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7" r:id="rId2"/>
  </p:sldMasterIdLst>
  <p:notesMasterIdLst>
    <p:notesMasterId r:id="rId28"/>
  </p:notesMasterIdLst>
  <p:sldIdLst>
    <p:sldId id="470" r:id="rId3"/>
    <p:sldId id="353" r:id="rId4"/>
    <p:sldId id="471" r:id="rId5"/>
    <p:sldId id="352" r:id="rId6"/>
    <p:sldId id="494" r:id="rId7"/>
    <p:sldId id="495" r:id="rId8"/>
    <p:sldId id="496" r:id="rId9"/>
    <p:sldId id="497" r:id="rId10"/>
    <p:sldId id="491" r:id="rId11"/>
    <p:sldId id="498" r:id="rId12"/>
    <p:sldId id="499" r:id="rId13"/>
    <p:sldId id="500" r:id="rId14"/>
    <p:sldId id="501" r:id="rId15"/>
    <p:sldId id="492" r:id="rId16"/>
    <p:sldId id="502" r:id="rId17"/>
    <p:sldId id="504" r:id="rId18"/>
    <p:sldId id="503" r:id="rId19"/>
    <p:sldId id="505" r:id="rId20"/>
    <p:sldId id="493" r:id="rId21"/>
    <p:sldId id="506" r:id="rId22"/>
    <p:sldId id="507" r:id="rId23"/>
    <p:sldId id="508" r:id="rId24"/>
    <p:sldId id="509" r:id="rId25"/>
    <p:sldId id="297" r:id="rId26"/>
    <p:sldId id="510" r:id="rId27"/>
  </p:sldIdLst>
  <p:sldSz cx="12190413" cy="6859588"/>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4E4E"/>
    <a:srgbClr val="EA9F3E"/>
    <a:srgbClr val="6FA094"/>
    <a:srgbClr val="94BCB4"/>
    <a:srgbClr val="59503C"/>
    <a:srgbClr val="1FBCE4"/>
    <a:srgbClr val="C0266E"/>
    <a:srgbClr val="1678B8"/>
    <a:srgbClr val="156DA4"/>
    <a:srgbClr val="C628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44" autoAdjust="0"/>
    <p:restoredTop sz="97778" autoAdjust="0"/>
  </p:normalViewPr>
  <p:slideViewPr>
    <p:cSldViewPr snapToGrid="0" showGuides="1">
      <p:cViewPr>
        <p:scale>
          <a:sx n="47" d="100"/>
          <a:sy n="47" d="100"/>
        </p:scale>
        <p:origin x="-402" y="-1764"/>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2019/8/18</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1181032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3812660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7197568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964356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1776529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6817475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15893716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29182072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39413735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39230697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3345662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11217525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33528045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34969408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15642460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33551090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15950309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750883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3830828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20105641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2088563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1275795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24317041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2019/8/18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2019/8/18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092" y="365209"/>
            <a:ext cx="7733293" cy="5813184"/>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2019/8/18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95689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18491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55300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07688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9477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8484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2019/8/18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04035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80242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14959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41571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5531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2019/8/18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091"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1396"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2019/8/18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a:t>单击此处编辑母版标题样式</a:t>
            </a:r>
          </a:p>
        </p:txBody>
      </p:sp>
      <p:sp>
        <p:nvSpPr>
          <p:cNvPr id="3" name="文本占位符 2"/>
          <p:cNvSpPr>
            <a:spLocks noGrp="1"/>
          </p:cNvSpPr>
          <p:nvPr>
            <p:ph type="body" idx="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679" y="2505656"/>
            <a:ext cx="5157116"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1398" y="2505656"/>
            <a:ext cx="5182513"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C4388EF-52D1-4258-9BE5-BCD010C7D4DE}" type="datetimeFigureOut">
              <a:rPr lang="zh-CN" altLang="en-US" smtClean="0"/>
              <a:t>2019/8/18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
        <p:nvSpPr>
          <p:cNvPr id="11" name="矩形 10"/>
          <p:cNvSpPr/>
          <p:nvPr userDrawn="1"/>
        </p:nvSpPr>
        <p:spPr>
          <a:xfrm>
            <a:off x="8751948" y="642350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C4388EF-52D1-4258-9BE5-BCD010C7D4DE}" type="datetimeFigureOut">
              <a:rPr lang="zh-CN" altLang="en-US" smtClean="0"/>
              <a:t>2019/8/18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2019/8/18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2019/8/18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2019/8/18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a:t>单击此处编辑母版标题样式</a:t>
            </a:r>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t>2019/8/18</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6" r:id="rId12"/>
    <p:sldLayoutId id="214748370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a:fld id="{530820CF-B880-4189-942D-D702A7CBA730}" type="datetimeFigureOut">
              <a:rPr lang="zh-CN" altLang="en-US" smtClean="0">
                <a:solidFill>
                  <a:prstClr val="black">
                    <a:tint val="75000"/>
                  </a:prstClr>
                </a:solidFill>
              </a:rPr>
              <a:pPr defTabSz="1088502"/>
              <a:t>2019/8/18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a:fld id="{0C913308-F349-4B6D-A68A-DD1791B4A57B}" type="slidenum">
              <a:rPr lang="zh-CN" altLang="en-US" smtClean="0">
                <a:solidFill>
                  <a:prstClr val="black">
                    <a:tint val="75000"/>
                  </a:prstClr>
                </a:solidFill>
              </a:rPr>
              <a:pPr defTabSz="1088502"/>
              <a:t>‹#›</a:t>
            </a:fld>
            <a:endParaRPr lang="zh-CN" altLang="en-US">
              <a:solidFill>
                <a:prstClr val="black">
                  <a:tint val="75000"/>
                </a:prstClr>
              </a:solidFill>
            </a:endParaRPr>
          </a:p>
        </p:txBody>
      </p:sp>
    </p:spTree>
    <p:extLst>
      <p:ext uri="{BB962C8B-B14F-4D97-AF65-F5344CB8AC3E}">
        <p14:creationId xmlns:p14="http://schemas.microsoft.com/office/powerpoint/2010/main" val="1895321367"/>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5.xml"/><Relationship Id="rId3" Type="http://schemas.openxmlformats.org/officeDocument/2006/relationships/tags" Target="../tags/tag4.xml"/><Relationship Id="rId7" Type="http://schemas.openxmlformats.org/officeDocument/2006/relationships/slideLayout" Target="../slideLayouts/slideLayout1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5.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45E0991C-85FA-4446-8AD8-652D45923F7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15" name="矩形 14">
            <a:extLst>
              <a:ext uri="{FF2B5EF4-FFF2-40B4-BE49-F238E27FC236}">
                <a16:creationId xmlns:a16="http://schemas.microsoft.com/office/drawing/2014/main" xmlns="" id="{FD6AD631-1726-4B73-8A08-296C02381A2A}"/>
              </a:ext>
            </a:extLst>
          </p:cNvPr>
          <p:cNvSpPr/>
          <p:nvPr/>
        </p:nvSpPr>
        <p:spPr>
          <a:xfrm>
            <a:off x="354012" y="342900"/>
            <a:ext cx="11482388" cy="6173786"/>
          </a:xfrm>
          <a:prstGeom prst="rect">
            <a:avLst/>
          </a:prstGeom>
          <a:noFill/>
          <a:ln>
            <a:solidFill>
              <a:srgbClr val="944E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259">
            <a:extLst>
              <a:ext uri="{FF2B5EF4-FFF2-40B4-BE49-F238E27FC236}">
                <a16:creationId xmlns:a16="http://schemas.microsoft.com/office/drawing/2014/main" xmlns="" id="{31970963-68EF-4FE7-BAD0-E08CE2FAEBAC}"/>
              </a:ext>
            </a:extLst>
          </p:cNvPr>
          <p:cNvSpPr>
            <a:spLocks noChangeArrowheads="1"/>
          </p:cNvSpPr>
          <p:nvPr/>
        </p:nvSpPr>
        <p:spPr bwMode="auto">
          <a:xfrm>
            <a:off x="2312629" y="2923833"/>
            <a:ext cx="762483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1" hangingPunct="1">
              <a:spcBef>
                <a:spcPct val="20000"/>
              </a:spcBef>
              <a:buFont typeface="Arial" panose="020B0604020202020204" pitchFamily="34" charset="0"/>
              <a:buNone/>
            </a:pPr>
            <a:r>
              <a:rPr lang="zh-CN" altLang="en-US" sz="5800" b="1" dirty="0">
                <a:solidFill>
                  <a:srgbClr val="944E4E"/>
                </a:solidFill>
                <a:latin typeface="微软雅黑" panose="020B0503020204020204" pitchFamily="34" charset="-122"/>
                <a:ea typeface="微软雅黑" panose="020B0503020204020204" pitchFamily="34" charset="-122"/>
                <a:sym typeface="Calibri" panose="020F0502020204030204" pitchFamily="34" charset="0"/>
              </a:rPr>
              <a:t>秋季总结计划</a:t>
            </a:r>
            <a:r>
              <a:rPr lang="en-US" altLang="zh-CN" sz="3600" dirty="0">
                <a:solidFill>
                  <a:srgbClr val="944E4E"/>
                </a:solidFill>
                <a:latin typeface="微软雅黑" panose="020B0503020204020204" pitchFamily="34" charset="-122"/>
                <a:sym typeface="Calibri" panose="020F0502020204030204" pitchFamily="34" charset="0"/>
              </a:rPr>
              <a:t>POWERPOINT</a:t>
            </a:r>
            <a:endParaRPr lang="zh-CN" altLang="en-US" sz="4000" dirty="0">
              <a:solidFill>
                <a:srgbClr val="944E4E"/>
              </a:solidFill>
              <a:ea typeface="微软雅黑" panose="020B0503020204020204" pitchFamily="34" charset="-122"/>
              <a:sym typeface="Calibri" panose="020F0502020204030204" pitchFamily="34" charset="0"/>
            </a:endParaRPr>
          </a:p>
        </p:txBody>
      </p:sp>
      <p:sp>
        <p:nvSpPr>
          <p:cNvPr id="18" name="矩形 259">
            <a:extLst>
              <a:ext uri="{FF2B5EF4-FFF2-40B4-BE49-F238E27FC236}">
                <a16:creationId xmlns:a16="http://schemas.microsoft.com/office/drawing/2014/main" xmlns="" id="{BB4CB040-62F3-4988-8608-7E4C505F7378}"/>
              </a:ext>
            </a:extLst>
          </p:cNvPr>
          <p:cNvSpPr>
            <a:spLocks noChangeArrowheads="1"/>
          </p:cNvSpPr>
          <p:nvPr/>
        </p:nvSpPr>
        <p:spPr bwMode="auto">
          <a:xfrm>
            <a:off x="2349018" y="3878822"/>
            <a:ext cx="762551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spcBef>
                <a:spcPct val="20000"/>
              </a:spcBef>
            </a:pPr>
            <a:r>
              <a:rPr lang="en-US" altLang="zh-CN" sz="750" dirty="0">
                <a:solidFill>
                  <a:srgbClr val="944E4E"/>
                </a:solidFill>
                <a:latin typeface="微软雅黑" panose="020B0503020204020204" pitchFamily="34" charset="-122"/>
                <a:sym typeface="Calibri" panose="020F050202020403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a:t>
            </a:r>
            <a:r>
              <a:rPr lang="en-US" altLang="zh-CN" sz="750" dirty="0" err="1">
                <a:solidFill>
                  <a:srgbClr val="944E4E"/>
                </a:solidFill>
                <a:latin typeface="微软雅黑" panose="020B0503020204020204" pitchFamily="34" charset="-122"/>
                <a:sym typeface="Calibri" panose="020F0502020204030204" pitchFamily="34" charset="0"/>
              </a:rPr>
              <a:t>coPlease</a:t>
            </a:r>
            <a:r>
              <a:rPr lang="en-US" altLang="zh-CN" sz="750" dirty="0">
                <a:solidFill>
                  <a:srgbClr val="944E4E"/>
                </a:solidFill>
                <a:latin typeface="微软雅黑" panose="020B0503020204020204" pitchFamily="34" charset="-122"/>
                <a:sym typeface="Calibri" panose="020F0502020204030204" pitchFamily="34" charset="0"/>
              </a:rPr>
              <a:t> replace text, click add relevant headline, modify the text content, also can copy your content to this directly. Please replace text, click add relevant headline,</a:t>
            </a:r>
            <a:endParaRPr lang="zh-CN" altLang="en-US" sz="750" dirty="0">
              <a:solidFill>
                <a:srgbClr val="944E4E"/>
              </a:solidFill>
              <a:ea typeface="微软雅黑" panose="020B0503020204020204" pitchFamily="34" charset="-122"/>
              <a:sym typeface="Calibri" panose="020F0502020204030204" pitchFamily="34" charset="0"/>
            </a:endParaRPr>
          </a:p>
        </p:txBody>
      </p:sp>
      <p:sp>
        <p:nvSpPr>
          <p:cNvPr id="19" name="TextBox 15">
            <a:extLst>
              <a:ext uri="{FF2B5EF4-FFF2-40B4-BE49-F238E27FC236}">
                <a16:creationId xmlns:a16="http://schemas.microsoft.com/office/drawing/2014/main" xmlns="" id="{9BB52E9B-6C40-47E7-BC92-9213EB4A94A2}"/>
              </a:ext>
            </a:extLst>
          </p:cNvPr>
          <p:cNvSpPr txBox="1"/>
          <p:nvPr/>
        </p:nvSpPr>
        <p:spPr>
          <a:xfrm>
            <a:off x="4671335" y="4815515"/>
            <a:ext cx="2877711" cy="400110"/>
          </a:xfrm>
          <a:prstGeom prst="rect">
            <a:avLst/>
          </a:prstGeom>
          <a:solidFill>
            <a:srgbClr val="944E4E"/>
          </a:solidFill>
          <a:ln>
            <a:solidFill>
              <a:schemeClr val="bg1"/>
            </a:solidFill>
          </a:ln>
          <a:effectLst/>
        </p:spPr>
        <p:txBody>
          <a:bodyPr wrap="none" rtlCol="0">
            <a:spAutoFit/>
          </a:bodyPr>
          <a:lstStyle/>
          <a:p>
            <a:pPr algn="ctr"/>
            <a:r>
              <a:rPr lang="zh-CN" altLang="en-US" sz="2000" spc="600" dirty="0">
                <a:solidFill>
                  <a:schemeClr val="bg1"/>
                </a:solidFill>
                <a:latin typeface="微软雅黑" panose="020B0503020204020204" pitchFamily="34" charset="-122"/>
                <a:ea typeface="微软雅黑" panose="020B0503020204020204" pitchFamily="34" charset="-122"/>
                <a:cs typeface="Lato Black" charset="0"/>
              </a:rPr>
              <a:t>汇报人</a:t>
            </a:r>
            <a:r>
              <a:rPr lang="zh-CN" altLang="en-US" sz="2000" spc="600" dirty="0" smtClean="0">
                <a:solidFill>
                  <a:schemeClr val="bg1"/>
                </a:solidFill>
                <a:latin typeface="微软雅黑" panose="020B0503020204020204" pitchFamily="34" charset="-122"/>
                <a:ea typeface="微软雅黑" panose="020B0503020204020204" pitchFamily="34" charset="-122"/>
                <a:cs typeface="Lato Black" charset="0"/>
              </a:rPr>
              <a:t>：第一</a:t>
            </a:r>
            <a:r>
              <a:rPr lang="en-US" altLang="zh-CN" sz="2000" spc="600" dirty="0" smtClean="0">
                <a:solidFill>
                  <a:schemeClr val="bg1"/>
                </a:solidFill>
                <a:latin typeface="微软雅黑" panose="020B0503020204020204" pitchFamily="34" charset="-122"/>
                <a:ea typeface="微软雅黑" panose="020B0503020204020204" pitchFamily="34" charset="-122"/>
                <a:cs typeface="Lato Black" charset="0"/>
              </a:rPr>
              <a:t>PPT</a:t>
            </a:r>
            <a:endParaRPr lang="en-US" sz="2000" spc="600" dirty="0">
              <a:solidFill>
                <a:schemeClr val="bg1"/>
              </a:solidFill>
              <a:latin typeface="微软雅黑" panose="020B0503020204020204" pitchFamily="34" charset="-122"/>
              <a:ea typeface="微软雅黑" panose="020B0503020204020204" pitchFamily="34" charset="-122"/>
              <a:cs typeface="Lato Black" charset="0"/>
            </a:endParaRPr>
          </a:p>
        </p:txBody>
      </p:sp>
      <p:sp>
        <p:nvSpPr>
          <p:cNvPr id="20" name="TextBox 28">
            <a:extLst>
              <a:ext uri="{FF2B5EF4-FFF2-40B4-BE49-F238E27FC236}">
                <a16:creationId xmlns:a16="http://schemas.microsoft.com/office/drawing/2014/main" xmlns="" id="{63555470-7D41-4CFC-BCC3-D5FBC92AD46B}"/>
              </a:ext>
            </a:extLst>
          </p:cNvPr>
          <p:cNvSpPr txBox="1"/>
          <p:nvPr/>
        </p:nvSpPr>
        <p:spPr>
          <a:xfrm>
            <a:off x="4300193" y="1045106"/>
            <a:ext cx="3623621" cy="1754326"/>
          </a:xfrm>
          <a:prstGeom prst="rect">
            <a:avLst/>
          </a:prstGeom>
          <a:noFill/>
        </p:spPr>
        <p:txBody>
          <a:bodyPr wrap="none" rtlCol="0">
            <a:spAutoFit/>
          </a:bodyPr>
          <a:lstStyle/>
          <a:p>
            <a:pPr algn="ctr"/>
            <a:r>
              <a:rPr lang="en-US" altLang="zh-CN" sz="10800" dirty="0" smtClean="0">
                <a:solidFill>
                  <a:srgbClr val="944E4E"/>
                </a:solidFill>
                <a:latin typeface="Broadway" panose="04040905080B02020502" pitchFamily="82" charset="0"/>
                <a:ea typeface="微软雅黑" panose="020B0503020204020204" pitchFamily="34" charset="-122"/>
              </a:rPr>
              <a:t>2019</a:t>
            </a:r>
            <a:endParaRPr lang="zh-CN" altLang="en-US" sz="10800" dirty="0">
              <a:solidFill>
                <a:srgbClr val="944E4E"/>
              </a:solidFill>
              <a:latin typeface="Broadway" panose="04040905080B02020502" pitchFamily="82" charset="0"/>
              <a:ea typeface="微软雅黑" panose="020B0503020204020204" pitchFamily="34" charset="-122"/>
            </a:endParaRPr>
          </a:p>
        </p:txBody>
      </p:sp>
    </p:spTree>
    <p:extLst>
      <p:ext uri="{BB962C8B-B14F-4D97-AF65-F5344CB8AC3E}">
        <p14:creationId xmlns:p14="http://schemas.microsoft.com/office/powerpoint/2010/main" val="1462424996"/>
      </p:ext>
    </p:extLst>
  </p:cSld>
  <p:clrMapOvr>
    <a:masterClrMapping/>
  </p:clrMapOvr>
  <mc:AlternateContent xmlns:mc="http://schemas.openxmlformats.org/markup-compatibility/2006" xmlns:p14="http://schemas.microsoft.com/office/powerpoint/2010/main">
    <mc:Choice Requires="p14">
      <p:transition spd="slow" p14:dur="900" advClick="0" advTm="1000">
        <p14:warp dir="in"/>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1000" fill="hold"/>
                                        <p:tgtEl>
                                          <p:spTgt spid="15"/>
                                        </p:tgtEl>
                                        <p:attrNameLst>
                                          <p:attrName>ppt_w</p:attrName>
                                        </p:attrNameLst>
                                      </p:cBhvr>
                                      <p:tavLst>
                                        <p:tav tm="0">
                                          <p:val>
                                            <p:fltVal val="0"/>
                                          </p:val>
                                        </p:tav>
                                        <p:tav tm="100000">
                                          <p:val>
                                            <p:strVal val="#ppt_w"/>
                                          </p:val>
                                        </p:tav>
                                      </p:tavLst>
                                    </p:anim>
                                    <p:anim calcmode="lin" valueType="num">
                                      <p:cBhvr>
                                        <p:cTn id="12" dur="1000" fill="hold"/>
                                        <p:tgtEl>
                                          <p:spTgt spid="15"/>
                                        </p:tgtEl>
                                        <p:attrNameLst>
                                          <p:attrName>ppt_h</p:attrName>
                                        </p:attrNameLst>
                                      </p:cBhvr>
                                      <p:tavLst>
                                        <p:tav tm="0">
                                          <p:val>
                                            <p:fltVal val="0"/>
                                          </p:val>
                                        </p:tav>
                                        <p:tav tm="100000">
                                          <p:val>
                                            <p:strVal val="#ppt_h"/>
                                          </p:val>
                                        </p:tav>
                                      </p:tavLst>
                                    </p:anim>
                                    <p:animEffect transition="in" filter="fade">
                                      <p:cBhvr>
                                        <p:cTn id="13" dur="1000"/>
                                        <p:tgtEl>
                                          <p:spTgt spid="15"/>
                                        </p:tgtEl>
                                      </p:cBhvr>
                                    </p:animEffect>
                                  </p:childTnLst>
                                </p:cTn>
                              </p:par>
                            </p:childTnLst>
                          </p:cTn>
                        </p:par>
                        <p:par>
                          <p:cTn id="14" fill="hold">
                            <p:stCondLst>
                              <p:cond delay="175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7"/>
                                        </p:tgtEl>
                                        <p:attrNameLst>
                                          <p:attrName>ppt_y</p:attrName>
                                        </p:attrNameLst>
                                      </p:cBhvr>
                                      <p:tavLst>
                                        <p:tav tm="0">
                                          <p:val>
                                            <p:strVal val="#ppt_y"/>
                                          </p:val>
                                        </p:tav>
                                        <p:tav tm="100000">
                                          <p:val>
                                            <p:strVal val="#ppt_y"/>
                                          </p:val>
                                        </p:tav>
                                      </p:tavLst>
                                    </p:anim>
                                    <p:anim calcmode="lin" valueType="num">
                                      <p:cBhvr>
                                        <p:cTn id="1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7"/>
                                        </p:tgtEl>
                                      </p:cBhvr>
                                    </p:animEffect>
                                  </p:childTnLst>
                                </p:cTn>
                              </p:par>
                            </p:childTnLst>
                          </p:cTn>
                        </p:par>
                        <p:par>
                          <p:cTn id="22" fill="hold">
                            <p:stCondLst>
                              <p:cond delay="3000"/>
                            </p:stCondLst>
                            <p:childTnLst>
                              <p:par>
                                <p:cTn id="23" presetID="26" presetClass="emph" presetSubtype="0" fill="hold" grpId="1" nodeType="afterEffect">
                                  <p:stCondLst>
                                    <p:cond delay="0"/>
                                  </p:stCondLst>
                                  <p:iterate type="lt">
                                    <p:tmAbs val="0"/>
                                  </p:iterate>
                                  <p:childTnLst>
                                    <p:animEffect transition="out" filter="fade">
                                      <p:cBhvr>
                                        <p:cTn id="24" dur="500" tmFilter="0, 0; .2, .5; .8, .5; 1, 0"/>
                                        <p:tgtEl>
                                          <p:spTgt spid="17"/>
                                        </p:tgtEl>
                                      </p:cBhvr>
                                    </p:animEffect>
                                    <p:animScale>
                                      <p:cBhvr>
                                        <p:cTn id="25" dur="250" autoRev="1" fill="hold"/>
                                        <p:tgtEl>
                                          <p:spTgt spid="17"/>
                                        </p:tgtEl>
                                      </p:cBhvr>
                                      <p:by x="105000" y="105000"/>
                                    </p:animScale>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1000"/>
                                        <p:tgtEl>
                                          <p:spTgt spid="19"/>
                                        </p:tgtEl>
                                      </p:cBhvr>
                                    </p:animEffect>
                                    <p:anim calcmode="lin" valueType="num">
                                      <p:cBhvr>
                                        <p:cTn id="33" dur="1000" fill="hold"/>
                                        <p:tgtEl>
                                          <p:spTgt spid="19"/>
                                        </p:tgtEl>
                                        <p:attrNameLst>
                                          <p:attrName>ppt_x</p:attrName>
                                        </p:attrNameLst>
                                      </p:cBhvr>
                                      <p:tavLst>
                                        <p:tav tm="0">
                                          <p:val>
                                            <p:strVal val="#ppt_x"/>
                                          </p:val>
                                        </p:tav>
                                        <p:tav tm="100000">
                                          <p:val>
                                            <p:strVal val="#ppt_x"/>
                                          </p:val>
                                        </p:tav>
                                      </p:tavLst>
                                    </p:anim>
                                    <p:anim calcmode="lin" valueType="num">
                                      <p:cBhvr>
                                        <p:cTn id="34" dur="1000" fill="hold"/>
                                        <p:tgtEl>
                                          <p:spTgt spid="19"/>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53" presetClass="entr" presetSubtype="16"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750" fill="hold"/>
                                        <p:tgtEl>
                                          <p:spTgt spid="20"/>
                                        </p:tgtEl>
                                        <p:attrNameLst>
                                          <p:attrName>ppt_w</p:attrName>
                                        </p:attrNameLst>
                                      </p:cBhvr>
                                      <p:tavLst>
                                        <p:tav tm="0">
                                          <p:val>
                                            <p:fltVal val="0"/>
                                          </p:val>
                                        </p:tav>
                                        <p:tav tm="100000">
                                          <p:val>
                                            <p:strVal val="#ppt_w"/>
                                          </p:val>
                                        </p:tav>
                                      </p:tavLst>
                                    </p:anim>
                                    <p:anim calcmode="lin" valueType="num">
                                      <p:cBhvr>
                                        <p:cTn id="39" dur="750" fill="hold"/>
                                        <p:tgtEl>
                                          <p:spTgt spid="20"/>
                                        </p:tgtEl>
                                        <p:attrNameLst>
                                          <p:attrName>ppt_h</p:attrName>
                                        </p:attrNameLst>
                                      </p:cBhvr>
                                      <p:tavLst>
                                        <p:tav tm="0">
                                          <p:val>
                                            <p:fltVal val="0"/>
                                          </p:val>
                                        </p:tav>
                                        <p:tav tm="100000">
                                          <p:val>
                                            <p:strVal val="#ppt_h"/>
                                          </p:val>
                                        </p:tav>
                                      </p:tavLst>
                                    </p:anim>
                                    <p:animEffect transition="in" filter="fade">
                                      <p:cBhvr>
                                        <p:cTn id="40"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p:bldP spid="17" grpId="1"/>
      <p:bldP spid="18" grpId="0"/>
      <p:bldP spid="19" grpId="0" animBg="1"/>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B26621BA-EE5C-49D9-8F8E-C3AA9A96A211}"/>
              </a:ext>
            </a:extLst>
          </p:cNvPr>
          <p:cNvGrpSpPr/>
          <p:nvPr/>
        </p:nvGrpSpPr>
        <p:grpSpPr>
          <a:xfrm>
            <a:off x="0" y="328306"/>
            <a:ext cx="12190413" cy="744070"/>
            <a:chOff x="-3263900" y="500464"/>
            <a:chExt cx="12190413" cy="744070"/>
          </a:xfrm>
        </p:grpSpPr>
        <p:grpSp>
          <p:nvGrpSpPr>
            <p:cNvPr id="11" name="组合 10">
              <a:extLst>
                <a:ext uri="{FF2B5EF4-FFF2-40B4-BE49-F238E27FC236}">
                  <a16:creationId xmlns:a16="http://schemas.microsoft.com/office/drawing/2014/main" xmlns="" id="{13EB87F4-0609-48B0-8FAD-F4DB774D2570}"/>
                </a:ext>
              </a:extLst>
            </p:cNvPr>
            <p:cNvGrpSpPr/>
            <p:nvPr/>
          </p:nvGrpSpPr>
          <p:grpSpPr>
            <a:xfrm>
              <a:off x="1012210" y="500464"/>
              <a:ext cx="3627350" cy="744070"/>
              <a:chOff x="1259860" y="683707"/>
              <a:chExt cx="3627350" cy="744070"/>
            </a:xfrm>
          </p:grpSpPr>
          <p:grpSp>
            <p:nvGrpSpPr>
              <p:cNvPr id="13" name="组合 12">
                <a:extLst>
                  <a:ext uri="{FF2B5EF4-FFF2-40B4-BE49-F238E27FC236}">
                    <a16:creationId xmlns:a16="http://schemas.microsoft.com/office/drawing/2014/main" xmlns="" id="{6E15125C-FCC3-41DE-A4F4-DB31571EA327}"/>
                  </a:ext>
                </a:extLst>
              </p:cNvPr>
              <p:cNvGrpSpPr/>
              <p:nvPr/>
            </p:nvGrpSpPr>
            <p:grpSpPr>
              <a:xfrm>
                <a:off x="1442728" y="683707"/>
                <a:ext cx="3255324" cy="744070"/>
                <a:chOff x="5103423" y="1157206"/>
                <a:chExt cx="2311401" cy="744070"/>
              </a:xfrm>
            </p:grpSpPr>
            <p:sp>
              <p:nvSpPr>
                <p:cNvPr id="15" name="TextBox 8">
                  <a:extLst>
                    <a:ext uri="{FF2B5EF4-FFF2-40B4-BE49-F238E27FC236}">
                      <a16:creationId xmlns:a16="http://schemas.microsoft.com/office/drawing/2014/main" xmlns="" id="{E4FED996-3A5B-46BC-B5CA-8383013E0839}"/>
                    </a:ext>
                  </a:extLst>
                </p:cNvPr>
                <p:cNvSpPr txBox="1">
                  <a:spLocks noChangeArrowheads="1"/>
                </p:cNvSpPr>
                <p:nvPr/>
              </p:nvSpPr>
              <p:spPr bwMode="auto">
                <a:xfrm>
                  <a:off x="5103423" y="1157206"/>
                  <a:ext cx="23114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b="1" dirty="0">
                      <a:solidFill>
                        <a:srgbClr val="944E4E"/>
                      </a:solidFill>
                      <a:latin typeface="微软雅黑" panose="020B0503020204020204" pitchFamily="34" charset="-122"/>
                      <a:ea typeface="微软雅黑" panose="020B0503020204020204" pitchFamily="34" charset="-122"/>
                    </a:rPr>
                    <a:t>工作完成情况</a:t>
                  </a:r>
                </a:p>
              </p:txBody>
            </p:sp>
            <p:sp>
              <p:nvSpPr>
                <p:cNvPr id="16" name="TextBox 8">
                  <a:extLst>
                    <a:ext uri="{FF2B5EF4-FFF2-40B4-BE49-F238E27FC236}">
                      <a16:creationId xmlns:a16="http://schemas.microsoft.com/office/drawing/2014/main" xmlns="" id="{7A6C58A9-6BD3-4CC1-9FEC-E26FC1965A02}"/>
                    </a:ext>
                  </a:extLst>
                </p:cNvPr>
                <p:cNvSpPr txBox="1">
                  <a:spLocks noChangeArrowheads="1"/>
                </p:cNvSpPr>
                <p:nvPr/>
              </p:nvSpPr>
              <p:spPr bwMode="auto">
                <a:xfrm>
                  <a:off x="5103424" y="1701221"/>
                  <a:ext cx="231140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rPr>
                    <a:t>CLICK TO ADD CAPTION TEXT</a:t>
                  </a:r>
                  <a:endParaRPr lang="zh-CN" altLang="en-US"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4" name="矩形 13">
                <a:extLst>
                  <a:ext uri="{FF2B5EF4-FFF2-40B4-BE49-F238E27FC236}">
                    <a16:creationId xmlns:a16="http://schemas.microsoft.com/office/drawing/2014/main" xmlns="" id="{26F34C45-BBAD-4F01-91FB-F3C6A9717861}"/>
                  </a:ext>
                </a:extLst>
              </p:cNvPr>
              <p:cNvSpPr/>
              <p:nvPr/>
            </p:nvSpPr>
            <p:spPr>
              <a:xfrm>
                <a:off x="1259860"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a16="http://schemas.microsoft.com/office/drawing/2014/main" xmlns="" id="{7A3FDAB0-7673-49F1-BE8E-E82B4A606A24}"/>
                  </a:ext>
                </a:extLst>
              </p:cNvPr>
              <p:cNvSpPr/>
              <p:nvPr/>
            </p:nvSpPr>
            <p:spPr>
              <a:xfrm>
                <a:off x="4594495"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grpSp>
        <p:cxnSp>
          <p:nvCxnSpPr>
            <p:cNvPr id="12" name="直接连接符 11">
              <a:extLst>
                <a:ext uri="{FF2B5EF4-FFF2-40B4-BE49-F238E27FC236}">
                  <a16:creationId xmlns:a16="http://schemas.microsoft.com/office/drawing/2014/main" xmlns="" id="{8E8F8882-3D20-4EA6-B9F6-35B20E316C61}"/>
                </a:ext>
              </a:extLst>
            </p:cNvPr>
            <p:cNvCxnSpPr>
              <a:cxnSpLocks/>
            </p:cNvCxnSpPr>
            <p:nvPr/>
          </p:nvCxnSpPr>
          <p:spPr>
            <a:xfrm flipH="1">
              <a:off x="-3263900" y="883444"/>
              <a:ext cx="4149271"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AD4D33A1-C084-4D42-BE68-26992D746454}"/>
                </a:ext>
              </a:extLst>
            </p:cNvPr>
            <p:cNvCxnSpPr>
              <a:cxnSpLocks/>
            </p:cNvCxnSpPr>
            <p:nvPr/>
          </p:nvCxnSpPr>
          <p:spPr>
            <a:xfrm flipH="1">
              <a:off x="4745643" y="883444"/>
              <a:ext cx="4180870"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19" name="组合 18">
            <a:extLst>
              <a:ext uri="{FF2B5EF4-FFF2-40B4-BE49-F238E27FC236}">
                <a16:creationId xmlns:a16="http://schemas.microsoft.com/office/drawing/2014/main" xmlns="" id="{42B48A2D-788D-4DF3-889F-CCE58C2C7522}"/>
              </a:ext>
            </a:extLst>
          </p:cNvPr>
          <p:cNvGrpSpPr/>
          <p:nvPr/>
        </p:nvGrpSpPr>
        <p:grpSpPr>
          <a:xfrm>
            <a:off x="5894218" y="1945233"/>
            <a:ext cx="5222244" cy="4193502"/>
            <a:chOff x="5610301" y="2065631"/>
            <a:chExt cx="4359100" cy="3925228"/>
          </a:xfrm>
          <a:effectLst/>
        </p:grpSpPr>
        <p:sp>
          <p:nvSpPr>
            <p:cNvPr id="20" name="矩形 10">
              <a:extLst>
                <a:ext uri="{FF2B5EF4-FFF2-40B4-BE49-F238E27FC236}">
                  <a16:creationId xmlns:a16="http://schemas.microsoft.com/office/drawing/2014/main" xmlns="" id="{55E9365C-8D39-4B4D-8E8B-B00D472364AE}"/>
                </a:ext>
              </a:extLst>
            </p:cNvPr>
            <p:cNvSpPr>
              <a:spLocks noChangeArrowheads="1"/>
            </p:cNvSpPr>
            <p:nvPr/>
          </p:nvSpPr>
          <p:spPr bwMode="auto">
            <a:xfrm>
              <a:off x="5610301" y="2065631"/>
              <a:ext cx="4359100" cy="293967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7620">
              <a:noFill/>
            </a:ln>
            <a:effectLst/>
            <a:extLst/>
          </p:spPr>
          <p:txBody>
            <a:bodyPr anchor="ctr"/>
            <a:lstStyle/>
            <a:p>
              <a:pPr algn="ctr" eaLnBrk="1" hangingPunct="1">
                <a:buFont typeface="Arial" charset="0"/>
                <a:buNone/>
              </a:pPr>
              <a:endParaRPr lang="zh-CN" altLang="en-US" dirty="0">
                <a:solidFill>
                  <a:srgbClr val="FFFFFF"/>
                </a:solidFill>
                <a:latin typeface="宋体" charset="-122"/>
                <a:sym typeface="宋体" charset="-122"/>
              </a:endParaRPr>
            </a:p>
          </p:txBody>
        </p:sp>
        <p:sp>
          <p:nvSpPr>
            <p:cNvPr id="21" name="圆角矩形 14">
              <a:extLst>
                <a:ext uri="{FF2B5EF4-FFF2-40B4-BE49-F238E27FC236}">
                  <a16:creationId xmlns:a16="http://schemas.microsoft.com/office/drawing/2014/main" xmlns="" id="{39A1545C-5708-4D68-A573-F83B296F9A5B}"/>
                </a:ext>
              </a:extLst>
            </p:cNvPr>
            <p:cNvSpPr/>
            <p:nvPr/>
          </p:nvSpPr>
          <p:spPr bwMode="auto">
            <a:xfrm>
              <a:off x="5610301" y="5049912"/>
              <a:ext cx="4359100" cy="940947"/>
            </a:xfrm>
            <a:prstGeom prst="roundRect">
              <a:avLst>
                <a:gd name="adj" fmla="val 0"/>
              </a:avLst>
            </a:prstGeom>
            <a:solidFill>
              <a:srgbClr val="944E4E"/>
            </a:solidFill>
            <a:ln w="7620">
              <a:noFill/>
            </a:ln>
            <a:effectLst/>
          </p:spPr>
          <p:style>
            <a:lnRef idx="2">
              <a:schemeClr val="accent3"/>
            </a:lnRef>
            <a:fillRef idx="1">
              <a:schemeClr val="lt1"/>
            </a:fillRef>
            <a:effectRef idx="0">
              <a:schemeClr val="accent3"/>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600" dirty="0">
                <a:solidFill>
                  <a:schemeClr val="bg1">
                    <a:lumMod val="50000"/>
                  </a:schemeClr>
                </a:solidFill>
                <a:latin typeface="微软雅黑" pitchFamily="34" charset="-122"/>
                <a:ea typeface="微软雅黑" pitchFamily="34" charset="-122"/>
              </a:endParaRPr>
            </a:p>
          </p:txBody>
        </p:sp>
        <p:sp>
          <p:nvSpPr>
            <p:cNvPr id="22" name="矩形 87">
              <a:extLst>
                <a:ext uri="{FF2B5EF4-FFF2-40B4-BE49-F238E27FC236}">
                  <a16:creationId xmlns:a16="http://schemas.microsoft.com/office/drawing/2014/main" xmlns="" id="{4FAD9A61-7FFD-426E-B58D-364958E84A77}"/>
                </a:ext>
              </a:extLst>
            </p:cNvPr>
            <p:cNvSpPr>
              <a:spLocks noChangeArrowheads="1"/>
            </p:cNvSpPr>
            <p:nvPr/>
          </p:nvSpPr>
          <p:spPr bwMode="auto">
            <a:xfrm>
              <a:off x="5651022" y="5246481"/>
              <a:ext cx="4277660" cy="584766"/>
            </a:xfrm>
            <a:prstGeom prst="rect">
              <a:avLst/>
            </a:prstGeom>
            <a:noFill/>
            <a:ln w="7620">
              <a:noFill/>
              <a:miter lim="800000"/>
              <a:headEnd/>
              <a:tailEnd/>
            </a:ln>
            <a:effectLst>
              <a:outerShdw blurRad="63500" rotWithShape="0">
                <a:srgbClr val="000000">
                  <a:alpha val="35000"/>
                </a:srgbClr>
              </a:outerShdw>
            </a:effectLst>
          </p:spPr>
          <p:txBody>
            <a:bodyPr lIns="91430" tIns="45716" rIns="91430" bIns="45716">
              <a:spAutoFit/>
            </a:bodyPr>
            <a:lstStyle/>
            <a:p>
              <a:pPr algn="ctr" eaLnBrk="0" fontAlgn="ctr" hangingPunct="0">
                <a:buClr>
                  <a:srgbClr val="FF0000"/>
                </a:buClr>
                <a:buSzPct val="70000"/>
              </a:pPr>
              <a:r>
                <a:rPr lang="zh-CN" altLang="en-US" sz="1600" dirty="0">
                  <a:solidFill>
                    <a:schemeClr val="bg1"/>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600" dirty="0">
                  <a:solidFill>
                    <a:schemeClr val="bg1"/>
                  </a:solidFill>
                  <a:latin typeface="微软雅黑" pitchFamily="34" charset="-122"/>
                  <a:ea typeface="微软雅黑" pitchFamily="34" charset="-122"/>
                </a:rPr>
                <a:t>点击添加文本 点击添加文本</a:t>
              </a:r>
            </a:p>
          </p:txBody>
        </p:sp>
      </p:grpSp>
      <p:cxnSp>
        <p:nvCxnSpPr>
          <p:cNvPr id="27" name="直接连接符 26">
            <a:extLst>
              <a:ext uri="{FF2B5EF4-FFF2-40B4-BE49-F238E27FC236}">
                <a16:creationId xmlns:a16="http://schemas.microsoft.com/office/drawing/2014/main" xmlns="" id="{D4F06166-05C1-4CEE-8EB1-770BF2B25756}"/>
              </a:ext>
            </a:extLst>
          </p:cNvPr>
          <p:cNvCxnSpPr/>
          <p:nvPr/>
        </p:nvCxnSpPr>
        <p:spPr>
          <a:xfrm>
            <a:off x="1854691" y="3183887"/>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8" name="矩形 27">
            <a:extLst>
              <a:ext uri="{FF2B5EF4-FFF2-40B4-BE49-F238E27FC236}">
                <a16:creationId xmlns:a16="http://schemas.microsoft.com/office/drawing/2014/main" xmlns="" id="{3CFFD41E-059D-406B-9ED2-F9A7DCC2AD65}"/>
              </a:ext>
            </a:extLst>
          </p:cNvPr>
          <p:cNvSpPr/>
          <p:nvPr/>
        </p:nvSpPr>
        <p:spPr>
          <a:xfrm>
            <a:off x="2191689" y="2087751"/>
            <a:ext cx="1313162" cy="430879"/>
          </a:xfrm>
          <a:prstGeom prst="rect">
            <a:avLst/>
          </a:prstGeom>
        </p:spPr>
        <p:txBody>
          <a:bodyPr wrap="none" lIns="91431" tIns="45716" rIns="91431" bIns="45716">
            <a:spAutoFit/>
          </a:bodyPr>
          <a:lstStyle/>
          <a:p>
            <a:r>
              <a:rPr lang="zh-CN" altLang="en-US" sz="2200" b="1" dirty="0">
                <a:solidFill>
                  <a:schemeClr val="bg1">
                    <a:lumMod val="50000"/>
                  </a:schemeClr>
                </a:solidFill>
                <a:latin typeface="微软雅黑" pitchFamily="34" charset="-122"/>
                <a:ea typeface="微软雅黑" pitchFamily="34" charset="-122"/>
              </a:rPr>
              <a:t>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29" name="矩形 47">
            <a:extLst>
              <a:ext uri="{FF2B5EF4-FFF2-40B4-BE49-F238E27FC236}">
                <a16:creationId xmlns:a16="http://schemas.microsoft.com/office/drawing/2014/main" xmlns="" id="{DEAF6F34-C8FC-4107-B8E5-264E18094227}"/>
              </a:ext>
            </a:extLst>
          </p:cNvPr>
          <p:cNvSpPr>
            <a:spLocks noChangeArrowheads="1"/>
          </p:cNvSpPr>
          <p:nvPr/>
        </p:nvSpPr>
        <p:spPr bwMode="auto">
          <a:xfrm>
            <a:off x="2178727" y="2502489"/>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在此录入上述图表的综合描述说明，在此录入上述图表的综合描述说明。</a:t>
            </a:r>
          </a:p>
        </p:txBody>
      </p:sp>
      <p:cxnSp>
        <p:nvCxnSpPr>
          <p:cNvPr id="30" name="直接连接符 29">
            <a:extLst>
              <a:ext uri="{FF2B5EF4-FFF2-40B4-BE49-F238E27FC236}">
                <a16:creationId xmlns:a16="http://schemas.microsoft.com/office/drawing/2014/main" xmlns="" id="{66F463DF-2B8A-4F8A-987A-694DD8C65D3D}"/>
              </a:ext>
            </a:extLst>
          </p:cNvPr>
          <p:cNvCxnSpPr/>
          <p:nvPr/>
        </p:nvCxnSpPr>
        <p:spPr>
          <a:xfrm>
            <a:off x="1854691" y="4552039"/>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矩形 30">
            <a:extLst>
              <a:ext uri="{FF2B5EF4-FFF2-40B4-BE49-F238E27FC236}">
                <a16:creationId xmlns:a16="http://schemas.microsoft.com/office/drawing/2014/main" xmlns="" id="{7D639B91-704A-466C-B3B0-42CD8634D7C7}"/>
              </a:ext>
            </a:extLst>
          </p:cNvPr>
          <p:cNvSpPr/>
          <p:nvPr/>
        </p:nvSpPr>
        <p:spPr>
          <a:xfrm>
            <a:off x="2191689" y="3455903"/>
            <a:ext cx="1313162" cy="430879"/>
          </a:xfrm>
          <a:prstGeom prst="rect">
            <a:avLst/>
          </a:prstGeom>
        </p:spPr>
        <p:txBody>
          <a:bodyPr wrap="none" lIns="91431" tIns="45716" rIns="91431" bIns="45716">
            <a:spAutoFit/>
          </a:bodyPr>
          <a:lstStyle/>
          <a:p>
            <a:r>
              <a:rPr lang="zh-CN" altLang="en-US" sz="2200" b="1" dirty="0">
                <a:solidFill>
                  <a:schemeClr val="bg1">
                    <a:lumMod val="50000"/>
                  </a:schemeClr>
                </a:solidFill>
                <a:latin typeface="微软雅黑" pitchFamily="34" charset="-122"/>
                <a:ea typeface="微软雅黑" pitchFamily="34" charset="-122"/>
              </a:rPr>
              <a:t>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32" name="矩形 47">
            <a:extLst>
              <a:ext uri="{FF2B5EF4-FFF2-40B4-BE49-F238E27FC236}">
                <a16:creationId xmlns:a16="http://schemas.microsoft.com/office/drawing/2014/main" xmlns="" id="{F0F9CAEF-4324-4517-9B9E-B75062890810}"/>
              </a:ext>
            </a:extLst>
          </p:cNvPr>
          <p:cNvSpPr>
            <a:spLocks noChangeArrowheads="1"/>
          </p:cNvSpPr>
          <p:nvPr/>
        </p:nvSpPr>
        <p:spPr bwMode="auto">
          <a:xfrm>
            <a:off x="2178727" y="3870641"/>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在此录入上述图表的综合描述说明，在此录入上述图表的综合描述说明。</a:t>
            </a:r>
          </a:p>
        </p:txBody>
      </p:sp>
      <p:cxnSp>
        <p:nvCxnSpPr>
          <p:cNvPr id="33" name="直接连接符 32">
            <a:extLst>
              <a:ext uri="{FF2B5EF4-FFF2-40B4-BE49-F238E27FC236}">
                <a16:creationId xmlns:a16="http://schemas.microsoft.com/office/drawing/2014/main" xmlns="" id="{14ACE978-348C-4470-BDB7-C2A8ECA5C3B2}"/>
              </a:ext>
            </a:extLst>
          </p:cNvPr>
          <p:cNvCxnSpPr/>
          <p:nvPr/>
        </p:nvCxnSpPr>
        <p:spPr>
          <a:xfrm>
            <a:off x="1854691" y="5992199"/>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4" name="矩形 33">
            <a:extLst>
              <a:ext uri="{FF2B5EF4-FFF2-40B4-BE49-F238E27FC236}">
                <a16:creationId xmlns:a16="http://schemas.microsoft.com/office/drawing/2014/main" xmlns="" id="{1DA57B43-CEF7-4A0A-AAF2-4A06AB95F330}"/>
              </a:ext>
            </a:extLst>
          </p:cNvPr>
          <p:cNvSpPr/>
          <p:nvPr/>
        </p:nvSpPr>
        <p:spPr>
          <a:xfrm>
            <a:off x="2191689" y="4896063"/>
            <a:ext cx="1313162" cy="430879"/>
          </a:xfrm>
          <a:prstGeom prst="rect">
            <a:avLst/>
          </a:prstGeom>
        </p:spPr>
        <p:txBody>
          <a:bodyPr wrap="none" lIns="91431" tIns="45716" rIns="91431" bIns="45716">
            <a:spAutoFit/>
          </a:bodyPr>
          <a:lstStyle/>
          <a:p>
            <a:r>
              <a:rPr lang="zh-CN" altLang="en-US" sz="2200" b="1" dirty="0">
                <a:solidFill>
                  <a:schemeClr val="bg1">
                    <a:lumMod val="50000"/>
                  </a:schemeClr>
                </a:solidFill>
                <a:latin typeface="微软雅黑" pitchFamily="34" charset="-122"/>
                <a:ea typeface="微软雅黑" pitchFamily="34" charset="-122"/>
              </a:rPr>
              <a:t>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35" name="矩形 47">
            <a:extLst>
              <a:ext uri="{FF2B5EF4-FFF2-40B4-BE49-F238E27FC236}">
                <a16:creationId xmlns:a16="http://schemas.microsoft.com/office/drawing/2014/main" xmlns="" id="{68D6EF77-5D54-4BCB-9B51-8D60E523D6A9}"/>
              </a:ext>
            </a:extLst>
          </p:cNvPr>
          <p:cNvSpPr>
            <a:spLocks noChangeArrowheads="1"/>
          </p:cNvSpPr>
          <p:nvPr/>
        </p:nvSpPr>
        <p:spPr bwMode="auto">
          <a:xfrm>
            <a:off x="2178727" y="5310801"/>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在此录入上述图表的综合描述说明，在此录入上述图表的综合描述说明。</a:t>
            </a:r>
          </a:p>
        </p:txBody>
      </p:sp>
      <p:sp>
        <p:nvSpPr>
          <p:cNvPr id="36" name="Freeform 5">
            <a:extLst>
              <a:ext uri="{FF2B5EF4-FFF2-40B4-BE49-F238E27FC236}">
                <a16:creationId xmlns:a16="http://schemas.microsoft.com/office/drawing/2014/main" xmlns="" id="{AF3736C1-14B9-4FCA-A67F-D96AD71D4C3C}"/>
              </a:ext>
            </a:extLst>
          </p:cNvPr>
          <p:cNvSpPr>
            <a:spLocks/>
          </p:cNvSpPr>
          <p:nvPr/>
        </p:nvSpPr>
        <p:spPr bwMode="auto">
          <a:xfrm rot="1855731">
            <a:off x="1179123" y="2187845"/>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944E4E"/>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 name="TextBox 159">
            <a:extLst>
              <a:ext uri="{FF2B5EF4-FFF2-40B4-BE49-F238E27FC236}">
                <a16:creationId xmlns:a16="http://schemas.microsoft.com/office/drawing/2014/main" xmlns="" id="{A51629E5-7961-465D-8466-0415E56A0FA8}"/>
              </a:ext>
            </a:extLst>
          </p:cNvPr>
          <p:cNvSpPr txBox="1"/>
          <p:nvPr/>
        </p:nvSpPr>
        <p:spPr>
          <a:xfrm>
            <a:off x="1438208" y="2259025"/>
            <a:ext cx="377796" cy="707886"/>
          </a:xfrm>
          <a:prstGeom prst="rect">
            <a:avLst/>
          </a:prstGeom>
          <a:noFill/>
        </p:spPr>
        <p:txBody>
          <a:bodyPr wrap="square" rtlCol="0">
            <a:spAutoFit/>
          </a:bodyPr>
          <a:lstStyle/>
          <a:p>
            <a:r>
              <a:rPr lang="en-US" altLang="zh-CN" sz="4000" b="1" dirty="0">
                <a:solidFill>
                  <a:schemeClr val="bg1"/>
                </a:solidFill>
                <a:latin typeface="微软雅黑" pitchFamily="34" charset="-122"/>
                <a:ea typeface="微软雅黑" pitchFamily="34" charset="-122"/>
              </a:rPr>
              <a:t>1</a:t>
            </a:r>
            <a:endParaRPr lang="zh-CN" altLang="en-US" sz="4000" b="1" dirty="0">
              <a:solidFill>
                <a:schemeClr val="bg1"/>
              </a:solidFill>
              <a:latin typeface="微软雅黑" pitchFamily="34" charset="-122"/>
              <a:ea typeface="微软雅黑" pitchFamily="34" charset="-122"/>
            </a:endParaRPr>
          </a:p>
        </p:txBody>
      </p:sp>
      <p:sp>
        <p:nvSpPr>
          <p:cNvPr id="38" name="Freeform 5">
            <a:extLst>
              <a:ext uri="{FF2B5EF4-FFF2-40B4-BE49-F238E27FC236}">
                <a16:creationId xmlns:a16="http://schemas.microsoft.com/office/drawing/2014/main" xmlns="" id="{8740B8E5-D960-4AD2-AD03-0DE957CF6833}"/>
              </a:ext>
            </a:extLst>
          </p:cNvPr>
          <p:cNvSpPr>
            <a:spLocks/>
          </p:cNvSpPr>
          <p:nvPr/>
        </p:nvSpPr>
        <p:spPr bwMode="auto">
          <a:xfrm rot="1855731">
            <a:off x="1159054" y="3509410"/>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944E4E"/>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 name="TextBox 161">
            <a:extLst>
              <a:ext uri="{FF2B5EF4-FFF2-40B4-BE49-F238E27FC236}">
                <a16:creationId xmlns:a16="http://schemas.microsoft.com/office/drawing/2014/main" xmlns="" id="{E9927E78-B03C-4F39-835B-3342D5A4CD96}"/>
              </a:ext>
            </a:extLst>
          </p:cNvPr>
          <p:cNvSpPr txBox="1"/>
          <p:nvPr/>
        </p:nvSpPr>
        <p:spPr>
          <a:xfrm>
            <a:off x="1418139" y="3580590"/>
            <a:ext cx="377796" cy="707886"/>
          </a:xfrm>
          <a:prstGeom prst="rect">
            <a:avLst/>
          </a:prstGeom>
          <a:noFill/>
        </p:spPr>
        <p:txBody>
          <a:bodyPr wrap="square" rtlCol="0">
            <a:spAutoFit/>
          </a:bodyPr>
          <a:lstStyle/>
          <a:p>
            <a:r>
              <a:rPr lang="en-US" altLang="zh-CN" sz="4000" b="1" dirty="0">
                <a:solidFill>
                  <a:schemeClr val="bg1"/>
                </a:solidFill>
                <a:latin typeface="微软雅黑" pitchFamily="34" charset="-122"/>
                <a:ea typeface="微软雅黑" pitchFamily="34" charset="-122"/>
              </a:rPr>
              <a:t>2</a:t>
            </a:r>
            <a:endParaRPr lang="zh-CN" altLang="en-US" sz="4000" b="1" dirty="0">
              <a:solidFill>
                <a:schemeClr val="bg1"/>
              </a:solidFill>
              <a:latin typeface="微软雅黑" pitchFamily="34" charset="-122"/>
              <a:ea typeface="微软雅黑" pitchFamily="34" charset="-122"/>
            </a:endParaRPr>
          </a:p>
        </p:txBody>
      </p:sp>
      <p:sp>
        <p:nvSpPr>
          <p:cNvPr id="40" name="Freeform 5">
            <a:extLst>
              <a:ext uri="{FF2B5EF4-FFF2-40B4-BE49-F238E27FC236}">
                <a16:creationId xmlns:a16="http://schemas.microsoft.com/office/drawing/2014/main" xmlns="" id="{388346CB-0A1D-49FF-9201-32C8B7CF8D5E}"/>
              </a:ext>
            </a:extLst>
          </p:cNvPr>
          <p:cNvSpPr>
            <a:spLocks/>
          </p:cNvSpPr>
          <p:nvPr/>
        </p:nvSpPr>
        <p:spPr bwMode="auto">
          <a:xfrm rot="1855731">
            <a:off x="1151685" y="4941671"/>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944E4E"/>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 name="TextBox 163">
            <a:extLst>
              <a:ext uri="{FF2B5EF4-FFF2-40B4-BE49-F238E27FC236}">
                <a16:creationId xmlns:a16="http://schemas.microsoft.com/office/drawing/2014/main" xmlns="" id="{4FF1190E-7B8E-4B4D-B55A-BAEAC4031593}"/>
              </a:ext>
            </a:extLst>
          </p:cNvPr>
          <p:cNvSpPr txBox="1"/>
          <p:nvPr/>
        </p:nvSpPr>
        <p:spPr>
          <a:xfrm>
            <a:off x="1410770" y="5012851"/>
            <a:ext cx="377796" cy="707886"/>
          </a:xfrm>
          <a:prstGeom prst="rect">
            <a:avLst/>
          </a:prstGeom>
          <a:noFill/>
        </p:spPr>
        <p:txBody>
          <a:bodyPr wrap="square" rtlCol="0">
            <a:spAutoFit/>
          </a:bodyPr>
          <a:lstStyle/>
          <a:p>
            <a:r>
              <a:rPr lang="en-US" altLang="zh-CN" sz="4000" b="1" dirty="0">
                <a:solidFill>
                  <a:schemeClr val="bg1"/>
                </a:solidFill>
                <a:latin typeface="微软雅黑" pitchFamily="34" charset="-122"/>
                <a:ea typeface="微软雅黑" pitchFamily="34" charset="-122"/>
              </a:rPr>
              <a:t>3</a:t>
            </a:r>
            <a:endParaRPr lang="zh-CN" altLang="en-US" sz="40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307408313"/>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1000"/>
                                        <p:tgtEl>
                                          <p:spTgt spid="37"/>
                                        </p:tgtEl>
                                      </p:cBhvr>
                                    </p:animEffect>
                                    <p:anim calcmode="lin" valueType="num">
                                      <p:cBhvr>
                                        <p:cTn id="22" dur="1000" fill="hold"/>
                                        <p:tgtEl>
                                          <p:spTgt spid="37"/>
                                        </p:tgtEl>
                                        <p:attrNameLst>
                                          <p:attrName>ppt_x</p:attrName>
                                        </p:attrNameLst>
                                      </p:cBhvr>
                                      <p:tavLst>
                                        <p:tav tm="0">
                                          <p:val>
                                            <p:strVal val="#ppt_x"/>
                                          </p:val>
                                        </p:tav>
                                        <p:tav tm="100000">
                                          <p:val>
                                            <p:strVal val="#ppt_x"/>
                                          </p:val>
                                        </p:tav>
                                      </p:tavLst>
                                    </p:anim>
                                    <p:anim calcmode="lin" valueType="num">
                                      <p:cBhvr>
                                        <p:cTn id="23" dur="1000" fill="hold"/>
                                        <p:tgtEl>
                                          <p:spTgt spid="37"/>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8"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left)">
                                      <p:cBhvr>
                                        <p:cTn id="27" dur="500"/>
                                        <p:tgtEl>
                                          <p:spTgt spid="27"/>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left)">
                                      <p:cBhvr>
                                        <p:cTn id="31" dur="500"/>
                                        <p:tgtEl>
                                          <p:spTgt spid="28"/>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500"/>
                                        <p:tgtEl>
                                          <p:spTgt spid="38"/>
                                        </p:tgtEl>
                                      </p:cBhvr>
                                    </p:animEffect>
                                  </p:childTnLst>
                                </p:cTn>
                              </p:par>
                            </p:childTnLst>
                          </p:cTn>
                        </p:par>
                        <p:par>
                          <p:cTn id="38" fill="hold">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1000"/>
                                        <p:tgtEl>
                                          <p:spTgt spid="39"/>
                                        </p:tgtEl>
                                      </p:cBhvr>
                                    </p:animEffect>
                                    <p:anim calcmode="lin" valueType="num">
                                      <p:cBhvr>
                                        <p:cTn id="42" dur="1000" fill="hold"/>
                                        <p:tgtEl>
                                          <p:spTgt spid="39"/>
                                        </p:tgtEl>
                                        <p:attrNameLst>
                                          <p:attrName>ppt_x</p:attrName>
                                        </p:attrNameLst>
                                      </p:cBhvr>
                                      <p:tavLst>
                                        <p:tav tm="0">
                                          <p:val>
                                            <p:strVal val="#ppt_x"/>
                                          </p:val>
                                        </p:tav>
                                        <p:tav tm="100000">
                                          <p:val>
                                            <p:strVal val="#ppt_x"/>
                                          </p:val>
                                        </p:tav>
                                      </p:tavLst>
                                    </p:anim>
                                    <p:anim calcmode="lin" valueType="num">
                                      <p:cBhvr>
                                        <p:cTn id="43" dur="1000" fill="hold"/>
                                        <p:tgtEl>
                                          <p:spTgt spid="39"/>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left)">
                                      <p:cBhvr>
                                        <p:cTn id="51" dur="500"/>
                                        <p:tgtEl>
                                          <p:spTgt spid="31"/>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wipe(left)">
                                      <p:cBhvr>
                                        <p:cTn id="54" dur="500"/>
                                        <p:tgtEl>
                                          <p:spTgt spid="3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500"/>
                                        <p:tgtEl>
                                          <p:spTgt spid="40"/>
                                        </p:tgtEl>
                                      </p:cBhvr>
                                    </p:animEffect>
                                  </p:childTnLst>
                                </p:cTn>
                              </p:par>
                            </p:childTnLst>
                          </p:cTn>
                        </p:par>
                        <p:par>
                          <p:cTn id="58" fill="hold">
                            <p:stCondLst>
                              <p:cond delay="6000"/>
                            </p:stCondLst>
                            <p:childTnLst>
                              <p:par>
                                <p:cTn id="59" presetID="42" presetClass="entr" presetSubtype="0" fill="hold" grpId="0" nodeType="after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fade">
                                      <p:cBhvr>
                                        <p:cTn id="61" dur="1000"/>
                                        <p:tgtEl>
                                          <p:spTgt spid="41"/>
                                        </p:tgtEl>
                                      </p:cBhvr>
                                    </p:animEffect>
                                    <p:anim calcmode="lin" valueType="num">
                                      <p:cBhvr>
                                        <p:cTn id="62" dur="1000" fill="hold"/>
                                        <p:tgtEl>
                                          <p:spTgt spid="41"/>
                                        </p:tgtEl>
                                        <p:attrNameLst>
                                          <p:attrName>ppt_x</p:attrName>
                                        </p:attrNameLst>
                                      </p:cBhvr>
                                      <p:tavLst>
                                        <p:tav tm="0">
                                          <p:val>
                                            <p:strVal val="#ppt_x"/>
                                          </p:val>
                                        </p:tav>
                                        <p:tav tm="100000">
                                          <p:val>
                                            <p:strVal val="#ppt_x"/>
                                          </p:val>
                                        </p:tav>
                                      </p:tavLst>
                                    </p:anim>
                                    <p:anim calcmode="lin" valueType="num">
                                      <p:cBhvr>
                                        <p:cTn id="63" dur="1000" fill="hold"/>
                                        <p:tgtEl>
                                          <p:spTgt spid="41"/>
                                        </p:tgtEl>
                                        <p:attrNameLst>
                                          <p:attrName>ppt_y</p:attrName>
                                        </p:attrNameLst>
                                      </p:cBhvr>
                                      <p:tavLst>
                                        <p:tav tm="0">
                                          <p:val>
                                            <p:strVal val="#ppt_y+.1"/>
                                          </p:val>
                                        </p:tav>
                                        <p:tav tm="100000">
                                          <p:val>
                                            <p:strVal val="#ppt_y"/>
                                          </p:val>
                                        </p:tav>
                                      </p:tavLst>
                                    </p:anim>
                                  </p:childTnLst>
                                </p:cTn>
                              </p:par>
                            </p:childTnLst>
                          </p:cTn>
                        </p:par>
                        <p:par>
                          <p:cTn id="64" fill="hold">
                            <p:stCondLst>
                              <p:cond delay="7000"/>
                            </p:stCondLst>
                            <p:childTnLst>
                              <p:par>
                                <p:cTn id="65" presetID="22" presetClass="entr" presetSubtype="8" fill="hold"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wipe(left)">
                                      <p:cBhvr>
                                        <p:cTn id="67" dur="500"/>
                                        <p:tgtEl>
                                          <p:spTgt spid="33"/>
                                        </p:tgtEl>
                                      </p:cBhvr>
                                    </p:animEffect>
                                  </p:childTnLst>
                                </p:cTn>
                              </p:par>
                            </p:childTnLst>
                          </p:cTn>
                        </p:par>
                        <p:par>
                          <p:cTn id="68" fill="hold">
                            <p:stCondLst>
                              <p:cond delay="7500"/>
                            </p:stCondLst>
                            <p:childTnLst>
                              <p:par>
                                <p:cTn id="69" presetID="22" presetClass="entr" presetSubtype="8" fill="hold" grpId="0" nodeType="after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wipe(left)">
                                      <p:cBhvr>
                                        <p:cTn id="71" dur="500"/>
                                        <p:tgtEl>
                                          <p:spTgt spid="34"/>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35"/>
                                        </p:tgtEl>
                                        <p:attrNameLst>
                                          <p:attrName>style.visibility</p:attrName>
                                        </p:attrNameLst>
                                      </p:cBhvr>
                                      <p:to>
                                        <p:strVal val="visible"/>
                                      </p:to>
                                    </p:set>
                                    <p:animEffect transition="in" filter="wipe(left)">
                                      <p:cBhvr>
                                        <p:cTn id="7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1" grpId="0"/>
      <p:bldP spid="32" grpId="0"/>
      <p:bldP spid="34" grpId="0"/>
      <p:bldP spid="35" grpId="0"/>
      <p:bldP spid="36" grpId="0" animBg="1"/>
      <p:bldP spid="37" grpId="0"/>
      <p:bldP spid="38" grpId="0" animBg="1"/>
      <p:bldP spid="39" grpId="0"/>
      <p:bldP spid="40" grpId="0" animBg="1"/>
      <p:bldP spid="4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B26621BA-EE5C-49D9-8F8E-C3AA9A96A211}"/>
              </a:ext>
            </a:extLst>
          </p:cNvPr>
          <p:cNvGrpSpPr/>
          <p:nvPr/>
        </p:nvGrpSpPr>
        <p:grpSpPr>
          <a:xfrm>
            <a:off x="0" y="328306"/>
            <a:ext cx="12190413" cy="744070"/>
            <a:chOff x="-3263900" y="500464"/>
            <a:chExt cx="12190413" cy="744070"/>
          </a:xfrm>
        </p:grpSpPr>
        <p:grpSp>
          <p:nvGrpSpPr>
            <p:cNvPr id="11" name="组合 10">
              <a:extLst>
                <a:ext uri="{FF2B5EF4-FFF2-40B4-BE49-F238E27FC236}">
                  <a16:creationId xmlns:a16="http://schemas.microsoft.com/office/drawing/2014/main" xmlns="" id="{13EB87F4-0609-48B0-8FAD-F4DB774D2570}"/>
                </a:ext>
              </a:extLst>
            </p:cNvPr>
            <p:cNvGrpSpPr/>
            <p:nvPr/>
          </p:nvGrpSpPr>
          <p:grpSpPr>
            <a:xfrm>
              <a:off x="1012210" y="500464"/>
              <a:ext cx="3627350" cy="744070"/>
              <a:chOff x="1259860" y="683707"/>
              <a:chExt cx="3627350" cy="744070"/>
            </a:xfrm>
          </p:grpSpPr>
          <p:grpSp>
            <p:nvGrpSpPr>
              <p:cNvPr id="13" name="组合 12">
                <a:extLst>
                  <a:ext uri="{FF2B5EF4-FFF2-40B4-BE49-F238E27FC236}">
                    <a16:creationId xmlns:a16="http://schemas.microsoft.com/office/drawing/2014/main" xmlns="" id="{6E15125C-FCC3-41DE-A4F4-DB31571EA327}"/>
                  </a:ext>
                </a:extLst>
              </p:cNvPr>
              <p:cNvGrpSpPr/>
              <p:nvPr/>
            </p:nvGrpSpPr>
            <p:grpSpPr>
              <a:xfrm>
                <a:off x="1442728" y="683707"/>
                <a:ext cx="3255324" cy="744070"/>
                <a:chOff x="5103423" y="1157206"/>
                <a:chExt cx="2311401" cy="744070"/>
              </a:xfrm>
            </p:grpSpPr>
            <p:sp>
              <p:nvSpPr>
                <p:cNvPr id="15" name="TextBox 8">
                  <a:extLst>
                    <a:ext uri="{FF2B5EF4-FFF2-40B4-BE49-F238E27FC236}">
                      <a16:creationId xmlns:a16="http://schemas.microsoft.com/office/drawing/2014/main" xmlns="" id="{E4FED996-3A5B-46BC-B5CA-8383013E0839}"/>
                    </a:ext>
                  </a:extLst>
                </p:cNvPr>
                <p:cNvSpPr txBox="1">
                  <a:spLocks noChangeArrowheads="1"/>
                </p:cNvSpPr>
                <p:nvPr/>
              </p:nvSpPr>
              <p:spPr bwMode="auto">
                <a:xfrm>
                  <a:off x="5103423" y="1157206"/>
                  <a:ext cx="23114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b="1" dirty="0">
                      <a:solidFill>
                        <a:srgbClr val="944E4E"/>
                      </a:solidFill>
                      <a:latin typeface="微软雅黑" panose="020B0503020204020204" pitchFamily="34" charset="-122"/>
                      <a:ea typeface="微软雅黑" panose="020B0503020204020204" pitchFamily="34" charset="-122"/>
                    </a:rPr>
                    <a:t>工作完成情况</a:t>
                  </a:r>
                </a:p>
              </p:txBody>
            </p:sp>
            <p:sp>
              <p:nvSpPr>
                <p:cNvPr id="16" name="TextBox 8">
                  <a:extLst>
                    <a:ext uri="{FF2B5EF4-FFF2-40B4-BE49-F238E27FC236}">
                      <a16:creationId xmlns:a16="http://schemas.microsoft.com/office/drawing/2014/main" xmlns="" id="{7A6C58A9-6BD3-4CC1-9FEC-E26FC1965A02}"/>
                    </a:ext>
                  </a:extLst>
                </p:cNvPr>
                <p:cNvSpPr txBox="1">
                  <a:spLocks noChangeArrowheads="1"/>
                </p:cNvSpPr>
                <p:nvPr/>
              </p:nvSpPr>
              <p:spPr bwMode="auto">
                <a:xfrm>
                  <a:off x="5103424" y="1701221"/>
                  <a:ext cx="231140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rPr>
                    <a:t>CLICK TO ADD CAPTION TEXT</a:t>
                  </a:r>
                  <a:endParaRPr lang="zh-CN" altLang="en-US"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4" name="矩形 13">
                <a:extLst>
                  <a:ext uri="{FF2B5EF4-FFF2-40B4-BE49-F238E27FC236}">
                    <a16:creationId xmlns:a16="http://schemas.microsoft.com/office/drawing/2014/main" xmlns="" id="{26F34C45-BBAD-4F01-91FB-F3C6A9717861}"/>
                  </a:ext>
                </a:extLst>
              </p:cNvPr>
              <p:cNvSpPr/>
              <p:nvPr/>
            </p:nvSpPr>
            <p:spPr>
              <a:xfrm>
                <a:off x="1259860"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a16="http://schemas.microsoft.com/office/drawing/2014/main" xmlns="" id="{7A3FDAB0-7673-49F1-BE8E-E82B4A606A24}"/>
                  </a:ext>
                </a:extLst>
              </p:cNvPr>
              <p:cNvSpPr/>
              <p:nvPr/>
            </p:nvSpPr>
            <p:spPr>
              <a:xfrm>
                <a:off x="4594495"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grpSp>
        <p:cxnSp>
          <p:nvCxnSpPr>
            <p:cNvPr id="12" name="直接连接符 11">
              <a:extLst>
                <a:ext uri="{FF2B5EF4-FFF2-40B4-BE49-F238E27FC236}">
                  <a16:creationId xmlns:a16="http://schemas.microsoft.com/office/drawing/2014/main" xmlns="" id="{8E8F8882-3D20-4EA6-B9F6-35B20E316C61}"/>
                </a:ext>
              </a:extLst>
            </p:cNvPr>
            <p:cNvCxnSpPr>
              <a:cxnSpLocks/>
            </p:cNvCxnSpPr>
            <p:nvPr/>
          </p:nvCxnSpPr>
          <p:spPr>
            <a:xfrm flipH="1">
              <a:off x="-3263900" y="883444"/>
              <a:ext cx="4149271"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AD4D33A1-C084-4D42-BE68-26992D746454}"/>
                </a:ext>
              </a:extLst>
            </p:cNvPr>
            <p:cNvCxnSpPr>
              <a:cxnSpLocks/>
            </p:cNvCxnSpPr>
            <p:nvPr/>
          </p:nvCxnSpPr>
          <p:spPr>
            <a:xfrm flipH="1">
              <a:off x="4745643" y="883444"/>
              <a:ext cx="4180870"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cxnSp>
        <p:nvCxnSpPr>
          <p:cNvPr id="19" name="直接连接符 18">
            <a:extLst>
              <a:ext uri="{FF2B5EF4-FFF2-40B4-BE49-F238E27FC236}">
                <a16:creationId xmlns:a16="http://schemas.microsoft.com/office/drawing/2014/main" xmlns="" id="{9BBB16F5-BBF3-4DBE-BF8F-7DB91AB145B3}"/>
              </a:ext>
            </a:extLst>
          </p:cNvPr>
          <p:cNvCxnSpPr>
            <a:cxnSpLocks/>
          </p:cNvCxnSpPr>
          <p:nvPr/>
        </p:nvCxnSpPr>
        <p:spPr>
          <a:xfrm flipH="1">
            <a:off x="4572001" y="3107121"/>
            <a:ext cx="6163002" cy="0"/>
          </a:xfrm>
          <a:prstGeom prst="line">
            <a:avLst/>
          </a:prstGeom>
          <a:ln w="31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1F39E38B-84DC-42AC-B12C-1E9DE899FD57}"/>
              </a:ext>
            </a:extLst>
          </p:cNvPr>
          <p:cNvCxnSpPr/>
          <p:nvPr/>
        </p:nvCxnSpPr>
        <p:spPr>
          <a:xfrm flipH="1">
            <a:off x="5400404" y="3916692"/>
            <a:ext cx="5334598" cy="0"/>
          </a:xfrm>
          <a:prstGeom prst="line">
            <a:avLst/>
          </a:prstGeom>
          <a:ln w="31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1445C68A-73F7-4564-96BE-FE766B0055F3}"/>
              </a:ext>
            </a:extLst>
          </p:cNvPr>
          <p:cNvCxnSpPr>
            <a:cxnSpLocks/>
          </p:cNvCxnSpPr>
          <p:nvPr/>
        </p:nvCxnSpPr>
        <p:spPr>
          <a:xfrm flipH="1">
            <a:off x="2569030" y="4711753"/>
            <a:ext cx="8165972" cy="0"/>
          </a:xfrm>
          <a:prstGeom prst="line">
            <a:avLst/>
          </a:prstGeom>
          <a:ln w="31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xmlns="" id="{0DA6F330-0175-4643-AFB9-9014AB922FAA}"/>
              </a:ext>
            </a:extLst>
          </p:cNvPr>
          <p:cNvCxnSpPr/>
          <p:nvPr/>
        </p:nvCxnSpPr>
        <p:spPr>
          <a:xfrm flipH="1">
            <a:off x="4267019" y="5503841"/>
            <a:ext cx="6467983" cy="0"/>
          </a:xfrm>
          <a:prstGeom prst="line">
            <a:avLst/>
          </a:prstGeom>
          <a:ln w="3175">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23" name="流程图: 决策 22">
            <a:extLst>
              <a:ext uri="{FF2B5EF4-FFF2-40B4-BE49-F238E27FC236}">
                <a16:creationId xmlns:a16="http://schemas.microsoft.com/office/drawing/2014/main" xmlns="" id="{772AFE2B-281A-4DD2-8F75-4873C1BDAB0F}"/>
              </a:ext>
            </a:extLst>
          </p:cNvPr>
          <p:cNvSpPr/>
          <p:nvPr/>
        </p:nvSpPr>
        <p:spPr>
          <a:xfrm>
            <a:off x="3246170" y="2157031"/>
            <a:ext cx="1650178" cy="1543264"/>
          </a:xfrm>
          <a:prstGeom prst="flowChartDecision">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latin typeface="HelveticaNeueLT Pro 35 Th" pitchFamily="34" charset="0"/>
              </a:rPr>
              <a:t>20%</a:t>
            </a:r>
            <a:endParaRPr lang="zh-CN" altLang="en-US" sz="2000">
              <a:latin typeface="HelveticaNeueLT Pro 35 Th" pitchFamily="34" charset="0"/>
            </a:endParaRPr>
          </a:p>
        </p:txBody>
      </p:sp>
      <p:sp>
        <p:nvSpPr>
          <p:cNvPr id="24" name="流程图: 决策 23">
            <a:extLst>
              <a:ext uri="{FF2B5EF4-FFF2-40B4-BE49-F238E27FC236}">
                <a16:creationId xmlns:a16="http://schemas.microsoft.com/office/drawing/2014/main" xmlns="" id="{B12EFB60-970E-40DF-BC63-13BE5D1472EA}"/>
              </a:ext>
            </a:extLst>
          </p:cNvPr>
          <p:cNvSpPr/>
          <p:nvPr/>
        </p:nvSpPr>
        <p:spPr>
          <a:xfrm>
            <a:off x="3036111" y="3876947"/>
            <a:ext cx="2004253" cy="1952492"/>
          </a:xfrm>
          <a:prstGeom prst="flowChartDecision">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latin typeface="HelveticaNeueLT Pro 35 Th" pitchFamily="34" charset="0"/>
              </a:rPr>
              <a:t>35%</a:t>
            </a:r>
            <a:endParaRPr lang="zh-CN" altLang="en-US" sz="2000">
              <a:latin typeface="HelveticaNeueLT Pro 35 Th" pitchFamily="34" charset="0"/>
            </a:endParaRPr>
          </a:p>
        </p:txBody>
      </p:sp>
      <p:sp>
        <p:nvSpPr>
          <p:cNvPr id="25" name="流程图: 决策 24">
            <a:extLst>
              <a:ext uri="{FF2B5EF4-FFF2-40B4-BE49-F238E27FC236}">
                <a16:creationId xmlns:a16="http://schemas.microsoft.com/office/drawing/2014/main" xmlns="" id="{1C12D330-0B35-48E9-971E-044C1329F1B6}"/>
              </a:ext>
            </a:extLst>
          </p:cNvPr>
          <p:cNvSpPr/>
          <p:nvPr/>
        </p:nvSpPr>
        <p:spPr>
          <a:xfrm>
            <a:off x="1383258" y="2544799"/>
            <a:ext cx="2516969" cy="2451967"/>
          </a:xfrm>
          <a:prstGeom prst="flowChartDecision">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a:latin typeface="HelveticaNeueLT Pro 35 Th" pitchFamily="34" charset="0"/>
              </a:rPr>
              <a:t>55%</a:t>
            </a:r>
            <a:endParaRPr lang="zh-CN" altLang="en-US" sz="2800">
              <a:latin typeface="HelveticaNeueLT Pro 35 Th" pitchFamily="34" charset="0"/>
            </a:endParaRPr>
          </a:p>
        </p:txBody>
      </p:sp>
      <p:sp>
        <p:nvSpPr>
          <p:cNvPr id="26" name="流程图: 决策 25">
            <a:extLst>
              <a:ext uri="{FF2B5EF4-FFF2-40B4-BE49-F238E27FC236}">
                <a16:creationId xmlns:a16="http://schemas.microsoft.com/office/drawing/2014/main" xmlns="" id="{62D7C66C-BA14-477A-8048-E67EB3A0D39F}"/>
              </a:ext>
            </a:extLst>
          </p:cNvPr>
          <p:cNvSpPr/>
          <p:nvPr/>
        </p:nvSpPr>
        <p:spPr>
          <a:xfrm>
            <a:off x="4163848" y="3176331"/>
            <a:ext cx="1347661" cy="1260347"/>
          </a:xfrm>
          <a:prstGeom prst="flowChartDecision">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HelveticaNeueLT Pro 35 Th" pitchFamily="34" charset="0"/>
              </a:rPr>
              <a:t>10%</a:t>
            </a:r>
            <a:endParaRPr lang="zh-CN" altLang="en-US">
              <a:latin typeface="HelveticaNeueLT Pro 35 Th" pitchFamily="34" charset="0"/>
            </a:endParaRPr>
          </a:p>
        </p:txBody>
      </p:sp>
      <p:sp>
        <p:nvSpPr>
          <p:cNvPr id="27" name="矩形 26">
            <a:extLst>
              <a:ext uri="{FF2B5EF4-FFF2-40B4-BE49-F238E27FC236}">
                <a16:creationId xmlns:a16="http://schemas.microsoft.com/office/drawing/2014/main" xmlns="" id="{801B6E00-A69D-4A10-AFE5-701CEAF94D2A}"/>
              </a:ext>
            </a:extLst>
          </p:cNvPr>
          <p:cNvSpPr/>
          <p:nvPr/>
        </p:nvSpPr>
        <p:spPr>
          <a:xfrm>
            <a:off x="6785009" y="2419562"/>
            <a:ext cx="3877985" cy="584775"/>
          </a:xfrm>
          <a:prstGeom prst="rect">
            <a:avLst/>
          </a:prstGeom>
        </p:spPr>
        <p:txBody>
          <a:bodyPr wrap="none">
            <a:spAutoFit/>
          </a:bodyPr>
          <a:lstStyle/>
          <a:p>
            <a:r>
              <a:rPr lang="zh-CN" altLang="en-US" sz="1600" b="1" dirty="0">
                <a:solidFill>
                  <a:schemeClr val="bg1">
                    <a:lumMod val="50000"/>
                  </a:schemeClr>
                </a:solidFill>
                <a:latin typeface="微软雅黑" pitchFamily="34" charset="-122"/>
                <a:ea typeface="微软雅黑" pitchFamily="34" charset="-122"/>
                <a:cs typeface="华文黑体" pitchFamily="2" charset="-122"/>
              </a:rPr>
              <a:t>点击添加标题</a:t>
            </a:r>
            <a:endParaRPr lang="en-US" altLang="zh-CN" sz="1600" b="1" dirty="0">
              <a:solidFill>
                <a:schemeClr val="bg1">
                  <a:lumMod val="50000"/>
                </a:schemeClr>
              </a:solidFill>
              <a:latin typeface="微软雅黑" pitchFamily="34" charset="-122"/>
              <a:ea typeface="微软雅黑" pitchFamily="34" charset="-122"/>
              <a:cs typeface="华文黑体" pitchFamily="2" charset="-122"/>
            </a:endParaRPr>
          </a:p>
          <a:p>
            <a:r>
              <a:rPr lang="zh-CN" altLang="en-US" sz="16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a:t>
            </a:r>
          </a:p>
        </p:txBody>
      </p:sp>
      <p:sp>
        <p:nvSpPr>
          <p:cNvPr id="28" name="矩形 27">
            <a:extLst>
              <a:ext uri="{FF2B5EF4-FFF2-40B4-BE49-F238E27FC236}">
                <a16:creationId xmlns:a16="http://schemas.microsoft.com/office/drawing/2014/main" xmlns="" id="{836D1A1E-3813-4C86-B1D8-2F1B50B47A9E}"/>
              </a:ext>
            </a:extLst>
          </p:cNvPr>
          <p:cNvSpPr/>
          <p:nvPr/>
        </p:nvSpPr>
        <p:spPr>
          <a:xfrm>
            <a:off x="6785009" y="3217291"/>
            <a:ext cx="3877985" cy="584775"/>
          </a:xfrm>
          <a:prstGeom prst="rect">
            <a:avLst/>
          </a:prstGeom>
        </p:spPr>
        <p:txBody>
          <a:bodyPr wrap="none">
            <a:spAutoFit/>
          </a:bodyPr>
          <a:lstStyle/>
          <a:p>
            <a:pPr lvl="0"/>
            <a:r>
              <a:rPr lang="zh-CN" altLang="en-US" sz="1600" b="1">
                <a:solidFill>
                  <a:schemeClr val="bg1">
                    <a:lumMod val="50000"/>
                  </a:schemeClr>
                </a:solidFill>
                <a:latin typeface="微软雅黑" pitchFamily="34" charset="-122"/>
                <a:ea typeface="微软雅黑" pitchFamily="34" charset="-122"/>
                <a:cs typeface="华文黑体" pitchFamily="2" charset="-122"/>
              </a:rPr>
              <a:t>点击添加标题</a:t>
            </a:r>
            <a:endParaRPr lang="en-US" altLang="zh-CN" sz="1600" b="1">
              <a:solidFill>
                <a:schemeClr val="bg1">
                  <a:lumMod val="50000"/>
                </a:schemeClr>
              </a:solidFill>
              <a:latin typeface="微软雅黑" pitchFamily="34" charset="-122"/>
              <a:ea typeface="微软雅黑" pitchFamily="34" charset="-122"/>
              <a:cs typeface="华文黑体" pitchFamily="2" charset="-122"/>
            </a:endParaRPr>
          </a:p>
          <a:p>
            <a:pPr lvl="0"/>
            <a:r>
              <a:rPr lang="zh-CN" altLang="en-US" sz="160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a:t>
            </a:r>
          </a:p>
        </p:txBody>
      </p:sp>
      <p:sp>
        <p:nvSpPr>
          <p:cNvPr id="29" name="矩形 28">
            <a:extLst>
              <a:ext uri="{FF2B5EF4-FFF2-40B4-BE49-F238E27FC236}">
                <a16:creationId xmlns:a16="http://schemas.microsoft.com/office/drawing/2014/main" xmlns="" id="{B2036C07-DB02-4B2A-AD41-FDABBBB56A5F}"/>
              </a:ext>
            </a:extLst>
          </p:cNvPr>
          <p:cNvSpPr/>
          <p:nvPr/>
        </p:nvSpPr>
        <p:spPr>
          <a:xfrm>
            <a:off x="6785009" y="4029576"/>
            <a:ext cx="3877985" cy="584775"/>
          </a:xfrm>
          <a:prstGeom prst="rect">
            <a:avLst/>
          </a:prstGeom>
        </p:spPr>
        <p:txBody>
          <a:bodyPr wrap="none">
            <a:spAutoFit/>
          </a:bodyPr>
          <a:lstStyle/>
          <a:p>
            <a:pPr lvl="0"/>
            <a:r>
              <a:rPr lang="zh-CN" altLang="en-US" sz="1600" b="1">
                <a:solidFill>
                  <a:schemeClr val="bg1">
                    <a:lumMod val="50000"/>
                  </a:schemeClr>
                </a:solidFill>
                <a:latin typeface="微软雅黑" pitchFamily="34" charset="-122"/>
                <a:ea typeface="微软雅黑" pitchFamily="34" charset="-122"/>
                <a:cs typeface="华文黑体" pitchFamily="2" charset="-122"/>
              </a:rPr>
              <a:t>点击添加标题</a:t>
            </a:r>
            <a:endParaRPr lang="en-US" altLang="zh-CN" sz="1600" b="1">
              <a:solidFill>
                <a:schemeClr val="bg1">
                  <a:lumMod val="50000"/>
                </a:schemeClr>
              </a:solidFill>
              <a:latin typeface="微软雅黑" pitchFamily="34" charset="-122"/>
              <a:ea typeface="微软雅黑" pitchFamily="34" charset="-122"/>
              <a:cs typeface="华文黑体" pitchFamily="2" charset="-122"/>
            </a:endParaRPr>
          </a:p>
          <a:p>
            <a:pPr lvl="0"/>
            <a:r>
              <a:rPr lang="zh-CN" altLang="en-US" sz="160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a:t>
            </a:r>
          </a:p>
        </p:txBody>
      </p:sp>
      <p:sp>
        <p:nvSpPr>
          <p:cNvPr id="30" name="矩形 29">
            <a:extLst>
              <a:ext uri="{FF2B5EF4-FFF2-40B4-BE49-F238E27FC236}">
                <a16:creationId xmlns:a16="http://schemas.microsoft.com/office/drawing/2014/main" xmlns="" id="{4140DD48-5DFD-4A1E-8FCC-CCF83DCD63F2}"/>
              </a:ext>
            </a:extLst>
          </p:cNvPr>
          <p:cNvSpPr/>
          <p:nvPr/>
        </p:nvSpPr>
        <p:spPr>
          <a:xfrm>
            <a:off x="6785009" y="4838534"/>
            <a:ext cx="3877985" cy="584775"/>
          </a:xfrm>
          <a:prstGeom prst="rect">
            <a:avLst/>
          </a:prstGeom>
        </p:spPr>
        <p:txBody>
          <a:bodyPr wrap="none">
            <a:spAutoFit/>
          </a:bodyPr>
          <a:lstStyle/>
          <a:p>
            <a:pPr lvl="0"/>
            <a:r>
              <a:rPr lang="zh-CN" altLang="en-US" sz="1600" b="1">
                <a:solidFill>
                  <a:schemeClr val="bg1">
                    <a:lumMod val="50000"/>
                  </a:schemeClr>
                </a:solidFill>
                <a:latin typeface="微软雅黑" pitchFamily="34" charset="-122"/>
                <a:ea typeface="微软雅黑" pitchFamily="34" charset="-122"/>
                <a:cs typeface="华文黑体" pitchFamily="2" charset="-122"/>
              </a:rPr>
              <a:t>点击添加标题</a:t>
            </a:r>
            <a:endParaRPr lang="en-US" altLang="zh-CN" sz="1600" b="1">
              <a:solidFill>
                <a:schemeClr val="bg1">
                  <a:lumMod val="50000"/>
                </a:schemeClr>
              </a:solidFill>
              <a:latin typeface="微软雅黑" pitchFamily="34" charset="-122"/>
              <a:ea typeface="微软雅黑" pitchFamily="34" charset="-122"/>
              <a:cs typeface="华文黑体" pitchFamily="2" charset="-122"/>
            </a:endParaRPr>
          </a:p>
          <a:p>
            <a:pPr lvl="0"/>
            <a:r>
              <a:rPr lang="zh-CN" altLang="en-US" sz="160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a:t>
            </a:r>
          </a:p>
        </p:txBody>
      </p:sp>
    </p:spTree>
    <p:extLst>
      <p:ext uri="{BB962C8B-B14F-4D97-AF65-F5344CB8AC3E}">
        <p14:creationId xmlns:p14="http://schemas.microsoft.com/office/powerpoint/2010/main" val="3717928333"/>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22" presetClass="entr" presetSubtype="2"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right)">
                                      <p:cBhvr>
                                        <p:cTn id="10" dur="500"/>
                                        <p:tgtEl>
                                          <p:spTgt spid="19"/>
                                        </p:tgtEl>
                                      </p:cBhvr>
                                    </p:animEffect>
                                  </p:childTnLst>
                                </p:cTn>
                              </p:par>
                              <p:par>
                                <p:cTn id="11" presetID="12" presetClass="entr" presetSubtype="2" fill="hold" grpId="0" nodeType="withEffect">
                                  <p:stCondLst>
                                    <p:cond delay="20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p:tgtEl>
                                          <p:spTgt spid="27"/>
                                        </p:tgtEl>
                                        <p:attrNameLst>
                                          <p:attrName>ppt_x</p:attrName>
                                        </p:attrNameLst>
                                      </p:cBhvr>
                                      <p:tavLst>
                                        <p:tav tm="0">
                                          <p:val>
                                            <p:strVal val="#ppt_x+#ppt_w*1.125000"/>
                                          </p:val>
                                        </p:tav>
                                        <p:tav tm="100000">
                                          <p:val>
                                            <p:strVal val="#ppt_x"/>
                                          </p:val>
                                        </p:tav>
                                      </p:tavLst>
                                    </p:anim>
                                    <p:animEffect transition="in" filter="wipe(left)">
                                      <p:cBhvr>
                                        <p:cTn id="14" dur="500"/>
                                        <p:tgtEl>
                                          <p:spTgt spid="27"/>
                                        </p:tgtEl>
                                      </p:cBhvr>
                                    </p:animEffect>
                                  </p:childTnLst>
                                </p:cTn>
                              </p:par>
                              <p:par>
                                <p:cTn id="15" presetID="31" presetClass="entr" presetSubtype="0" fill="hold" grpId="0" nodeType="withEffect">
                                  <p:stCondLst>
                                    <p:cond delay="50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 calcmode="lin" valueType="num">
                                      <p:cBhvr>
                                        <p:cTn id="19" dur="500" fill="hold"/>
                                        <p:tgtEl>
                                          <p:spTgt spid="23"/>
                                        </p:tgtEl>
                                        <p:attrNameLst>
                                          <p:attrName>style.rotation</p:attrName>
                                        </p:attrNameLst>
                                      </p:cBhvr>
                                      <p:tavLst>
                                        <p:tav tm="0">
                                          <p:val>
                                            <p:fltVal val="90"/>
                                          </p:val>
                                        </p:tav>
                                        <p:tav tm="100000">
                                          <p:val>
                                            <p:fltVal val="0"/>
                                          </p:val>
                                        </p:tav>
                                      </p:tavLst>
                                    </p:anim>
                                    <p:animEffect transition="in" filter="fade">
                                      <p:cBhvr>
                                        <p:cTn id="20" dur="500"/>
                                        <p:tgtEl>
                                          <p:spTgt spid="23"/>
                                        </p:tgtEl>
                                      </p:cBhvr>
                                    </p:animEffect>
                                  </p:childTnLst>
                                </p:cTn>
                              </p:par>
                              <p:par>
                                <p:cTn id="21" presetID="22" presetClass="entr" presetSubtype="2" fill="hold" nodeType="withEffect">
                                  <p:stCondLst>
                                    <p:cond delay="1000"/>
                                  </p:stCondLst>
                                  <p:childTnLst>
                                    <p:set>
                                      <p:cBhvr>
                                        <p:cTn id="22" dur="1" fill="hold">
                                          <p:stCondLst>
                                            <p:cond delay="0"/>
                                          </p:stCondLst>
                                        </p:cTn>
                                        <p:tgtEl>
                                          <p:spTgt spid="20"/>
                                        </p:tgtEl>
                                        <p:attrNameLst>
                                          <p:attrName>style.visibility</p:attrName>
                                        </p:attrNameLst>
                                      </p:cBhvr>
                                      <p:to>
                                        <p:strVal val="visible"/>
                                      </p:to>
                                    </p:set>
                                    <p:animEffect transition="in" filter="wipe(right)">
                                      <p:cBhvr>
                                        <p:cTn id="23" dur="500"/>
                                        <p:tgtEl>
                                          <p:spTgt spid="20"/>
                                        </p:tgtEl>
                                      </p:cBhvr>
                                    </p:animEffect>
                                  </p:childTnLst>
                                </p:cTn>
                              </p:par>
                              <p:par>
                                <p:cTn id="24" presetID="12" presetClass="entr" presetSubtype="2" fill="hold" grpId="0" nodeType="withEffect">
                                  <p:stCondLst>
                                    <p:cond delay="12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p:tgtEl>
                                          <p:spTgt spid="28"/>
                                        </p:tgtEl>
                                        <p:attrNameLst>
                                          <p:attrName>ppt_x</p:attrName>
                                        </p:attrNameLst>
                                      </p:cBhvr>
                                      <p:tavLst>
                                        <p:tav tm="0">
                                          <p:val>
                                            <p:strVal val="#ppt_x+#ppt_w*1.125000"/>
                                          </p:val>
                                        </p:tav>
                                        <p:tav tm="100000">
                                          <p:val>
                                            <p:strVal val="#ppt_x"/>
                                          </p:val>
                                        </p:tav>
                                      </p:tavLst>
                                    </p:anim>
                                    <p:animEffect transition="in" filter="wipe(left)">
                                      <p:cBhvr>
                                        <p:cTn id="27" dur="500"/>
                                        <p:tgtEl>
                                          <p:spTgt spid="28"/>
                                        </p:tgtEl>
                                      </p:cBhvr>
                                    </p:animEffect>
                                  </p:childTnLst>
                                </p:cTn>
                              </p:par>
                              <p:par>
                                <p:cTn id="28" presetID="31" presetClass="entr" presetSubtype="0" fill="hold" grpId="0" nodeType="withEffect">
                                  <p:stCondLst>
                                    <p:cond delay="150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 calcmode="lin" valueType="num">
                                      <p:cBhvr>
                                        <p:cTn id="32" dur="500" fill="hold"/>
                                        <p:tgtEl>
                                          <p:spTgt spid="26"/>
                                        </p:tgtEl>
                                        <p:attrNameLst>
                                          <p:attrName>style.rotation</p:attrName>
                                        </p:attrNameLst>
                                      </p:cBhvr>
                                      <p:tavLst>
                                        <p:tav tm="0">
                                          <p:val>
                                            <p:fltVal val="90"/>
                                          </p:val>
                                        </p:tav>
                                        <p:tav tm="100000">
                                          <p:val>
                                            <p:fltVal val="0"/>
                                          </p:val>
                                        </p:tav>
                                      </p:tavLst>
                                    </p:anim>
                                    <p:animEffect transition="in" filter="fade">
                                      <p:cBhvr>
                                        <p:cTn id="33" dur="500"/>
                                        <p:tgtEl>
                                          <p:spTgt spid="26"/>
                                        </p:tgtEl>
                                      </p:cBhvr>
                                    </p:animEffect>
                                  </p:childTnLst>
                                </p:cTn>
                              </p:par>
                              <p:par>
                                <p:cTn id="34" presetID="22" presetClass="entr" presetSubtype="2" fill="hold" nodeType="withEffect">
                                  <p:stCondLst>
                                    <p:cond delay="2000"/>
                                  </p:stCondLst>
                                  <p:childTnLst>
                                    <p:set>
                                      <p:cBhvr>
                                        <p:cTn id="35" dur="1" fill="hold">
                                          <p:stCondLst>
                                            <p:cond delay="0"/>
                                          </p:stCondLst>
                                        </p:cTn>
                                        <p:tgtEl>
                                          <p:spTgt spid="21"/>
                                        </p:tgtEl>
                                        <p:attrNameLst>
                                          <p:attrName>style.visibility</p:attrName>
                                        </p:attrNameLst>
                                      </p:cBhvr>
                                      <p:to>
                                        <p:strVal val="visible"/>
                                      </p:to>
                                    </p:set>
                                    <p:animEffect transition="in" filter="wipe(right)">
                                      <p:cBhvr>
                                        <p:cTn id="36" dur="500"/>
                                        <p:tgtEl>
                                          <p:spTgt spid="21"/>
                                        </p:tgtEl>
                                      </p:cBhvr>
                                    </p:animEffect>
                                  </p:childTnLst>
                                </p:cTn>
                              </p:par>
                              <p:par>
                                <p:cTn id="37" presetID="12" presetClass="entr" presetSubtype="2" fill="hold" grpId="0" nodeType="withEffect">
                                  <p:stCondLst>
                                    <p:cond delay="2200"/>
                                  </p:stCondLst>
                                  <p:childTnLst>
                                    <p:set>
                                      <p:cBhvr>
                                        <p:cTn id="38" dur="1" fill="hold">
                                          <p:stCondLst>
                                            <p:cond delay="0"/>
                                          </p:stCondLst>
                                        </p:cTn>
                                        <p:tgtEl>
                                          <p:spTgt spid="29"/>
                                        </p:tgtEl>
                                        <p:attrNameLst>
                                          <p:attrName>style.visibility</p:attrName>
                                        </p:attrNameLst>
                                      </p:cBhvr>
                                      <p:to>
                                        <p:strVal val="visible"/>
                                      </p:to>
                                    </p:set>
                                    <p:anim calcmode="lin" valueType="num">
                                      <p:cBhvr additive="base">
                                        <p:cTn id="39" dur="500"/>
                                        <p:tgtEl>
                                          <p:spTgt spid="29"/>
                                        </p:tgtEl>
                                        <p:attrNameLst>
                                          <p:attrName>ppt_x</p:attrName>
                                        </p:attrNameLst>
                                      </p:cBhvr>
                                      <p:tavLst>
                                        <p:tav tm="0">
                                          <p:val>
                                            <p:strVal val="#ppt_x+#ppt_w*1.125000"/>
                                          </p:val>
                                        </p:tav>
                                        <p:tav tm="100000">
                                          <p:val>
                                            <p:strVal val="#ppt_x"/>
                                          </p:val>
                                        </p:tav>
                                      </p:tavLst>
                                    </p:anim>
                                    <p:animEffect transition="in" filter="wipe(left)">
                                      <p:cBhvr>
                                        <p:cTn id="40" dur="500"/>
                                        <p:tgtEl>
                                          <p:spTgt spid="29"/>
                                        </p:tgtEl>
                                      </p:cBhvr>
                                    </p:animEffect>
                                  </p:childTnLst>
                                </p:cTn>
                              </p:par>
                              <p:par>
                                <p:cTn id="41" presetID="31" presetClass="entr" presetSubtype="0" fill="hold" grpId="0" nodeType="withEffect">
                                  <p:stCondLst>
                                    <p:cond delay="25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 calcmode="lin" valueType="num">
                                      <p:cBhvr>
                                        <p:cTn id="45" dur="500" fill="hold"/>
                                        <p:tgtEl>
                                          <p:spTgt spid="25"/>
                                        </p:tgtEl>
                                        <p:attrNameLst>
                                          <p:attrName>style.rotation</p:attrName>
                                        </p:attrNameLst>
                                      </p:cBhvr>
                                      <p:tavLst>
                                        <p:tav tm="0">
                                          <p:val>
                                            <p:fltVal val="90"/>
                                          </p:val>
                                        </p:tav>
                                        <p:tav tm="100000">
                                          <p:val>
                                            <p:fltVal val="0"/>
                                          </p:val>
                                        </p:tav>
                                      </p:tavLst>
                                    </p:anim>
                                    <p:animEffect transition="in" filter="fade">
                                      <p:cBhvr>
                                        <p:cTn id="46" dur="500"/>
                                        <p:tgtEl>
                                          <p:spTgt spid="25"/>
                                        </p:tgtEl>
                                      </p:cBhvr>
                                    </p:animEffect>
                                  </p:childTnLst>
                                </p:cTn>
                              </p:par>
                              <p:par>
                                <p:cTn id="47" presetID="22" presetClass="entr" presetSubtype="2" fill="hold" nodeType="withEffect">
                                  <p:stCondLst>
                                    <p:cond delay="3000"/>
                                  </p:stCondLst>
                                  <p:childTnLst>
                                    <p:set>
                                      <p:cBhvr>
                                        <p:cTn id="48" dur="1" fill="hold">
                                          <p:stCondLst>
                                            <p:cond delay="0"/>
                                          </p:stCondLst>
                                        </p:cTn>
                                        <p:tgtEl>
                                          <p:spTgt spid="22"/>
                                        </p:tgtEl>
                                        <p:attrNameLst>
                                          <p:attrName>style.visibility</p:attrName>
                                        </p:attrNameLst>
                                      </p:cBhvr>
                                      <p:to>
                                        <p:strVal val="visible"/>
                                      </p:to>
                                    </p:set>
                                    <p:animEffect transition="in" filter="wipe(right)">
                                      <p:cBhvr>
                                        <p:cTn id="49" dur="500"/>
                                        <p:tgtEl>
                                          <p:spTgt spid="22"/>
                                        </p:tgtEl>
                                      </p:cBhvr>
                                    </p:animEffect>
                                  </p:childTnLst>
                                </p:cTn>
                              </p:par>
                              <p:par>
                                <p:cTn id="50" presetID="12" presetClass="entr" presetSubtype="2" fill="hold" grpId="0" nodeType="withEffect">
                                  <p:stCondLst>
                                    <p:cond delay="320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500"/>
                                        <p:tgtEl>
                                          <p:spTgt spid="30"/>
                                        </p:tgtEl>
                                        <p:attrNameLst>
                                          <p:attrName>ppt_x</p:attrName>
                                        </p:attrNameLst>
                                      </p:cBhvr>
                                      <p:tavLst>
                                        <p:tav tm="0">
                                          <p:val>
                                            <p:strVal val="#ppt_x+#ppt_w*1.125000"/>
                                          </p:val>
                                        </p:tav>
                                        <p:tav tm="100000">
                                          <p:val>
                                            <p:strVal val="#ppt_x"/>
                                          </p:val>
                                        </p:tav>
                                      </p:tavLst>
                                    </p:anim>
                                    <p:animEffect transition="in" filter="wipe(left)">
                                      <p:cBhvr>
                                        <p:cTn id="53" dur="500"/>
                                        <p:tgtEl>
                                          <p:spTgt spid="30"/>
                                        </p:tgtEl>
                                      </p:cBhvr>
                                    </p:animEffect>
                                  </p:childTnLst>
                                </p:cTn>
                              </p:par>
                              <p:par>
                                <p:cTn id="54" presetID="31" presetClass="entr" presetSubtype="0" fill="hold" grpId="0" nodeType="withEffect">
                                  <p:stCondLst>
                                    <p:cond delay="3500"/>
                                  </p:stCondLst>
                                  <p:childTnLst>
                                    <p:set>
                                      <p:cBhvr>
                                        <p:cTn id="55" dur="1" fill="hold">
                                          <p:stCondLst>
                                            <p:cond delay="0"/>
                                          </p:stCondLst>
                                        </p:cTn>
                                        <p:tgtEl>
                                          <p:spTgt spid="24"/>
                                        </p:tgtEl>
                                        <p:attrNameLst>
                                          <p:attrName>style.visibility</p:attrName>
                                        </p:attrNameLst>
                                      </p:cBhvr>
                                      <p:to>
                                        <p:strVal val="visible"/>
                                      </p:to>
                                    </p:set>
                                    <p:anim calcmode="lin" valueType="num">
                                      <p:cBhvr>
                                        <p:cTn id="56" dur="500" fill="hold"/>
                                        <p:tgtEl>
                                          <p:spTgt spid="24"/>
                                        </p:tgtEl>
                                        <p:attrNameLst>
                                          <p:attrName>ppt_w</p:attrName>
                                        </p:attrNameLst>
                                      </p:cBhvr>
                                      <p:tavLst>
                                        <p:tav tm="0">
                                          <p:val>
                                            <p:fltVal val="0"/>
                                          </p:val>
                                        </p:tav>
                                        <p:tav tm="100000">
                                          <p:val>
                                            <p:strVal val="#ppt_w"/>
                                          </p:val>
                                        </p:tav>
                                      </p:tavLst>
                                    </p:anim>
                                    <p:anim calcmode="lin" valueType="num">
                                      <p:cBhvr>
                                        <p:cTn id="57" dur="500" fill="hold"/>
                                        <p:tgtEl>
                                          <p:spTgt spid="24"/>
                                        </p:tgtEl>
                                        <p:attrNameLst>
                                          <p:attrName>ppt_h</p:attrName>
                                        </p:attrNameLst>
                                      </p:cBhvr>
                                      <p:tavLst>
                                        <p:tav tm="0">
                                          <p:val>
                                            <p:fltVal val="0"/>
                                          </p:val>
                                        </p:tav>
                                        <p:tav tm="100000">
                                          <p:val>
                                            <p:strVal val="#ppt_h"/>
                                          </p:val>
                                        </p:tav>
                                      </p:tavLst>
                                    </p:anim>
                                    <p:anim calcmode="lin" valueType="num">
                                      <p:cBhvr>
                                        <p:cTn id="58" dur="500" fill="hold"/>
                                        <p:tgtEl>
                                          <p:spTgt spid="24"/>
                                        </p:tgtEl>
                                        <p:attrNameLst>
                                          <p:attrName>style.rotation</p:attrName>
                                        </p:attrNameLst>
                                      </p:cBhvr>
                                      <p:tavLst>
                                        <p:tav tm="0">
                                          <p:val>
                                            <p:fltVal val="90"/>
                                          </p:val>
                                        </p:tav>
                                        <p:tav tm="100000">
                                          <p:val>
                                            <p:fltVal val="0"/>
                                          </p:val>
                                        </p:tav>
                                      </p:tavLst>
                                    </p:anim>
                                    <p:animEffect transition="in" filter="fade">
                                      <p:cBhvr>
                                        <p:cTn id="5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p:bldP spid="28" grpId="0"/>
      <p:bldP spid="29" grpId="0"/>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B26621BA-EE5C-49D9-8F8E-C3AA9A96A211}"/>
              </a:ext>
            </a:extLst>
          </p:cNvPr>
          <p:cNvGrpSpPr/>
          <p:nvPr/>
        </p:nvGrpSpPr>
        <p:grpSpPr>
          <a:xfrm>
            <a:off x="0" y="328306"/>
            <a:ext cx="12190413" cy="744070"/>
            <a:chOff x="-3263900" y="500464"/>
            <a:chExt cx="12190413" cy="744070"/>
          </a:xfrm>
        </p:grpSpPr>
        <p:grpSp>
          <p:nvGrpSpPr>
            <p:cNvPr id="11" name="组合 10">
              <a:extLst>
                <a:ext uri="{FF2B5EF4-FFF2-40B4-BE49-F238E27FC236}">
                  <a16:creationId xmlns:a16="http://schemas.microsoft.com/office/drawing/2014/main" xmlns="" id="{13EB87F4-0609-48B0-8FAD-F4DB774D2570}"/>
                </a:ext>
              </a:extLst>
            </p:cNvPr>
            <p:cNvGrpSpPr/>
            <p:nvPr/>
          </p:nvGrpSpPr>
          <p:grpSpPr>
            <a:xfrm>
              <a:off x="1012210" y="500464"/>
              <a:ext cx="3627350" cy="744070"/>
              <a:chOff x="1259860" y="683707"/>
              <a:chExt cx="3627350" cy="744070"/>
            </a:xfrm>
          </p:grpSpPr>
          <p:grpSp>
            <p:nvGrpSpPr>
              <p:cNvPr id="13" name="组合 12">
                <a:extLst>
                  <a:ext uri="{FF2B5EF4-FFF2-40B4-BE49-F238E27FC236}">
                    <a16:creationId xmlns:a16="http://schemas.microsoft.com/office/drawing/2014/main" xmlns="" id="{6E15125C-FCC3-41DE-A4F4-DB31571EA327}"/>
                  </a:ext>
                </a:extLst>
              </p:cNvPr>
              <p:cNvGrpSpPr/>
              <p:nvPr/>
            </p:nvGrpSpPr>
            <p:grpSpPr>
              <a:xfrm>
                <a:off x="1442728" y="683707"/>
                <a:ext cx="3255324" cy="744070"/>
                <a:chOff x="5103423" y="1157206"/>
                <a:chExt cx="2311401" cy="744070"/>
              </a:xfrm>
            </p:grpSpPr>
            <p:sp>
              <p:nvSpPr>
                <p:cNvPr id="15" name="TextBox 8">
                  <a:extLst>
                    <a:ext uri="{FF2B5EF4-FFF2-40B4-BE49-F238E27FC236}">
                      <a16:creationId xmlns:a16="http://schemas.microsoft.com/office/drawing/2014/main" xmlns="" id="{E4FED996-3A5B-46BC-B5CA-8383013E0839}"/>
                    </a:ext>
                  </a:extLst>
                </p:cNvPr>
                <p:cNvSpPr txBox="1">
                  <a:spLocks noChangeArrowheads="1"/>
                </p:cNvSpPr>
                <p:nvPr/>
              </p:nvSpPr>
              <p:spPr bwMode="auto">
                <a:xfrm>
                  <a:off x="5103423" y="1157206"/>
                  <a:ext cx="23114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b="1" dirty="0">
                      <a:solidFill>
                        <a:srgbClr val="944E4E"/>
                      </a:solidFill>
                      <a:latin typeface="微软雅黑" panose="020B0503020204020204" pitchFamily="34" charset="-122"/>
                      <a:ea typeface="微软雅黑" panose="020B0503020204020204" pitchFamily="34" charset="-122"/>
                    </a:rPr>
                    <a:t>工作完成情况</a:t>
                  </a:r>
                </a:p>
              </p:txBody>
            </p:sp>
            <p:sp>
              <p:nvSpPr>
                <p:cNvPr id="16" name="TextBox 8">
                  <a:extLst>
                    <a:ext uri="{FF2B5EF4-FFF2-40B4-BE49-F238E27FC236}">
                      <a16:creationId xmlns:a16="http://schemas.microsoft.com/office/drawing/2014/main" xmlns="" id="{7A6C58A9-6BD3-4CC1-9FEC-E26FC1965A02}"/>
                    </a:ext>
                  </a:extLst>
                </p:cNvPr>
                <p:cNvSpPr txBox="1">
                  <a:spLocks noChangeArrowheads="1"/>
                </p:cNvSpPr>
                <p:nvPr/>
              </p:nvSpPr>
              <p:spPr bwMode="auto">
                <a:xfrm>
                  <a:off x="5103424" y="1701221"/>
                  <a:ext cx="231140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rPr>
                    <a:t>CLICK TO ADD CAPTION TEXT</a:t>
                  </a:r>
                  <a:endParaRPr lang="zh-CN" altLang="en-US"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4" name="矩形 13">
                <a:extLst>
                  <a:ext uri="{FF2B5EF4-FFF2-40B4-BE49-F238E27FC236}">
                    <a16:creationId xmlns:a16="http://schemas.microsoft.com/office/drawing/2014/main" xmlns="" id="{26F34C45-BBAD-4F01-91FB-F3C6A9717861}"/>
                  </a:ext>
                </a:extLst>
              </p:cNvPr>
              <p:cNvSpPr/>
              <p:nvPr/>
            </p:nvSpPr>
            <p:spPr>
              <a:xfrm>
                <a:off x="1259860"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a16="http://schemas.microsoft.com/office/drawing/2014/main" xmlns="" id="{7A3FDAB0-7673-49F1-BE8E-E82B4A606A24}"/>
                  </a:ext>
                </a:extLst>
              </p:cNvPr>
              <p:cNvSpPr/>
              <p:nvPr/>
            </p:nvSpPr>
            <p:spPr>
              <a:xfrm>
                <a:off x="4594495"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grpSp>
        <p:cxnSp>
          <p:nvCxnSpPr>
            <p:cNvPr id="12" name="直接连接符 11">
              <a:extLst>
                <a:ext uri="{FF2B5EF4-FFF2-40B4-BE49-F238E27FC236}">
                  <a16:creationId xmlns:a16="http://schemas.microsoft.com/office/drawing/2014/main" xmlns="" id="{8E8F8882-3D20-4EA6-B9F6-35B20E316C61}"/>
                </a:ext>
              </a:extLst>
            </p:cNvPr>
            <p:cNvCxnSpPr>
              <a:cxnSpLocks/>
            </p:cNvCxnSpPr>
            <p:nvPr/>
          </p:nvCxnSpPr>
          <p:spPr>
            <a:xfrm flipH="1">
              <a:off x="-3263900" y="883444"/>
              <a:ext cx="4149271"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AD4D33A1-C084-4D42-BE68-26992D746454}"/>
                </a:ext>
              </a:extLst>
            </p:cNvPr>
            <p:cNvCxnSpPr>
              <a:cxnSpLocks/>
            </p:cNvCxnSpPr>
            <p:nvPr/>
          </p:nvCxnSpPr>
          <p:spPr>
            <a:xfrm flipH="1">
              <a:off x="4745643" y="883444"/>
              <a:ext cx="4180870"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sp>
        <p:nvSpPr>
          <p:cNvPr id="19" name="矩形 18">
            <a:extLst>
              <a:ext uri="{FF2B5EF4-FFF2-40B4-BE49-F238E27FC236}">
                <a16:creationId xmlns:a16="http://schemas.microsoft.com/office/drawing/2014/main" xmlns="" id="{C6DBC87B-84E2-489F-BD0D-5F2683372AE5}"/>
              </a:ext>
            </a:extLst>
          </p:cNvPr>
          <p:cNvSpPr/>
          <p:nvPr/>
        </p:nvSpPr>
        <p:spPr>
          <a:xfrm>
            <a:off x="6825378" y="4859180"/>
            <a:ext cx="4442759" cy="923330"/>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矩形 19">
            <a:extLst>
              <a:ext uri="{FF2B5EF4-FFF2-40B4-BE49-F238E27FC236}">
                <a16:creationId xmlns:a16="http://schemas.microsoft.com/office/drawing/2014/main" xmlns="" id="{EF1AD69A-FCB5-4242-B1B1-5BC310F03DA7}"/>
              </a:ext>
            </a:extLst>
          </p:cNvPr>
          <p:cNvSpPr/>
          <p:nvPr/>
        </p:nvSpPr>
        <p:spPr>
          <a:xfrm>
            <a:off x="1075592" y="2749044"/>
            <a:ext cx="2414599" cy="1477328"/>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1" name="组合 20">
            <a:extLst>
              <a:ext uri="{FF2B5EF4-FFF2-40B4-BE49-F238E27FC236}">
                <a16:creationId xmlns:a16="http://schemas.microsoft.com/office/drawing/2014/main" xmlns="" id="{53C82F08-3733-420C-80C3-D18D12AA225B}"/>
              </a:ext>
            </a:extLst>
          </p:cNvPr>
          <p:cNvGrpSpPr/>
          <p:nvPr/>
        </p:nvGrpSpPr>
        <p:grpSpPr>
          <a:xfrm>
            <a:off x="3490191" y="2089020"/>
            <a:ext cx="4390201" cy="3909494"/>
            <a:chOff x="4243088" y="2675589"/>
            <a:chExt cx="3264319" cy="2905377"/>
          </a:xfrm>
        </p:grpSpPr>
        <p:sp>
          <p:nvSpPr>
            <p:cNvPr id="22" name="Oval 274">
              <a:extLst>
                <a:ext uri="{FF2B5EF4-FFF2-40B4-BE49-F238E27FC236}">
                  <a16:creationId xmlns:a16="http://schemas.microsoft.com/office/drawing/2014/main" xmlns="" id="{40ABC45A-EF7C-4CC9-8259-EDEE868919A8}"/>
                </a:ext>
              </a:extLst>
            </p:cNvPr>
            <p:cNvSpPr>
              <a:spLocks noChangeArrowheads="1"/>
            </p:cNvSpPr>
            <p:nvPr/>
          </p:nvSpPr>
          <p:spPr bwMode="auto">
            <a:xfrm>
              <a:off x="4243088" y="2771472"/>
              <a:ext cx="1653905" cy="1654300"/>
            </a:xfrm>
            <a:prstGeom prst="ellipse">
              <a:avLst/>
            </a:prstGeom>
            <a:solidFill>
              <a:srgbClr val="944E4E">
                <a:alpha val="78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23" name="Oval 276">
              <a:extLst>
                <a:ext uri="{FF2B5EF4-FFF2-40B4-BE49-F238E27FC236}">
                  <a16:creationId xmlns:a16="http://schemas.microsoft.com/office/drawing/2014/main" xmlns="" id="{0A00F919-4448-4405-9D30-0E351357711F}"/>
                </a:ext>
              </a:extLst>
            </p:cNvPr>
            <p:cNvSpPr>
              <a:spLocks noChangeArrowheads="1"/>
            </p:cNvSpPr>
            <p:nvPr/>
          </p:nvSpPr>
          <p:spPr bwMode="auto">
            <a:xfrm>
              <a:off x="5490859" y="2675589"/>
              <a:ext cx="2016548" cy="2016000"/>
            </a:xfrm>
            <a:prstGeom prst="ellipse">
              <a:avLst/>
            </a:prstGeom>
            <a:solidFill>
              <a:srgbClr val="944E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solidFill>
                  <a:srgbClr val="F8F8F8"/>
                </a:solidFill>
                <a:latin typeface="微软雅黑" panose="020B0503020204020204" pitchFamily="34" charset="-122"/>
                <a:ea typeface="微软雅黑" panose="020B0503020204020204" pitchFamily="34" charset="-122"/>
              </a:endParaRPr>
            </a:p>
          </p:txBody>
        </p:sp>
        <p:sp>
          <p:nvSpPr>
            <p:cNvPr id="24" name="Oval 277">
              <a:extLst>
                <a:ext uri="{FF2B5EF4-FFF2-40B4-BE49-F238E27FC236}">
                  <a16:creationId xmlns:a16="http://schemas.microsoft.com/office/drawing/2014/main" xmlns="" id="{DEC4FFB7-64AB-4CF9-8FB3-A92D7C88CC58}"/>
                </a:ext>
              </a:extLst>
            </p:cNvPr>
            <p:cNvSpPr>
              <a:spLocks noChangeArrowheads="1"/>
            </p:cNvSpPr>
            <p:nvPr/>
          </p:nvSpPr>
          <p:spPr bwMode="auto">
            <a:xfrm>
              <a:off x="4793723" y="3887551"/>
              <a:ext cx="1694223" cy="1693415"/>
            </a:xfrm>
            <a:prstGeom prst="ellipse">
              <a:avLst/>
            </a:prstGeom>
            <a:solidFill>
              <a:srgbClr val="944E4E">
                <a:alpha val="62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微软雅黑" panose="020B0503020204020204" pitchFamily="34" charset="-122"/>
                <a:ea typeface="微软雅黑" panose="020B0503020204020204" pitchFamily="34" charset="-122"/>
              </a:endParaRPr>
            </a:p>
          </p:txBody>
        </p:sp>
        <p:sp>
          <p:nvSpPr>
            <p:cNvPr id="25" name="矩形 24">
              <a:extLst>
                <a:ext uri="{FF2B5EF4-FFF2-40B4-BE49-F238E27FC236}">
                  <a16:creationId xmlns:a16="http://schemas.microsoft.com/office/drawing/2014/main" xmlns="" id="{D66CE48D-605B-46A0-89D6-1B3C7AE462EA}"/>
                </a:ext>
              </a:extLst>
            </p:cNvPr>
            <p:cNvSpPr/>
            <p:nvPr/>
          </p:nvSpPr>
          <p:spPr>
            <a:xfrm>
              <a:off x="4725587" y="4591659"/>
              <a:ext cx="1648800" cy="274473"/>
            </a:xfrm>
            <a:prstGeom prst="rect">
              <a:avLst/>
            </a:prstGeom>
          </p:spPr>
          <p:txBody>
            <a:bodyPr wrap="square">
              <a:spAutoFit/>
            </a:bodyPr>
            <a:lstStyle/>
            <a:p>
              <a:pPr algn="ctr"/>
              <a:r>
                <a:rPr lang="zh-CN" altLang="en-US" b="1" dirty="0">
                  <a:solidFill>
                    <a:srgbClr val="F8F8F8"/>
                  </a:solidFill>
                  <a:latin typeface="微软雅黑" panose="020B0503020204020204" pitchFamily="34" charset="-122"/>
                  <a:ea typeface="微软雅黑" panose="020B0503020204020204" pitchFamily="34" charset="-122"/>
                </a:rPr>
                <a:t>您的标题</a:t>
              </a:r>
            </a:p>
          </p:txBody>
        </p:sp>
        <p:sp>
          <p:nvSpPr>
            <p:cNvPr id="26" name="矩形 25">
              <a:extLst>
                <a:ext uri="{FF2B5EF4-FFF2-40B4-BE49-F238E27FC236}">
                  <a16:creationId xmlns:a16="http://schemas.microsoft.com/office/drawing/2014/main" xmlns="" id="{0A731DB8-AE1C-4A58-8E30-33C58129824C}"/>
                </a:ext>
              </a:extLst>
            </p:cNvPr>
            <p:cNvSpPr/>
            <p:nvPr/>
          </p:nvSpPr>
          <p:spPr>
            <a:xfrm>
              <a:off x="4516473" y="3352283"/>
              <a:ext cx="1495887" cy="251600"/>
            </a:xfrm>
            <a:prstGeom prst="rect">
              <a:avLst/>
            </a:prstGeom>
          </p:spPr>
          <p:txBody>
            <a:bodyPr wrap="square">
              <a:spAutoFit/>
            </a:bodyPr>
            <a:lstStyle/>
            <a:p>
              <a:r>
                <a:rPr lang="zh-CN" altLang="en-US" sz="1600" b="1" dirty="0">
                  <a:solidFill>
                    <a:srgbClr val="F8F8F8"/>
                  </a:solidFill>
                  <a:latin typeface="微软雅黑" panose="020B0503020204020204" pitchFamily="34" charset="-122"/>
                  <a:ea typeface="微软雅黑" panose="020B0503020204020204" pitchFamily="34" charset="-122"/>
                </a:rPr>
                <a:t>您的标题</a:t>
              </a:r>
            </a:p>
          </p:txBody>
        </p:sp>
        <p:sp>
          <p:nvSpPr>
            <p:cNvPr id="27" name="矩形 26">
              <a:extLst>
                <a:ext uri="{FF2B5EF4-FFF2-40B4-BE49-F238E27FC236}">
                  <a16:creationId xmlns:a16="http://schemas.microsoft.com/office/drawing/2014/main" xmlns="" id="{5B3E77F3-A24B-4A10-B8EB-A925904D4752}"/>
                </a:ext>
              </a:extLst>
            </p:cNvPr>
            <p:cNvSpPr/>
            <p:nvPr/>
          </p:nvSpPr>
          <p:spPr>
            <a:xfrm>
              <a:off x="4995139" y="3432741"/>
              <a:ext cx="2016548" cy="297345"/>
            </a:xfrm>
            <a:prstGeom prst="rect">
              <a:avLst/>
            </a:prstGeom>
          </p:spPr>
          <p:txBody>
            <a:bodyPr wrap="square">
              <a:spAutoFit/>
            </a:bodyPr>
            <a:lstStyle/>
            <a:p>
              <a:pPr algn="r"/>
              <a:r>
                <a:rPr lang="zh-CN" altLang="en-US" sz="2000" b="1" dirty="0">
                  <a:solidFill>
                    <a:srgbClr val="F8F8F8"/>
                  </a:solidFill>
                  <a:latin typeface="微软雅黑" panose="020B0503020204020204" pitchFamily="34" charset="-122"/>
                  <a:ea typeface="微软雅黑" panose="020B0503020204020204" pitchFamily="34" charset="-122"/>
                </a:rPr>
                <a:t>您的标题</a:t>
              </a:r>
            </a:p>
          </p:txBody>
        </p:sp>
      </p:grpSp>
      <p:sp>
        <p:nvSpPr>
          <p:cNvPr id="28" name="矩形 27">
            <a:extLst>
              <a:ext uri="{FF2B5EF4-FFF2-40B4-BE49-F238E27FC236}">
                <a16:creationId xmlns:a16="http://schemas.microsoft.com/office/drawing/2014/main" xmlns="" id="{6E1DB25F-92A2-4239-88E6-57536581A81D}"/>
              </a:ext>
            </a:extLst>
          </p:cNvPr>
          <p:cNvSpPr/>
          <p:nvPr/>
        </p:nvSpPr>
        <p:spPr>
          <a:xfrm>
            <a:off x="7874189" y="2338377"/>
            <a:ext cx="3443319" cy="923330"/>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6876292"/>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23" presetClass="entr" presetSubtype="36"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strVal val="(6*min(max(#ppt_w*#ppt_h,.3),1)-7.4)/-.7*#ppt_w"/>
                                          </p:val>
                                        </p:tav>
                                        <p:tav tm="100000">
                                          <p:val>
                                            <p:strVal val="#ppt_w"/>
                                          </p:val>
                                        </p:tav>
                                      </p:tavLst>
                                    </p:anim>
                                    <p:anim calcmode="lin" valueType="num">
                                      <p:cBhvr>
                                        <p:cTn id="12" dur="500" fill="hold"/>
                                        <p:tgtEl>
                                          <p:spTgt spid="21"/>
                                        </p:tgtEl>
                                        <p:attrNameLst>
                                          <p:attrName>ppt_h</p:attrName>
                                        </p:attrNameLst>
                                      </p:cBhvr>
                                      <p:tavLst>
                                        <p:tav tm="0">
                                          <p:val>
                                            <p:strVal val="(6*min(max(#ppt_w*#ppt_h,.3),1)-7.4)/-.7*#ppt_h"/>
                                          </p:val>
                                        </p:tav>
                                        <p:tav tm="100000">
                                          <p:val>
                                            <p:strVal val="#ppt_h"/>
                                          </p:val>
                                        </p:tav>
                                      </p:tavLst>
                                    </p:anim>
                                    <p:anim calcmode="lin" valueType="num">
                                      <p:cBhvr>
                                        <p:cTn id="13" dur="500" fill="hold"/>
                                        <p:tgtEl>
                                          <p:spTgt spid="21"/>
                                        </p:tgtEl>
                                        <p:attrNameLst>
                                          <p:attrName>ppt_x</p:attrName>
                                        </p:attrNameLst>
                                      </p:cBhvr>
                                      <p:tavLst>
                                        <p:tav tm="0">
                                          <p:val>
                                            <p:fltVal val="0.5"/>
                                          </p:val>
                                        </p:tav>
                                        <p:tav tm="100000">
                                          <p:val>
                                            <p:strVal val="#ppt_x"/>
                                          </p:val>
                                        </p:tav>
                                      </p:tavLst>
                                    </p:anim>
                                    <p:anim calcmode="lin" valueType="num">
                                      <p:cBhvr>
                                        <p:cTn id="14" dur="500" fill="hold"/>
                                        <p:tgtEl>
                                          <p:spTgt spid="21"/>
                                        </p:tgtEl>
                                        <p:attrNameLst>
                                          <p:attrName>ppt_y</p:attrName>
                                        </p:attrNameLst>
                                      </p:cBhvr>
                                      <p:tavLst>
                                        <p:tav tm="0">
                                          <p:val>
                                            <p:strVal val="1+(6*min(max(#ppt_w*#ppt_h,.3),1)-7.4)/-.7*#ppt_h/2"/>
                                          </p:val>
                                        </p:tav>
                                        <p:tav tm="100000">
                                          <p:val>
                                            <p:strVal val="#ppt_y"/>
                                          </p:val>
                                        </p:tav>
                                      </p:tavLst>
                                    </p:anim>
                                  </p:childTnLst>
                                </p:cTn>
                              </p:par>
                            </p:childTnLst>
                          </p:cTn>
                        </p:par>
                        <p:par>
                          <p:cTn id="15" fill="hold">
                            <p:stCondLst>
                              <p:cond delay="1000"/>
                            </p:stCondLst>
                            <p:childTnLst>
                              <p:par>
                                <p:cTn id="16" presetID="2" presetClass="entr" presetSubtype="8" decel="10000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0-#ppt_w/2"/>
                                          </p:val>
                                        </p:tav>
                                        <p:tav tm="100000">
                                          <p:val>
                                            <p:strVal val="#ppt_x"/>
                                          </p:val>
                                        </p:tav>
                                      </p:tavLst>
                                    </p:anim>
                                    <p:anim calcmode="lin" valueType="num">
                                      <p:cBhvr additive="base">
                                        <p:cTn id="19" dur="500" fill="hold"/>
                                        <p:tgtEl>
                                          <p:spTgt spid="20"/>
                                        </p:tgtEl>
                                        <p:attrNameLst>
                                          <p:attrName>ppt_y</p:attrName>
                                        </p:attrNameLst>
                                      </p:cBhvr>
                                      <p:tavLst>
                                        <p:tav tm="0">
                                          <p:val>
                                            <p:strVal val="#ppt_y"/>
                                          </p:val>
                                        </p:tav>
                                        <p:tav tm="100000">
                                          <p:val>
                                            <p:strVal val="#ppt_y"/>
                                          </p:val>
                                        </p:tav>
                                      </p:tavLst>
                                    </p:anim>
                                  </p:childTnLst>
                                </p:cTn>
                              </p:par>
                              <p:par>
                                <p:cTn id="20" presetID="2" presetClass="entr" presetSubtype="3" decel="10000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fill="hold"/>
                                        <p:tgtEl>
                                          <p:spTgt spid="28"/>
                                        </p:tgtEl>
                                        <p:attrNameLst>
                                          <p:attrName>ppt_x</p:attrName>
                                        </p:attrNameLst>
                                      </p:cBhvr>
                                      <p:tavLst>
                                        <p:tav tm="0">
                                          <p:val>
                                            <p:strVal val="1+#ppt_w/2"/>
                                          </p:val>
                                        </p:tav>
                                        <p:tav tm="100000">
                                          <p:val>
                                            <p:strVal val="#ppt_x"/>
                                          </p:val>
                                        </p:tav>
                                      </p:tavLst>
                                    </p:anim>
                                    <p:anim calcmode="lin" valueType="num">
                                      <p:cBhvr additive="base">
                                        <p:cTn id="23" dur="500" fill="hold"/>
                                        <p:tgtEl>
                                          <p:spTgt spid="28"/>
                                        </p:tgtEl>
                                        <p:attrNameLst>
                                          <p:attrName>ppt_y</p:attrName>
                                        </p:attrNameLst>
                                      </p:cBhvr>
                                      <p:tavLst>
                                        <p:tav tm="0">
                                          <p:val>
                                            <p:strVal val="0-#ppt_h/2"/>
                                          </p:val>
                                        </p:tav>
                                        <p:tav tm="100000">
                                          <p:val>
                                            <p:strVal val="#ppt_y"/>
                                          </p:val>
                                        </p:tav>
                                      </p:tavLst>
                                    </p:anim>
                                  </p:childTnLst>
                                </p:cTn>
                              </p:par>
                              <p:par>
                                <p:cTn id="24" presetID="2" presetClass="entr" presetSubtype="6" decel="10000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1+#ppt_w/2"/>
                                          </p:val>
                                        </p:tav>
                                        <p:tav tm="100000">
                                          <p:val>
                                            <p:strVal val="#ppt_x"/>
                                          </p:val>
                                        </p:tav>
                                      </p:tavLst>
                                    </p:anim>
                                    <p:anim calcmode="lin" valueType="num">
                                      <p:cBhvr additive="base">
                                        <p:cTn id="2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B26621BA-EE5C-49D9-8F8E-C3AA9A96A211}"/>
              </a:ext>
            </a:extLst>
          </p:cNvPr>
          <p:cNvGrpSpPr/>
          <p:nvPr/>
        </p:nvGrpSpPr>
        <p:grpSpPr>
          <a:xfrm>
            <a:off x="0" y="328306"/>
            <a:ext cx="12190413" cy="744070"/>
            <a:chOff x="-3263900" y="500464"/>
            <a:chExt cx="12190413" cy="744070"/>
          </a:xfrm>
        </p:grpSpPr>
        <p:grpSp>
          <p:nvGrpSpPr>
            <p:cNvPr id="11" name="组合 10">
              <a:extLst>
                <a:ext uri="{FF2B5EF4-FFF2-40B4-BE49-F238E27FC236}">
                  <a16:creationId xmlns:a16="http://schemas.microsoft.com/office/drawing/2014/main" xmlns="" id="{13EB87F4-0609-48B0-8FAD-F4DB774D2570}"/>
                </a:ext>
              </a:extLst>
            </p:cNvPr>
            <p:cNvGrpSpPr/>
            <p:nvPr/>
          </p:nvGrpSpPr>
          <p:grpSpPr>
            <a:xfrm>
              <a:off x="1012210" y="500464"/>
              <a:ext cx="3627350" cy="744070"/>
              <a:chOff x="1259860" y="683707"/>
              <a:chExt cx="3627350" cy="744070"/>
            </a:xfrm>
          </p:grpSpPr>
          <p:grpSp>
            <p:nvGrpSpPr>
              <p:cNvPr id="13" name="组合 12">
                <a:extLst>
                  <a:ext uri="{FF2B5EF4-FFF2-40B4-BE49-F238E27FC236}">
                    <a16:creationId xmlns:a16="http://schemas.microsoft.com/office/drawing/2014/main" xmlns="" id="{6E15125C-FCC3-41DE-A4F4-DB31571EA327}"/>
                  </a:ext>
                </a:extLst>
              </p:cNvPr>
              <p:cNvGrpSpPr/>
              <p:nvPr/>
            </p:nvGrpSpPr>
            <p:grpSpPr>
              <a:xfrm>
                <a:off x="1442728" y="683707"/>
                <a:ext cx="3255324" cy="744070"/>
                <a:chOff x="5103423" y="1157206"/>
                <a:chExt cx="2311401" cy="744070"/>
              </a:xfrm>
            </p:grpSpPr>
            <p:sp>
              <p:nvSpPr>
                <p:cNvPr id="15" name="TextBox 8">
                  <a:extLst>
                    <a:ext uri="{FF2B5EF4-FFF2-40B4-BE49-F238E27FC236}">
                      <a16:creationId xmlns:a16="http://schemas.microsoft.com/office/drawing/2014/main" xmlns="" id="{E4FED996-3A5B-46BC-B5CA-8383013E0839}"/>
                    </a:ext>
                  </a:extLst>
                </p:cNvPr>
                <p:cNvSpPr txBox="1">
                  <a:spLocks noChangeArrowheads="1"/>
                </p:cNvSpPr>
                <p:nvPr/>
              </p:nvSpPr>
              <p:spPr bwMode="auto">
                <a:xfrm>
                  <a:off x="5103423" y="1157206"/>
                  <a:ext cx="23114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b="1" dirty="0">
                      <a:solidFill>
                        <a:srgbClr val="944E4E"/>
                      </a:solidFill>
                      <a:latin typeface="微软雅黑" panose="020B0503020204020204" pitchFamily="34" charset="-122"/>
                      <a:ea typeface="微软雅黑" panose="020B0503020204020204" pitchFamily="34" charset="-122"/>
                    </a:rPr>
                    <a:t>工作完成情况</a:t>
                  </a:r>
                </a:p>
              </p:txBody>
            </p:sp>
            <p:sp>
              <p:nvSpPr>
                <p:cNvPr id="16" name="TextBox 8">
                  <a:extLst>
                    <a:ext uri="{FF2B5EF4-FFF2-40B4-BE49-F238E27FC236}">
                      <a16:creationId xmlns:a16="http://schemas.microsoft.com/office/drawing/2014/main" xmlns="" id="{7A6C58A9-6BD3-4CC1-9FEC-E26FC1965A02}"/>
                    </a:ext>
                  </a:extLst>
                </p:cNvPr>
                <p:cNvSpPr txBox="1">
                  <a:spLocks noChangeArrowheads="1"/>
                </p:cNvSpPr>
                <p:nvPr/>
              </p:nvSpPr>
              <p:spPr bwMode="auto">
                <a:xfrm>
                  <a:off x="5103424" y="1701221"/>
                  <a:ext cx="231140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rPr>
                    <a:t>CLICK TO ADD CAPTION TEXT</a:t>
                  </a:r>
                  <a:endParaRPr lang="zh-CN" altLang="en-US"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4" name="矩形 13">
                <a:extLst>
                  <a:ext uri="{FF2B5EF4-FFF2-40B4-BE49-F238E27FC236}">
                    <a16:creationId xmlns:a16="http://schemas.microsoft.com/office/drawing/2014/main" xmlns="" id="{26F34C45-BBAD-4F01-91FB-F3C6A9717861}"/>
                  </a:ext>
                </a:extLst>
              </p:cNvPr>
              <p:cNvSpPr/>
              <p:nvPr/>
            </p:nvSpPr>
            <p:spPr>
              <a:xfrm>
                <a:off x="1259860"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a16="http://schemas.microsoft.com/office/drawing/2014/main" xmlns="" id="{7A3FDAB0-7673-49F1-BE8E-E82B4A606A24}"/>
                  </a:ext>
                </a:extLst>
              </p:cNvPr>
              <p:cNvSpPr/>
              <p:nvPr/>
            </p:nvSpPr>
            <p:spPr>
              <a:xfrm>
                <a:off x="4594495"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grpSp>
        <p:cxnSp>
          <p:nvCxnSpPr>
            <p:cNvPr id="12" name="直接连接符 11">
              <a:extLst>
                <a:ext uri="{FF2B5EF4-FFF2-40B4-BE49-F238E27FC236}">
                  <a16:creationId xmlns:a16="http://schemas.microsoft.com/office/drawing/2014/main" xmlns="" id="{8E8F8882-3D20-4EA6-B9F6-35B20E316C61}"/>
                </a:ext>
              </a:extLst>
            </p:cNvPr>
            <p:cNvCxnSpPr>
              <a:cxnSpLocks/>
            </p:cNvCxnSpPr>
            <p:nvPr/>
          </p:nvCxnSpPr>
          <p:spPr>
            <a:xfrm flipH="1">
              <a:off x="-3263900" y="883444"/>
              <a:ext cx="4149271"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AD4D33A1-C084-4D42-BE68-26992D746454}"/>
                </a:ext>
              </a:extLst>
            </p:cNvPr>
            <p:cNvCxnSpPr>
              <a:cxnSpLocks/>
            </p:cNvCxnSpPr>
            <p:nvPr/>
          </p:nvCxnSpPr>
          <p:spPr>
            <a:xfrm flipH="1">
              <a:off x="4745643" y="883444"/>
              <a:ext cx="4180870"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19" name="组合 18">
            <a:extLst>
              <a:ext uri="{FF2B5EF4-FFF2-40B4-BE49-F238E27FC236}">
                <a16:creationId xmlns:a16="http://schemas.microsoft.com/office/drawing/2014/main" xmlns="" id="{D6BF3B4F-A899-4988-9607-088B9C880190}"/>
              </a:ext>
            </a:extLst>
          </p:cNvPr>
          <p:cNvGrpSpPr/>
          <p:nvPr/>
        </p:nvGrpSpPr>
        <p:grpSpPr>
          <a:xfrm>
            <a:off x="1336397" y="2210902"/>
            <a:ext cx="9546592" cy="3468156"/>
            <a:chOff x="132970" y="1110809"/>
            <a:chExt cx="8976750" cy="3261141"/>
          </a:xfrm>
        </p:grpSpPr>
        <p:sp>
          <p:nvSpPr>
            <p:cNvPr id="20" name="流程图: 数据 5">
              <a:extLst>
                <a:ext uri="{FF2B5EF4-FFF2-40B4-BE49-F238E27FC236}">
                  <a16:creationId xmlns:a16="http://schemas.microsoft.com/office/drawing/2014/main" xmlns="" id="{7665CB9F-C816-446F-9B8A-D78CBB5A62E9}"/>
                </a:ext>
              </a:extLst>
            </p:cNvPr>
            <p:cNvSpPr/>
            <p:nvPr/>
          </p:nvSpPr>
          <p:spPr>
            <a:xfrm>
              <a:off x="930581" y="1391785"/>
              <a:ext cx="2030283" cy="1096716"/>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3871"/>
                <a:gd name="connsiteY0" fmla="*/ 10000 h 10000"/>
                <a:gd name="connsiteX1" fmla="*/ 2000 w 13871"/>
                <a:gd name="connsiteY1" fmla="*/ 0 h 10000"/>
                <a:gd name="connsiteX2" fmla="*/ 13871 w 13871"/>
                <a:gd name="connsiteY2" fmla="*/ 2910 h 10000"/>
                <a:gd name="connsiteX3" fmla="*/ 8000 w 13871"/>
                <a:gd name="connsiteY3" fmla="*/ 10000 h 10000"/>
                <a:gd name="connsiteX4" fmla="*/ 0 w 13871"/>
                <a:gd name="connsiteY4" fmla="*/ 10000 h 10000"/>
                <a:gd name="connsiteX0" fmla="*/ 0 w 13871"/>
                <a:gd name="connsiteY0" fmla="*/ 8360 h 8360"/>
                <a:gd name="connsiteX1" fmla="*/ 11153 w 13871"/>
                <a:gd name="connsiteY1" fmla="*/ 0 h 8360"/>
                <a:gd name="connsiteX2" fmla="*/ 13871 w 13871"/>
                <a:gd name="connsiteY2" fmla="*/ 1270 h 8360"/>
                <a:gd name="connsiteX3" fmla="*/ 8000 w 13871"/>
                <a:gd name="connsiteY3" fmla="*/ 8360 h 8360"/>
                <a:gd name="connsiteX4" fmla="*/ 0 w 13871"/>
                <a:gd name="connsiteY4" fmla="*/ 8360 h 8360"/>
                <a:gd name="connsiteX0" fmla="*/ 0 w 16221"/>
                <a:gd name="connsiteY0" fmla="*/ 5063 h 10000"/>
                <a:gd name="connsiteX1" fmla="*/ 14262 w 16221"/>
                <a:gd name="connsiteY1" fmla="*/ 0 h 10000"/>
                <a:gd name="connsiteX2" fmla="*/ 16221 w 16221"/>
                <a:gd name="connsiteY2" fmla="*/ 1519 h 10000"/>
                <a:gd name="connsiteX3" fmla="*/ 11988 w 16221"/>
                <a:gd name="connsiteY3" fmla="*/ 10000 h 10000"/>
                <a:gd name="connsiteX4" fmla="*/ 0 w 16221"/>
                <a:gd name="connsiteY4" fmla="*/ 5063 h 10000"/>
                <a:gd name="connsiteX0" fmla="*/ 0 w 16221"/>
                <a:gd name="connsiteY0" fmla="*/ 7246 h 12183"/>
                <a:gd name="connsiteX1" fmla="*/ 10250 w 16221"/>
                <a:gd name="connsiteY1" fmla="*/ 0 h 12183"/>
                <a:gd name="connsiteX2" fmla="*/ 16221 w 16221"/>
                <a:gd name="connsiteY2" fmla="*/ 3702 h 12183"/>
                <a:gd name="connsiteX3" fmla="*/ 11988 w 16221"/>
                <a:gd name="connsiteY3" fmla="*/ 12183 h 12183"/>
                <a:gd name="connsiteX4" fmla="*/ 0 w 16221"/>
                <a:gd name="connsiteY4" fmla="*/ 7246 h 12183"/>
                <a:gd name="connsiteX0" fmla="*/ 0 w 16221"/>
                <a:gd name="connsiteY0" fmla="*/ 7246 h 13132"/>
                <a:gd name="connsiteX1" fmla="*/ 10250 w 16221"/>
                <a:gd name="connsiteY1" fmla="*/ 0 h 13132"/>
                <a:gd name="connsiteX2" fmla="*/ 16221 w 16221"/>
                <a:gd name="connsiteY2" fmla="*/ 3702 h 13132"/>
                <a:gd name="connsiteX3" fmla="*/ 3412 w 16221"/>
                <a:gd name="connsiteY3" fmla="*/ 13132 h 13132"/>
                <a:gd name="connsiteX4" fmla="*/ 0 w 16221"/>
                <a:gd name="connsiteY4" fmla="*/ 7246 h 13132"/>
                <a:gd name="connsiteX0" fmla="*/ 0 w 16279"/>
                <a:gd name="connsiteY0" fmla="*/ 7246 h 13132"/>
                <a:gd name="connsiteX1" fmla="*/ 10250 w 16279"/>
                <a:gd name="connsiteY1" fmla="*/ 0 h 13132"/>
                <a:gd name="connsiteX2" fmla="*/ 16279 w 16279"/>
                <a:gd name="connsiteY2" fmla="*/ 3765 h 13132"/>
                <a:gd name="connsiteX3" fmla="*/ 3412 w 16279"/>
                <a:gd name="connsiteY3" fmla="*/ 13132 h 13132"/>
                <a:gd name="connsiteX4" fmla="*/ 0 w 16279"/>
                <a:gd name="connsiteY4" fmla="*/ 7246 h 13132"/>
                <a:gd name="connsiteX0" fmla="*/ 0 w 16301"/>
                <a:gd name="connsiteY0" fmla="*/ 7246 h 13132"/>
                <a:gd name="connsiteX1" fmla="*/ 10250 w 16301"/>
                <a:gd name="connsiteY1" fmla="*/ 0 h 13132"/>
                <a:gd name="connsiteX2" fmla="*/ 16301 w 16301"/>
                <a:gd name="connsiteY2" fmla="*/ 3812 h 13132"/>
                <a:gd name="connsiteX3" fmla="*/ 3412 w 16301"/>
                <a:gd name="connsiteY3" fmla="*/ 13132 h 13132"/>
                <a:gd name="connsiteX4" fmla="*/ 0 w 16301"/>
                <a:gd name="connsiteY4" fmla="*/ 7246 h 13132"/>
                <a:gd name="connsiteX0" fmla="*/ 0 w 16366"/>
                <a:gd name="connsiteY0" fmla="*/ 7246 h 13132"/>
                <a:gd name="connsiteX1" fmla="*/ 10250 w 16366"/>
                <a:gd name="connsiteY1" fmla="*/ 0 h 13132"/>
                <a:gd name="connsiteX2" fmla="*/ 16366 w 16366"/>
                <a:gd name="connsiteY2" fmla="*/ 3836 h 13132"/>
                <a:gd name="connsiteX3" fmla="*/ 3412 w 16366"/>
                <a:gd name="connsiteY3" fmla="*/ 13132 h 13132"/>
                <a:gd name="connsiteX4" fmla="*/ 0 w 16366"/>
                <a:gd name="connsiteY4" fmla="*/ 7246 h 131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66" h="13132">
                  <a:moveTo>
                    <a:pt x="0" y="7246"/>
                  </a:moveTo>
                  <a:lnTo>
                    <a:pt x="10250" y="0"/>
                  </a:lnTo>
                  <a:lnTo>
                    <a:pt x="16366" y="3836"/>
                  </a:lnTo>
                  <a:lnTo>
                    <a:pt x="3412" y="13132"/>
                  </a:lnTo>
                  <a:lnTo>
                    <a:pt x="0" y="7246"/>
                  </a:lnTo>
                  <a:close/>
                </a:path>
              </a:pathLst>
            </a:custGeom>
            <a:solidFill>
              <a:schemeClr val="bg1">
                <a:lumMod val="5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a:p>
          </p:txBody>
        </p:sp>
        <p:sp>
          <p:nvSpPr>
            <p:cNvPr id="21" name="流程图: 数据 5">
              <a:extLst>
                <a:ext uri="{FF2B5EF4-FFF2-40B4-BE49-F238E27FC236}">
                  <a16:creationId xmlns:a16="http://schemas.microsoft.com/office/drawing/2014/main" xmlns="" id="{305D4738-702F-412D-9B63-DBA6F805353D}"/>
                </a:ext>
              </a:extLst>
            </p:cNvPr>
            <p:cNvSpPr/>
            <p:nvPr/>
          </p:nvSpPr>
          <p:spPr>
            <a:xfrm>
              <a:off x="1735443" y="2278222"/>
              <a:ext cx="2030283" cy="109671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3871"/>
                <a:gd name="connsiteY0" fmla="*/ 10000 h 10000"/>
                <a:gd name="connsiteX1" fmla="*/ 2000 w 13871"/>
                <a:gd name="connsiteY1" fmla="*/ 0 h 10000"/>
                <a:gd name="connsiteX2" fmla="*/ 13871 w 13871"/>
                <a:gd name="connsiteY2" fmla="*/ 2910 h 10000"/>
                <a:gd name="connsiteX3" fmla="*/ 8000 w 13871"/>
                <a:gd name="connsiteY3" fmla="*/ 10000 h 10000"/>
                <a:gd name="connsiteX4" fmla="*/ 0 w 13871"/>
                <a:gd name="connsiteY4" fmla="*/ 10000 h 10000"/>
                <a:gd name="connsiteX0" fmla="*/ 0 w 13871"/>
                <a:gd name="connsiteY0" fmla="*/ 8360 h 8360"/>
                <a:gd name="connsiteX1" fmla="*/ 11153 w 13871"/>
                <a:gd name="connsiteY1" fmla="*/ 0 h 8360"/>
                <a:gd name="connsiteX2" fmla="*/ 13871 w 13871"/>
                <a:gd name="connsiteY2" fmla="*/ 1270 h 8360"/>
                <a:gd name="connsiteX3" fmla="*/ 8000 w 13871"/>
                <a:gd name="connsiteY3" fmla="*/ 8360 h 8360"/>
                <a:gd name="connsiteX4" fmla="*/ 0 w 13871"/>
                <a:gd name="connsiteY4" fmla="*/ 8360 h 8360"/>
                <a:gd name="connsiteX0" fmla="*/ 0 w 16221"/>
                <a:gd name="connsiteY0" fmla="*/ 5063 h 10000"/>
                <a:gd name="connsiteX1" fmla="*/ 14262 w 16221"/>
                <a:gd name="connsiteY1" fmla="*/ 0 h 10000"/>
                <a:gd name="connsiteX2" fmla="*/ 16221 w 16221"/>
                <a:gd name="connsiteY2" fmla="*/ 1519 h 10000"/>
                <a:gd name="connsiteX3" fmla="*/ 11988 w 16221"/>
                <a:gd name="connsiteY3" fmla="*/ 10000 h 10000"/>
                <a:gd name="connsiteX4" fmla="*/ 0 w 16221"/>
                <a:gd name="connsiteY4" fmla="*/ 5063 h 10000"/>
                <a:gd name="connsiteX0" fmla="*/ 0 w 16221"/>
                <a:gd name="connsiteY0" fmla="*/ 7246 h 12183"/>
                <a:gd name="connsiteX1" fmla="*/ 10250 w 16221"/>
                <a:gd name="connsiteY1" fmla="*/ 0 h 12183"/>
                <a:gd name="connsiteX2" fmla="*/ 16221 w 16221"/>
                <a:gd name="connsiteY2" fmla="*/ 3702 h 12183"/>
                <a:gd name="connsiteX3" fmla="*/ 11988 w 16221"/>
                <a:gd name="connsiteY3" fmla="*/ 12183 h 12183"/>
                <a:gd name="connsiteX4" fmla="*/ 0 w 16221"/>
                <a:gd name="connsiteY4" fmla="*/ 7246 h 12183"/>
                <a:gd name="connsiteX0" fmla="*/ 0 w 16221"/>
                <a:gd name="connsiteY0" fmla="*/ 7246 h 13132"/>
                <a:gd name="connsiteX1" fmla="*/ 10250 w 16221"/>
                <a:gd name="connsiteY1" fmla="*/ 0 h 13132"/>
                <a:gd name="connsiteX2" fmla="*/ 16221 w 16221"/>
                <a:gd name="connsiteY2" fmla="*/ 3702 h 13132"/>
                <a:gd name="connsiteX3" fmla="*/ 3412 w 16221"/>
                <a:gd name="connsiteY3" fmla="*/ 13132 h 13132"/>
                <a:gd name="connsiteX4" fmla="*/ 0 w 16221"/>
                <a:gd name="connsiteY4" fmla="*/ 7246 h 13132"/>
                <a:gd name="connsiteX0" fmla="*/ 0 w 16279"/>
                <a:gd name="connsiteY0" fmla="*/ 7246 h 13132"/>
                <a:gd name="connsiteX1" fmla="*/ 10250 w 16279"/>
                <a:gd name="connsiteY1" fmla="*/ 0 h 13132"/>
                <a:gd name="connsiteX2" fmla="*/ 16279 w 16279"/>
                <a:gd name="connsiteY2" fmla="*/ 3765 h 13132"/>
                <a:gd name="connsiteX3" fmla="*/ 3412 w 16279"/>
                <a:gd name="connsiteY3" fmla="*/ 13132 h 13132"/>
                <a:gd name="connsiteX4" fmla="*/ 0 w 16279"/>
                <a:gd name="connsiteY4" fmla="*/ 7246 h 13132"/>
                <a:gd name="connsiteX0" fmla="*/ 0 w 16301"/>
                <a:gd name="connsiteY0" fmla="*/ 7246 h 13132"/>
                <a:gd name="connsiteX1" fmla="*/ 10250 w 16301"/>
                <a:gd name="connsiteY1" fmla="*/ 0 h 13132"/>
                <a:gd name="connsiteX2" fmla="*/ 16301 w 16301"/>
                <a:gd name="connsiteY2" fmla="*/ 3812 h 13132"/>
                <a:gd name="connsiteX3" fmla="*/ 3412 w 16301"/>
                <a:gd name="connsiteY3" fmla="*/ 13132 h 13132"/>
                <a:gd name="connsiteX4" fmla="*/ 0 w 16301"/>
                <a:gd name="connsiteY4" fmla="*/ 7246 h 13132"/>
                <a:gd name="connsiteX0" fmla="*/ 0 w 16366"/>
                <a:gd name="connsiteY0" fmla="*/ 7246 h 13132"/>
                <a:gd name="connsiteX1" fmla="*/ 10250 w 16366"/>
                <a:gd name="connsiteY1" fmla="*/ 0 h 13132"/>
                <a:gd name="connsiteX2" fmla="*/ 16366 w 16366"/>
                <a:gd name="connsiteY2" fmla="*/ 3836 h 13132"/>
                <a:gd name="connsiteX3" fmla="*/ 3412 w 16366"/>
                <a:gd name="connsiteY3" fmla="*/ 13132 h 13132"/>
                <a:gd name="connsiteX4" fmla="*/ 0 w 16366"/>
                <a:gd name="connsiteY4" fmla="*/ 7246 h 131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66" h="13132">
                  <a:moveTo>
                    <a:pt x="0" y="7246"/>
                  </a:moveTo>
                  <a:lnTo>
                    <a:pt x="10250" y="0"/>
                  </a:lnTo>
                  <a:lnTo>
                    <a:pt x="16366" y="3836"/>
                  </a:lnTo>
                  <a:lnTo>
                    <a:pt x="3412" y="13132"/>
                  </a:lnTo>
                  <a:lnTo>
                    <a:pt x="0" y="7246"/>
                  </a:lnTo>
                  <a:close/>
                </a:path>
              </a:pathLst>
            </a:custGeom>
            <a:solidFill>
              <a:schemeClr val="bg1">
                <a:lumMod val="5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22" name="流程图: 数据 5">
              <a:extLst>
                <a:ext uri="{FF2B5EF4-FFF2-40B4-BE49-F238E27FC236}">
                  <a16:creationId xmlns:a16="http://schemas.microsoft.com/office/drawing/2014/main" xmlns="" id="{00081E11-59DC-4516-A242-918046BF2E38}"/>
                </a:ext>
              </a:extLst>
            </p:cNvPr>
            <p:cNvSpPr/>
            <p:nvPr/>
          </p:nvSpPr>
          <p:spPr>
            <a:xfrm>
              <a:off x="2533054" y="3162845"/>
              <a:ext cx="2030283" cy="1098528"/>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3871"/>
                <a:gd name="connsiteY0" fmla="*/ 10000 h 10000"/>
                <a:gd name="connsiteX1" fmla="*/ 2000 w 13871"/>
                <a:gd name="connsiteY1" fmla="*/ 0 h 10000"/>
                <a:gd name="connsiteX2" fmla="*/ 13871 w 13871"/>
                <a:gd name="connsiteY2" fmla="*/ 2910 h 10000"/>
                <a:gd name="connsiteX3" fmla="*/ 8000 w 13871"/>
                <a:gd name="connsiteY3" fmla="*/ 10000 h 10000"/>
                <a:gd name="connsiteX4" fmla="*/ 0 w 13871"/>
                <a:gd name="connsiteY4" fmla="*/ 10000 h 10000"/>
                <a:gd name="connsiteX0" fmla="*/ 0 w 13871"/>
                <a:gd name="connsiteY0" fmla="*/ 8360 h 8360"/>
                <a:gd name="connsiteX1" fmla="*/ 11153 w 13871"/>
                <a:gd name="connsiteY1" fmla="*/ 0 h 8360"/>
                <a:gd name="connsiteX2" fmla="*/ 13871 w 13871"/>
                <a:gd name="connsiteY2" fmla="*/ 1270 h 8360"/>
                <a:gd name="connsiteX3" fmla="*/ 8000 w 13871"/>
                <a:gd name="connsiteY3" fmla="*/ 8360 h 8360"/>
                <a:gd name="connsiteX4" fmla="*/ 0 w 13871"/>
                <a:gd name="connsiteY4" fmla="*/ 8360 h 8360"/>
                <a:gd name="connsiteX0" fmla="*/ 0 w 16221"/>
                <a:gd name="connsiteY0" fmla="*/ 5063 h 10000"/>
                <a:gd name="connsiteX1" fmla="*/ 14262 w 16221"/>
                <a:gd name="connsiteY1" fmla="*/ 0 h 10000"/>
                <a:gd name="connsiteX2" fmla="*/ 16221 w 16221"/>
                <a:gd name="connsiteY2" fmla="*/ 1519 h 10000"/>
                <a:gd name="connsiteX3" fmla="*/ 11988 w 16221"/>
                <a:gd name="connsiteY3" fmla="*/ 10000 h 10000"/>
                <a:gd name="connsiteX4" fmla="*/ 0 w 16221"/>
                <a:gd name="connsiteY4" fmla="*/ 5063 h 10000"/>
                <a:gd name="connsiteX0" fmla="*/ 0 w 16221"/>
                <a:gd name="connsiteY0" fmla="*/ 7246 h 12183"/>
                <a:gd name="connsiteX1" fmla="*/ 10250 w 16221"/>
                <a:gd name="connsiteY1" fmla="*/ 0 h 12183"/>
                <a:gd name="connsiteX2" fmla="*/ 16221 w 16221"/>
                <a:gd name="connsiteY2" fmla="*/ 3702 h 12183"/>
                <a:gd name="connsiteX3" fmla="*/ 11988 w 16221"/>
                <a:gd name="connsiteY3" fmla="*/ 12183 h 12183"/>
                <a:gd name="connsiteX4" fmla="*/ 0 w 16221"/>
                <a:gd name="connsiteY4" fmla="*/ 7246 h 12183"/>
                <a:gd name="connsiteX0" fmla="*/ 0 w 16221"/>
                <a:gd name="connsiteY0" fmla="*/ 7246 h 13132"/>
                <a:gd name="connsiteX1" fmla="*/ 10250 w 16221"/>
                <a:gd name="connsiteY1" fmla="*/ 0 h 13132"/>
                <a:gd name="connsiteX2" fmla="*/ 16221 w 16221"/>
                <a:gd name="connsiteY2" fmla="*/ 3702 h 13132"/>
                <a:gd name="connsiteX3" fmla="*/ 3412 w 16221"/>
                <a:gd name="connsiteY3" fmla="*/ 13132 h 13132"/>
                <a:gd name="connsiteX4" fmla="*/ 0 w 16221"/>
                <a:gd name="connsiteY4" fmla="*/ 7246 h 13132"/>
                <a:gd name="connsiteX0" fmla="*/ 0 w 16279"/>
                <a:gd name="connsiteY0" fmla="*/ 7246 h 13132"/>
                <a:gd name="connsiteX1" fmla="*/ 10250 w 16279"/>
                <a:gd name="connsiteY1" fmla="*/ 0 h 13132"/>
                <a:gd name="connsiteX2" fmla="*/ 16279 w 16279"/>
                <a:gd name="connsiteY2" fmla="*/ 3765 h 13132"/>
                <a:gd name="connsiteX3" fmla="*/ 3412 w 16279"/>
                <a:gd name="connsiteY3" fmla="*/ 13132 h 13132"/>
                <a:gd name="connsiteX4" fmla="*/ 0 w 16279"/>
                <a:gd name="connsiteY4" fmla="*/ 7246 h 13132"/>
                <a:gd name="connsiteX0" fmla="*/ 0 w 16301"/>
                <a:gd name="connsiteY0" fmla="*/ 7246 h 13132"/>
                <a:gd name="connsiteX1" fmla="*/ 10250 w 16301"/>
                <a:gd name="connsiteY1" fmla="*/ 0 h 13132"/>
                <a:gd name="connsiteX2" fmla="*/ 16301 w 16301"/>
                <a:gd name="connsiteY2" fmla="*/ 3812 h 13132"/>
                <a:gd name="connsiteX3" fmla="*/ 3412 w 16301"/>
                <a:gd name="connsiteY3" fmla="*/ 13132 h 13132"/>
                <a:gd name="connsiteX4" fmla="*/ 0 w 16301"/>
                <a:gd name="connsiteY4" fmla="*/ 7246 h 13132"/>
                <a:gd name="connsiteX0" fmla="*/ 0 w 16366"/>
                <a:gd name="connsiteY0" fmla="*/ 7246 h 13132"/>
                <a:gd name="connsiteX1" fmla="*/ 10250 w 16366"/>
                <a:gd name="connsiteY1" fmla="*/ 0 h 13132"/>
                <a:gd name="connsiteX2" fmla="*/ 16366 w 16366"/>
                <a:gd name="connsiteY2" fmla="*/ 3836 h 13132"/>
                <a:gd name="connsiteX3" fmla="*/ 3412 w 16366"/>
                <a:gd name="connsiteY3" fmla="*/ 13132 h 13132"/>
                <a:gd name="connsiteX4" fmla="*/ 0 w 16366"/>
                <a:gd name="connsiteY4" fmla="*/ 7246 h 131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66" h="13132">
                  <a:moveTo>
                    <a:pt x="0" y="7246"/>
                  </a:moveTo>
                  <a:lnTo>
                    <a:pt x="10250" y="0"/>
                  </a:lnTo>
                  <a:lnTo>
                    <a:pt x="16366" y="3836"/>
                  </a:lnTo>
                  <a:lnTo>
                    <a:pt x="3412" y="13132"/>
                  </a:lnTo>
                  <a:lnTo>
                    <a:pt x="0" y="7246"/>
                  </a:lnTo>
                  <a:close/>
                </a:path>
              </a:pathLst>
            </a:custGeom>
            <a:solidFill>
              <a:schemeClr val="bg1">
                <a:lumMod val="5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a:p>
          </p:txBody>
        </p:sp>
        <p:sp>
          <p:nvSpPr>
            <p:cNvPr id="23" name="矩形 22">
              <a:extLst>
                <a:ext uri="{FF2B5EF4-FFF2-40B4-BE49-F238E27FC236}">
                  <a16:creationId xmlns:a16="http://schemas.microsoft.com/office/drawing/2014/main" xmlns="" id="{4075C4DA-96A2-4610-8CCE-FA66002DDEDE}"/>
                </a:ext>
              </a:extLst>
            </p:cNvPr>
            <p:cNvSpPr/>
            <p:nvPr/>
          </p:nvSpPr>
          <p:spPr>
            <a:xfrm flipH="1">
              <a:off x="2533054" y="3768304"/>
              <a:ext cx="2827894" cy="603646"/>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a:latin typeface="微软雅黑" panose="020B0503020204020204" pitchFamily="34" charset="-122"/>
                </a:rPr>
                <a:t>加入标题描述</a:t>
              </a:r>
            </a:p>
          </p:txBody>
        </p:sp>
        <p:sp>
          <p:nvSpPr>
            <p:cNvPr id="24" name="矩形 23">
              <a:extLst>
                <a:ext uri="{FF2B5EF4-FFF2-40B4-BE49-F238E27FC236}">
                  <a16:creationId xmlns:a16="http://schemas.microsoft.com/office/drawing/2014/main" xmlns="" id="{97F8FE75-EE06-4A96-8233-BE29AD7EEDB6}"/>
                </a:ext>
              </a:extLst>
            </p:cNvPr>
            <p:cNvSpPr/>
            <p:nvPr/>
          </p:nvSpPr>
          <p:spPr>
            <a:xfrm flipH="1">
              <a:off x="1735443" y="2883681"/>
              <a:ext cx="2827894" cy="601834"/>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a:latin typeface="微软雅黑" panose="020B0503020204020204" pitchFamily="34" charset="-122"/>
                </a:rPr>
                <a:t>加入标题描述</a:t>
              </a:r>
            </a:p>
          </p:txBody>
        </p:sp>
        <p:sp>
          <p:nvSpPr>
            <p:cNvPr id="25" name="矩形 24">
              <a:extLst>
                <a:ext uri="{FF2B5EF4-FFF2-40B4-BE49-F238E27FC236}">
                  <a16:creationId xmlns:a16="http://schemas.microsoft.com/office/drawing/2014/main" xmlns="" id="{5D7C97E6-9EA7-42B0-BD0F-F61CAF45198C}"/>
                </a:ext>
              </a:extLst>
            </p:cNvPr>
            <p:cNvSpPr/>
            <p:nvPr/>
          </p:nvSpPr>
          <p:spPr>
            <a:xfrm flipH="1">
              <a:off x="937832" y="1997244"/>
              <a:ext cx="2827894" cy="603647"/>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a:latin typeface="微软雅黑" panose="020B0503020204020204" pitchFamily="34" charset="-122"/>
                </a:rPr>
                <a:t>加入标题描述</a:t>
              </a:r>
            </a:p>
          </p:txBody>
        </p:sp>
        <p:sp>
          <p:nvSpPr>
            <p:cNvPr id="26" name="矩形 25">
              <a:extLst>
                <a:ext uri="{FF2B5EF4-FFF2-40B4-BE49-F238E27FC236}">
                  <a16:creationId xmlns:a16="http://schemas.microsoft.com/office/drawing/2014/main" xmlns="" id="{161A7E8F-9596-4A70-8274-C9971A32A7D0}"/>
                </a:ext>
              </a:extLst>
            </p:cNvPr>
            <p:cNvSpPr/>
            <p:nvPr/>
          </p:nvSpPr>
          <p:spPr>
            <a:xfrm flipH="1">
              <a:off x="132970" y="1110809"/>
              <a:ext cx="2827894" cy="603646"/>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a:latin typeface="微软雅黑" panose="020B0503020204020204" pitchFamily="34" charset="-122"/>
                </a:rPr>
                <a:t>加入标题描述</a:t>
              </a:r>
            </a:p>
          </p:txBody>
        </p:sp>
        <p:sp>
          <p:nvSpPr>
            <p:cNvPr id="27" name="文本框 26">
              <a:extLst>
                <a:ext uri="{FF2B5EF4-FFF2-40B4-BE49-F238E27FC236}">
                  <a16:creationId xmlns:a16="http://schemas.microsoft.com/office/drawing/2014/main" xmlns="" id="{FFBB034F-81CF-45F5-9B61-854E68217F56}"/>
                </a:ext>
              </a:extLst>
            </p:cNvPr>
            <p:cNvSpPr txBox="1"/>
            <p:nvPr/>
          </p:nvSpPr>
          <p:spPr>
            <a:xfrm>
              <a:off x="2975366" y="1212323"/>
              <a:ext cx="3741521" cy="258322"/>
            </a:xfrm>
            <a:prstGeom prst="rect">
              <a:avLst/>
            </a:prstGeom>
            <a:noFill/>
          </p:spPr>
          <p:txBody>
            <a:bodyPr>
              <a:spAutoFit/>
            </a:bodyPr>
            <a:lstStyle/>
            <a:p>
              <a:pPr eaLnBrk="1" fontAlgn="auto" hangingPunct="1">
                <a:spcBef>
                  <a:spcPts val="0"/>
                </a:spcBef>
                <a:spcAft>
                  <a:spcPts val="0"/>
                </a:spcAft>
                <a:defRP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8" name="文本框 27">
              <a:extLst>
                <a:ext uri="{FF2B5EF4-FFF2-40B4-BE49-F238E27FC236}">
                  <a16:creationId xmlns:a16="http://schemas.microsoft.com/office/drawing/2014/main" xmlns="" id="{FEF837EC-D6A9-4DEF-9A52-72371B2AED18}"/>
                </a:ext>
              </a:extLst>
            </p:cNvPr>
            <p:cNvSpPr txBox="1"/>
            <p:nvPr/>
          </p:nvSpPr>
          <p:spPr>
            <a:xfrm>
              <a:off x="3758475" y="2102384"/>
              <a:ext cx="3741521" cy="258322"/>
            </a:xfrm>
            <a:prstGeom prst="rect">
              <a:avLst/>
            </a:prstGeom>
            <a:noFill/>
          </p:spPr>
          <p:txBody>
            <a:bodyPr>
              <a:spAutoFit/>
            </a:bodyPr>
            <a:lstStyle/>
            <a:p>
              <a:pPr eaLnBrk="1" fontAlgn="auto" hangingPunct="1">
                <a:spcBef>
                  <a:spcPts val="0"/>
                </a:spcBef>
                <a:spcAft>
                  <a:spcPts val="0"/>
                </a:spcAft>
                <a:defRP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文本框 28">
              <a:extLst>
                <a:ext uri="{FF2B5EF4-FFF2-40B4-BE49-F238E27FC236}">
                  <a16:creationId xmlns:a16="http://schemas.microsoft.com/office/drawing/2014/main" xmlns="" id="{E7221E99-40FB-4AE9-8273-4DD5DABA47E5}"/>
                </a:ext>
              </a:extLst>
            </p:cNvPr>
            <p:cNvSpPr txBox="1"/>
            <p:nvPr/>
          </p:nvSpPr>
          <p:spPr>
            <a:xfrm>
              <a:off x="4585090" y="2992446"/>
              <a:ext cx="3741521" cy="258322"/>
            </a:xfrm>
            <a:prstGeom prst="rect">
              <a:avLst/>
            </a:prstGeom>
            <a:noFill/>
          </p:spPr>
          <p:txBody>
            <a:bodyPr>
              <a:spAutoFit/>
            </a:bodyPr>
            <a:lstStyle/>
            <a:p>
              <a:pPr eaLnBrk="1" fontAlgn="auto" hangingPunct="1">
                <a:spcBef>
                  <a:spcPts val="0"/>
                </a:spcBef>
                <a:spcAft>
                  <a:spcPts val="0"/>
                </a:spcAft>
                <a:defRP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矩形 29">
              <a:extLst>
                <a:ext uri="{FF2B5EF4-FFF2-40B4-BE49-F238E27FC236}">
                  <a16:creationId xmlns:a16="http://schemas.microsoft.com/office/drawing/2014/main" xmlns="" id="{33D3F933-3908-4A79-8BC3-FC984D75A445}"/>
                </a:ext>
              </a:extLst>
            </p:cNvPr>
            <p:cNvSpPr/>
            <p:nvPr/>
          </p:nvSpPr>
          <p:spPr>
            <a:xfrm>
              <a:off x="3441207" y="1159844"/>
              <a:ext cx="3587239" cy="434108"/>
            </a:xfrm>
            <a:prstGeom prst="rect">
              <a:avLst/>
            </a:prstGeom>
          </p:spPr>
          <p:txBody>
            <a:bodyPr wrap="square">
              <a:spAutoFit/>
            </a:bodyPr>
            <a:lstStyle/>
            <a:p>
              <a:pPr algn="ct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点击此处更换文本点击此处更换文本点击此处更换文本点击此处点击此处更换文本</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矩形 30">
              <a:extLst>
                <a:ext uri="{FF2B5EF4-FFF2-40B4-BE49-F238E27FC236}">
                  <a16:creationId xmlns:a16="http://schemas.microsoft.com/office/drawing/2014/main" xmlns="" id="{B3E315F3-6848-410B-885C-11CF634F5518}"/>
                </a:ext>
              </a:extLst>
            </p:cNvPr>
            <p:cNvSpPr/>
            <p:nvPr/>
          </p:nvSpPr>
          <p:spPr>
            <a:xfrm>
              <a:off x="4013149" y="2063962"/>
              <a:ext cx="3486848" cy="434108"/>
            </a:xfrm>
            <a:prstGeom prst="rect">
              <a:avLst/>
            </a:prstGeom>
          </p:spPr>
          <p:txBody>
            <a:bodyPr wrap="square">
              <a:spAutoFit/>
            </a:bodyPr>
            <a:lstStyle/>
            <a:p>
              <a:pPr algn="ct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点击此处更换文本点击此处更换文本点击此处更换文本点击此处点击此处更换文本</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2" name="矩形 31">
              <a:extLst>
                <a:ext uri="{FF2B5EF4-FFF2-40B4-BE49-F238E27FC236}">
                  <a16:creationId xmlns:a16="http://schemas.microsoft.com/office/drawing/2014/main" xmlns="" id="{89F0691C-81A6-44C8-9C6E-25F3F6D7AF85}"/>
                </a:ext>
              </a:extLst>
            </p:cNvPr>
            <p:cNvSpPr/>
            <p:nvPr/>
          </p:nvSpPr>
          <p:spPr>
            <a:xfrm>
              <a:off x="4949337" y="2916133"/>
              <a:ext cx="3698048" cy="434108"/>
            </a:xfrm>
            <a:prstGeom prst="rect">
              <a:avLst/>
            </a:prstGeom>
          </p:spPr>
          <p:txBody>
            <a:bodyPr wrap="square">
              <a:spAutoFit/>
            </a:bodyPr>
            <a:lstStyle/>
            <a:p>
              <a:pPr algn="ct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点击此处更换文本点击此处更换文本点击此处更换文本点击此处点击此处更换文本</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矩形 32">
              <a:extLst>
                <a:ext uri="{FF2B5EF4-FFF2-40B4-BE49-F238E27FC236}">
                  <a16:creationId xmlns:a16="http://schemas.microsoft.com/office/drawing/2014/main" xmlns="" id="{5BD2D56D-32C0-4714-9CE2-34DF3AACB193}"/>
                </a:ext>
              </a:extLst>
            </p:cNvPr>
            <p:cNvSpPr/>
            <p:nvPr/>
          </p:nvSpPr>
          <p:spPr>
            <a:xfrm>
              <a:off x="5643666" y="3837227"/>
              <a:ext cx="3466054" cy="434108"/>
            </a:xfrm>
            <a:prstGeom prst="rect">
              <a:avLst/>
            </a:prstGeom>
          </p:spPr>
          <p:txBody>
            <a:bodyPr wrap="square">
              <a:spAutoFit/>
            </a:bodyPr>
            <a:lstStyle/>
            <a:p>
              <a:pPr algn="ct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点击此处更换文本点击此处更换文本点击此处更换文本点击此处点击此处更换文本</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342177637"/>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FEC94EEC-82AA-4E26-95F7-5B62F524596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9" name="矩形 8">
            <a:extLst>
              <a:ext uri="{FF2B5EF4-FFF2-40B4-BE49-F238E27FC236}">
                <a16:creationId xmlns:a16="http://schemas.microsoft.com/office/drawing/2014/main" xmlns="" id="{FF95552D-E22E-4004-AD2C-95C76B69BF9A}"/>
              </a:ext>
            </a:extLst>
          </p:cNvPr>
          <p:cNvSpPr/>
          <p:nvPr/>
        </p:nvSpPr>
        <p:spPr>
          <a:xfrm>
            <a:off x="354012" y="342900"/>
            <a:ext cx="11482388" cy="6173786"/>
          </a:xfrm>
          <a:prstGeom prst="rect">
            <a:avLst/>
          </a:prstGeom>
          <a:noFill/>
          <a:ln>
            <a:solidFill>
              <a:srgbClr val="944E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660C9879-E768-4C4E-9C59-F52BFB38A538}"/>
              </a:ext>
            </a:extLst>
          </p:cNvPr>
          <p:cNvSpPr/>
          <p:nvPr/>
        </p:nvSpPr>
        <p:spPr>
          <a:xfrm>
            <a:off x="4164462" y="3434503"/>
            <a:ext cx="3865562" cy="707886"/>
          </a:xfrm>
          <a:prstGeom prst="rect">
            <a:avLst/>
          </a:prstGeom>
        </p:spPr>
        <p:txBody>
          <a:bodyPr lIns="0" tIns="0" rIns="0" bIns="0">
            <a:spAutoFit/>
          </a:bodyPr>
          <a:lstStyle/>
          <a:p>
            <a:pPr algn="ctr" eaLnBrk="1" hangingPunct="1">
              <a:defRPr/>
            </a:pPr>
            <a:r>
              <a:rPr lang="zh-CN" altLang="en-US" sz="4600" b="1" noProof="1">
                <a:solidFill>
                  <a:srgbClr val="944E4E"/>
                </a:solidFill>
                <a:latin typeface="Arial" panose="020B0604020202020204" pitchFamily="34" charset="0"/>
                <a:ea typeface="微软雅黑" panose="020B0503020204020204" pitchFamily="34" charset="-122"/>
                <a:cs typeface="+mn-ea"/>
                <a:sym typeface="Arial" panose="020B0604020202020204" pitchFamily="34" charset="0"/>
              </a:rPr>
              <a:t>成功项目综述</a:t>
            </a:r>
          </a:p>
        </p:txBody>
      </p:sp>
      <p:sp>
        <p:nvSpPr>
          <p:cNvPr id="11" name="TextBox 11">
            <a:extLst>
              <a:ext uri="{FF2B5EF4-FFF2-40B4-BE49-F238E27FC236}">
                <a16:creationId xmlns:a16="http://schemas.microsoft.com/office/drawing/2014/main" xmlns="" id="{01C1FBC7-AB42-4590-84EE-5738FDA22D4E}"/>
              </a:ext>
            </a:extLst>
          </p:cNvPr>
          <p:cNvSpPr txBox="1"/>
          <p:nvPr/>
        </p:nvSpPr>
        <p:spPr>
          <a:xfrm>
            <a:off x="4193257" y="4216833"/>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添加相关标题文字添加相关标题文字相关标题文字</a:t>
            </a:r>
            <a:endParaRPr lang="en-US" altLang="zh-CN" sz="1200"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1">
            <a:extLst>
              <a:ext uri="{FF2B5EF4-FFF2-40B4-BE49-F238E27FC236}">
                <a16:creationId xmlns:a16="http://schemas.microsoft.com/office/drawing/2014/main" xmlns="" id="{45AB20C0-7713-4758-8590-57FAC6C5275F}"/>
              </a:ext>
            </a:extLst>
          </p:cNvPr>
          <p:cNvSpPr txBox="1"/>
          <p:nvPr/>
        </p:nvSpPr>
        <p:spPr>
          <a:xfrm>
            <a:off x="4193257" y="4534333"/>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添加相关标题文字添加相关标题文字相关标题文字</a:t>
            </a:r>
            <a:endParaRPr lang="en-US" altLang="zh-CN" sz="1200"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2" name="组合 21">
            <a:extLst>
              <a:ext uri="{FF2B5EF4-FFF2-40B4-BE49-F238E27FC236}">
                <a16:creationId xmlns:a16="http://schemas.microsoft.com/office/drawing/2014/main" xmlns="" id="{83B849DA-69F5-443D-AAE6-71FAE01F076D}"/>
              </a:ext>
            </a:extLst>
          </p:cNvPr>
          <p:cNvGrpSpPr/>
          <p:nvPr/>
        </p:nvGrpSpPr>
        <p:grpSpPr>
          <a:xfrm>
            <a:off x="5176806" y="1407440"/>
            <a:ext cx="1836800" cy="1836800"/>
            <a:chOff x="3224754" y="2237368"/>
            <a:chExt cx="2194014" cy="2194014"/>
          </a:xfrm>
        </p:grpSpPr>
        <p:grpSp>
          <p:nvGrpSpPr>
            <p:cNvPr id="23" name="组合 22">
              <a:extLst>
                <a:ext uri="{FF2B5EF4-FFF2-40B4-BE49-F238E27FC236}">
                  <a16:creationId xmlns:a16="http://schemas.microsoft.com/office/drawing/2014/main" xmlns="" id="{BEA032B7-8E13-4DDA-B89A-4762A3CCE2F1}"/>
                </a:ext>
              </a:extLst>
            </p:cNvPr>
            <p:cNvGrpSpPr/>
            <p:nvPr/>
          </p:nvGrpSpPr>
          <p:grpSpPr>
            <a:xfrm>
              <a:off x="3462963" y="2475577"/>
              <a:ext cx="1717596" cy="1717596"/>
              <a:chOff x="7644571" y="1410943"/>
              <a:chExt cx="1597450" cy="1597450"/>
            </a:xfrm>
            <a:solidFill>
              <a:srgbClr val="944E4E"/>
            </a:solidFill>
          </p:grpSpPr>
          <p:sp>
            <p:nvSpPr>
              <p:cNvPr id="25" name="椭圆 24">
                <a:extLst>
                  <a:ext uri="{FF2B5EF4-FFF2-40B4-BE49-F238E27FC236}">
                    <a16:creationId xmlns:a16="http://schemas.microsoft.com/office/drawing/2014/main" xmlns="" id="{9171632E-3D20-4288-A227-7622C193AB5D}"/>
                  </a:ext>
                </a:extLst>
              </p:cNvPr>
              <p:cNvSpPr/>
              <p:nvPr/>
            </p:nvSpPr>
            <p:spPr>
              <a:xfrm>
                <a:off x="7644571" y="1410943"/>
                <a:ext cx="1597450" cy="1597450"/>
              </a:xfrm>
              <a:prstGeom prst="ellipse">
                <a:avLst/>
              </a:prstGeom>
              <a:grpFill/>
              <a:ln>
                <a:solidFill>
                  <a:srgbClr val="944E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微软雅黑" panose="020B0503020204020204" pitchFamily="34" charset="-122"/>
                  <a:ea typeface="微软雅黑" panose="020B0503020204020204" pitchFamily="34" charset="-122"/>
                </a:endParaRPr>
              </a:p>
            </p:txBody>
          </p:sp>
          <p:sp>
            <p:nvSpPr>
              <p:cNvPr id="26" name="_14">
                <a:extLst>
                  <a:ext uri="{FF2B5EF4-FFF2-40B4-BE49-F238E27FC236}">
                    <a16:creationId xmlns:a16="http://schemas.microsoft.com/office/drawing/2014/main" xmlns="" id="{12F08CA6-7868-4272-8EE9-9B24915CD481}"/>
                  </a:ext>
                </a:extLst>
              </p:cNvPr>
              <p:cNvSpPr txBox="1">
                <a:spLocks noChangeArrowheads="1"/>
              </p:cNvSpPr>
              <p:nvPr/>
            </p:nvSpPr>
            <p:spPr bwMode="auto">
              <a:xfrm>
                <a:off x="7742903" y="1669218"/>
                <a:ext cx="1408258" cy="996370"/>
              </a:xfrm>
              <a:prstGeom prst="rect">
                <a:avLst/>
              </a:prstGeom>
              <a:noFill/>
              <a:ln>
                <a:noFill/>
              </a:ln>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en-US" altLang="zh-CN" sz="4800" b="1" spc="600" dirty="0">
                    <a:solidFill>
                      <a:schemeClr val="bg1"/>
                    </a:solidFill>
                    <a:latin typeface="微软雅黑" panose="020B0503020204020204" pitchFamily="34" charset="-122"/>
                    <a:ea typeface="微软雅黑" panose="020B0503020204020204" pitchFamily="34" charset="-122"/>
                  </a:rPr>
                  <a:t>3</a:t>
                </a:r>
                <a:endParaRPr lang="zh-CN" sz="4800" b="1" spc="600" dirty="0">
                  <a:solidFill>
                    <a:schemeClr val="bg1"/>
                  </a:solidFill>
                  <a:latin typeface="微软雅黑" panose="020B0503020204020204" pitchFamily="34" charset="-122"/>
                  <a:ea typeface="微软雅黑" panose="020B0503020204020204" pitchFamily="34" charset="-122"/>
                </a:endParaRPr>
              </a:p>
            </p:txBody>
          </p:sp>
        </p:grpSp>
        <p:sp>
          <p:nvSpPr>
            <p:cNvPr id="24" name="椭圆 23">
              <a:extLst>
                <a:ext uri="{FF2B5EF4-FFF2-40B4-BE49-F238E27FC236}">
                  <a16:creationId xmlns:a16="http://schemas.microsoft.com/office/drawing/2014/main" xmlns="" id="{F5F324F3-58DE-4F45-88F2-04F8C886B7D5}"/>
                </a:ext>
              </a:extLst>
            </p:cNvPr>
            <p:cNvSpPr/>
            <p:nvPr/>
          </p:nvSpPr>
          <p:spPr>
            <a:xfrm>
              <a:off x="3224754" y="2237368"/>
              <a:ext cx="2194014" cy="2194014"/>
            </a:xfrm>
            <a:prstGeom prst="ellipse">
              <a:avLst/>
            </a:prstGeom>
            <a:noFill/>
            <a:ln>
              <a:solidFill>
                <a:srgbClr val="944E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446310283"/>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750"/>
                                        <p:tgtEl>
                                          <p:spTgt spid="8"/>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fltVal val="0"/>
                                          </p:val>
                                        </p:tav>
                                        <p:tav tm="100000">
                                          <p:val>
                                            <p:strVal val="#ppt_w"/>
                                          </p:val>
                                        </p:tav>
                                      </p:tavLst>
                                    </p:anim>
                                    <p:anim calcmode="lin" valueType="num">
                                      <p:cBhvr>
                                        <p:cTn id="12" dur="1000" fill="hold"/>
                                        <p:tgtEl>
                                          <p:spTgt spid="9"/>
                                        </p:tgtEl>
                                        <p:attrNameLst>
                                          <p:attrName>ppt_h</p:attrName>
                                        </p:attrNameLst>
                                      </p:cBhvr>
                                      <p:tavLst>
                                        <p:tav tm="0">
                                          <p:val>
                                            <p:fltVal val="0"/>
                                          </p:val>
                                        </p:tav>
                                        <p:tav tm="100000">
                                          <p:val>
                                            <p:strVal val="#ppt_h"/>
                                          </p:val>
                                        </p:tav>
                                      </p:tavLst>
                                    </p:anim>
                                    <p:animEffect transition="in" filter="fade">
                                      <p:cBhvr>
                                        <p:cTn id="13" dur="1000"/>
                                        <p:tgtEl>
                                          <p:spTgt spid="9"/>
                                        </p:tgtEl>
                                      </p:cBhvr>
                                    </p:animEffect>
                                  </p:childTnLst>
                                </p:cTn>
                              </p:par>
                            </p:childTnLst>
                          </p:cTn>
                        </p:par>
                        <p:par>
                          <p:cTn id="14" fill="hold">
                            <p:stCondLst>
                              <p:cond delay="1750"/>
                            </p:stCondLst>
                            <p:childTnLst>
                              <p:par>
                                <p:cTn id="15" presetID="42" presetClass="entr" presetSubtype="0"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750"/>
                                        <p:tgtEl>
                                          <p:spTgt spid="22"/>
                                        </p:tgtEl>
                                      </p:cBhvr>
                                    </p:animEffect>
                                    <p:anim calcmode="lin" valueType="num">
                                      <p:cBhvr>
                                        <p:cTn id="18" dur="750" fill="hold"/>
                                        <p:tgtEl>
                                          <p:spTgt spid="22"/>
                                        </p:tgtEl>
                                        <p:attrNameLst>
                                          <p:attrName>ppt_x</p:attrName>
                                        </p:attrNameLst>
                                      </p:cBhvr>
                                      <p:tavLst>
                                        <p:tav tm="0">
                                          <p:val>
                                            <p:strVal val="#ppt_x"/>
                                          </p:val>
                                        </p:tav>
                                        <p:tav tm="100000">
                                          <p:val>
                                            <p:strVal val="#ppt_x"/>
                                          </p:val>
                                        </p:tav>
                                      </p:tavLst>
                                    </p:anim>
                                    <p:anim calcmode="lin" valueType="num">
                                      <p:cBhvr>
                                        <p:cTn id="19" dur="750" fill="hold"/>
                                        <p:tgtEl>
                                          <p:spTgt spid="22"/>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3" presetClass="entr" presetSubtype="32"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strVal val="4*#ppt_w"/>
                                          </p:val>
                                        </p:tav>
                                        <p:tav tm="100000">
                                          <p:val>
                                            <p:strVal val="#ppt_w"/>
                                          </p:val>
                                        </p:tav>
                                      </p:tavLst>
                                    </p:anim>
                                    <p:anim calcmode="lin" valueType="num">
                                      <p:cBhvr>
                                        <p:cTn id="24" dur="500" fill="hold"/>
                                        <p:tgtEl>
                                          <p:spTgt spid="10"/>
                                        </p:tgtEl>
                                        <p:attrNameLst>
                                          <p:attrName>ppt_h</p:attrName>
                                        </p:attrNameLst>
                                      </p:cBhvr>
                                      <p:tavLst>
                                        <p:tav tm="0">
                                          <p:val>
                                            <p:strVal val="4*#ppt_h"/>
                                          </p:val>
                                        </p:tav>
                                        <p:tav tm="100000">
                                          <p:val>
                                            <p:strVal val="#ppt_h"/>
                                          </p:val>
                                        </p:tav>
                                      </p:tavLst>
                                    </p:anim>
                                  </p:childTnLst>
                                </p:cTn>
                              </p:par>
                            </p:childTnLst>
                          </p:cTn>
                        </p:par>
                        <p:par>
                          <p:cTn id="25" fill="hold">
                            <p:stCondLst>
                              <p:cond delay="30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3500"/>
                            </p:stCondLst>
                            <p:childTnLst>
                              <p:par>
                                <p:cTn id="31" presetID="1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p:tgtEl>
                                          <p:spTgt spid="17"/>
                                        </p:tgtEl>
                                        <p:attrNameLst>
                                          <p:attrName>ppt_x</p:attrName>
                                        </p:attrNameLst>
                                      </p:cBhvr>
                                      <p:tavLst>
                                        <p:tav tm="0">
                                          <p:val>
                                            <p:strVal val="#ppt_x-#ppt_w*1.125000"/>
                                          </p:val>
                                        </p:tav>
                                        <p:tav tm="100000">
                                          <p:val>
                                            <p:strVal val="#ppt_x"/>
                                          </p:val>
                                        </p:tav>
                                      </p:tavLst>
                                    </p:anim>
                                    <p:animEffect transition="in" filter="wipe(right)">
                                      <p:cBhvr>
                                        <p:cTn id="3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B26621BA-EE5C-49D9-8F8E-C3AA9A96A211}"/>
              </a:ext>
            </a:extLst>
          </p:cNvPr>
          <p:cNvGrpSpPr/>
          <p:nvPr/>
        </p:nvGrpSpPr>
        <p:grpSpPr>
          <a:xfrm>
            <a:off x="0" y="328306"/>
            <a:ext cx="12190413" cy="744070"/>
            <a:chOff x="-3263900" y="500464"/>
            <a:chExt cx="12190413" cy="744070"/>
          </a:xfrm>
        </p:grpSpPr>
        <p:grpSp>
          <p:nvGrpSpPr>
            <p:cNvPr id="11" name="组合 10">
              <a:extLst>
                <a:ext uri="{FF2B5EF4-FFF2-40B4-BE49-F238E27FC236}">
                  <a16:creationId xmlns:a16="http://schemas.microsoft.com/office/drawing/2014/main" xmlns="" id="{13EB87F4-0609-48B0-8FAD-F4DB774D2570}"/>
                </a:ext>
              </a:extLst>
            </p:cNvPr>
            <p:cNvGrpSpPr/>
            <p:nvPr/>
          </p:nvGrpSpPr>
          <p:grpSpPr>
            <a:xfrm>
              <a:off x="1012210" y="500464"/>
              <a:ext cx="3627350" cy="744070"/>
              <a:chOff x="1259860" y="683707"/>
              <a:chExt cx="3627350" cy="744070"/>
            </a:xfrm>
          </p:grpSpPr>
          <p:grpSp>
            <p:nvGrpSpPr>
              <p:cNvPr id="13" name="组合 12">
                <a:extLst>
                  <a:ext uri="{FF2B5EF4-FFF2-40B4-BE49-F238E27FC236}">
                    <a16:creationId xmlns:a16="http://schemas.microsoft.com/office/drawing/2014/main" xmlns="" id="{6E15125C-FCC3-41DE-A4F4-DB31571EA327}"/>
                  </a:ext>
                </a:extLst>
              </p:cNvPr>
              <p:cNvGrpSpPr/>
              <p:nvPr/>
            </p:nvGrpSpPr>
            <p:grpSpPr>
              <a:xfrm>
                <a:off x="1442728" y="683707"/>
                <a:ext cx="3255324" cy="744070"/>
                <a:chOff x="5103423" y="1157206"/>
                <a:chExt cx="2311401" cy="744070"/>
              </a:xfrm>
            </p:grpSpPr>
            <p:sp>
              <p:nvSpPr>
                <p:cNvPr id="15" name="TextBox 8">
                  <a:extLst>
                    <a:ext uri="{FF2B5EF4-FFF2-40B4-BE49-F238E27FC236}">
                      <a16:creationId xmlns:a16="http://schemas.microsoft.com/office/drawing/2014/main" xmlns="" id="{E4FED996-3A5B-46BC-B5CA-8383013E0839}"/>
                    </a:ext>
                  </a:extLst>
                </p:cNvPr>
                <p:cNvSpPr txBox="1">
                  <a:spLocks noChangeArrowheads="1"/>
                </p:cNvSpPr>
                <p:nvPr/>
              </p:nvSpPr>
              <p:spPr bwMode="auto">
                <a:xfrm>
                  <a:off x="5103423" y="1157206"/>
                  <a:ext cx="23114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b="1" dirty="0">
                      <a:solidFill>
                        <a:srgbClr val="944E4E"/>
                      </a:solidFill>
                      <a:latin typeface="微软雅黑" panose="020B0503020204020204" pitchFamily="34" charset="-122"/>
                      <a:ea typeface="微软雅黑" panose="020B0503020204020204" pitchFamily="34" charset="-122"/>
                    </a:rPr>
                    <a:t>成功项目综述</a:t>
                  </a:r>
                </a:p>
              </p:txBody>
            </p:sp>
            <p:sp>
              <p:nvSpPr>
                <p:cNvPr id="16" name="TextBox 8">
                  <a:extLst>
                    <a:ext uri="{FF2B5EF4-FFF2-40B4-BE49-F238E27FC236}">
                      <a16:creationId xmlns:a16="http://schemas.microsoft.com/office/drawing/2014/main" xmlns="" id="{7A6C58A9-6BD3-4CC1-9FEC-E26FC1965A02}"/>
                    </a:ext>
                  </a:extLst>
                </p:cNvPr>
                <p:cNvSpPr txBox="1">
                  <a:spLocks noChangeArrowheads="1"/>
                </p:cNvSpPr>
                <p:nvPr/>
              </p:nvSpPr>
              <p:spPr bwMode="auto">
                <a:xfrm>
                  <a:off x="5103424" y="1701221"/>
                  <a:ext cx="231140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rPr>
                    <a:t>CLICK TO ADD CAPTION TEXT</a:t>
                  </a:r>
                  <a:endParaRPr lang="zh-CN" altLang="en-US"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4" name="矩形 13">
                <a:extLst>
                  <a:ext uri="{FF2B5EF4-FFF2-40B4-BE49-F238E27FC236}">
                    <a16:creationId xmlns:a16="http://schemas.microsoft.com/office/drawing/2014/main" xmlns="" id="{26F34C45-BBAD-4F01-91FB-F3C6A9717861}"/>
                  </a:ext>
                </a:extLst>
              </p:cNvPr>
              <p:cNvSpPr/>
              <p:nvPr/>
            </p:nvSpPr>
            <p:spPr>
              <a:xfrm>
                <a:off x="1259860"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a16="http://schemas.microsoft.com/office/drawing/2014/main" xmlns="" id="{7A3FDAB0-7673-49F1-BE8E-E82B4A606A24}"/>
                  </a:ext>
                </a:extLst>
              </p:cNvPr>
              <p:cNvSpPr/>
              <p:nvPr/>
            </p:nvSpPr>
            <p:spPr>
              <a:xfrm>
                <a:off x="4594495"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grpSp>
        <p:cxnSp>
          <p:nvCxnSpPr>
            <p:cNvPr id="12" name="直接连接符 11">
              <a:extLst>
                <a:ext uri="{FF2B5EF4-FFF2-40B4-BE49-F238E27FC236}">
                  <a16:creationId xmlns:a16="http://schemas.microsoft.com/office/drawing/2014/main" xmlns="" id="{8E8F8882-3D20-4EA6-B9F6-35B20E316C61}"/>
                </a:ext>
              </a:extLst>
            </p:cNvPr>
            <p:cNvCxnSpPr>
              <a:cxnSpLocks/>
            </p:cNvCxnSpPr>
            <p:nvPr/>
          </p:nvCxnSpPr>
          <p:spPr>
            <a:xfrm flipH="1">
              <a:off x="-3263900" y="883444"/>
              <a:ext cx="4149271"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AD4D33A1-C084-4D42-BE68-26992D746454}"/>
                </a:ext>
              </a:extLst>
            </p:cNvPr>
            <p:cNvCxnSpPr>
              <a:cxnSpLocks/>
            </p:cNvCxnSpPr>
            <p:nvPr/>
          </p:nvCxnSpPr>
          <p:spPr>
            <a:xfrm flipH="1">
              <a:off x="4745643" y="883444"/>
              <a:ext cx="4180870"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sp>
        <p:nvSpPr>
          <p:cNvPr id="19" name="矩形 10">
            <a:extLst>
              <a:ext uri="{FF2B5EF4-FFF2-40B4-BE49-F238E27FC236}">
                <a16:creationId xmlns:a16="http://schemas.microsoft.com/office/drawing/2014/main" xmlns="" id="{D5688427-DCAD-4FA0-9BBA-97C3139D41F0}"/>
              </a:ext>
            </a:extLst>
          </p:cNvPr>
          <p:cNvSpPr>
            <a:spLocks noChangeArrowheads="1"/>
          </p:cNvSpPr>
          <p:nvPr/>
        </p:nvSpPr>
        <p:spPr bwMode="auto">
          <a:xfrm>
            <a:off x="6030836" y="1987721"/>
            <a:ext cx="5239174" cy="3375779"/>
          </a:xfrm>
          <a:prstGeom prst="rect">
            <a:avLst/>
          </a:prstGeom>
          <a:blipFill dpi="0" rotWithShape="1">
            <a:blip r:embed="rId9" cstate="screen">
              <a:extLst>
                <a:ext uri="{28A0092B-C50C-407E-A947-70E740481C1C}">
                  <a14:useLocalDpi xmlns:a14="http://schemas.microsoft.com/office/drawing/2010/main"/>
                </a:ext>
              </a:extLst>
            </a:blip>
            <a:srcRect/>
            <a:stretch>
              <a:fillRect/>
            </a:stretch>
          </a:blipFill>
          <a:ln>
            <a:noFill/>
          </a:ln>
          <a:extLst/>
        </p:spPr>
        <p:txBody>
          <a:bodyPr anchor="ctr"/>
          <a:lstStyle/>
          <a:p>
            <a:pPr algn="ctr" eaLnBrk="1" hangingPunct="1">
              <a:buFont typeface="Arial" charset="0"/>
              <a:buNone/>
            </a:pPr>
            <a:endParaRPr lang="zh-CN" altLang="en-US">
              <a:solidFill>
                <a:srgbClr val="FFFFFF"/>
              </a:solidFill>
              <a:latin typeface="宋体" charset="-122"/>
              <a:sym typeface="宋体" charset="-122"/>
            </a:endParaRPr>
          </a:p>
        </p:txBody>
      </p:sp>
      <p:sp>
        <p:nvSpPr>
          <p:cNvPr id="20" name="文本框 29">
            <a:extLst>
              <a:ext uri="{FF2B5EF4-FFF2-40B4-BE49-F238E27FC236}">
                <a16:creationId xmlns:a16="http://schemas.microsoft.com/office/drawing/2014/main" xmlns="" id="{941B9B66-DB51-4130-9C9E-73C19049156F}"/>
              </a:ext>
            </a:extLst>
          </p:cNvPr>
          <p:cNvSpPr>
            <a:spLocks noChangeArrowheads="1"/>
          </p:cNvSpPr>
          <p:nvPr/>
        </p:nvSpPr>
        <p:spPr bwMode="auto">
          <a:xfrm>
            <a:off x="6241751" y="5548832"/>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nvGrpSpPr>
          <p:cNvPr id="21" name="组合 20">
            <a:extLst>
              <a:ext uri="{FF2B5EF4-FFF2-40B4-BE49-F238E27FC236}">
                <a16:creationId xmlns:a16="http://schemas.microsoft.com/office/drawing/2014/main" xmlns="" id="{AE52DF9F-1F1F-426B-8895-A409935EA40D}"/>
              </a:ext>
            </a:extLst>
          </p:cNvPr>
          <p:cNvGrpSpPr/>
          <p:nvPr/>
        </p:nvGrpSpPr>
        <p:grpSpPr>
          <a:xfrm flipH="1">
            <a:off x="931477" y="1987722"/>
            <a:ext cx="4789153" cy="4084330"/>
            <a:chOff x="5053504" y="1599467"/>
            <a:chExt cx="6356350" cy="5145174"/>
          </a:xfrm>
        </p:grpSpPr>
        <p:grpSp>
          <p:nvGrpSpPr>
            <p:cNvPr id="22" name="1">
              <a:extLst>
                <a:ext uri="{FF2B5EF4-FFF2-40B4-BE49-F238E27FC236}">
                  <a16:creationId xmlns:a16="http://schemas.microsoft.com/office/drawing/2014/main" xmlns="" id="{6B04280E-4681-4FD3-B4D4-8FF7BEE44FDA}"/>
                </a:ext>
              </a:extLst>
            </p:cNvPr>
            <p:cNvGrpSpPr>
              <a:grpSpLocks/>
            </p:cNvGrpSpPr>
            <p:nvPr>
              <p:custDataLst>
                <p:tags r:id="rId1"/>
              </p:custDataLst>
            </p:nvPr>
          </p:nvGrpSpPr>
          <p:grpSpPr bwMode="auto">
            <a:xfrm>
              <a:off x="5053504" y="1599467"/>
              <a:ext cx="6356350" cy="2941723"/>
              <a:chOff x="0" y="28562"/>
              <a:chExt cx="12192000" cy="601815"/>
            </a:xfrm>
          </p:grpSpPr>
          <p:sp>
            <p:nvSpPr>
              <p:cNvPr id="30" name="品 2">
                <a:extLst>
                  <a:ext uri="{FF2B5EF4-FFF2-40B4-BE49-F238E27FC236}">
                    <a16:creationId xmlns:a16="http://schemas.microsoft.com/office/drawing/2014/main" xmlns="" id="{A2480044-B1FE-4730-9AFA-C629DDCA9563}"/>
                  </a:ext>
                </a:extLst>
              </p:cNvPr>
              <p:cNvSpPr>
                <a:spLocks noChangeArrowheads="1"/>
              </p:cNvSpPr>
              <p:nvPr/>
            </p:nvSpPr>
            <p:spPr bwMode="auto">
              <a:xfrm>
                <a:off x="0" y="28562"/>
                <a:ext cx="12192000" cy="601815"/>
              </a:xfrm>
              <a:prstGeom prst="rect">
                <a:avLst/>
              </a:prstGeom>
              <a:noFill/>
              <a:ln w="12700">
                <a:solidFill>
                  <a:srgbClr val="944E4E"/>
                </a:solidFill>
                <a:bevel/>
                <a:headEnd/>
                <a:tailEnd/>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200">
                  <a:solidFill>
                    <a:srgbClr val="FFFFFF"/>
                  </a:solidFill>
                  <a:latin typeface="宋体" panose="02010600030101010101" pitchFamily="2" charset="-122"/>
                  <a:sym typeface="宋体" panose="02010600030101010101" pitchFamily="2" charset="-122"/>
                </a:endParaRPr>
              </a:p>
            </p:txBody>
          </p:sp>
          <p:sp>
            <p:nvSpPr>
              <p:cNvPr id="31" name="品 3">
                <a:extLst>
                  <a:ext uri="{FF2B5EF4-FFF2-40B4-BE49-F238E27FC236}">
                    <a16:creationId xmlns:a16="http://schemas.microsoft.com/office/drawing/2014/main" xmlns="" id="{42017B24-0391-45FE-A79A-126A141B2455}"/>
                  </a:ext>
                </a:extLst>
              </p:cNvPr>
              <p:cNvSpPr>
                <a:spLocks noChangeArrowheads="1"/>
              </p:cNvSpPr>
              <p:nvPr/>
            </p:nvSpPr>
            <p:spPr bwMode="auto">
              <a:xfrm flipV="1">
                <a:off x="0" y="28562"/>
                <a:ext cx="12192000" cy="24455"/>
              </a:xfrm>
              <a:prstGeom prst="rect">
                <a:avLst/>
              </a:prstGeom>
              <a:solidFill>
                <a:srgbClr val="944E4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200">
                  <a:solidFill>
                    <a:srgbClr val="FFFFFF"/>
                  </a:solidFill>
                  <a:latin typeface="宋体" panose="02010600030101010101" pitchFamily="2" charset="-122"/>
                  <a:sym typeface="宋体" panose="02010600030101010101" pitchFamily="2" charset="-122"/>
                </a:endParaRPr>
              </a:p>
            </p:txBody>
          </p:sp>
        </p:grpSp>
        <p:sp>
          <p:nvSpPr>
            <p:cNvPr id="23" name="15">
              <a:extLst>
                <a:ext uri="{FF2B5EF4-FFF2-40B4-BE49-F238E27FC236}">
                  <a16:creationId xmlns:a16="http://schemas.microsoft.com/office/drawing/2014/main" xmlns="" id="{7391D897-77F5-4C1B-AF72-E04A66D159BF}"/>
                </a:ext>
              </a:extLst>
            </p:cNvPr>
            <p:cNvSpPr>
              <a:spLocks noChangeArrowheads="1"/>
            </p:cNvSpPr>
            <p:nvPr>
              <p:custDataLst>
                <p:tags r:id="rId2"/>
              </p:custDataLst>
            </p:nvPr>
          </p:nvSpPr>
          <p:spPr bwMode="auto">
            <a:xfrm>
              <a:off x="5339255" y="2801291"/>
              <a:ext cx="5837238" cy="1409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0"/>
                </a:spcBef>
                <a:buFont typeface="Arial" panose="020B0604020202020204" pitchFamily="34" charset="0"/>
                <a:buNone/>
              </a:pP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grpSp>
          <p:nvGrpSpPr>
            <p:cNvPr id="24" name="8">
              <a:extLst>
                <a:ext uri="{FF2B5EF4-FFF2-40B4-BE49-F238E27FC236}">
                  <a16:creationId xmlns:a16="http://schemas.microsoft.com/office/drawing/2014/main" xmlns="" id="{FB02EFE4-11AB-4CAB-9C43-22FEF3D7D0C5}"/>
                </a:ext>
              </a:extLst>
            </p:cNvPr>
            <p:cNvGrpSpPr>
              <a:grpSpLocks/>
            </p:cNvGrpSpPr>
            <p:nvPr>
              <p:custDataLst>
                <p:tags r:id="rId3"/>
              </p:custDataLst>
            </p:nvPr>
          </p:nvGrpSpPr>
          <p:grpSpPr bwMode="auto">
            <a:xfrm>
              <a:off x="5053504" y="4831990"/>
              <a:ext cx="6356350" cy="1912651"/>
              <a:chOff x="0" y="28562"/>
              <a:chExt cx="12192000" cy="601815"/>
            </a:xfrm>
          </p:grpSpPr>
          <p:sp>
            <p:nvSpPr>
              <p:cNvPr id="28" name="9">
                <a:extLst>
                  <a:ext uri="{FF2B5EF4-FFF2-40B4-BE49-F238E27FC236}">
                    <a16:creationId xmlns:a16="http://schemas.microsoft.com/office/drawing/2014/main" xmlns="" id="{DDF7A61D-5EEF-4E05-829D-5013A13DCC1F}"/>
                  </a:ext>
                </a:extLst>
              </p:cNvPr>
              <p:cNvSpPr>
                <a:spLocks noChangeArrowheads="1"/>
              </p:cNvSpPr>
              <p:nvPr/>
            </p:nvSpPr>
            <p:spPr bwMode="auto">
              <a:xfrm>
                <a:off x="0" y="28562"/>
                <a:ext cx="12192000" cy="601815"/>
              </a:xfrm>
              <a:prstGeom prst="rect">
                <a:avLst/>
              </a:prstGeom>
              <a:noFill/>
              <a:ln w="12700">
                <a:solidFill>
                  <a:srgbClr val="944E4E"/>
                </a:solidFill>
                <a:bevel/>
                <a:headEnd/>
                <a:tailEnd/>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200">
                  <a:solidFill>
                    <a:srgbClr val="FFFFFF"/>
                  </a:solidFill>
                  <a:latin typeface="宋体" panose="02010600030101010101" pitchFamily="2" charset="-122"/>
                  <a:sym typeface="宋体" panose="02010600030101010101" pitchFamily="2" charset="-122"/>
                </a:endParaRPr>
              </a:p>
            </p:txBody>
          </p:sp>
          <p:sp>
            <p:nvSpPr>
              <p:cNvPr id="29" name="10">
                <a:extLst>
                  <a:ext uri="{FF2B5EF4-FFF2-40B4-BE49-F238E27FC236}">
                    <a16:creationId xmlns:a16="http://schemas.microsoft.com/office/drawing/2014/main" xmlns="" id="{F2BC98F7-130B-4A1D-B740-2BA9FB513824}"/>
                  </a:ext>
                </a:extLst>
              </p:cNvPr>
              <p:cNvSpPr>
                <a:spLocks noChangeArrowheads="1"/>
              </p:cNvSpPr>
              <p:nvPr/>
            </p:nvSpPr>
            <p:spPr bwMode="auto">
              <a:xfrm flipV="1">
                <a:off x="0" y="28562"/>
                <a:ext cx="12192000" cy="17136"/>
              </a:xfrm>
              <a:prstGeom prst="rect">
                <a:avLst/>
              </a:prstGeom>
              <a:solidFill>
                <a:srgbClr val="944E4E"/>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200">
                  <a:solidFill>
                    <a:srgbClr val="FFFFFF"/>
                  </a:solidFill>
                  <a:latin typeface="宋体" panose="02010600030101010101" pitchFamily="2" charset="-122"/>
                  <a:sym typeface="宋体" panose="02010600030101010101" pitchFamily="2" charset="-122"/>
                </a:endParaRPr>
              </a:p>
            </p:txBody>
          </p:sp>
        </p:grpSp>
        <p:sp>
          <p:nvSpPr>
            <p:cNvPr id="25" name="15">
              <a:extLst>
                <a:ext uri="{FF2B5EF4-FFF2-40B4-BE49-F238E27FC236}">
                  <a16:creationId xmlns:a16="http://schemas.microsoft.com/office/drawing/2014/main" xmlns="" id="{03E8E85C-2486-4562-B5D1-D417F3CB53D1}"/>
                </a:ext>
              </a:extLst>
            </p:cNvPr>
            <p:cNvSpPr>
              <a:spLocks noChangeArrowheads="1"/>
            </p:cNvSpPr>
            <p:nvPr>
              <p:custDataLst>
                <p:tags r:id="rId4"/>
              </p:custDataLst>
            </p:nvPr>
          </p:nvSpPr>
          <p:spPr bwMode="auto">
            <a:xfrm>
              <a:off x="5277342" y="5649267"/>
              <a:ext cx="5746751" cy="76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50000"/>
                </a:lnSpc>
                <a:spcBef>
                  <a:spcPct val="0"/>
                </a:spcBef>
                <a:buFont typeface="Arial" panose="020B0604020202020204" pitchFamily="34" charset="0"/>
                <a:buNone/>
              </a:pP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a:t>
              </a:r>
            </a:p>
          </p:txBody>
        </p:sp>
        <p:sp>
          <p:nvSpPr>
            <p:cNvPr id="26" name="12">
              <a:extLst>
                <a:ext uri="{FF2B5EF4-FFF2-40B4-BE49-F238E27FC236}">
                  <a16:creationId xmlns:a16="http://schemas.microsoft.com/office/drawing/2014/main" xmlns="" id="{F86F7F3A-762F-4B45-A54B-00212C145C53}"/>
                </a:ext>
              </a:extLst>
            </p:cNvPr>
            <p:cNvSpPr>
              <a:spLocks noChangeArrowheads="1"/>
            </p:cNvSpPr>
            <p:nvPr>
              <p:custDataLst>
                <p:tags r:id="rId5"/>
              </p:custDataLst>
            </p:nvPr>
          </p:nvSpPr>
          <p:spPr bwMode="auto">
            <a:xfrm>
              <a:off x="6966902" y="2075454"/>
              <a:ext cx="3989615" cy="53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2000" b="1" dirty="0">
                <a:solidFill>
                  <a:schemeClr val="bg1">
                    <a:lumMod val="50000"/>
                  </a:schemeClr>
                </a:solidFill>
                <a:sym typeface="宋体" panose="02010600030101010101" pitchFamily="2" charset="-122"/>
              </a:endParaRPr>
            </a:p>
          </p:txBody>
        </p:sp>
        <p:sp>
          <p:nvSpPr>
            <p:cNvPr id="27" name="13">
              <a:extLst>
                <a:ext uri="{FF2B5EF4-FFF2-40B4-BE49-F238E27FC236}">
                  <a16:creationId xmlns:a16="http://schemas.microsoft.com/office/drawing/2014/main" xmlns="" id="{F3DE8320-DFB9-4782-B647-B7DFB59177C4}"/>
                </a:ext>
              </a:extLst>
            </p:cNvPr>
            <p:cNvSpPr>
              <a:spLocks noChangeArrowheads="1"/>
            </p:cNvSpPr>
            <p:nvPr>
              <p:custDataLst>
                <p:tags r:id="rId6"/>
              </p:custDataLst>
            </p:nvPr>
          </p:nvSpPr>
          <p:spPr bwMode="auto">
            <a:xfrm>
              <a:off x="6232671" y="5148160"/>
              <a:ext cx="4723846" cy="449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1600" b="1" dirty="0">
                <a:solidFill>
                  <a:schemeClr val="bg1">
                    <a:lumMod val="50000"/>
                  </a:schemeClr>
                </a:solidFill>
                <a:sym typeface="宋体" panose="02010600030101010101" pitchFamily="2" charset="-122"/>
              </a:endParaRPr>
            </a:p>
          </p:txBody>
        </p:sp>
      </p:grpSp>
    </p:spTree>
    <p:extLst>
      <p:ext uri="{BB962C8B-B14F-4D97-AF65-F5344CB8AC3E}">
        <p14:creationId xmlns:p14="http://schemas.microsoft.com/office/powerpoint/2010/main" val="2402620624"/>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250"/>
                                        <p:tgtEl>
                                          <p:spTgt spid="19"/>
                                        </p:tgtEl>
                                      </p:cBhvr>
                                    </p:animEffect>
                                    <p:anim calcmode="lin" valueType="num">
                                      <p:cBhvr>
                                        <p:cTn id="12" dur="250" fill="hold"/>
                                        <p:tgtEl>
                                          <p:spTgt spid="19"/>
                                        </p:tgtEl>
                                        <p:attrNameLst>
                                          <p:attrName>ppt_x</p:attrName>
                                        </p:attrNameLst>
                                      </p:cBhvr>
                                      <p:tavLst>
                                        <p:tav tm="0">
                                          <p:val>
                                            <p:strVal val="#ppt_x"/>
                                          </p:val>
                                        </p:tav>
                                        <p:tav tm="100000">
                                          <p:val>
                                            <p:strVal val="#ppt_x"/>
                                          </p:val>
                                        </p:tav>
                                      </p:tavLst>
                                    </p:anim>
                                    <p:anim calcmode="lin" valueType="num">
                                      <p:cBhvr>
                                        <p:cTn id="13" dur="250" fill="hold"/>
                                        <p:tgtEl>
                                          <p:spTgt spid="19"/>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250"/>
                                        <p:tgtEl>
                                          <p:spTgt spid="20"/>
                                        </p:tgtEl>
                                      </p:cBhvr>
                                    </p:animEffect>
                                    <p:anim calcmode="lin" valueType="num">
                                      <p:cBhvr>
                                        <p:cTn id="18" dur="250" fill="hold"/>
                                        <p:tgtEl>
                                          <p:spTgt spid="20"/>
                                        </p:tgtEl>
                                        <p:attrNameLst>
                                          <p:attrName>ppt_x</p:attrName>
                                        </p:attrNameLst>
                                      </p:cBhvr>
                                      <p:tavLst>
                                        <p:tav tm="0">
                                          <p:val>
                                            <p:strVal val="#ppt_x"/>
                                          </p:val>
                                        </p:tav>
                                        <p:tav tm="100000">
                                          <p:val>
                                            <p:strVal val="#ppt_x"/>
                                          </p:val>
                                        </p:tav>
                                      </p:tavLst>
                                    </p:anim>
                                    <p:anim calcmode="lin" valueType="num">
                                      <p:cBhvr>
                                        <p:cTn id="19" dur="25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B26621BA-EE5C-49D9-8F8E-C3AA9A96A211}"/>
              </a:ext>
            </a:extLst>
          </p:cNvPr>
          <p:cNvGrpSpPr/>
          <p:nvPr/>
        </p:nvGrpSpPr>
        <p:grpSpPr>
          <a:xfrm>
            <a:off x="0" y="328306"/>
            <a:ext cx="12190413" cy="744070"/>
            <a:chOff x="-3263900" y="500464"/>
            <a:chExt cx="12190413" cy="744070"/>
          </a:xfrm>
        </p:grpSpPr>
        <p:grpSp>
          <p:nvGrpSpPr>
            <p:cNvPr id="11" name="组合 10">
              <a:extLst>
                <a:ext uri="{FF2B5EF4-FFF2-40B4-BE49-F238E27FC236}">
                  <a16:creationId xmlns:a16="http://schemas.microsoft.com/office/drawing/2014/main" xmlns="" id="{13EB87F4-0609-48B0-8FAD-F4DB774D2570}"/>
                </a:ext>
              </a:extLst>
            </p:cNvPr>
            <p:cNvGrpSpPr/>
            <p:nvPr/>
          </p:nvGrpSpPr>
          <p:grpSpPr>
            <a:xfrm>
              <a:off x="1012210" y="500464"/>
              <a:ext cx="3627350" cy="744070"/>
              <a:chOff x="1259860" y="683707"/>
              <a:chExt cx="3627350" cy="744070"/>
            </a:xfrm>
          </p:grpSpPr>
          <p:grpSp>
            <p:nvGrpSpPr>
              <p:cNvPr id="13" name="组合 12">
                <a:extLst>
                  <a:ext uri="{FF2B5EF4-FFF2-40B4-BE49-F238E27FC236}">
                    <a16:creationId xmlns:a16="http://schemas.microsoft.com/office/drawing/2014/main" xmlns="" id="{6E15125C-FCC3-41DE-A4F4-DB31571EA327}"/>
                  </a:ext>
                </a:extLst>
              </p:cNvPr>
              <p:cNvGrpSpPr/>
              <p:nvPr/>
            </p:nvGrpSpPr>
            <p:grpSpPr>
              <a:xfrm>
                <a:off x="1442728" y="683707"/>
                <a:ext cx="3255324" cy="744070"/>
                <a:chOff x="5103423" y="1157206"/>
                <a:chExt cx="2311401" cy="744070"/>
              </a:xfrm>
            </p:grpSpPr>
            <p:sp>
              <p:nvSpPr>
                <p:cNvPr id="15" name="TextBox 8">
                  <a:extLst>
                    <a:ext uri="{FF2B5EF4-FFF2-40B4-BE49-F238E27FC236}">
                      <a16:creationId xmlns:a16="http://schemas.microsoft.com/office/drawing/2014/main" xmlns="" id="{E4FED996-3A5B-46BC-B5CA-8383013E0839}"/>
                    </a:ext>
                  </a:extLst>
                </p:cNvPr>
                <p:cNvSpPr txBox="1">
                  <a:spLocks noChangeArrowheads="1"/>
                </p:cNvSpPr>
                <p:nvPr/>
              </p:nvSpPr>
              <p:spPr bwMode="auto">
                <a:xfrm>
                  <a:off x="5103423" y="1157206"/>
                  <a:ext cx="23114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b="1" dirty="0">
                      <a:solidFill>
                        <a:srgbClr val="944E4E"/>
                      </a:solidFill>
                      <a:latin typeface="微软雅黑" panose="020B0503020204020204" pitchFamily="34" charset="-122"/>
                      <a:ea typeface="微软雅黑" panose="020B0503020204020204" pitchFamily="34" charset="-122"/>
                    </a:rPr>
                    <a:t>成功项目综述</a:t>
                  </a:r>
                </a:p>
              </p:txBody>
            </p:sp>
            <p:sp>
              <p:nvSpPr>
                <p:cNvPr id="16" name="TextBox 8">
                  <a:extLst>
                    <a:ext uri="{FF2B5EF4-FFF2-40B4-BE49-F238E27FC236}">
                      <a16:creationId xmlns:a16="http://schemas.microsoft.com/office/drawing/2014/main" xmlns="" id="{7A6C58A9-6BD3-4CC1-9FEC-E26FC1965A02}"/>
                    </a:ext>
                  </a:extLst>
                </p:cNvPr>
                <p:cNvSpPr txBox="1">
                  <a:spLocks noChangeArrowheads="1"/>
                </p:cNvSpPr>
                <p:nvPr/>
              </p:nvSpPr>
              <p:spPr bwMode="auto">
                <a:xfrm>
                  <a:off x="5103424" y="1701221"/>
                  <a:ext cx="231140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rPr>
                    <a:t>CLICK TO ADD CAPTION TEXT</a:t>
                  </a:r>
                  <a:endParaRPr lang="zh-CN" altLang="en-US"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4" name="矩形 13">
                <a:extLst>
                  <a:ext uri="{FF2B5EF4-FFF2-40B4-BE49-F238E27FC236}">
                    <a16:creationId xmlns:a16="http://schemas.microsoft.com/office/drawing/2014/main" xmlns="" id="{26F34C45-BBAD-4F01-91FB-F3C6A9717861}"/>
                  </a:ext>
                </a:extLst>
              </p:cNvPr>
              <p:cNvSpPr/>
              <p:nvPr/>
            </p:nvSpPr>
            <p:spPr>
              <a:xfrm>
                <a:off x="1259860"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a16="http://schemas.microsoft.com/office/drawing/2014/main" xmlns="" id="{7A3FDAB0-7673-49F1-BE8E-E82B4A606A24}"/>
                  </a:ext>
                </a:extLst>
              </p:cNvPr>
              <p:cNvSpPr/>
              <p:nvPr/>
            </p:nvSpPr>
            <p:spPr>
              <a:xfrm>
                <a:off x="4594495"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grpSp>
        <p:cxnSp>
          <p:nvCxnSpPr>
            <p:cNvPr id="12" name="直接连接符 11">
              <a:extLst>
                <a:ext uri="{FF2B5EF4-FFF2-40B4-BE49-F238E27FC236}">
                  <a16:creationId xmlns:a16="http://schemas.microsoft.com/office/drawing/2014/main" xmlns="" id="{8E8F8882-3D20-4EA6-B9F6-35B20E316C61}"/>
                </a:ext>
              </a:extLst>
            </p:cNvPr>
            <p:cNvCxnSpPr>
              <a:cxnSpLocks/>
            </p:cNvCxnSpPr>
            <p:nvPr/>
          </p:nvCxnSpPr>
          <p:spPr>
            <a:xfrm flipH="1">
              <a:off x="-3263900" y="883444"/>
              <a:ext cx="4149271"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AD4D33A1-C084-4D42-BE68-26992D746454}"/>
                </a:ext>
              </a:extLst>
            </p:cNvPr>
            <p:cNvCxnSpPr>
              <a:cxnSpLocks/>
            </p:cNvCxnSpPr>
            <p:nvPr/>
          </p:nvCxnSpPr>
          <p:spPr>
            <a:xfrm flipH="1">
              <a:off x="4745643" y="883444"/>
              <a:ext cx="4180870"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19" name="组合 18">
            <a:extLst>
              <a:ext uri="{FF2B5EF4-FFF2-40B4-BE49-F238E27FC236}">
                <a16:creationId xmlns:a16="http://schemas.microsoft.com/office/drawing/2014/main" xmlns="" id="{2042D759-7B05-4BDB-9EE4-22CA30DA5A6B}"/>
              </a:ext>
            </a:extLst>
          </p:cNvPr>
          <p:cNvGrpSpPr/>
          <p:nvPr/>
        </p:nvGrpSpPr>
        <p:grpSpPr>
          <a:xfrm flipH="1">
            <a:off x="1864382" y="2093642"/>
            <a:ext cx="8818487" cy="4409244"/>
            <a:chOff x="345165" y="915566"/>
            <a:chExt cx="8064897" cy="4032448"/>
          </a:xfrm>
        </p:grpSpPr>
        <p:sp>
          <p:nvSpPr>
            <p:cNvPr id="20" name="饼形 10">
              <a:extLst>
                <a:ext uri="{FF2B5EF4-FFF2-40B4-BE49-F238E27FC236}">
                  <a16:creationId xmlns:a16="http://schemas.microsoft.com/office/drawing/2014/main" xmlns="" id="{884BD7F0-3D07-4436-962C-31F378D72B90}"/>
                </a:ext>
              </a:extLst>
            </p:cNvPr>
            <p:cNvSpPr/>
            <p:nvPr/>
          </p:nvSpPr>
          <p:spPr>
            <a:xfrm>
              <a:off x="3854494" y="2067694"/>
              <a:ext cx="1872208" cy="1872208"/>
            </a:xfrm>
            <a:prstGeom prst="pie">
              <a:avLst>
                <a:gd name="adj1" fmla="val 0"/>
                <a:gd name="adj2" fmla="val 5433853"/>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饼形 11">
              <a:extLst>
                <a:ext uri="{FF2B5EF4-FFF2-40B4-BE49-F238E27FC236}">
                  <a16:creationId xmlns:a16="http://schemas.microsoft.com/office/drawing/2014/main" xmlns="" id="{7CC28FBD-0390-4D63-B90A-3C09AFCDFE6C}"/>
                </a:ext>
              </a:extLst>
            </p:cNvPr>
            <p:cNvSpPr/>
            <p:nvPr/>
          </p:nvSpPr>
          <p:spPr>
            <a:xfrm flipH="1">
              <a:off x="3201274" y="1486482"/>
              <a:ext cx="3029484" cy="3029484"/>
            </a:xfrm>
            <a:prstGeom prst="pie">
              <a:avLst>
                <a:gd name="adj1" fmla="val 0"/>
                <a:gd name="adj2" fmla="val 5433853"/>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饼形 12">
              <a:extLst>
                <a:ext uri="{FF2B5EF4-FFF2-40B4-BE49-F238E27FC236}">
                  <a16:creationId xmlns:a16="http://schemas.microsoft.com/office/drawing/2014/main" xmlns="" id="{5636EC68-B6BA-44F5-AB2F-F1DC640FD7AB}"/>
                </a:ext>
              </a:extLst>
            </p:cNvPr>
            <p:cNvSpPr/>
            <p:nvPr/>
          </p:nvSpPr>
          <p:spPr>
            <a:xfrm flipV="1">
              <a:off x="3565852" y="1709922"/>
              <a:ext cx="2448882" cy="2448882"/>
            </a:xfrm>
            <a:prstGeom prst="pie">
              <a:avLst>
                <a:gd name="adj1" fmla="val 0"/>
                <a:gd name="adj2" fmla="val 5433853"/>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饼形 13">
              <a:extLst>
                <a:ext uri="{FF2B5EF4-FFF2-40B4-BE49-F238E27FC236}">
                  <a16:creationId xmlns:a16="http://schemas.microsoft.com/office/drawing/2014/main" xmlns="" id="{15018FB5-8EFF-4AD3-81D9-10AD44090156}"/>
                </a:ext>
              </a:extLst>
            </p:cNvPr>
            <p:cNvSpPr/>
            <p:nvPr/>
          </p:nvSpPr>
          <p:spPr>
            <a:xfrm flipH="1" flipV="1">
              <a:off x="2699792" y="915566"/>
              <a:ext cx="4032448" cy="4032448"/>
            </a:xfrm>
            <a:prstGeom prst="pie">
              <a:avLst>
                <a:gd name="adj1" fmla="val 0"/>
                <a:gd name="adj2" fmla="val 5433853"/>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矩形 23">
              <a:extLst>
                <a:ext uri="{FF2B5EF4-FFF2-40B4-BE49-F238E27FC236}">
                  <a16:creationId xmlns:a16="http://schemas.microsoft.com/office/drawing/2014/main" xmlns="" id="{DABDC3C1-6919-4685-A1B8-B85D88D56323}"/>
                </a:ext>
              </a:extLst>
            </p:cNvPr>
            <p:cNvSpPr/>
            <p:nvPr/>
          </p:nvSpPr>
          <p:spPr>
            <a:xfrm>
              <a:off x="467544" y="915566"/>
              <a:ext cx="1944216" cy="432048"/>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xmlns="" id="{8A9AFAFE-736D-474F-8170-21291399D224}"/>
                </a:ext>
              </a:extLst>
            </p:cNvPr>
            <p:cNvSpPr/>
            <p:nvPr/>
          </p:nvSpPr>
          <p:spPr>
            <a:xfrm>
              <a:off x="6372200" y="915566"/>
              <a:ext cx="1944216" cy="432048"/>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xmlns="" id="{3EDD5E66-36B3-43D7-BC6C-87205C1D7995}"/>
                </a:ext>
              </a:extLst>
            </p:cNvPr>
            <p:cNvSpPr/>
            <p:nvPr/>
          </p:nvSpPr>
          <p:spPr>
            <a:xfrm>
              <a:off x="467544" y="3075806"/>
              <a:ext cx="1944216" cy="432048"/>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a16="http://schemas.microsoft.com/office/drawing/2014/main" xmlns="" id="{DD8756D8-F6FA-4B79-8221-71C52E8B1469}"/>
                </a:ext>
              </a:extLst>
            </p:cNvPr>
            <p:cNvSpPr/>
            <p:nvPr/>
          </p:nvSpPr>
          <p:spPr>
            <a:xfrm>
              <a:off x="6372200" y="3075806"/>
              <a:ext cx="1944216" cy="432048"/>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a:extLst>
                <a:ext uri="{FF2B5EF4-FFF2-40B4-BE49-F238E27FC236}">
                  <a16:creationId xmlns:a16="http://schemas.microsoft.com/office/drawing/2014/main" xmlns="" id="{3A37ED87-7B82-47F1-BA29-E674BCDAEAFF}"/>
                </a:ext>
              </a:extLst>
            </p:cNvPr>
            <p:cNvSpPr/>
            <p:nvPr/>
          </p:nvSpPr>
          <p:spPr>
            <a:xfrm>
              <a:off x="594605" y="967456"/>
              <a:ext cx="1690094" cy="30021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bg1"/>
                  </a:solidFill>
                  <a:latin typeface="微软雅黑" pitchFamily="34" charset="-122"/>
                  <a:ea typeface="微软雅黑" pitchFamily="34" charset="-122"/>
                </a:rPr>
                <a:t>这里填写小标题</a:t>
              </a:r>
              <a:endParaRPr lang="en-US" altLang="zh-CN" sz="1600" b="1" dirty="0">
                <a:solidFill>
                  <a:schemeClr val="bg1"/>
                </a:solidFill>
                <a:latin typeface="微软雅黑" pitchFamily="34" charset="-122"/>
                <a:ea typeface="微软雅黑" pitchFamily="34" charset="-122"/>
              </a:endParaRPr>
            </a:p>
          </p:txBody>
        </p:sp>
        <p:sp>
          <p:nvSpPr>
            <p:cNvPr id="29" name="矩形 28">
              <a:extLst>
                <a:ext uri="{FF2B5EF4-FFF2-40B4-BE49-F238E27FC236}">
                  <a16:creationId xmlns:a16="http://schemas.microsoft.com/office/drawing/2014/main" xmlns="" id="{3569F3F0-399F-4A09-B506-E5C669BD1B60}"/>
                </a:ext>
              </a:extLst>
            </p:cNvPr>
            <p:cNvSpPr/>
            <p:nvPr/>
          </p:nvSpPr>
          <p:spPr>
            <a:xfrm>
              <a:off x="566631" y="3127696"/>
              <a:ext cx="1690094" cy="30021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bg1"/>
                  </a:solidFill>
                  <a:latin typeface="微软雅黑" pitchFamily="34" charset="-122"/>
                  <a:ea typeface="微软雅黑" pitchFamily="34" charset="-122"/>
                </a:rPr>
                <a:t>这里填写小标题</a:t>
              </a:r>
              <a:endParaRPr lang="en-US" altLang="zh-CN" sz="1600" b="1" dirty="0">
                <a:solidFill>
                  <a:schemeClr val="bg1"/>
                </a:solidFill>
                <a:latin typeface="微软雅黑" pitchFamily="34" charset="-122"/>
                <a:ea typeface="微软雅黑" pitchFamily="34" charset="-122"/>
              </a:endParaRPr>
            </a:p>
          </p:txBody>
        </p:sp>
        <p:sp>
          <p:nvSpPr>
            <p:cNvPr id="30" name="矩形 29">
              <a:extLst>
                <a:ext uri="{FF2B5EF4-FFF2-40B4-BE49-F238E27FC236}">
                  <a16:creationId xmlns:a16="http://schemas.microsoft.com/office/drawing/2014/main" xmlns="" id="{AC8B3758-3D00-49FF-91E4-E3C181F9F0D0}"/>
                </a:ext>
              </a:extLst>
            </p:cNvPr>
            <p:cNvSpPr/>
            <p:nvPr/>
          </p:nvSpPr>
          <p:spPr>
            <a:xfrm>
              <a:off x="6499261" y="972074"/>
              <a:ext cx="1690094" cy="30021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bg1"/>
                  </a:solidFill>
                  <a:latin typeface="微软雅黑" pitchFamily="34" charset="-122"/>
                  <a:ea typeface="微软雅黑" pitchFamily="34" charset="-122"/>
                </a:rPr>
                <a:t>这里填写小标题</a:t>
              </a:r>
              <a:endParaRPr lang="en-US" altLang="zh-CN" sz="1600" b="1" dirty="0">
                <a:solidFill>
                  <a:schemeClr val="bg1"/>
                </a:solidFill>
                <a:latin typeface="微软雅黑" pitchFamily="34" charset="-122"/>
                <a:ea typeface="微软雅黑" pitchFamily="34" charset="-122"/>
              </a:endParaRPr>
            </a:p>
          </p:txBody>
        </p:sp>
        <p:sp>
          <p:nvSpPr>
            <p:cNvPr id="31" name="矩形 30">
              <a:extLst>
                <a:ext uri="{FF2B5EF4-FFF2-40B4-BE49-F238E27FC236}">
                  <a16:creationId xmlns:a16="http://schemas.microsoft.com/office/drawing/2014/main" xmlns="" id="{7F46DAE7-F8F1-4D9A-99D2-2C105AA9AFE3}"/>
                </a:ext>
              </a:extLst>
            </p:cNvPr>
            <p:cNvSpPr/>
            <p:nvPr/>
          </p:nvSpPr>
          <p:spPr>
            <a:xfrm>
              <a:off x="6499261" y="3127695"/>
              <a:ext cx="1690094" cy="30021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bg1"/>
                  </a:solidFill>
                  <a:latin typeface="微软雅黑" pitchFamily="34" charset="-122"/>
                  <a:ea typeface="微软雅黑" pitchFamily="34" charset="-122"/>
                </a:rPr>
                <a:t>这里填写小标题</a:t>
              </a:r>
              <a:endParaRPr lang="en-US" altLang="zh-CN" sz="1600" b="1" dirty="0">
                <a:solidFill>
                  <a:schemeClr val="bg1"/>
                </a:solidFill>
                <a:latin typeface="微软雅黑" pitchFamily="34" charset="-122"/>
                <a:ea typeface="微软雅黑" pitchFamily="34" charset="-122"/>
              </a:endParaRPr>
            </a:p>
          </p:txBody>
        </p:sp>
        <p:sp>
          <p:nvSpPr>
            <p:cNvPr id="32" name="矩形 31">
              <a:extLst>
                <a:ext uri="{FF2B5EF4-FFF2-40B4-BE49-F238E27FC236}">
                  <a16:creationId xmlns:a16="http://schemas.microsoft.com/office/drawing/2014/main" xmlns="" id="{454ECA31-7294-461E-A655-AA2D52F894E5}"/>
                </a:ext>
              </a:extLst>
            </p:cNvPr>
            <p:cNvSpPr/>
            <p:nvPr/>
          </p:nvSpPr>
          <p:spPr>
            <a:xfrm flipH="1">
              <a:off x="345165" y="1353904"/>
              <a:ext cx="2160240" cy="1125875"/>
            </a:xfrm>
            <a:prstGeom prst="rect">
              <a:avLst/>
            </a:prstGeom>
            <a:effectLst/>
          </p:spPr>
          <p:txBody>
            <a:bodyPr wrap="square" lIns="121893" tIns="60946" rIns="121893" bIns="60946">
              <a:spAutoFit/>
            </a:bodyPr>
            <a:lstStyle/>
            <a:p>
              <a:pPr>
                <a:lnSpc>
                  <a:spcPct val="150000"/>
                </a:lnSpc>
              </a:pPr>
              <a:r>
                <a:rPr lang="zh-CN" altLang="en-US" sz="1200" dirty="0">
                  <a:solidFill>
                    <a:schemeClr val="bg1">
                      <a:lumMod val="50000"/>
                    </a:schemeClr>
                  </a:solidFill>
                </a:rPr>
                <a:t>这里输入简单的文字概述这里输入简单文字概述简单的文字概述</a:t>
              </a:r>
              <a:r>
                <a:rPr lang="zh-CN" altLang="en-US"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rPr>
                <a:t>这里输入简单的文字概述这里输入</a:t>
              </a:r>
              <a:endParaRPr lang="en-US" altLang="zh-CN" sz="1200" dirty="0">
                <a:solidFill>
                  <a:schemeClr val="bg1">
                    <a:lumMod val="50000"/>
                  </a:schemeClr>
                </a:solidFill>
                <a:latin typeface="微软雅黑" pitchFamily="34" charset="-122"/>
                <a:ea typeface="微软雅黑" pitchFamily="34" charset="-122"/>
              </a:endParaRPr>
            </a:p>
          </p:txBody>
        </p:sp>
        <p:sp>
          <p:nvSpPr>
            <p:cNvPr id="33" name="矩形 32">
              <a:extLst>
                <a:ext uri="{FF2B5EF4-FFF2-40B4-BE49-F238E27FC236}">
                  <a16:creationId xmlns:a16="http://schemas.microsoft.com/office/drawing/2014/main" xmlns="" id="{566726C8-20DB-484B-B15B-E1336F877D0F}"/>
                </a:ext>
              </a:extLst>
            </p:cNvPr>
            <p:cNvSpPr/>
            <p:nvPr/>
          </p:nvSpPr>
          <p:spPr>
            <a:xfrm flipH="1">
              <a:off x="345165" y="3584359"/>
              <a:ext cx="2160240" cy="1125875"/>
            </a:xfrm>
            <a:prstGeom prst="rect">
              <a:avLst/>
            </a:prstGeom>
            <a:effectLst/>
          </p:spPr>
          <p:txBody>
            <a:bodyPr wrap="square" lIns="121893" tIns="60946" rIns="121893" bIns="60946">
              <a:spAutoFit/>
            </a:bodyPr>
            <a:lstStyle/>
            <a:p>
              <a:pPr>
                <a:lnSpc>
                  <a:spcPct val="150000"/>
                </a:lnSpc>
              </a:pPr>
              <a:r>
                <a:rPr lang="zh-CN" altLang="en-US" sz="1200" dirty="0">
                  <a:solidFill>
                    <a:schemeClr val="bg1">
                      <a:lumMod val="50000"/>
                    </a:schemeClr>
                  </a:solidFill>
                </a:rPr>
                <a:t>这里输入简单的文字概述这里输入简单文字概述简单的文字概述</a:t>
              </a:r>
              <a:r>
                <a:rPr lang="zh-CN" altLang="en-US"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rPr>
                <a:t>这里输入简单的文字概述这里输入</a:t>
              </a:r>
              <a:endParaRPr lang="en-US" altLang="zh-CN" sz="1200" dirty="0">
                <a:solidFill>
                  <a:schemeClr val="bg1">
                    <a:lumMod val="50000"/>
                  </a:schemeClr>
                </a:solidFill>
                <a:latin typeface="微软雅黑" pitchFamily="34" charset="-122"/>
                <a:ea typeface="微软雅黑" pitchFamily="34" charset="-122"/>
              </a:endParaRPr>
            </a:p>
          </p:txBody>
        </p:sp>
        <p:sp>
          <p:nvSpPr>
            <p:cNvPr id="34" name="矩形 33">
              <a:extLst>
                <a:ext uri="{FF2B5EF4-FFF2-40B4-BE49-F238E27FC236}">
                  <a16:creationId xmlns:a16="http://schemas.microsoft.com/office/drawing/2014/main" xmlns="" id="{B494B1DB-9BAF-421B-81D8-5A5456E28EDF}"/>
                </a:ext>
              </a:extLst>
            </p:cNvPr>
            <p:cNvSpPr/>
            <p:nvPr/>
          </p:nvSpPr>
          <p:spPr>
            <a:xfrm flipH="1">
              <a:off x="6249822" y="1353904"/>
              <a:ext cx="2160240" cy="1125875"/>
            </a:xfrm>
            <a:prstGeom prst="rect">
              <a:avLst/>
            </a:prstGeom>
            <a:effectLst/>
          </p:spPr>
          <p:txBody>
            <a:bodyPr wrap="square" lIns="121893" tIns="60946" rIns="121893" bIns="60946">
              <a:spAutoFit/>
            </a:bodyPr>
            <a:lstStyle/>
            <a:p>
              <a:pPr>
                <a:lnSpc>
                  <a:spcPct val="150000"/>
                </a:lnSpc>
              </a:pPr>
              <a:r>
                <a:rPr lang="zh-CN" altLang="en-US" sz="1200" dirty="0">
                  <a:solidFill>
                    <a:schemeClr val="bg1">
                      <a:lumMod val="50000"/>
                    </a:schemeClr>
                  </a:solidFill>
                </a:rPr>
                <a:t>这里输入简单的文字概述这里输入简单文字概述简单的文字概述</a:t>
              </a:r>
              <a:r>
                <a:rPr lang="zh-CN" altLang="en-US"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rPr>
                <a:t>这里输入简单的文字概述这里输入</a:t>
              </a:r>
              <a:endParaRPr lang="en-US" altLang="zh-CN" sz="1200" dirty="0">
                <a:solidFill>
                  <a:schemeClr val="bg1">
                    <a:lumMod val="50000"/>
                  </a:schemeClr>
                </a:solidFill>
                <a:latin typeface="微软雅黑" pitchFamily="34" charset="-122"/>
                <a:ea typeface="微软雅黑" pitchFamily="34" charset="-122"/>
              </a:endParaRPr>
            </a:p>
          </p:txBody>
        </p:sp>
        <p:sp>
          <p:nvSpPr>
            <p:cNvPr id="35" name="矩形 34">
              <a:extLst>
                <a:ext uri="{FF2B5EF4-FFF2-40B4-BE49-F238E27FC236}">
                  <a16:creationId xmlns:a16="http://schemas.microsoft.com/office/drawing/2014/main" xmlns="" id="{EB003DD7-C0DE-4DA0-A8FE-3DCA4EEAE99D}"/>
                </a:ext>
              </a:extLst>
            </p:cNvPr>
            <p:cNvSpPr/>
            <p:nvPr/>
          </p:nvSpPr>
          <p:spPr>
            <a:xfrm flipH="1">
              <a:off x="6249822" y="3574697"/>
              <a:ext cx="2160240" cy="1125875"/>
            </a:xfrm>
            <a:prstGeom prst="rect">
              <a:avLst/>
            </a:prstGeom>
            <a:effectLst/>
          </p:spPr>
          <p:txBody>
            <a:bodyPr wrap="square" lIns="121893" tIns="60946" rIns="121893" bIns="60946">
              <a:spAutoFit/>
            </a:bodyPr>
            <a:lstStyle/>
            <a:p>
              <a:pPr>
                <a:lnSpc>
                  <a:spcPct val="150000"/>
                </a:lnSpc>
              </a:pPr>
              <a:r>
                <a:rPr lang="zh-CN" altLang="en-US" sz="1200" dirty="0">
                  <a:solidFill>
                    <a:schemeClr val="bg1">
                      <a:lumMod val="50000"/>
                    </a:schemeClr>
                  </a:solidFill>
                </a:rPr>
                <a:t>这里输入简单的文字概述这里输入简单文字概述简单的文字概述</a:t>
              </a:r>
              <a:r>
                <a:rPr lang="zh-CN" altLang="en-US"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rPr>
                <a:t>这里输入简单的文字概述这里输入</a:t>
              </a:r>
              <a:endParaRPr lang="en-US" altLang="zh-CN" sz="1200" dirty="0">
                <a:solidFill>
                  <a:schemeClr val="bg1">
                    <a:lumMod val="50000"/>
                  </a:schemeClr>
                </a:solidFill>
                <a:latin typeface="微软雅黑" pitchFamily="34" charset="-122"/>
                <a:ea typeface="微软雅黑" pitchFamily="34" charset="-122"/>
              </a:endParaRPr>
            </a:p>
          </p:txBody>
        </p:sp>
        <p:sp>
          <p:nvSpPr>
            <p:cNvPr id="36" name="TextBox 26">
              <a:extLst>
                <a:ext uri="{FF2B5EF4-FFF2-40B4-BE49-F238E27FC236}">
                  <a16:creationId xmlns:a16="http://schemas.microsoft.com/office/drawing/2014/main" xmlns="" id="{77AC54A5-47EA-499B-AC29-6C006A9BBF43}"/>
                </a:ext>
              </a:extLst>
            </p:cNvPr>
            <p:cNvSpPr txBox="1"/>
            <p:nvPr/>
          </p:nvSpPr>
          <p:spPr>
            <a:xfrm>
              <a:off x="4785310" y="3144209"/>
              <a:ext cx="626283" cy="337770"/>
            </a:xfrm>
            <a:prstGeom prst="rect">
              <a:avLst/>
            </a:prstGeom>
            <a:noFill/>
          </p:spPr>
          <p:txBody>
            <a:bodyPr wrap="none" rtlCol="0">
              <a:spAutoFit/>
            </a:bodyPr>
            <a:lstStyle/>
            <a:p>
              <a:r>
                <a:rPr lang="en-US" altLang="zh-CN" b="1" dirty="0">
                  <a:solidFill>
                    <a:schemeClr val="bg1"/>
                  </a:solidFill>
                  <a:latin typeface="微软雅黑" panose="020B0503020204020204" pitchFamily="34" charset="-122"/>
                  <a:ea typeface="微软雅黑" panose="020B0503020204020204" pitchFamily="34" charset="-122"/>
                </a:rPr>
                <a:t>10%</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37" name="TextBox 27">
              <a:extLst>
                <a:ext uri="{FF2B5EF4-FFF2-40B4-BE49-F238E27FC236}">
                  <a16:creationId xmlns:a16="http://schemas.microsoft.com/office/drawing/2014/main" xmlns="" id="{864B9C66-598D-46D9-B14D-1E92F28DBB7F}"/>
                </a:ext>
              </a:extLst>
            </p:cNvPr>
            <p:cNvSpPr txBox="1"/>
            <p:nvPr/>
          </p:nvSpPr>
          <p:spPr>
            <a:xfrm>
              <a:off x="4785310" y="2243066"/>
              <a:ext cx="626283" cy="337770"/>
            </a:xfrm>
            <a:prstGeom prst="rect">
              <a:avLst/>
            </a:prstGeom>
            <a:noFill/>
          </p:spPr>
          <p:txBody>
            <a:bodyPr wrap="none" rtlCol="0">
              <a:spAutoFit/>
            </a:bodyPr>
            <a:lstStyle/>
            <a:p>
              <a:r>
                <a:rPr lang="en-US" altLang="zh-CN" b="1" dirty="0">
                  <a:solidFill>
                    <a:schemeClr val="bg1"/>
                  </a:solidFill>
                  <a:latin typeface="微软雅黑" panose="020B0503020204020204" pitchFamily="34" charset="-122"/>
                  <a:ea typeface="微软雅黑" panose="020B0503020204020204" pitchFamily="34" charset="-122"/>
                </a:rPr>
                <a:t>12%</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38" name="TextBox 28">
              <a:extLst>
                <a:ext uri="{FF2B5EF4-FFF2-40B4-BE49-F238E27FC236}">
                  <a16:creationId xmlns:a16="http://schemas.microsoft.com/office/drawing/2014/main" xmlns="" id="{8F423F5D-7AD5-45FA-A2B0-5A2D88336B36}"/>
                </a:ext>
              </a:extLst>
            </p:cNvPr>
            <p:cNvSpPr txBox="1"/>
            <p:nvPr/>
          </p:nvSpPr>
          <p:spPr>
            <a:xfrm>
              <a:off x="3302169" y="2074871"/>
              <a:ext cx="1083680" cy="591098"/>
            </a:xfrm>
            <a:prstGeom prst="rect">
              <a:avLst/>
            </a:prstGeom>
            <a:noFill/>
          </p:spPr>
          <p:txBody>
            <a:bodyPr wrap="none" rtlCol="0">
              <a:spAutoFit/>
            </a:bodyPr>
            <a:lstStyle/>
            <a:p>
              <a:r>
                <a:rPr lang="en-US" altLang="zh-CN" sz="3600" b="1" dirty="0">
                  <a:solidFill>
                    <a:schemeClr val="bg1"/>
                  </a:solidFill>
                  <a:latin typeface="微软雅黑" panose="020B0503020204020204" pitchFamily="34" charset="-122"/>
                  <a:ea typeface="微软雅黑" panose="020B0503020204020204" pitchFamily="34" charset="-122"/>
                </a:rPr>
                <a:t>45%</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39" name="TextBox 29">
              <a:extLst>
                <a:ext uri="{FF2B5EF4-FFF2-40B4-BE49-F238E27FC236}">
                  <a16:creationId xmlns:a16="http://schemas.microsoft.com/office/drawing/2014/main" xmlns="" id="{FED6EACD-7D5E-42CD-B284-8FF3D5370697}"/>
                </a:ext>
              </a:extLst>
            </p:cNvPr>
            <p:cNvSpPr txBox="1"/>
            <p:nvPr/>
          </p:nvSpPr>
          <p:spPr>
            <a:xfrm>
              <a:off x="3678763" y="3150950"/>
              <a:ext cx="626283" cy="337770"/>
            </a:xfrm>
            <a:prstGeom prst="rect">
              <a:avLst/>
            </a:prstGeom>
            <a:noFill/>
          </p:spPr>
          <p:txBody>
            <a:bodyPr wrap="none" rtlCol="0">
              <a:spAutoFit/>
            </a:bodyPr>
            <a:lstStyle/>
            <a:p>
              <a:r>
                <a:rPr lang="en-US" altLang="zh-CN" b="1" dirty="0">
                  <a:solidFill>
                    <a:schemeClr val="bg1"/>
                  </a:solidFill>
                  <a:latin typeface="微软雅黑" panose="020B0503020204020204" pitchFamily="34" charset="-122"/>
                  <a:ea typeface="微软雅黑" panose="020B0503020204020204" pitchFamily="34" charset="-122"/>
                </a:rPr>
                <a:t>36%</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0704381"/>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B26621BA-EE5C-49D9-8F8E-C3AA9A96A211}"/>
              </a:ext>
            </a:extLst>
          </p:cNvPr>
          <p:cNvGrpSpPr/>
          <p:nvPr/>
        </p:nvGrpSpPr>
        <p:grpSpPr>
          <a:xfrm>
            <a:off x="0" y="328306"/>
            <a:ext cx="12190413" cy="744070"/>
            <a:chOff x="-3263900" y="500464"/>
            <a:chExt cx="12190413" cy="744070"/>
          </a:xfrm>
        </p:grpSpPr>
        <p:grpSp>
          <p:nvGrpSpPr>
            <p:cNvPr id="11" name="组合 10">
              <a:extLst>
                <a:ext uri="{FF2B5EF4-FFF2-40B4-BE49-F238E27FC236}">
                  <a16:creationId xmlns:a16="http://schemas.microsoft.com/office/drawing/2014/main" xmlns="" id="{13EB87F4-0609-48B0-8FAD-F4DB774D2570}"/>
                </a:ext>
              </a:extLst>
            </p:cNvPr>
            <p:cNvGrpSpPr/>
            <p:nvPr/>
          </p:nvGrpSpPr>
          <p:grpSpPr>
            <a:xfrm>
              <a:off x="1012210" y="500464"/>
              <a:ext cx="3627350" cy="744070"/>
              <a:chOff x="1259860" y="683707"/>
              <a:chExt cx="3627350" cy="744070"/>
            </a:xfrm>
          </p:grpSpPr>
          <p:grpSp>
            <p:nvGrpSpPr>
              <p:cNvPr id="13" name="组合 12">
                <a:extLst>
                  <a:ext uri="{FF2B5EF4-FFF2-40B4-BE49-F238E27FC236}">
                    <a16:creationId xmlns:a16="http://schemas.microsoft.com/office/drawing/2014/main" xmlns="" id="{6E15125C-FCC3-41DE-A4F4-DB31571EA327}"/>
                  </a:ext>
                </a:extLst>
              </p:cNvPr>
              <p:cNvGrpSpPr/>
              <p:nvPr/>
            </p:nvGrpSpPr>
            <p:grpSpPr>
              <a:xfrm>
                <a:off x="1442728" y="683707"/>
                <a:ext cx="3255324" cy="744070"/>
                <a:chOff x="5103423" y="1157206"/>
                <a:chExt cx="2311401" cy="744070"/>
              </a:xfrm>
            </p:grpSpPr>
            <p:sp>
              <p:nvSpPr>
                <p:cNvPr id="15" name="TextBox 8">
                  <a:extLst>
                    <a:ext uri="{FF2B5EF4-FFF2-40B4-BE49-F238E27FC236}">
                      <a16:creationId xmlns:a16="http://schemas.microsoft.com/office/drawing/2014/main" xmlns="" id="{E4FED996-3A5B-46BC-B5CA-8383013E0839}"/>
                    </a:ext>
                  </a:extLst>
                </p:cNvPr>
                <p:cNvSpPr txBox="1">
                  <a:spLocks noChangeArrowheads="1"/>
                </p:cNvSpPr>
                <p:nvPr/>
              </p:nvSpPr>
              <p:spPr bwMode="auto">
                <a:xfrm>
                  <a:off x="5103423" y="1157206"/>
                  <a:ext cx="23114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b="1" dirty="0">
                      <a:solidFill>
                        <a:srgbClr val="944E4E"/>
                      </a:solidFill>
                      <a:latin typeface="微软雅黑" panose="020B0503020204020204" pitchFamily="34" charset="-122"/>
                      <a:ea typeface="微软雅黑" panose="020B0503020204020204" pitchFamily="34" charset="-122"/>
                    </a:rPr>
                    <a:t>成功项目综述</a:t>
                  </a:r>
                </a:p>
              </p:txBody>
            </p:sp>
            <p:sp>
              <p:nvSpPr>
                <p:cNvPr id="16" name="TextBox 8">
                  <a:extLst>
                    <a:ext uri="{FF2B5EF4-FFF2-40B4-BE49-F238E27FC236}">
                      <a16:creationId xmlns:a16="http://schemas.microsoft.com/office/drawing/2014/main" xmlns="" id="{7A6C58A9-6BD3-4CC1-9FEC-E26FC1965A02}"/>
                    </a:ext>
                  </a:extLst>
                </p:cNvPr>
                <p:cNvSpPr txBox="1">
                  <a:spLocks noChangeArrowheads="1"/>
                </p:cNvSpPr>
                <p:nvPr/>
              </p:nvSpPr>
              <p:spPr bwMode="auto">
                <a:xfrm>
                  <a:off x="5103424" y="1701221"/>
                  <a:ext cx="231140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rPr>
                    <a:t>CLICK TO ADD CAPTION TEXT</a:t>
                  </a:r>
                  <a:endParaRPr lang="zh-CN" altLang="en-US"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4" name="矩形 13">
                <a:extLst>
                  <a:ext uri="{FF2B5EF4-FFF2-40B4-BE49-F238E27FC236}">
                    <a16:creationId xmlns:a16="http://schemas.microsoft.com/office/drawing/2014/main" xmlns="" id="{26F34C45-BBAD-4F01-91FB-F3C6A9717861}"/>
                  </a:ext>
                </a:extLst>
              </p:cNvPr>
              <p:cNvSpPr/>
              <p:nvPr/>
            </p:nvSpPr>
            <p:spPr>
              <a:xfrm>
                <a:off x="1259860"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a16="http://schemas.microsoft.com/office/drawing/2014/main" xmlns="" id="{7A3FDAB0-7673-49F1-BE8E-E82B4A606A24}"/>
                  </a:ext>
                </a:extLst>
              </p:cNvPr>
              <p:cNvSpPr/>
              <p:nvPr/>
            </p:nvSpPr>
            <p:spPr>
              <a:xfrm>
                <a:off x="4594495"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grpSp>
        <p:cxnSp>
          <p:nvCxnSpPr>
            <p:cNvPr id="12" name="直接连接符 11">
              <a:extLst>
                <a:ext uri="{FF2B5EF4-FFF2-40B4-BE49-F238E27FC236}">
                  <a16:creationId xmlns:a16="http://schemas.microsoft.com/office/drawing/2014/main" xmlns="" id="{8E8F8882-3D20-4EA6-B9F6-35B20E316C61}"/>
                </a:ext>
              </a:extLst>
            </p:cNvPr>
            <p:cNvCxnSpPr>
              <a:cxnSpLocks/>
            </p:cNvCxnSpPr>
            <p:nvPr/>
          </p:nvCxnSpPr>
          <p:spPr>
            <a:xfrm flipH="1">
              <a:off x="-3263900" y="883444"/>
              <a:ext cx="4149271"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AD4D33A1-C084-4D42-BE68-26992D746454}"/>
                </a:ext>
              </a:extLst>
            </p:cNvPr>
            <p:cNvCxnSpPr>
              <a:cxnSpLocks/>
            </p:cNvCxnSpPr>
            <p:nvPr/>
          </p:nvCxnSpPr>
          <p:spPr>
            <a:xfrm flipH="1">
              <a:off x="4745643" y="883444"/>
              <a:ext cx="4180870"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sp>
        <p:nvSpPr>
          <p:cNvPr id="19" name="等腰三角形 12">
            <a:extLst>
              <a:ext uri="{FF2B5EF4-FFF2-40B4-BE49-F238E27FC236}">
                <a16:creationId xmlns:a16="http://schemas.microsoft.com/office/drawing/2014/main" xmlns="" id="{EC463B5F-6599-434B-B6DF-7A064CDDE557}"/>
              </a:ext>
            </a:extLst>
          </p:cNvPr>
          <p:cNvSpPr>
            <a:spLocks noChangeArrowheads="1"/>
          </p:cNvSpPr>
          <p:nvPr/>
        </p:nvSpPr>
        <p:spPr bwMode="auto">
          <a:xfrm rot="5400000">
            <a:off x="2156278" y="2264283"/>
            <a:ext cx="2108200" cy="1816100"/>
          </a:xfrm>
          <a:prstGeom prst="triangle">
            <a:avLst>
              <a:gd name="adj" fmla="val 50000"/>
            </a:avLst>
          </a:prstGeom>
          <a:solidFill>
            <a:srgbClr val="944E4E"/>
          </a:solidFill>
          <a:ln>
            <a:noFill/>
          </a:ln>
        </p:spPr>
        <p:txBody>
          <a:bodyPr anchor="ctr"/>
          <a:lstStyle/>
          <a:p>
            <a:pPr algn="ctr" eaLnBrk="1" hangingPunct="1">
              <a:buFont typeface="Arial" charset="0"/>
              <a:buNone/>
            </a:pPr>
            <a:endParaRPr lang="zh-CN" altLang="en-US">
              <a:solidFill>
                <a:srgbClr val="FFFFFF"/>
              </a:solidFill>
              <a:latin typeface="宋体" charset="-122"/>
              <a:sym typeface="宋体" charset="-122"/>
            </a:endParaRPr>
          </a:p>
        </p:txBody>
      </p:sp>
      <p:sp>
        <p:nvSpPr>
          <p:cNvPr id="20" name="等腰三角形 13">
            <a:extLst>
              <a:ext uri="{FF2B5EF4-FFF2-40B4-BE49-F238E27FC236}">
                <a16:creationId xmlns:a16="http://schemas.microsoft.com/office/drawing/2014/main" xmlns="" id="{6202927D-8F1C-480E-AD35-8668810B41BA}"/>
              </a:ext>
            </a:extLst>
          </p:cNvPr>
          <p:cNvSpPr>
            <a:spLocks noChangeArrowheads="1"/>
          </p:cNvSpPr>
          <p:nvPr/>
        </p:nvSpPr>
        <p:spPr bwMode="auto">
          <a:xfrm rot="5400000">
            <a:off x="5325949" y="2263489"/>
            <a:ext cx="2108200" cy="1817687"/>
          </a:xfrm>
          <a:prstGeom prst="triangle">
            <a:avLst>
              <a:gd name="adj" fmla="val 50000"/>
            </a:avLst>
          </a:prstGeom>
          <a:solidFill>
            <a:srgbClr val="944E4E"/>
          </a:solidFill>
          <a:ln>
            <a:noFill/>
          </a:ln>
        </p:spPr>
        <p:txBody>
          <a:bodyPr anchor="ctr"/>
          <a:lstStyle/>
          <a:p>
            <a:pPr algn="ctr" eaLnBrk="1" hangingPunct="1">
              <a:buFont typeface="Arial" charset="0"/>
              <a:buNone/>
            </a:pPr>
            <a:endParaRPr lang="zh-CN" altLang="en-US">
              <a:solidFill>
                <a:srgbClr val="FFFFFF"/>
              </a:solidFill>
              <a:latin typeface="宋体" charset="-122"/>
              <a:sym typeface="宋体" charset="-122"/>
            </a:endParaRPr>
          </a:p>
        </p:txBody>
      </p:sp>
      <p:sp>
        <p:nvSpPr>
          <p:cNvPr id="21" name="等腰三角形 14">
            <a:extLst>
              <a:ext uri="{FF2B5EF4-FFF2-40B4-BE49-F238E27FC236}">
                <a16:creationId xmlns:a16="http://schemas.microsoft.com/office/drawing/2014/main" xmlns="" id="{53C3DBAE-52CF-44EC-849F-D3F5C65FB9FC}"/>
              </a:ext>
            </a:extLst>
          </p:cNvPr>
          <p:cNvSpPr>
            <a:spLocks noChangeArrowheads="1"/>
          </p:cNvSpPr>
          <p:nvPr/>
        </p:nvSpPr>
        <p:spPr bwMode="auto">
          <a:xfrm rot="5400000">
            <a:off x="8439944" y="2263489"/>
            <a:ext cx="2108200" cy="1817688"/>
          </a:xfrm>
          <a:prstGeom prst="triangle">
            <a:avLst>
              <a:gd name="adj" fmla="val 50000"/>
            </a:avLst>
          </a:prstGeom>
          <a:solidFill>
            <a:srgbClr val="944E4E"/>
          </a:solidFill>
          <a:ln>
            <a:noFill/>
          </a:ln>
        </p:spPr>
        <p:txBody>
          <a:bodyPr anchor="ctr"/>
          <a:lstStyle/>
          <a:p>
            <a:pPr algn="ctr" eaLnBrk="1" hangingPunct="1">
              <a:buFont typeface="Arial" charset="0"/>
              <a:buNone/>
            </a:pPr>
            <a:endParaRPr lang="zh-CN" altLang="en-US">
              <a:solidFill>
                <a:srgbClr val="FFFFFF"/>
              </a:solidFill>
              <a:latin typeface="宋体" charset="-122"/>
              <a:sym typeface="宋体" charset="-122"/>
            </a:endParaRPr>
          </a:p>
        </p:txBody>
      </p:sp>
      <p:pic>
        <p:nvPicPr>
          <p:cNvPr id="22" name="图片 16">
            <a:extLst>
              <a:ext uri="{FF2B5EF4-FFF2-40B4-BE49-F238E27FC236}">
                <a16:creationId xmlns:a16="http://schemas.microsoft.com/office/drawing/2014/main" xmlns="" id="{AD4A421E-B28B-4506-B35F-2C2C4F980AB1}"/>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924925" y="2854833"/>
            <a:ext cx="569913" cy="54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图片 17">
            <a:extLst>
              <a:ext uri="{FF2B5EF4-FFF2-40B4-BE49-F238E27FC236}">
                <a16:creationId xmlns:a16="http://schemas.microsoft.com/office/drawing/2014/main" xmlns="" id="{D0DDAD88-C9FB-48DB-9E94-6EAC1690DB25}"/>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860142" y="2854833"/>
            <a:ext cx="601663"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图片 19">
            <a:extLst>
              <a:ext uri="{FF2B5EF4-FFF2-40B4-BE49-F238E27FC236}">
                <a16:creationId xmlns:a16="http://schemas.microsoft.com/office/drawing/2014/main" xmlns="" id="{179AF302-66A6-4D90-9EB3-FCC17056AF21}"/>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594428" y="2870708"/>
            <a:ext cx="57467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文本框 21">
            <a:extLst>
              <a:ext uri="{FF2B5EF4-FFF2-40B4-BE49-F238E27FC236}">
                <a16:creationId xmlns:a16="http://schemas.microsoft.com/office/drawing/2014/main" xmlns="" id="{E0D73377-AA0F-4DA3-BBCB-D1A87BDAF269}"/>
              </a:ext>
            </a:extLst>
          </p:cNvPr>
          <p:cNvSpPr>
            <a:spLocks noChangeArrowheads="1"/>
          </p:cNvSpPr>
          <p:nvPr/>
        </p:nvSpPr>
        <p:spPr bwMode="auto">
          <a:xfrm flipH="1">
            <a:off x="8215960" y="4402646"/>
            <a:ext cx="1826141"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lgn="ctr"/>
            <a:r>
              <a:rPr lang="zh-CN" altLang="en-US" sz="1600" b="1" dirty="0">
                <a:solidFill>
                  <a:srgbClr val="FFFFFF">
                    <a:lumMod val="50000"/>
                  </a:srgbClr>
                </a:solidFill>
                <a:latin typeface="微软雅黑" pitchFamily="34" charset="-122"/>
                <a:ea typeface="微软雅黑" pitchFamily="34" charset="-122"/>
              </a:rPr>
              <a:t>加入标题描述</a:t>
            </a:r>
            <a:endParaRPr lang="en-US" altLang="zh-CN" sz="1600" b="1" dirty="0">
              <a:solidFill>
                <a:srgbClr val="FFFFFF">
                  <a:lumMod val="50000"/>
                </a:srgbClr>
              </a:solidFill>
              <a:latin typeface="微软雅黑" pitchFamily="34" charset="-122"/>
              <a:ea typeface="微软雅黑" pitchFamily="34" charset="-122"/>
            </a:endParaRPr>
          </a:p>
          <a:p>
            <a:pPr lvl="0" algn="ct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6" name="文本框 22">
            <a:extLst>
              <a:ext uri="{FF2B5EF4-FFF2-40B4-BE49-F238E27FC236}">
                <a16:creationId xmlns:a16="http://schemas.microsoft.com/office/drawing/2014/main" xmlns="" id="{12035A29-276C-4D55-AC99-F545D490C931}"/>
              </a:ext>
            </a:extLst>
          </p:cNvPr>
          <p:cNvSpPr>
            <a:spLocks noChangeArrowheads="1"/>
          </p:cNvSpPr>
          <p:nvPr/>
        </p:nvSpPr>
        <p:spPr bwMode="auto">
          <a:xfrm flipH="1">
            <a:off x="5123282" y="4402646"/>
            <a:ext cx="1826141"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lgn="ctr"/>
            <a:r>
              <a:rPr lang="zh-CN" altLang="en-US" sz="1600" b="1" dirty="0">
                <a:solidFill>
                  <a:srgbClr val="FFFFFF">
                    <a:lumMod val="50000"/>
                  </a:srgbClr>
                </a:solidFill>
                <a:latin typeface="微软雅黑" pitchFamily="34" charset="-122"/>
                <a:ea typeface="微软雅黑" pitchFamily="34" charset="-122"/>
              </a:rPr>
              <a:t>加入标题描述</a:t>
            </a:r>
            <a:endParaRPr lang="en-US" altLang="zh-CN" sz="1600" b="1" dirty="0">
              <a:solidFill>
                <a:srgbClr val="FFFFFF">
                  <a:lumMod val="50000"/>
                </a:srgbClr>
              </a:solidFill>
              <a:latin typeface="微软雅黑" pitchFamily="34" charset="-122"/>
              <a:ea typeface="微软雅黑" pitchFamily="34" charset="-122"/>
            </a:endParaRPr>
          </a:p>
          <a:p>
            <a:pPr lvl="0" algn="ct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7" name="文本框 23">
            <a:extLst>
              <a:ext uri="{FF2B5EF4-FFF2-40B4-BE49-F238E27FC236}">
                <a16:creationId xmlns:a16="http://schemas.microsoft.com/office/drawing/2014/main" xmlns="" id="{973237B0-E487-4EA8-AB28-0813B3E299B1}"/>
              </a:ext>
            </a:extLst>
          </p:cNvPr>
          <p:cNvSpPr>
            <a:spLocks noChangeArrowheads="1"/>
          </p:cNvSpPr>
          <p:nvPr/>
        </p:nvSpPr>
        <p:spPr bwMode="auto">
          <a:xfrm flipH="1">
            <a:off x="1930593" y="4402646"/>
            <a:ext cx="1826141"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lgn="ctr"/>
            <a:r>
              <a:rPr lang="zh-CN" altLang="en-US" sz="1600" b="1" dirty="0">
                <a:solidFill>
                  <a:srgbClr val="FFFFFF">
                    <a:lumMod val="50000"/>
                  </a:srgbClr>
                </a:solidFill>
                <a:latin typeface="微软雅黑" pitchFamily="34" charset="-122"/>
                <a:ea typeface="微软雅黑" pitchFamily="34" charset="-122"/>
              </a:rPr>
              <a:t>加入标题描述</a:t>
            </a:r>
            <a:endParaRPr lang="en-US" altLang="zh-CN" sz="1600" b="1" dirty="0">
              <a:solidFill>
                <a:srgbClr val="FFFFFF">
                  <a:lumMod val="50000"/>
                </a:srgbClr>
              </a:solidFill>
              <a:latin typeface="微软雅黑" pitchFamily="34" charset="-122"/>
              <a:ea typeface="微软雅黑" pitchFamily="34" charset="-122"/>
            </a:endParaRPr>
          </a:p>
          <a:p>
            <a:pPr lvl="0" algn="ct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r>
              <a:rPr lang="zh-CN" altLang="en-US" sz="16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ctr"/>
            <a:endParaRPr lang="en-US" altLang="zh-CN" sz="16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Tree>
    <p:extLst>
      <p:ext uri="{BB962C8B-B14F-4D97-AF65-F5344CB8AC3E}">
        <p14:creationId xmlns:p14="http://schemas.microsoft.com/office/powerpoint/2010/main" val="1895765069"/>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250"/>
                                        <p:tgtEl>
                                          <p:spTgt spid="19"/>
                                        </p:tgtEl>
                                      </p:cBhvr>
                                    </p:animEffect>
                                    <p:anim calcmode="lin" valueType="num">
                                      <p:cBhvr>
                                        <p:cTn id="12" dur="250" fill="hold"/>
                                        <p:tgtEl>
                                          <p:spTgt spid="19"/>
                                        </p:tgtEl>
                                        <p:attrNameLst>
                                          <p:attrName>ppt_x</p:attrName>
                                        </p:attrNameLst>
                                      </p:cBhvr>
                                      <p:tavLst>
                                        <p:tav tm="0">
                                          <p:val>
                                            <p:strVal val="#ppt_x"/>
                                          </p:val>
                                        </p:tav>
                                        <p:tav tm="100000">
                                          <p:val>
                                            <p:strVal val="#ppt_x"/>
                                          </p:val>
                                        </p:tav>
                                      </p:tavLst>
                                    </p:anim>
                                    <p:anim calcmode="lin" valueType="num">
                                      <p:cBhvr>
                                        <p:cTn id="13" dur="250" fill="hold"/>
                                        <p:tgtEl>
                                          <p:spTgt spid="19"/>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250"/>
                                        <p:tgtEl>
                                          <p:spTgt spid="20"/>
                                        </p:tgtEl>
                                      </p:cBhvr>
                                    </p:animEffect>
                                    <p:anim calcmode="lin" valueType="num">
                                      <p:cBhvr>
                                        <p:cTn id="18" dur="250" fill="hold"/>
                                        <p:tgtEl>
                                          <p:spTgt spid="20"/>
                                        </p:tgtEl>
                                        <p:attrNameLst>
                                          <p:attrName>ppt_x</p:attrName>
                                        </p:attrNameLst>
                                      </p:cBhvr>
                                      <p:tavLst>
                                        <p:tav tm="0">
                                          <p:val>
                                            <p:strVal val="#ppt_x"/>
                                          </p:val>
                                        </p:tav>
                                        <p:tav tm="100000">
                                          <p:val>
                                            <p:strVal val="#ppt_x"/>
                                          </p:val>
                                        </p:tav>
                                      </p:tavLst>
                                    </p:anim>
                                    <p:anim calcmode="lin" valueType="num">
                                      <p:cBhvr>
                                        <p:cTn id="19" dur="25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250"/>
                                        <p:tgtEl>
                                          <p:spTgt spid="21"/>
                                        </p:tgtEl>
                                      </p:cBhvr>
                                    </p:animEffect>
                                    <p:anim calcmode="lin" valueType="num">
                                      <p:cBhvr>
                                        <p:cTn id="24" dur="250" fill="hold"/>
                                        <p:tgtEl>
                                          <p:spTgt spid="21"/>
                                        </p:tgtEl>
                                        <p:attrNameLst>
                                          <p:attrName>ppt_x</p:attrName>
                                        </p:attrNameLst>
                                      </p:cBhvr>
                                      <p:tavLst>
                                        <p:tav tm="0">
                                          <p:val>
                                            <p:strVal val="#ppt_x"/>
                                          </p:val>
                                        </p:tav>
                                        <p:tav tm="100000">
                                          <p:val>
                                            <p:strVal val="#ppt_x"/>
                                          </p:val>
                                        </p:tav>
                                      </p:tavLst>
                                    </p:anim>
                                    <p:anim calcmode="lin" valueType="num">
                                      <p:cBhvr>
                                        <p:cTn id="25" dur="250" fill="hold"/>
                                        <p:tgtEl>
                                          <p:spTgt spid="21"/>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250"/>
                                        <p:tgtEl>
                                          <p:spTgt spid="22"/>
                                        </p:tgtEl>
                                      </p:cBhvr>
                                    </p:animEffect>
                                    <p:anim calcmode="lin" valueType="num">
                                      <p:cBhvr>
                                        <p:cTn id="30" dur="250" fill="hold"/>
                                        <p:tgtEl>
                                          <p:spTgt spid="22"/>
                                        </p:tgtEl>
                                        <p:attrNameLst>
                                          <p:attrName>ppt_x</p:attrName>
                                        </p:attrNameLst>
                                      </p:cBhvr>
                                      <p:tavLst>
                                        <p:tav tm="0">
                                          <p:val>
                                            <p:strVal val="#ppt_x"/>
                                          </p:val>
                                        </p:tav>
                                        <p:tav tm="100000">
                                          <p:val>
                                            <p:strVal val="#ppt_x"/>
                                          </p:val>
                                        </p:tav>
                                      </p:tavLst>
                                    </p:anim>
                                    <p:anim calcmode="lin" valueType="num">
                                      <p:cBhvr>
                                        <p:cTn id="31" dur="250" fill="hold"/>
                                        <p:tgtEl>
                                          <p:spTgt spid="22"/>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250"/>
                                        <p:tgtEl>
                                          <p:spTgt spid="23"/>
                                        </p:tgtEl>
                                      </p:cBhvr>
                                    </p:animEffect>
                                    <p:anim calcmode="lin" valueType="num">
                                      <p:cBhvr>
                                        <p:cTn id="36" dur="250" fill="hold"/>
                                        <p:tgtEl>
                                          <p:spTgt spid="23"/>
                                        </p:tgtEl>
                                        <p:attrNameLst>
                                          <p:attrName>ppt_x</p:attrName>
                                        </p:attrNameLst>
                                      </p:cBhvr>
                                      <p:tavLst>
                                        <p:tav tm="0">
                                          <p:val>
                                            <p:strVal val="#ppt_x"/>
                                          </p:val>
                                        </p:tav>
                                        <p:tav tm="100000">
                                          <p:val>
                                            <p:strVal val="#ppt_x"/>
                                          </p:val>
                                        </p:tav>
                                      </p:tavLst>
                                    </p:anim>
                                    <p:anim calcmode="lin" valueType="num">
                                      <p:cBhvr>
                                        <p:cTn id="37" dur="250" fill="hold"/>
                                        <p:tgtEl>
                                          <p:spTgt spid="23"/>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250"/>
                                        <p:tgtEl>
                                          <p:spTgt spid="24"/>
                                        </p:tgtEl>
                                      </p:cBhvr>
                                    </p:animEffect>
                                    <p:anim calcmode="lin" valueType="num">
                                      <p:cBhvr>
                                        <p:cTn id="42" dur="250" fill="hold"/>
                                        <p:tgtEl>
                                          <p:spTgt spid="24"/>
                                        </p:tgtEl>
                                        <p:attrNameLst>
                                          <p:attrName>ppt_x</p:attrName>
                                        </p:attrNameLst>
                                      </p:cBhvr>
                                      <p:tavLst>
                                        <p:tav tm="0">
                                          <p:val>
                                            <p:strVal val="#ppt_x"/>
                                          </p:val>
                                        </p:tav>
                                        <p:tav tm="100000">
                                          <p:val>
                                            <p:strVal val="#ppt_x"/>
                                          </p:val>
                                        </p:tav>
                                      </p:tavLst>
                                    </p:anim>
                                    <p:anim calcmode="lin" valueType="num">
                                      <p:cBhvr>
                                        <p:cTn id="43" dur="250" fill="hold"/>
                                        <p:tgtEl>
                                          <p:spTgt spid="24"/>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250"/>
                                        <p:tgtEl>
                                          <p:spTgt spid="25"/>
                                        </p:tgtEl>
                                      </p:cBhvr>
                                    </p:animEffect>
                                    <p:anim calcmode="lin" valueType="num">
                                      <p:cBhvr>
                                        <p:cTn id="48" dur="250" fill="hold"/>
                                        <p:tgtEl>
                                          <p:spTgt spid="25"/>
                                        </p:tgtEl>
                                        <p:attrNameLst>
                                          <p:attrName>ppt_x</p:attrName>
                                        </p:attrNameLst>
                                      </p:cBhvr>
                                      <p:tavLst>
                                        <p:tav tm="0">
                                          <p:val>
                                            <p:strVal val="#ppt_x"/>
                                          </p:val>
                                        </p:tav>
                                        <p:tav tm="100000">
                                          <p:val>
                                            <p:strVal val="#ppt_x"/>
                                          </p:val>
                                        </p:tav>
                                      </p:tavLst>
                                    </p:anim>
                                    <p:anim calcmode="lin" valueType="num">
                                      <p:cBhvr>
                                        <p:cTn id="49" dur="250" fill="hold"/>
                                        <p:tgtEl>
                                          <p:spTgt spid="25"/>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250"/>
                                        <p:tgtEl>
                                          <p:spTgt spid="26"/>
                                        </p:tgtEl>
                                      </p:cBhvr>
                                    </p:animEffect>
                                    <p:anim calcmode="lin" valueType="num">
                                      <p:cBhvr>
                                        <p:cTn id="54" dur="250" fill="hold"/>
                                        <p:tgtEl>
                                          <p:spTgt spid="26"/>
                                        </p:tgtEl>
                                        <p:attrNameLst>
                                          <p:attrName>ppt_x</p:attrName>
                                        </p:attrNameLst>
                                      </p:cBhvr>
                                      <p:tavLst>
                                        <p:tav tm="0">
                                          <p:val>
                                            <p:strVal val="#ppt_x"/>
                                          </p:val>
                                        </p:tav>
                                        <p:tav tm="100000">
                                          <p:val>
                                            <p:strVal val="#ppt_x"/>
                                          </p:val>
                                        </p:tav>
                                      </p:tavLst>
                                    </p:anim>
                                    <p:anim calcmode="lin" valueType="num">
                                      <p:cBhvr>
                                        <p:cTn id="55" dur="250" fill="hold"/>
                                        <p:tgtEl>
                                          <p:spTgt spid="26"/>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250"/>
                                        <p:tgtEl>
                                          <p:spTgt spid="27"/>
                                        </p:tgtEl>
                                      </p:cBhvr>
                                    </p:animEffect>
                                    <p:anim calcmode="lin" valueType="num">
                                      <p:cBhvr>
                                        <p:cTn id="60" dur="250" fill="hold"/>
                                        <p:tgtEl>
                                          <p:spTgt spid="27"/>
                                        </p:tgtEl>
                                        <p:attrNameLst>
                                          <p:attrName>ppt_x</p:attrName>
                                        </p:attrNameLst>
                                      </p:cBhvr>
                                      <p:tavLst>
                                        <p:tav tm="0">
                                          <p:val>
                                            <p:strVal val="#ppt_x"/>
                                          </p:val>
                                        </p:tav>
                                        <p:tav tm="100000">
                                          <p:val>
                                            <p:strVal val="#ppt_x"/>
                                          </p:val>
                                        </p:tav>
                                      </p:tavLst>
                                    </p:anim>
                                    <p:anim calcmode="lin" valueType="num">
                                      <p:cBhvr>
                                        <p:cTn id="61" dur="25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5" grpId="0"/>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B26621BA-EE5C-49D9-8F8E-C3AA9A96A211}"/>
              </a:ext>
            </a:extLst>
          </p:cNvPr>
          <p:cNvGrpSpPr/>
          <p:nvPr/>
        </p:nvGrpSpPr>
        <p:grpSpPr>
          <a:xfrm>
            <a:off x="0" y="328306"/>
            <a:ext cx="12190413" cy="744070"/>
            <a:chOff x="-3263900" y="500464"/>
            <a:chExt cx="12190413" cy="744070"/>
          </a:xfrm>
        </p:grpSpPr>
        <p:grpSp>
          <p:nvGrpSpPr>
            <p:cNvPr id="11" name="组合 10">
              <a:extLst>
                <a:ext uri="{FF2B5EF4-FFF2-40B4-BE49-F238E27FC236}">
                  <a16:creationId xmlns:a16="http://schemas.microsoft.com/office/drawing/2014/main" xmlns="" id="{13EB87F4-0609-48B0-8FAD-F4DB774D2570}"/>
                </a:ext>
              </a:extLst>
            </p:cNvPr>
            <p:cNvGrpSpPr/>
            <p:nvPr/>
          </p:nvGrpSpPr>
          <p:grpSpPr>
            <a:xfrm>
              <a:off x="1012210" y="500464"/>
              <a:ext cx="3627350" cy="744070"/>
              <a:chOff x="1259860" y="683707"/>
              <a:chExt cx="3627350" cy="744070"/>
            </a:xfrm>
          </p:grpSpPr>
          <p:grpSp>
            <p:nvGrpSpPr>
              <p:cNvPr id="13" name="组合 12">
                <a:extLst>
                  <a:ext uri="{FF2B5EF4-FFF2-40B4-BE49-F238E27FC236}">
                    <a16:creationId xmlns:a16="http://schemas.microsoft.com/office/drawing/2014/main" xmlns="" id="{6E15125C-FCC3-41DE-A4F4-DB31571EA327}"/>
                  </a:ext>
                </a:extLst>
              </p:cNvPr>
              <p:cNvGrpSpPr/>
              <p:nvPr/>
            </p:nvGrpSpPr>
            <p:grpSpPr>
              <a:xfrm>
                <a:off x="1442728" y="683707"/>
                <a:ext cx="3255324" cy="744070"/>
                <a:chOff x="5103423" y="1157206"/>
                <a:chExt cx="2311401" cy="744070"/>
              </a:xfrm>
            </p:grpSpPr>
            <p:sp>
              <p:nvSpPr>
                <p:cNvPr id="15" name="TextBox 8">
                  <a:extLst>
                    <a:ext uri="{FF2B5EF4-FFF2-40B4-BE49-F238E27FC236}">
                      <a16:creationId xmlns:a16="http://schemas.microsoft.com/office/drawing/2014/main" xmlns="" id="{E4FED996-3A5B-46BC-B5CA-8383013E0839}"/>
                    </a:ext>
                  </a:extLst>
                </p:cNvPr>
                <p:cNvSpPr txBox="1">
                  <a:spLocks noChangeArrowheads="1"/>
                </p:cNvSpPr>
                <p:nvPr/>
              </p:nvSpPr>
              <p:spPr bwMode="auto">
                <a:xfrm>
                  <a:off x="5103423" y="1157206"/>
                  <a:ext cx="23114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b="1" dirty="0">
                      <a:solidFill>
                        <a:srgbClr val="944E4E"/>
                      </a:solidFill>
                      <a:latin typeface="微软雅黑" panose="020B0503020204020204" pitchFamily="34" charset="-122"/>
                      <a:ea typeface="微软雅黑" panose="020B0503020204020204" pitchFamily="34" charset="-122"/>
                    </a:rPr>
                    <a:t>成功项目综述</a:t>
                  </a:r>
                </a:p>
              </p:txBody>
            </p:sp>
            <p:sp>
              <p:nvSpPr>
                <p:cNvPr id="16" name="TextBox 8">
                  <a:extLst>
                    <a:ext uri="{FF2B5EF4-FFF2-40B4-BE49-F238E27FC236}">
                      <a16:creationId xmlns:a16="http://schemas.microsoft.com/office/drawing/2014/main" xmlns="" id="{7A6C58A9-6BD3-4CC1-9FEC-E26FC1965A02}"/>
                    </a:ext>
                  </a:extLst>
                </p:cNvPr>
                <p:cNvSpPr txBox="1">
                  <a:spLocks noChangeArrowheads="1"/>
                </p:cNvSpPr>
                <p:nvPr/>
              </p:nvSpPr>
              <p:spPr bwMode="auto">
                <a:xfrm>
                  <a:off x="5103424" y="1701221"/>
                  <a:ext cx="231140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rPr>
                    <a:t>CLICK TO ADD CAPTION TEXT</a:t>
                  </a:r>
                  <a:endParaRPr lang="zh-CN" altLang="en-US"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4" name="矩形 13">
                <a:extLst>
                  <a:ext uri="{FF2B5EF4-FFF2-40B4-BE49-F238E27FC236}">
                    <a16:creationId xmlns:a16="http://schemas.microsoft.com/office/drawing/2014/main" xmlns="" id="{26F34C45-BBAD-4F01-91FB-F3C6A9717861}"/>
                  </a:ext>
                </a:extLst>
              </p:cNvPr>
              <p:cNvSpPr/>
              <p:nvPr/>
            </p:nvSpPr>
            <p:spPr>
              <a:xfrm>
                <a:off x="1259860"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a16="http://schemas.microsoft.com/office/drawing/2014/main" xmlns="" id="{7A3FDAB0-7673-49F1-BE8E-E82B4A606A24}"/>
                  </a:ext>
                </a:extLst>
              </p:cNvPr>
              <p:cNvSpPr/>
              <p:nvPr/>
            </p:nvSpPr>
            <p:spPr>
              <a:xfrm>
                <a:off x="4594495"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grpSp>
        <p:cxnSp>
          <p:nvCxnSpPr>
            <p:cNvPr id="12" name="直接连接符 11">
              <a:extLst>
                <a:ext uri="{FF2B5EF4-FFF2-40B4-BE49-F238E27FC236}">
                  <a16:creationId xmlns:a16="http://schemas.microsoft.com/office/drawing/2014/main" xmlns="" id="{8E8F8882-3D20-4EA6-B9F6-35B20E316C61}"/>
                </a:ext>
              </a:extLst>
            </p:cNvPr>
            <p:cNvCxnSpPr>
              <a:cxnSpLocks/>
            </p:cNvCxnSpPr>
            <p:nvPr/>
          </p:nvCxnSpPr>
          <p:spPr>
            <a:xfrm flipH="1">
              <a:off x="-3263900" y="883444"/>
              <a:ext cx="4149271"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AD4D33A1-C084-4D42-BE68-26992D746454}"/>
                </a:ext>
              </a:extLst>
            </p:cNvPr>
            <p:cNvCxnSpPr>
              <a:cxnSpLocks/>
            </p:cNvCxnSpPr>
            <p:nvPr/>
          </p:nvCxnSpPr>
          <p:spPr>
            <a:xfrm flipH="1">
              <a:off x="4745643" y="883444"/>
              <a:ext cx="4180870"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19" name="Group 42">
            <a:extLst>
              <a:ext uri="{FF2B5EF4-FFF2-40B4-BE49-F238E27FC236}">
                <a16:creationId xmlns:a16="http://schemas.microsoft.com/office/drawing/2014/main" xmlns="" id="{42826F85-2D57-46C4-9725-AC6A08D4B90B}"/>
              </a:ext>
            </a:extLst>
          </p:cNvPr>
          <p:cNvGrpSpPr/>
          <p:nvPr/>
        </p:nvGrpSpPr>
        <p:grpSpPr>
          <a:xfrm>
            <a:off x="8564784" y="2280177"/>
            <a:ext cx="1329624" cy="1016000"/>
            <a:chOff x="5026025" y="3435350"/>
            <a:chExt cx="1770063" cy="1352551"/>
          </a:xfrm>
          <a:solidFill>
            <a:srgbClr val="944E4E"/>
          </a:solidFill>
        </p:grpSpPr>
        <p:sp>
          <p:nvSpPr>
            <p:cNvPr id="20" name="Freeform 5">
              <a:extLst>
                <a:ext uri="{FF2B5EF4-FFF2-40B4-BE49-F238E27FC236}">
                  <a16:creationId xmlns:a16="http://schemas.microsoft.com/office/drawing/2014/main" xmlns="" id="{BE4DECC6-50DB-455F-908E-9C6092BDE4E8}"/>
                </a:ext>
              </a:extLst>
            </p:cNvPr>
            <p:cNvSpPr>
              <a:spLocks/>
            </p:cNvSpPr>
            <p:nvPr/>
          </p:nvSpPr>
          <p:spPr bwMode="auto">
            <a:xfrm>
              <a:off x="5397500" y="3484563"/>
              <a:ext cx="1030288" cy="1303338"/>
            </a:xfrm>
            <a:custGeom>
              <a:avLst/>
              <a:gdLst>
                <a:gd name="T0" fmla="*/ 89 w 274"/>
                <a:gd name="T1" fmla="*/ 160 h 345"/>
                <a:gd name="T2" fmla="*/ 8 w 274"/>
                <a:gd name="T3" fmla="*/ 345 h 345"/>
                <a:gd name="T4" fmla="*/ 265 w 274"/>
                <a:gd name="T5" fmla="*/ 345 h 345"/>
                <a:gd name="T6" fmla="*/ 184 w 274"/>
                <a:gd name="T7" fmla="*/ 160 h 345"/>
                <a:gd name="T8" fmla="*/ 226 w 274"/>
                <a:gd name="T9" fmla="*/ 88 h 345"/>
                <a:gd name="T10" fmla="*/ 137 w 274"/>
                <a:gd name="T11" fmla="*/ 0 h 345"/>
                <a:gd name="T12" fmla="*/ 47 w 274"/>
                <a:gd name="T13" fmla="*/ 86 h 345"/>
                <a:gd name="T14" fmla="*/ 89 w 274"/>
                <a:gd name="T15" fmla="*/ 160 h 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345">
                  <a:moveTo>
                    <a:pt x="89" y="160"/>
                  </a:moveTo>
                  <a:cubicBezTo>
                    <a:pt x="13" y="191"/>
                    <a:pt x="0" y="272"/>
                    <a:pt x="8" y="345"/>
                  </a:cubicBezTo>
                  <a:cubicBezTo>
                    <a:pt x="265" y="345"/>
                    <a:pt x="265" y="345"/>
                    <a:pt x="265" y="345"/>
                  </a:cubicBezTo>
                  <a:cubicBezTo>
                    <a:pt x="274" y="272"/>
                    <a:pt x="261" y="191"/>
                    <a:pt x="184" y="160"/>
                  </a:cubicBezTo>
                  <a:cubicBezTo>
                    <a:pt x="209" y="145"/>
                    <a:pt x="225" y="118"/>
                    <a:pt x="226" y="88"/>
                  </a:cubicBezTo>
                  <a:cubicBezTo>
                    <a:pt x="226" y="40"/>
                    <a:pt x="187" y="1"/>
                    <a:pt x="137" y="0"/>
                  </a:cubicBezTo>
                  <a:cubicBezTo>
                    <a:pt x="88" y="0"/>
                    <a:pt x="48" y="38"/>
                    <a:pt x="47" y="86"/>
                  </a:cubicBezTo>
                  <a:cubicBezTo>
                    <a:pt x="47" y="117"/>
                    <a:pt x="64" y="145"/>
                    <a:pt x="89"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21" name="Freeform 6">
              <a:extLst>
                <a:ext uri="{FF2B5EF4-FFF2-40B4-BE49-F238E27FC236}">
                  <a16:creationId xmlns:a16="http://schemas.microsoft.com/office/drawing/2014/main" xmlns="" id="{872876F5-0B40-414C-ACA7-FE45DE3F8769}"/>
                </a:ext>
              </a:extLst>
            </p:cNvPr>
            <p:cNvSpPr>
              <a:spLocks/>
            </p:cNvSpPr>
            <p:nvPr/>
          </p:nvSpPr>
          <p:spPr bwMode="auto">
            <a:xfrm>
              <a:off x="6210300" y="3435350"/>
              <a:ext cx="585788" cy="1027113"/>
            </a:xfrm>
            <a:custGeom>
              <a:avLst/>
              <a:gdLst>
                <a:gd name="T0" fmla="*/ 0 w 156"/>
                <a:gd name="T1" fmla="*/ 173 h 272"/>
                <a:gd name="T2" fmla="*/ 70 w 156"/>
                <a:gd name="T3" fmla="*/ 272 h 272"/>
                <a:gd name="T4" fmla="*/ 151 w 156"/>
                <a:gd name="T5" fmla="*/ 271 h 272"/>
                <a:gd name="T6" fmla="*/ 91 w 156"/>
                <a:gd name="T7" fmla="*/ 136 h 272"/>
                <a:gd name="T8" fmla="*/ 122 w 156"/>
                <a:gd name="T9" fmla="*/ 82 h 272"/>
                <a:gd name="T10" fmla="*/ 8 w 156"/>
                <a:gd name="T11" fmla="*/ 40 h 272"/>
                <a:gd name="T12" fmla="*/ 0 w 156"/>
                <a:gd name="T13" fmla="*/ 173 h 272"/>
              </a:gdLst>
              <a:ahLst/>
              <a:cxnLst>
                <a:cxn ang="0">
                  <a:pos x="T0" y="T1"/>
                </a:cxn>
                <a:cxn ang="0">
                  <a:pos x="T2" y="T3"/>
                </a:cxn>
                <a:cxn ang="0">
                  <a:pos x="T4" y="T5"/>
                </a:cxn>
                <a:cxn ang="0">
                  <a:pos x="T6" y="T7"/>
                </a:cxn>
                <a:cxn ang="0">
                  <a:pos x="T8" y="T9"/>
                </a:cxn>
                <a:cxn ang="0">
                  <a:pos x="T10" y="T11"/>
                </a:cxn>
                <a:cxn ang="0">
                  <a:pos x="T12" y="T13"/>
                </a:cxn>
              </a:cxnLst>
              <a:rect l="0" t="0" r="r" b="b"/>
              <a:pathLst>
                <a:path w="156" h="272">
                  <a:moveTo>
                    <a:pt x="0" y="173"/>
                  </a:moveTo>
                  <a:cubicBezTo>
                    <a:pt x="39" y="188"/>
                    <a:pt x="64" y="230"/>
                    <a:pt x="70" y="272"/>
                  </a:cubicBezTo>
                  <a:cubicBezTo>
                    <a:pt x="151" y="271"/>
                    <a:pt x="151" y="271"/>
                    <a:pt x="151" y="271"/>
                  </a:cubicBezTo>
                  <a:cubicBezTo>
                    <a:pt x="156" y="218"/>
                    <a:pt x="147" y="158"/>
                    <a:pt x="91" y="136"/>
                  </a:cubicBezTo>
                  <a:cubicBezTo>
                    <a:pt x="110" y="125"/>
                    <a:pt x="122" y="105"/>
                    <a:pt x="122" y="82"/>
                  </a:cubicBezTo>
                  <a:cubicBezTo>
                    <a:pt x="121" y="25"/>
                    <a:pt x="47" y="0"/>
                    <a:pt x="8" y="40"/>
                  </a:cubicBezTo>
                  <a:cubicBezTo>
                    <a:pt x="47" y="75"/>
                    <a:pt x="35" y="147"/>
                    <a:pt x="0" y="1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22" name="Freeform 7">
              <a:extLst>
                <a:ext uri="{FF2B5EF4-FFF2-40B4-BE49-F238E27FC236}">
                  <a16:creationId xmlns:a16="http://schemas.microsoft.com/office/drawing/2014/main" xmlns="" id="{51CCA41D-8D3C-4DBB-B5BF-C4B7603388E5}"/>
                </a:ext>
              </a:extLst>
            </p:cNvPr>
            <p:cNvSpPr>
              <a:spLocks/>
            </p:cNvSpPr>
            <p:nvPr/>
          </p:nvSpPr>
          <p:spPr bwMode="auto">
            <a:xfrm>
              <a:off x="5026025" y="3435350"/>
              <a:ext cx="590550" cy="1027113"/>
            </a:xfrm>
            <a:custGeom>
              <a:avLst/>
              <a:gdLst>
                <a:gd name="T0" fmla="*/ 5 w 157"/>
                <a:gd name="T1" fmla="*/ 271 h 272"/>
                <a:gd name="T2" fmla="*/ 86 w 157"/>
                <a:gd name="T3" fmla="*/ 272 h 272"/>
                <a:gd name="T4" fmla="*/ 157 w 157"/>
                <a:gd name="T5" fmla="*/ 173 h 272"/>
                <a:gd name="T6" fmla="*/ 148 w 157"/>
                <a:gd name="T7" fmla="*/ 40 h 272"/>
                <a:gd name="T8" fmla="*/ 34 w 157"/>
                <a:gd name="T9" fmla="*/ 82 h 272"/>
                <a:gd name="T10" fmla="*/ 65 w 157"/>
                <a:gd name="T11" fmla="*/ 136 h 272"/>
                <a:gd name="T12" fmla="*/ 5 w 157"/>
                <a:gd name="T13" fmla="*/ 271 h 272"/>
              </a:gdLst>
              <a:ahLst/>
              <a:cxnLst>
                <a:cxn ang="0">
                  <a:pos x="T0" y="T1"/>
                </a:cxn>
                <a:cxn ang="0">
                  <a:pos x="T2" y="T3"/>
                </a:cxn>
                <a:cxn ang="0">
                  <a:pos x="T4" y="T5"/>
                </a:cxn>
                <a:cxn ang="0">
                  <a:pos x="T6" y="T7"/>
                </a:cxn>
                <a:cxn ang="0">
                  <a:pos x="T8" y="T9"/>
                </a:cxn>
                <a:cxn ang="0">
                  <a:pos x="T10" y="T11"/>
                </a:cxn>
                <a:cxn ang="0">
                  <a:pos x="T12" y="T13"/>
                </a:cxn>
              </a:cxnLst>
              <a:rect l="0" t="0" r="r" b="b"/>
              <a:pathLst>
                <a:path w="157" h="272">
                  <a:moveTo>
                    <a:pt x="5" y="271"/>
                  </a:moveTo>
                  <a:cubicBezTo>
                    <a:pt x="86" y="272"/>
                    <a:pt x="86" y="272"/>
                    <a:pt x="86" y="272"/>
                  </a:cubicBezTo>
                  <a:cubicBezTo>
                    <a:pt x="91" y="233"/>
                    <a:pt x="120" y="186"/>
                    <a:pt x="157" y="173"/>
                  </a:cubicBezTo>
                  <a:cubicBezTo>
                    <a:pt x="118" y="147"/>
                    <a:pt x="108" y="77"/>
                    <a:pt x="148" y="40"/>
                  </a:cubicBezTo>
                  <a:cubicBezTo>
                    <a:pt x="109" y="0"/>
                    <a:pt x="35" y="25"/>
                    <a:pt x="34" y="82"/>
                  </a:cubicBezTo>
                  <a:cubicBezTo>
                    <a:pt x="34" y="105"/>
                    <a:pt x="46" y="125"/>
                    <a:pt x="65" y="136"/>
                  </a:cubicBezTo>
                  <a:cubicBezTo>
                    <a:pt x="9" y="158"/>
                    <a:pt x="0" y="218"/>
                    <a:pt x="5" y="2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grpSp>
        <p:nvGrpSpPr>
          <p:cNvPr id="23" name="Group 43">
            <a:extLst>
              <a:ext uri="{FF2B5EF4-FFF2-40B4-BE49-F238E27FC236}">
                <a16:creationId xmlns:a16="http://schemas.microsoft.com/office/drawing/2014/main" xmlns="" id="{D9896EE1-C8FD-410A-8030-5543934D5DA9}"/>
              </a:ext>
            </a:extLst>
          </p:cNvPr>
          <p:cNvGrpSpPr/>
          <p:nvPr/>
        </p:nvGrpSpPr>
        <p:grpSpPr>
          <a:xfrm>
            <a:off x="2171829" y="2206852"/>
            <a:ext cx="1085850" cy="1017588"/>
            <a:chOff x="2206625" y="3460750"/>
            <a:chExt cx="1085850" cy="1017588"/>
          </a:xfrm>
          <a:solidFill>
            <a:srgbClr val="944E4E"/>
          </a:solidFill>
        </p:grpSpPr>
        <p:sp>
          <p:nvSpPr>
            <p:cNvPr id="24" name="Freeform 8">
              <a:extLst>
                <a:ext uri="{FF2B5EF4-FFF2-40B4-BE49-F238E27FC236}">
                  <a16:creationId xmlns:a16="http://schemas.microsoft.com/office/drawing/2014/main" xmlns="" id="{D5BC6E8B-0D22-47D3-A8EF-094E1115B0D1}"/>
                </a:ext>
              </a:extLst>
            </p:cNvPr>
            <p:cNvSpPr>
              <a:spLocks noEditPoints="1"/>
            </p:cNvSpPr>
            <p:nvPr/>
          </p:nvSpPr>
          <p:spPr bwMode="auto">
            <a:xfrm>
              <a:off x="2819400" y="3514725"/>
              <a:ext cx="209550" cy="211138"/>
            </a:xfrm>
            <a:custGeom>
              <a:avLst/>
              <a:gdLst>
                <a:gd name="T0" fmla="*/ 30 w 56"/>
                <a:gd name="T1" fmla="*/ 1 h 56"/>
                <a:gd name="T2" fmla="*/ 14 w 56"/>
                <a:gd name="T3" fmla="*/ 4 h 56"/>
                <a:gd name="T4" fmla="*/ 2 w 56"/>
                <a:gd name="T5" fmla="*/ 21 h 56"/>
                <a:gd name="T6" fmla="*/ 1 w 56"/>
                <a:gd name="T7" fmla="*/ 26 h 56"/>
                <a:gd name="T8" fmla="*/ 26 w 56"/>
                <a:gd name="T9" fmla="*/ 55 h 56"/>
                <a:gd name="T10" fmla="*/ 55 w 56"/>
                <a:gd name="T11" fmla="*/ 30 h 56"/>
                <a:gd name="T12" fmla="*/ 30 w 56"/>
                <a:gd name="T13" fmla="*/ 1 h 56"/>
                <a:gd name="T14" fmla="*/ 38 w 56"/>
                <a:gd name="T15" fmla="*/ 44 h 56"/>
                <a:gd name="T16" fmla="*/ 15 w 56"/>
                <a:gd name="T17" fmla="*/ 44 h 56"/>
                <a:gd name="T18" fmla="*/ 15 w 56"/>
                <a:gd name="T19" fmla="*/ 40 h 56"/>
                <a:gd name="T20" fmla="*/ 19 w 56"/>
                <a:gd name="T21" fmla="*/ 36 h 56"/>
                <a:gd name="T22" fmla="*/ 29 w 56"/>
                <a:gd name="T23" fmla="*/ 22 h 56"/>
                <a:gd name="T24" fmla="*/ 24 w 56"/>
                <a:gd name="T25" fmla="*/ 18 h 56"/>
                <a:gd name="T26" fmla="*/ 18 w 56"/>
                <a:gd name="T27" fmla="*/ 20 h 56"/>
                <a:gd name="T28" fmla="*/ 15 w 56"/>
                <a:gd name="T29" fmla="*/ 15 h 56"/>
                <a:gd name="T30" fmla="*/ 26 w 56"/>
                <a:gd name="T31" fmla="*/ 12 h 56"/>
                <a:gd name="T32" fmla="*/ 37 w 56"/>
                <a:gd name="T33" fmla="*/ 22 h 56"/>
                <a:gd name="T34" fmla="*/ 28 w 56"/>
                <a:gd name="T35" fmla="*/ 35 h 56"/>
                <a:gd name="T36" fmla="*/ 25 w 56"/>
                <a:gd name="T37" fmla="*/ 38 h 56"/>
                <a:gd name="T38" fmla="*/ 25 w 56"/>
                <a:gd name="T39" fmla="*/ 38 h 56"/>
                <a:gd name="T40" fmla="*/ 38 w 56"/>
                <a:gd name="T41" fmla="*/ 38 h 56"/>
                <a:gd name="T42" fmla="*/ 38 w 56"/>
                <a:gd name="T43" fmla="*/ 4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6">
                  <a:moveTo>
                    <a:pt x="30" y="1"/>
                  </a:moveTo>
                  <a:cubicBezTo>
                    <a:pt x="24" y="0"/>
                    <a:pt x="19" y="2"/>
                    <a:pt x="14" y="4"/>
                  </a:cubicBezTo>
                  <a:cubicBezTo>
                    <a:pt x="13" y="12"/>
                    <a:pt x="8" y="19"/>
                    <a:pt x="2" y="21"/>
                  </a:cubicBezTo>
                  <a:cubicBezTo>
                    <a:pt x="1" y="23"/>
                    <a:pt x="1" y="25"/>
                    <a:pt x="1" y="26"/>
                  </a:cubicBezTo>
                  <a:cubicBezTo>
                    <a:pt x="0" y="41"/>
                    <a:pt x="11" y="54"/>
                    <a:pt x="26" y="55"/>
                  </a:cubicBezTo>
                  <a:cubicBezTo>
                    <a:pt x="41" y="56"/>
                    <a:pt x="54" y="45"/>
                    <a:pt x="55" y="30"/>
                  </a:cubicBezTo>
                  <a:cubicBezTo>
                    <a:pt x="56" y="15"/>
                    <a:pt x="45" y="2"/>
                    <a:pt x="30" y="1"/>
                  </a:cubicBezTo>
                  <a:close/>
                  <a:moveTo>
                    <a:pt x="38" y="44"/>
                  </a:moveTo>
                  <a:cubicBezTo>
                    <a:pt x="15" y="44"/>
                    <a:pt x="15" y="44"/>
                    <a:pt x="15" y="44"/>
                  </a:cubicBezTo>
                  <a:cubicBezTo>
                    <a:pt x="15" y="40"/>
                    <a:pt x="15" y="40"/>
                    <a:pt x="15" y="40"/>
                  </a:cubicBezTo>
                  <a:cubicBezTo>
                    <a:pt x="19" y="36"/>
                    <a:pt x="19" y="36"/>
                    <a:pt x="19" y="36"/>
                  </a:cubicBezTo>
                  <a:cubicBezTo>
                    <a:pt x="26" y="30"/>
                    <a:pt x="29" y="26"/>
                    <a:pt x="29" y="22"/>
                  </a:cubicBezTo>
                  <a:cubicBezTo>
                    <a:pt x="29" y="20"/>
                    <a:pt x="28" y="18"/>
                    <a:pt x="24" y="18"/>
                  </a:cubicBezTo>
                  <a:cubicBezTo>
                    <a:pt x="22" y="18"/>
                    <a:pt x="19" y="19"/>
                    <a:pt x="18" y="20"/>
                  </a:cubicBezTo>
                  <a:cubicBezTo>
                    <a:pt x="15" y="15"/>
                    <a:pt x="15" y="15"/>
                    <a:pt x="15" y="15"/>
                  </a:cubicBezTo>
                  <a:cubicBezTo>
                    <a:pt x="18" y="13"/>
                    <a:pt x="22" y="12"/>
                    <a:pt x="26" y="12"/>
                  </a:cubicBezTo>
                  <a:cubicBezTo>
                    <a:pt x="33" y="12"/>
                    <a:pt x="37" y="16"/>
                    <a:pt x="37" y="22"/>
                  </a:cubicBezTo>
                  <a:cubicBezTo>
                    <a:pt x="37" y="27"/>
                    <a:pt x="33" y="31"/>
                    <a:pt x="28" y="35"/>
                  </a:cubicBezTo>
                  <a:cubicBezTo>
                    <a:pt x="25" y="38"/>
                    <a:pt x="25" y="38"/>
                    <a:pt x="25" y="38"/>
                  </a:cubicBezTo>
                  <a:cubicBezTo>
                    <a:pt x="25" y="38"/>
                    <a:pt x="25" y="38"/>
                    <a:pt x="25" y="38"/>
                  </a:cubicBezTo>
                  <a:cubicBezTo>
                    <a:pt x="38" y="38"/>
                    <a:pt x="38" y="38"/>
                    <a:pt x="38" y="38"/>
                  </a:cubicBezTo>
                  <a:lnTo>
                    <a:pt x="38"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25" name="Freeform 9">
              <a:extLst>
                <a:ext uri="{FF2B5EF4-FFF2-40B4-BE49-F238E27FC236}">
                  <a16:creationId xmlns:a16="http://schemas.microsoft.com/office/drawing/2014/main" xmlns="" id="{FA882EC3-1DAF-476E-9FF0-C1D9565381E3}"/>
                </a:ext>
              </a:extLst>
            </p:cNvPr>
            <p:cNvSpPr>
              <a:spLocks noEditPoints="1"/>
            </p:cNvSpPr>
            <p:nvPr/>
          </p:nvSpPr>
          <p:spPr bwMode="auto">
            <a:xfrm>
              <a:off x="2206625" y="3725863"/>
              <a:ext cx="1085850" cy="752475"/>
            </a:xfrm>
            <a:custGeom>
              <a:avLst/>
              <a:gdLst>
                <a:gd name="T0" fmla="*/ 268 w 289"/>
                <a:gd name="T1" fmla="*/ 33 h 199"/>
                <a:gd name="T2" fmla="*/ 268 w 289"/>
                <a:gd name="T3" fmla="*/ 39 h 199"/>
                <a:gd name="T4" fmla="*/ 277 w 289"/>
                <a:gd name="T5" fmla="*/ 46 h 199"/>
                <a:gd name="T6" fmla="*/ 260 w 289"/>
                <a:gd name="T7" fmla="*/ 43 h 199"/>
                <a:gd name="T8" fmla="*/ 258 w 289"/>
                <a:gd name="T9" fmla="*/ 56 h 199"/>
                <a:gd name="T10" fmla="*/ 275 w 289"/>
                <a:gd name="T11" fmla="*/ 61 h 199"/>
                <a:gd name="T12" fmla="*/ 276 w 289"/>
                <a:gd name="T13" fmla="*/ 60 h 199"/>
                <a:gd name="T14" fmla="*/ 273 w 289"/>
                <a:gd name="T15" fmla="*/ 66 h 199"/>
                <a:gd name="T16" fmla="*/ 254 w 289"/>
                <a:gd name="T17" fmla="*/ 64 h 199"/>
                <a:gd name="T18" fmla="*/ 157 w 289"/>
                <a:gd name="T19" fmla="*/ 10 h 199"/>
                <a:gd name="T20" fmla="*/ 151 w 289"/>
                <a:gd name="T21" fmla="*/ 20 h 199"/>
                <a:gd name="T22" fmla="*/ 186 w 289"/>
                <a:gd name="T23" fmla="*/ 32 h 199"/>
                <a:gd name="T24" fmla="*/ 186 w 289"/>
                <a:gd name="T25" fmla="*/ 40 h 199"/>
                <a:gd name="T26" fmla="*/ 108 w 289"/>
                <a:gd name="T27" fmla="*/ 40 h 199"/>
                <a:gd name="T28" fmla="*/ 105 w 289"/>
                <a:gd name="T29" fmla="*/ 32 h 199"/>
                <a:gd name="T30" fmla="*/ 119 w 289"/>
                <a:gd name="T31" fmla="*/ 26 h 199"/>
                <a:gd name="T32" fmla="*/ 108 w 289"/>
                <a:gd name="T33" fmla="*/ 15 h 199"/>
                <a:gd name="T34" fmla="*/ 88 w 289"/>
                <a:gd name="T35" fmla="*/ 23 h 199"/>
                <a:gd name="T36" fmla="*/ 64 w 289"/>
                <a:gd name="T37" fmla="*/ 19 h 199"/>
                <a:gd name="T38" fmla="*/ 70 w 289"/>
                <a:gd name="T39" fmla="*/ 33 h 199"/>
                <a:gd name="T40" fmla="*/ 42 w 289"/>
                <a:gd name="T41" fmla="*/ 66 h 199"/>
                <a:gd name="T42" fmla="*/ 32 w 289"/>
                <a:gd name="T43" fmla="*/ 65 h 199"/>
                <a:gd name="T44" fmla="*/ 0 w 289"/>
                <a:gd name="T45" fmla="*/ 104 h 199"/>
                <a:gd name="T46" fmla="*/ 32 w 289"/>
                <a:gd name="T47" fmla="*/ 144 h 199"/>
                <a:gd name="T48" fmla="*/ 54 w 289"/>
                <a:gd name="T49" fmla="*/ 140 h 199"/>
                <a:gd name="T50" fmla="*/ 78 w 289"/>
                <a:gd name="T51" fmla="*/ 161 h 199"/>
                <a:gd name="T52" fmla="*/ 83 w 289"/>
                <a:gd name="T53" fmla="*/ 180 h 199"/>
                <a:gd name="T54" fmla="*/ 116 w 289"/>
                <a:gd name="T55" fmla="*/ 196 h 199"/>
                <a:gd name="T56" fmla="*/ 149 w 289"/>
                <a:gd name="T57" fmla="*/ 180 h 199"/>
                <a:gd name="T58" fmla="*/ 162 w 289"/>
                <a:gd name="T59" fmla="*/ 179 h 199"/>
                <a:gd name="T60" fmla="*/ 161 w 289"/>
                <a:gd name="T61" fmla="*/ 182 h 199"/>
                <a:gd name="T62" fmla="*/ 194 w 289"/>
                <a:gd name="T63" fmla="*/ 199 h 199"/>
                <a:gd name="T64" fmla="*/ 226 w 289"/>
                <a:gd name="T65" fmla="*/ 182 h 199"/>
                <a:gd name="T66" fmla="*/ 227 w 289"/>
                <a:gd name="T67" fmla="*/ 155 h 199"/>
                <a:gd name="T68" fmla="*/ 261 w 289"/>
                <a:gd name="T69" fmla="*/ 94 h 199"/>
                <a:gd name="T70" fmla="*/ 258 w 289"/>
                <a:gd name="T71" fmla="*/ 74 h 199"/>
                <a:gd name="T72" fmla="*/ 282 w 289"/>
                <a:gd name="T73" fmla="*/ 64 h 199"/>
                <a:gd name="T74" fmla="*/ 283 w 289"/>
                <a:gd name="T75" fmla="*/ 55 h 199"/>
                <a:gd name="T76" fmla="*/ 268 w 289"/>
                <a:gd name="T77" fmla="*/ 33 h 199"/>
                <a:gd name="T78" fmla="*/ 272 w 289"/>
                <a:gd name="T79" fmla="*/ 55 h 199"/>
                <a:gd name="T80" fmla="*/ 264 w 289"/>
                <a:gd name="T81" fmla="*/ 50 h 199"/>
                <a:gd name="T82" fmla="*/ 268 w 289"/>
                <a:gd name="T83" fmla="*/ 49 h 199"/>
                <a:gd name="T84" fmla="*/ 274 w 289"/>
                <a:gd name="T85" fmla="*/ 55 h 199"/>
                <a:gd name="T86" fmla="*/ 272 w 289"/>
                <a:gd name="T87" fmla="*/ 55 h 199"/>
                <a:gd name="T88" fmla="*/ 12 w 289"/>
                <a:gd name="T89" fmla="*/ 111 h 199"/>
                <a:gd name="T90" fmla="*/ 6 w 289"/>
                <a:gd name="T91" fmla="*/ 102 h 199"/>
                <a:gd name="T92" fmla="*/ 12 w 289"/>
                <a:gd name="T93" fmla="*/ 92 h 199"/>
                <a:gd name="T94" fmla="*/ 18 w 289"/>
                <a:gd name="T95" fmla="*/ 102 h 199"/>
                <a:gd name="T96" fmla="*/ 12 w 289"/>
                <a:gd name="T97" fmla="*/ 111 h 199"/>
                <a:gd name="T98" fmla="*/ 33 w 289"/>
                <a:gd name="T99" fmla="*/ 115 h 199"/>
                <a:gd name="T100" fmla="*/ 26 w 289"/>
                <a:gd name="T101" fmla="*/ 105 h 199"/>
                <a:gd name="T102" fmla="*/ 33 w 289"/>
                <a:gd name="T103" fmla="*/ 95 h 199"/>
                <a:gd name="T104" fmla="*/ 39 w 289"/>
                <a:gd name="T105" fmla="*/ 105 h 199"/>
                <a:gd name="T106" fmla="*/ 33 w 289"/>
                <a:gd name="T107" fmla="*/ 115 h 199"/>
                <a:gd name="T108" fmla="*/ 68 w 289"/>
                <a:gd name="T109" fmla="*/ 69 h 199"/>
                <a:gd name="T110" fmla="*/ 59 w 289"/>
                <a:gd name="T111" fmla="*/ 74 h 199"/>
                <a:gd name="T112" fmla="*/ 60 w 289"/>
                <a:gd name="T113" fmla="*/ 73 h 199"/>
                <a:gd name="T114" fmla="*/ 60 w 289"/>
                <a:gd name="T115" fmla="*/ 67 h 199"/>
                <a:gd name="T116" fmla="*/ 54 w 289"/>
                <a:gd name="T117" fmla="*/ 69 h 199"/>
                <a:gd name="T118" fmla="*/ 53 w 289"/>
                <a:gd name="T119" fmla="*/ 71 h 199"/>
                <a:gd name="T120" fmla="*/ 54 w 289"/>
                <a:gd name="T121" fmla="*/ 60 h 199"/>
                <a:gd name="T122" fmla="*/ 67 w 289"/>
                <a:gd name="T123" fmla="*/ 55 h 199"/>
                <a:gd name="T124" fmla="*/ 68 w 289"/>
                <a:gd name="T125" fmla="*/ 69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9" h="199">
                  <a:moveTo>
                    <a:pt x="268" y="33"/>
                  </a:moveTo>
                  <a:cubicBezTo>
                    <a:pt x="265" y="34"/>
                    <a:pt x="262" y="40"/>
                    <a:pt x="268" y="39"/>
                  </a:cubicBezTo>
                  <a:cubicBezTo>
                    <a:pt x="273" y="38"/>
                    <a:pt x="276" y="42"/>
                    <a:pt x="277" y="46"/>
                  </a:cubicBezTo>
                  <a:cubicBezTo>
                    <a:pt x="273" y="42"/>
                    <a:pt x="266" y="40"/>
                    <a:pt x="260" y="43"/>
                  </a:cubicBezTo>
                  <a:cubicBezTo>
                    <a:pt x="255" y="46"/>
                    <a:pt x="254" y="51"/>
                    <a:pt x="258" y="56"/>
                  </a:cubicBezTo>
                  <a:cubicBezTo>
                    <a:pt x="262" y="60"/>
                    <a:pt x="269" y="62"/>
                    <a:pt x="275" y="61"/>
                  </a:cubicBezTo>
                  <a:cubicBezTo>
                    <a:pt x="276" y="60"/>
                    <a:pt x="276" y="60"/>
                    <a:pt x="276" y="60"/>
                  </a:cubicBezTo>
                  <a:cubicBezTo>
                    <a:pt x="276" y="63"/>
                    <a:pt x="276" y="65"/>
                    <a:pt x="273" y="66"/>
                  </a:cubicBezTo>
                  <a:cubicBezTo>
                    <a:pt x="268" y="71"/>
                    <a:pt x="259" y="68"/>
                    <a:pt x="254" y="64"/>
                  </a:cubicBezTo>
                  <a:cubicBezTo>
                    <a:pt x="239" y="34"/>
                    <a:pt x="202" y="12"/>
                    <a:pt x="157" y="10"/>
                  </a:cubicBezTo>
                  <a:cubicBezTo>
                    <a:pt x="156" y="14"/>
                    <a:pt x="154" y="17"/>
                    <a:pt x="151" y="20"/>
                  </a:cubicBezTo>
                  <a:cubicBezTo>
                    <a:pt x="163" y="20"/>
                    <a:pt x="175" y="23"/>
                    <a:pt x="186" y="32"/>
                  </a:cubicBezTo>
                  <a:cubicBezTo>
                    <a:pt x="186" y="40"/>
                    <a:pt x="186" y="40"/>
                    <a:pt x="186" y="40"/>
                  </a:cubicBezTo>
                  <a:cubicBezTo>
                    <a:pt x="186" y="40"/>
                    <a:pt x="154" y="16"/>
                    <a:pt x="108" y="40"/>
                  </a:cubicBezTo>
                  <a:cubicBezTo>
                    <a:pt x="105" y="32"/>
                    <a:pt x="105" y="32"/>
                    <a:pt x="105" y="32"/>
                  </a:cubicBezTo>
                  <a:cubicBezTo>
                    <a:pt x="105" y="32"/>
                    <a:pt x="111" y="29"/>
                    <a:pt x="119" y="26"/>
                  </a:cubicBezTo>
                  <a:cubicBezTo>
                    <a:pt x="115" y="23"/>
                    <a:pt x="111" y="20"/>
                    <a:pt x="108" y="15"/>
                  </a:cubicBezTo>
                  <a:cubicBezTo>
                    <a:pt x="101" y="17"/>
                    <a:pt x="94" y="20"/>
                    <a:pt x="88" y="23"/>
                  </a:cubicBezTo>
                  <a:cubicBezTo>
                    <a:pt x="93" y="0"/>
                    <a:pt x="54" y="15"/>
                    <a:pt x="64" y="19"/>
                  </a:cubicBezTo>
                  <a:cubicBezTo>
                    <a:pt x="74" y="23"/>
                    <a:pt x="70" y="33"/>
                    <a:pt x="70" y="33"/>
                  </a:cubicBezTo>
                  <a:cubicBezTo>
                    <a:pt x="58" y="42"/>
                    <a:pt x="48" y="54"/>
                    <a:pt x="42" y="66"/>
                  </a:cubicBezTo>
                  <a:cubicBezTo>
                    <a:pt x="41" y="66"/>
                    <a:pt x="33" y="65"/>
                    <a:pt x="32" y="65"/>
                  </a:cubicBezTo>
                  <a:cubicBezTo>
                    <a:pt x="14" y="65"/>
                    <a:pt x="0" y="83"/>
                    <a:pt x="0" y="104"/>
                  </a:cubicBezTo>
                  <a:cubicBezTo>
                    <a:pt x="0" y="126"/>
                    <a:pt x="14" y="144"/>
                    <a:pt x="32" y="144"/>
                  </a:cubicBezTo>
                  <a:cubicBezTo>
                    <a:pt x="37" y="144"/>
                    <a:pt x="49" y="142"/>
                    <a:pt x="54" y="140"/>
                  </a:cubicBezTo>
                  <a:cubicBezTo>
                    <a:pt x="60" y="148"/>
                    <a:pt x="69" y="155"/>
                    <a:pt x="78" y="161"/>
                  </a:cubicBezTo>
                  <a:cubicBezTo>
                    <a:pt x="89" y="168"/>
                    <a:pt x="83" y="180"/>
                    <a:pt x="83" y="180"/>
                  </a:cubicBezTo>
                  <a:cubicBezTo>
                    <a:pt x="83" y="189"/>
                    <a:pt x="98" y="196"/>
                    <a:pt x="116" y="196"/>
                  </a:cubicBezTo>
                  <a:cubicBezTo>
                    <a:pt x="134" y="196"/>
                    <a:pt x="149" y="189"/>
                    <a:pt x="149" y="180"/>
                  </a:cubicBezTo>
                  <a:cubicBezTo>
                    <a:pt x="153" y="180"/>
                    <a:pt x="157" y="179"/>
                    <a:pt x="162" y="179"/>
                  </a:cubicBezTo>
                  <a:cubicBezTo>
                    <a:pt x="161" y="180"/>
                    <a:pt x="161" y="181"/>
                    <a:pt x="161" y="182"/>
                  </a:cubicBezTo>
                  <a:cubicBezTo>
                    <a:pt x="161" y="192"/>
                    <a:pt x="176" y="199"/>
                    <a:pt x="194" y="199"/>
                  </a:cubicBezTo>
                  <a:cubicBezTo>
                    <a:pt x="212" y="199"/>
                    <a:pt x="226" y="192"/>
                    <a:pt x="226" y="182"/>
                  </a:cubicBezTo>
                  <a:cubicBezTo>
                    <a:pt x="226" y="182"/>
                    <a:pt x="214" y="167"/>
                    <a:pt x="227" y="155"/>
                  </a:cubicBezTo>
                  <a:cubicBezTo>
                    <a:pt x="247" y="138"/>
                    <a:pt x="261" y="118"/>
                    <a:pt x="261" y="94"/>
                  </a:cubicBezTo>
                  <a:cubicBezTo>
                    <a:pt x="261" y="88"/>
                    <a:pt x="260" y="81"/>
                    <a:pt x="258" y="74"/>
                  </a:cubicBezTo>
                  <a:cubicBezTo>
                    <a:pt x="267" y="76"/>
                    <a:pt x="278" y="73"/>
                    <a:pt x="282" y="64"/>
                  </a:cubicBezTo>
                  <a:cubicBezTo>
                    <a:pt x="284" y="61"/>
                    <a:pt x="284" y="58"/>
                    <a:pt x="283" y="55"/>
                  </a:cubicBezTo>
                  <a:cubicBezTo>
                    <a:pt x="289" y="45"/>
                    <a:pt x="282" y="29"/>
                    <a:pt x="268" y="33"/>
                  </a:cubicBezTo>
                  <a:close/>
                  <a:moveTo>
                    <a:pt x="272" y="55"/>
                  </a:moveTo>
                  <a:cubicBezTo>
                    <a:pt x="269" y="54"/>
                    <a:pt x="266" y="52"/>
                    <a:pt x="264" y="50"/>
                  </a:cubicBezTo>
                  <a:cubicBezTo>
                    <a:pt x="260" y="46"/>
                    <a:pt x="266" y="47"/>
                    <a:pt x="268" y="49"/>
                  </a:cubicBezTo>
                  <a:cubicBezTo>
                    <a:pt x="270" y="50"/>
                    <a:pt x="273" y="52"/>
                    <a:pt x="274" y="55"/>
                  </a:cubicBezTo>
                  <a:cubicBezTo>
                    <a:pt x="273" y="55"/>
                    <a:pt x="273" y="55"/>
                    <a:pt x="272" y="55"/>
                  </a:cubicBezTo>
                  <a:close/>
                  <a:moveTo>
                    <a:pt x="12" y="111"/>
                  </a:moveTo>
                  <a:cubicBezTo>
                    <a:pt x="9" y="111"/>
                    <a:pt x="6" y="107"/>
                    <a:pt x="6" y="102"/>
                  </a:cubicBezTo>
                  <a:cubicBezTo>
                    <a:pt x="6" y="96"/>
                    <a:pt x="9" y="92"/>
                    <a:pt x="12" y="92"/>
                  </a:cubicBezTo>
                  <a:cubicBezTo>
                    <a:pt x="15" y="92"/>
                    <a:pt x="18" y="96"/>
                    <a:pt x="18" y="102"/>
                  </a:cubicBezTo>
                  <a:cubicBezTo>
                    <a:pt x="18" y="107"/>
                    <a:pt x="15" y="111"/>
                    <a:pt x="12" y="111"/>
                  </a:cubicBezTo>
                  <a:close/>
                  <a:moveTo>
                    <a:pt x="33" y="115"/>
                  </a:moveTo>
                  <a:cubicBezTo>
                    <a:pt x="29" y="115"/>
                    <a:pt x="26" y="110"/>
                    <a:pt x="26" y="105"/>
                  </a:cubicBezTo>
                  <a:cubicBezTo>
                    <a:pt x="26" y="99"/>
                    <a:pt x="29" y="95"/>
                    <a:pt x="33" y="95"/>
                  </a:cubicBezTo>
                  <a:cubicBezTo>
                    <a:pt x="36" y="95"/>
                    <a:pt x="39" y="99"/>
                    <a:pt x="39" y="105"/>
                  </a:cubicBezTo>
                  <a:cubicBezTo>
                    <a:pt x="39" y="110"/>
                    <a:pt x="36" y="115"/>
                    <a:pt x="33" y="115"/>
                  </a:cubicBezTo>
                  <a:close/>
                  <a:moveTo>
                    <a:pt x="68" y="69"/>
                  </a:moveTo>
                  <a:cubicBezTo>
                    <a:pt x="65" y="72"/>
                    <a:pt x="62" y="74"/>
                    <a:pt x="59" y="74"/>
                  </a:cubicBezTo>
                  <a:cubicBezTo>
                    <a:pt x="60" y="74"/>
                    <a:pt x="60" y="74"/>
                    <a:pt x="60" y="73"/>
                  </a:cubicBezTo>
                  <a:cubicBezTo>
                    <a:pt x="62" y="71"/>
                    <a:pt x="62" y="68"/>
                    <a:pt x="60" y="67"/>
                  </a:cubicBezTo>
                  <a:cubicBezTo>
                    <a:pt x="58" y="65"/>
                    <a:pt x="56" y="66"/>
                    <a:pt x="54" y="69"/>
                  </a:cubicBezTo>
                  <a:cubicBezTo>
                    <a:pt x="53" y="70"/>
                    <a:pt x="53" y="70"/>
                    <a:pt x="53" y="71"/>
                  </a:cubicBezTo>
                  <a:cubicBezTo>
                    <a:pt x="51" y="68"/>
                    <a:pt x="51" y="64"/>
                    <a:pt x="54" y="60"/>
                  </a:cubicBezTo>
                  <a:cubicBezTo>
                    <a:pt x="57" y="55"/>
                    <a:pt x="63" y="53"/>
                    <a:pt x="67" y="55"/>
                  </a:cubicBezTo>
                  <a:cubicBezTo>
                    <a:pt x="71" y="58"/>
                    <a:pt x="71" y="64"/>
                    <a:pt x="6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26" name="Freeform 10">
              <a:extLst>
                <a:ext uri="{FF2B5EF4-FFF2-40B4-BE49-F238E27FC236}">
                  <a16:creationId xmlns:a16="http://schemas.microsoft.com/office/drawing/2014/main" xmlns="" id="{F0D40900-F6C8-48A6-AE7E-9BFA2D436EF3}"/>
                </a:ext>
              </a:extLst>
            </p:cNvPr>
            <p:cNvSpPr>
              <a:spLocks noEditPoints="1"/>
            </p:cNvSpPr>
            <p:nvPr/>
          </p:nvSpPr>
          <p:spPr bwMode="auto">
            <a:xfrm>
              <a:off x="2608263" y="3638550"/>
              <a:ext cx="184150" cy="185738"/>
            </a:xfrm>
            <a:custGeom>
              <a:avLst/>
              <a:gdLst>
                <a:gd name="T0" fmla="*/ 45 w 49"/>
                <a:gd name="T1" fmla="*/ 18 h 49"/>
                <a:gd name="T2" fmla="*/ 18 w 49"/>
                <a:gd name="T3" fmla="*/ 4 h 49"/>
                <a:gd name="T4" fmla="*/ 4 w 49"/>
                <a:gd name="T5" fmla="*/ 31 h 49"/>
                <a:gd name="T6" fmla="*/ 31 w 49"/>
                <a:gd name="T7" fmla="*/ 45 h 49"/>
                <a:gd name="T8" fmla="*/ 45 w 49"/>
                <a:gd name="T9" fmla="*/ 18 h 49"/>
                <a:gd name="T10" fmla="*/ 19 w 49"/>
                <a:gd name="T11" fmla="*/ 39 h 49"/>
                <a:gd name="T12" fmla="*/ 13 w 49"/>
                <a:gd name="T13" fmla="*/ 40 h 49"/>
                <a:gd name="T14" fmla="*/ 12 w 49"/>
                <a:gd name="T15" fmla="*/ 36 h 49"/>
                <a:gd name="T16" fmla="*/ 17 w 49"/>
                <a:gd name="T17" fmla="*/ 35 h 49"/>
                <a:gd name="T18" fmla="*/ 20 w 49"/>
                <a:gd name="T19" fmla="*/ 31 h 49"/>
                <a:gd name="T20" fmla="*/ 13 w 49"/>
                <a:gd name="T21" fmla="*/ 30 h 49"/>
                <a:gd name="T22" fmla="*/ 10 w 49"/>
                <a:gd name="T23" fmla="*/ 31 h 49"/>
                <a:gd name="T24" fmla="*/ 7 w 49"/>
                <a:gd name="T25" fmla="*/ 20 h 49"/>
                <a:gd name="T26" fmla="*/ 18 w 49"/>
                <a:gd name="T27" fmla="*/ 16 h 49"/>
                <a:gd name="T28" fmla="*/ 20 w 49"/>
                <a:gd name="T29" fmla="*/ 19 h 49"/>
                <a:gd name="T30" fmla="*/ 12 w 49"/>
                <a:gd name="T31" fmla="*/ 22 h 49"/>
                <a:gd name="T32" fmla="*/ 13 w 49"/>
                <a:gd name="T33" fmla="*/ 26 h 49"/>
                <a:gd name="T34" fmla="*/ 14 w 49"/>
                <a:gd name="T35" fmla="*/ 25 h 49"/>
                <a:gd name="T36" fmla="*/ 20 w 49"/>
                <a:gd name="T37" fmla="*/ 24 h 49"/>
                <a:gd name="T38" fmla="*/ 24 w 49"/>
                <a:gd name="T39" fmla="*/ 28 h 49"/>
                <a:gd name="T40" fmla="*/ 19 w 49"/>
                <a:gd name="T41" fmla="*/ 39 h 49"/>
                <a:gd name="T42" fmla="*/ 37 w 49"/>
                <a:gd name="T43" fmla="*/ 31 h 49"/>
                <a:gd name="T44" fmla="*/ 25 w 49"/>
                <a:gd name="T45" fmla="*/ 24 h 49"/>
                <a:gd name="T46" fmla="*/ 29 w 49"/>
                <a:gd name="T47" fmla="*/ 11 h 49"/>
                <a:gd name="T48" fmla="*/ 40 w 49"/>
                <a:gd name="T49" fmla="*/ 18 h 49"/>
                <a:gd name="T50" fmla="*/ 37 w 49"/>
                <a:gd name="T51" fmla="*/ 3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49">
                  <a:moveTo>
                    <a:pt x="45" y="18"/>
                  </a:moveTo>
                  <a:cubicBezTo>
                    <a:pt x="41" y="6"/>
                    <a:pt x="29" y="0"/>
                    <a:pt x="18" y="4"/>
                  </a:cubicBezTo>
                  <a:cubicBezTo>
                    <a:pt x="6" y="8"/>
                    <a:pt x="0" y="20"/>
                    <a:pt x="4" y="31"/>
                  </a:cubicBezTo>
                  <a:cubicBezTo>
                    <a:pt x="8" y="43"/>
                    <a:pt x="20" y="49"/>
                    <a:pt x="31" y="45"/>
                  </a:cubicBezTo>
                  <a:cubicBezTo>
                    <a:pt x="43" y="41"/>
                    <a:pt x="49" y="29"/>
                    <a:pt x="45" y="18"/>
                  </a:cubicBezTo>
                  <a:close/>
                  <a:moveTo>
                    <a:pt x="19" y="39"/>
                  </a:moveTo>
                  <a:cubicBezTo>
                    <a:pt x="16" y="40"/>
                    <a:pt x="14" y="40"/>
                    <a:pt x="13" y="40"/>
                  </a:cubicBezTo>
                  <a:cubicBezTo>
                    <a:pt x="12" y="36"/>
                    <a:pt x="12" y="36"/>
                    <a:pt x="12" y="36"/>
                  </a:cubicBezTo>
                  <a:cubicBezTo>
                    <a:pt x="13" y="36"/>
                    <a:pt x="15" y="36"/>
                    <a:pt x="17" y="35"/>
                  </a:cubicBezTo>
                  <a:cubicBezTo>
                    <a:pt x="19" y="34"/>
                    <a:pt x="20" y="33"/>
                    <a:pt x="20" y="31"/>
                  </a:cubicBezTo>
                  <a:cubicBezTo>
                    <a:pt x="19" y="29"/>
                    <a:pt x="17" y="28"/>
                    <a:pt x="13" y="30"/>
                  </a:cubicBezTo>
                  <a:cubicBezTo>
                    <a:pt x="12" y="30"/>
                    <a:pt x="11" y="30"/>
                    <a:pt x="10" y="31"/>
                  </a:cubicBezTo>
                  <a:cubicBezTo>
                    <a:pt x="7" y="20"/>
                    <a:pt x="7" y="20"/>
                    <a:pt x="7" y="20"/>
                  </a:cubicBezTo>
                  <a:cubicBezTo>
                    <a:pt x="18" y="16"/>
                    <a:pt x="18" y="16"/>
                    <a:pt x="18" y="16"/>
                  </a:cubicBezTo>
                  <a:cubicBezTo>
                    <a:pt x="20" y="19"/>
                    <a:pt x="20" y="19"/>
                    <a:pt x="20" y="19"/>
                  </a:cubicBezTo>
                  <a:cubicBezTo>
                    <a:pt x="12" y="22"/>
                    <a:pt x="12" y="22"/>
                    <a:pt x="12" y="22"/>
                  </a:cubicBezTo>
                  <a:cubicBezTo>
                    <a:pt x="13" y="26"/>
                    <a:pt x="13" y="26"/>
                    <a:pt x="13" y="26"/>
                  </a:cubicBezTo>
                  <a:cubicBezTo>
                    <a:pt x="13" y="25"/>
                    <a:pt x="14" y="25"/>
                    <a:pt x="14" y="25"/>
                  </a:cubicBezTo>
                  <a:cubicBezTo>
                    <a:pt x="16" y="24"/>
                    <a:pt x="18" y="24"/>
                    <a:pt x="20" y="24"/>
                  </a:cubicBezTo>
                  <a:cubicBezTo>
                    <a:pt x="22" y="25"/>
                    <a:pt x="23" y="26"/>
                    <a:pt x="24" y="28"/>
                  </a:cubicBezTo>
                  <a:cubicBezTo>
                    <a:pt x="26" y="32"/>
                    <a:pt x="24" y="37"/>
                    <a:pt x="19" y="39"/>
                  </a:cubicBezTo>
                  <a:close/>
                  <a:moveTo>
                    <a:pt x="37" y="31"/>
                  </a:moveTo>
                  <a:cubicBezTo>
                    <a:pt x="32" y="33"/>
                    <a:pt x="28" y="30"/>
                    <a:pt x="25" y="24"/>
                  </a:cubicBezTo>
                  <a:cubicBezTo>
                    <a:pt x="23" y="18"/>
                    <a:pt x="24" y="13"/>
                    <a:pt x="29" y="11"/>
                  </a:cubicBezTo>
                  <a:cubicBezTo>
                    <a:pt x="34" y="9"/>
                    <a:pt x="38" y="13"/>
                    <a:pt x="40" y="18"/>
                  </a:cubicBezTo>
                  <a:cubicBezTo>
                    <a:pt x="43" y="24"/>
                    <a:pt x="42" y="29"/>
                    <a:pt x="3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27" name="Freeform 11">
              <a:extLst>
                <a:ext uri="{FF2B5EF4-FFF2-40B4-BE49-F238E27FC236}">
                  <a16:creationId xmlns:a16="http://schemas.microsoft.com/office/drawing/2014/main" xmlns="" id="{21774C6B-D20C-4A30-B062-80E3AD65BC96}"/>
                </a:ext>
              </a:extLst>
            </p:cNvPr>
            <p:cNvSpPr>
              <a:spLocks/>
            </p:cNvSpPr>
            <p:nvPr/>
          </p:nvSpPr>
          <p:spPr bwMode="auto">
            <a:xfrm>
              <a:off x="2714625" y="3692525"/>
              <a:ext cx="33338" cy="52388"/>
            </a:xfrm>
            <a:custGeom>
              <a:avLst/>
              <a:gdLst>
                <a:gd name="T0" fmla="*/ 2 w 9"/>
                <a:gd name="T1" fmla="*/ 0 h 14"/>
                <a:gd name="T2" fmla="*/ 2 w 9"/>
                <a:gd name="T3" fmla="*/ 8 h 14"/>
                <a:gd name="T4" fmla="*/ 8 w 9"/>
                <a:gd name="T5" fmla="*/ 14 h 14"/>
                <a:gd name="T6" fmla="*/ 8 w 9"/>
                <a:gd name="T7" fmla="*/ 6 h 14"/>
                <a:gd name="T8" fmla="*/ 2 w 9"/>
                <a:gd name="T9" fmla="*/ 0 h 14"/>
              </a:gdLst>
              <a:ahLst/>
              <a:cxnLst>
                <a:cxn ang="0">
                  <a:pos x="T0" y="T1"/>
                </a:cxn>
                <a:cxn ang="0">
                  <a:pos x="T2" y="T3"/>
                </a:cxn>
                <a:cxn ang="0">
                  <a:pos x="T4" y="T5"/>
                </a:cxn>
                <a:cxn ang="0">
                  <a:pos x="T6" y="T7"/>
                </a:cxn>
                <a:cxn ang="0">
                  <a:pos x="T8" y="T9"/>
                </a:cxn>
              </a:cxnLst>
              <a:rect l="0" t="0" r="r" b="b"/>
              <a:pathLst>
                <a:path w="9" h="14">
                  <a:moveTo>
                    <a:pt x="2" y="0"/>
                  </a:moveTo>
                  <a:cubicBezTo>
                    <a:pt x="1" y="1"/>
                    <a:pt x="0" y="4"/>
                    <a:pt x="2" y="8"/>
                  </a:cubicBezTo>
                  <a:cubicBezTo>
                    <a:pt x="4" y="13"/>
                    <a:pt x="6" y="14"/>
                    <a:pt x="8" y="14"/>
                  </a:cubicBezTo>
                  <a:cubicBezTo>
                    <a:pt x="9" y="13"/>
                    <a:pt x="9" y="10"/>
                    <a:pt x="8" y="6"/>
                  </a:cubicBezTo>
                  <a:cubicBezTo>
                    <a:pt x="6" y="2"/>
                    <a:pt x="4"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28" name="Freeform 12">
              <a:extLst>
                <a:ext uri="{FF2B5EF4-FFF2-40B4-BE49-F238E27FC236}">
                  <a16:creationId xmlns:a16="http://schemas.microsoft.com/office/drawing/2014/main" xmlns="" id="{2AC8320F-FF4B-4356-BFE8-C4068E0FA973}"/>
                </a:ext>
              </a:extLst>
            </p:cNvPr>
            <p:cNvSpPr>
              <a:spLocks noEditPoints="1"/>
            </p:cNvSpPr>
            <p:nvPr/>
          </p:nvSpPr>
          <p:spPr bwMode="auto">
            <a:xfrm>
              <a:off x="2732088" y="3460750"/>
              <a:ext cx="128588" cy="125413"/>
            </a:xfrm>
            <a:custGeom>
              <a:avLst/>
              <a:gdLst>
                <a:gd name="T0" fmla="*/ 18 w 34"/>
                <a:gd name="T1" fmla="*/ 0 h 33"/>
                <a:gd name="T2" fmla="*/ 1 w 34"/>
                <a:gd name="T3" fmla="*/ 15 h 33"/>
                <a:gd name="T4" fmla="*/ 16 w 34"/>
                <a:gd name="T5" fmla="*/ 33 h 33"/>
                <a:gd name="T6" fmla="*/ 33 w 34"/>
                <a:gd name="T7" fmla="*/ 18 h 33"/>
                <a:gd name="T8" fmla="*/ 18 w 34"/>
                <a:gd name="T9" fmla="*/ 0 h 33"/>
                <a:gd name="T10" fmla="*/ 12 w 34"/>
                <a:gd name="T11" fmla="*/ 24 h 33"/>
                <a:gd name="T12" fmla="*/ 8 w 34"/>
                <a:gd name="T13" fmla="*/ 24 h 33"/>
                <a:gd name="T14" fmla="*/ 8 w 34"/>
                <a:gd name="T15" fmla="*/ 12 h 33"/>
                <a:gd name="T16" fmla="*/ 8 w 34"/>
                <a:gd name="T17" fmla="*/ 12 h 33"/>
                <a:gd name="T18" fmla="*/ 5 w 34"/>
                <a:gd name="T19" fmla="*/ 13 h 33"/>
                <a:gd name="T20" fmla="*/ 5 w 34"/>
                <a:gd name="T21" fmla="*/ 11 h 33"/>
                <a:gd name="T22" fmla="*/ 9 w 34"/>
                <a:gd name="T23" fmla="*/ 9 h 33"/>
                <a:gd name="T24" fmla="*/ 12 w 34"/>
                <a:gd name="T25" fmla="*/ 9 h 33"/>
                <a:gd name="T26" fmla="*/ 12 w 34"/>
                <a:gd name="T27" fmla="*/ 24 h 33"/>
                <a:gd name="T28" fmla="*/ 23 w 34"/>
                <a:gd name="T29" fmla="*/ 25 h 33"/>
                <a:gd name="T30" fmla="*/ 17 w 34"/>
                <a:gd name="T31" fmla="*/ 17 h 33"/>
                <a:gd name="T32" fmla="*/ 23 w 34"/>
                <a:gd name="T33" fmla="*/ 8 h 33"/>
                <a:gd name="T34" fmla="*/ 29 w 34"/>
                <a:gd name="T35" fmla="*/ 16 h 33"/>
                <a:gd name="T36" fmla="*/ 23 w 34"/>
                <a:gd name="T37" fmla="*/ 2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3">
                  <a:moveTo>
                    <a:pt x="18" y="0"/>
                  </a:moveTo>
                  <a:cubicBezTo>
                    <a:pt x="9" y="0"/>
                    <a:pt x="1" y="6"/>
                    <a:pt x="1" y="15"/>
                  </a:cubicBezTo>
                  <a:cubicBezTo>
                    <a:pt x="0" y="24"/>
                    <a:pt x="7" y="32"/>
                    <a:pt x="16" y="33"/>
                  </a:cubicBezTo>
                  <a:cubicBezTo>
                    <a:pt x="25" y="33"/>
                    <a:pt x="33" y="27"/>
                    <a:pt x="33" y="18"/>
                  </a:cubicBezTo>
                  <a:cubicBezTo>
                    <a:pt x="34" y="9"/>
                    <a:pt x="27" y="1"/>
                    <a:pt x="18" y="0"/>
                  </a:cubicBezTo>
                  <a:close/>
                  <a:moveTo>
                    <a:pt x="12" y="24"/>
                  </a:moveTo>
                  <a:cubicBezTo>
                    <a:pt x="8" y="24"/>
                    <a:pt x="8" y="24"/>
                    <a:pt x="8" y="24"/>
                  </a:cubicBezTo>
                  <a:cubicBezTo>
                    <a:pt x="8" y="12"/>
                    <a:pt x="8" y="12"/>
                    <a:pt x="8" y="12"/>
                  </a:cubicBezTo>
                  <a:cubicBezTo>
                    <a:pt x="8" y="12"/>
                    <a:pt x="8" y="12"/>
                    <a:pt x="8" y="12"/>
                  </a:cubicBezTo>
                  <a:cubicBezTo>
                    <a:pt x="5" y="13"/>
                    <a:pt x="5" y="13"/>
                    <a:pt x="5" y="13"/>
                  </a:cubicBezTo>
                  <a:cubicBezTo>
                    <a:pt x="5" y="11"/>
                    <a:pt x="5" y="11"/>
                    <a:pt x="5" y="11"/>
                  </a:cubicBezTo>
                  <a:cubicBezTo>
                    <a:pt x="9" y="9"/>
                    <a:pt x="9" y="9"/>
                    <a:pt x="9" y="9"/>
                  </a:cubicBezTo>
                  <a:cubicBezTo>
                    <a:pt x="12" y="9"/>
                    <a:pt x="12" y="9"/>
                    <a:pt x="12" y="9"/>
                  </a:cubicBezTo>
                  <a:lnTo>
                    <a:pt x="12" y="24"/>
                  </a:lnTo>
                  <a:close/>
                  <a:moveTo>
                    <a:pt x="23" y="25"/>
                  </a:moveTo>
                  <a:cubicBezTo>
                    <a:pt x="19" y="25"/>
                    <a:pt x="17" y="21"/>
                    <a:pt x="17" y="17"/>
                  </a:cubicBezTo>
                  <a:cubicBezTo>
                    <a:pt x="17" y="12"/>
                    <a:pt x="19" y="8"/>
                    <a:pt x="23" y="8"/>
                  </a:cubicBezTo>
                  <a:cubicBezTo>
                    <a:pt x="27" y="8"/>
                    <a:pt x="29" y="12"/>
                    <a:pt x="29" y="16"/>
                  </a:cubicBezTo>
                  <a:cubicBezTo>
                    <a:pt x="29" y="21"/>
                    <a:pt x="27" y="25"/>
                    <a:pt x="2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29" name="Freeform 13">
              <a:extLst>
                <a:ext uri="{FF2B5EF4-FFF2-40B4-BE49-F238E27FC236}">
                  <a16:creationId xmlns:a16="http://schemas.microsoft.com/office/drawing/2014/main" xmlns="" id="{E07B6350-ACEB-4A99-AB5A-620246EAAB1B}"/>
                </a:ext>
              </a:extLst>
            </p:cNvPr>
            <p:cNvSpPr>
              <a:spLocks/>
            </p:cNvSpPr>
            <p:nvPr/>
          </p:nvSpPr>
          <p:spPr bwMode="auto">
            <a:xfrm>
              <a:off x="2811463" y="3503613"/>
              <a:ext cx="15875" cy="41275"/>
            </a:xfrm>
            <a:custGeom>
              <a:avLst/>
              <a:gdLst>
                <a:gd name="T0" fmla="*/ 2 w 4"/>
                <a:gd name="T1" fmla="*/ 0 h 11"/>
                <a:gd name="T2" fmla="*/ 0 w 4"/>
                <a:gd name="T3" fmla="*/ 6 h 11"/>
                <a:gd name="T4" fmla="*/ 2 w 4"/>
                <a:gd name="T5" fmla="*/ 11 h 11"/>
                <a:gd name="T6" fmla="*/ 4 w 4"/>
                <a:gd name="T7" fmla="*/ 5 h 11"/>
                <a:gd name="T8" fmla="*/ 2 w 4"/>
                <a:gd name="T9" fmla="*/ 0 h 11"/>
              </a:gdLst>
              <a:ahLst/>
              <a:cxnLst>
                <a:cxn ang="0">
                  <a:pos x="T0" y="T1"/>
                </a:cxn>
                <a:cxn ang="0">
                  <a:pos x="T2" y="T3"/>
                </a:cxn>
                <a:cxn ang="0">
                  <a:pos x="T4" y="T5"/>
                </a:cxn>
                <a:cxn ang="0">
                  <a:pos x="T6" y="T7"/>
                </a:cxn>
                <a:cxn ang="0">
                  <a:pos x="T8" y="T9"/>
                </a:cxn>
              </a:cxnLst>
              <a:rect l="0" t="0" r="r" b="b"/>
              <a:pathLst>
                <a:path w="4" h="11">
                  <a:moveTo>
                    <a:pt x="2" y="0"/>
                  </a:moveTo>
                  <a:cubicBezTo>
                    <a:pt x="1" y="0"/>
                    <a:pt x="0" y="2"/>
                    <a:pt x="0" y="6"/>
                  </a:cubicBezTo>
                  <a:cubicBezTo>
                    <a:pt x="0" y="9"/>
                    <a:pt x="1" y="11"/>
                    <a:pt x="2" y="11"/>
                  </a:cubicBezTo>
                  <a:cubicBezTo>
                    <a:pt x="3" y="11"/>
                    <a:pt x="4" y="9"/>
                    <a:pt x="4" y="5"/>
                  </a:cubicBezTo>
                  <a:cubicBezTo>
                    <a:pt x="4" y="2"/>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grpSp>
      <p:grpSp>
        <p:nvGrpSpPr>
          <p:cNvPr id="30" name="Group 56">
            <a:extLst>
              <a:ext uri="{FF2B5EF4-FFF2-40B4-BE49-F238E27FC236}">
                <a16:creationId xmlns:a16="http://schemas.microsoft.com/office/drawing/2014/main" xmlns="" id="{3400E8C9-F893-453E-AF83-6AD2672607EB}"/>
              </a:ext>
            </a:extLst>
          </p:cNvPr>
          <p:cNvGrpSpPr/>
          <p:nvPr/>
        </p:nvGrpSpPr>
        <p:grpSpPr>
          <a:xfrm>
            <a:off x="5431064" y="2335291"/>
            <a:ext cx="1409700" cy="909638"/>
            <a:chOff x="3630613" y="3930650"/>
            <a:chExt cx="1409700" cy="909638"/>
          </a:xfrm>
          <a:solidFill>
            <a:srgbClr val="944E4E"/>
          </a:solidFill>
        </p:grpSpPr>
        <p:sp>
          <p:nvSpPr>
            <p:cNvPr id="31" name="Freeform 14">
              <a:extLst>
                <a:ext uri="{FF2B5EF4-FFF2-40B4-BE49-F238E27FC236}">
                  <a16:creationId xmlns:a16="http://schemas.microsoft.com/office/drawing/2014/main" xmlns="" id="{01CD2139-6C07-49DD-BE50-90DCB1D9A4E5}"/>
                </a:ext>
              </a:extLst>
            </p:cNvPr>
            <p:cNvSpPr>
              <a:spLocks noEditPoints="1"/>
            </p:cNvSpPr>
            <p:nvPr/>
          </p:nvSpPr>
          <p:spPr bwMode="auto">
            <a:xfrm>
              <a:off x="3630613" y="4730750"/>
              <a:ext cx="1409700" cy="109538"/>
            </a:xfrm>
            <a:custGeom>
              <a:avLst/>
              <a:gdLst>
                <a:gd name="T0" fmla="*/ 360 w 375"/>
                <a:gd name="T1" fmla="*/ 0 h 29"/>
                <a:gd name="T2" fmla="*/ 15 w 375"/>
                <a:gd name="T3" fmla="*/ 0 h 29"/>
                <a:gd name="T4" fmla="*/ 0 w 375"/>
                <a:gd name="T5" fmla="*/ 14 h 29"/>
                <a:gd name="T6" fmla="*/ 15 w 375"/>
                <a:gd name="T7" fmla="*/ 29 h 29"/>
                <a:gd name="T8" fmla="*/ 360 w 375"/>
                <a:gd name="T9" fmla="*/ 29 h 29"/>
                <a:gd name="T10" fmla="*/ 375 w 375"/>
                <a:gd name="T11" fmla="*/ 14 h 29"/>
                <a:gd name="T12" fmla="*/ 360 w 375"/>
                <a:gd name="T13" fmla="*/ 0 h 29"/>
                <a:gd name="T14" fmla="*/ 210 w 375"/>
                <a:gd name="T15" fmla="*/ 14 h 29"/>
                <a:gd name="T16" fmla="*/ 165 w 375"/>
                <a:gd name="T17" fmla="*/ 14 h 29"/>
                <a:gd name="T18" fmla="*/ 161 w 375"/>
                <a:gd name="T19" fmla="*/ 10 h 29"/>
                <a:gd name="T20" fmla="*/ 165 w 375"/>
                <a:gd name="T21" fmla="*/ 6 h 29"/>
                <a:gd name="T22" fmla="*/ 210 w 375"/>
                <a:gd name="T23" fmla="*/ 6 h 29"/>
                <a:gd name="T24" fmla="*/ 214 w 375"/>
                <a:gd name="T25" fmla="*/ 10 h 29"/>
                <a:gd name="T26" fmla="*/ 210 w 375"/>
                <a:gd name="T27" fmla="*/ 1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 h="29">
                  <a:moveTo>
                    <a:pt x="360" y="0"/>
                  </a:moveTo>
                  <a:cubicBezTo>
                    <a:pt x="15" y="0"/>
                    <a:pt x="15" y="0"/>
                    <a:pt x="15" y="0"/>
                  </a:cubicBezTo>
                  <a:cubicBezTo>
                    <a:pt x="7" y="0"/>
                    <a:pt x="0" y="6"/>
                    <a:pt x="0" y="14"/>
                  </a:cubicBezTo>
                  <a:cubicBezTo>
                    <a:pt x="0" y="22"/>
                    <a:pt x="7" y="29"/>
                    <a:pt x="15" y="29"/>
                  </a:cubicBezTo>
                  <a:cubicBezTo>
                    <a:pt x="360" y="29"/>
                    <a:pt x="360" y="29"/>
                    <a:pt x="360" y="29"/>
                  </a:cubicBezTo>
                  <a:cubicBezTo>
                    <a:pt x="368" y="29"/>
                    <a:pt x="375" y="22"/>
                    <a:pt x="375" y="14"/>
                  </a:cubicBezTo>
                  <a:cubicBezTo>
                    <a:pt x="375" y="6"/>
                    <a:pt x="368" y="0"/>
                    <a:pt x="360" y="0"/>
                  </a:cubicBezTo>
                  <a:close/>
                  <a:moveTo>
                    <a:pt x="210" y="14"/>
                  </a:moveTo>
                  <a:cubicBezTo>
                    <a:pt x="165" y="14"/>
                    <a:pt x="165" y="14"/>
                    <a:pt x="165" y="14"/>
                  </a:cubicBezTo>
                  <a:cubicBezTo>
                    <a:pt x="163" y="14"/>
                    <a:pt x="161" y="13"/>
                    <a:pt x="161" y="10"/>
                  </a:cubicBezTo>
                  <a:cubicBezTo>
                    <a:pt x="161" y="8"/>
                    <a:pt x="163" y="6"/>
                    <a:pt x="165" y="6"/>
                  </a:cubicBezTo>
                  <a:cubicBezTo>
                    <a:pt x="210" y="6"/>
                    <a:pt x="210" y="6"/>
                    <a:pt x="210" y="6"/>
                  </a:cubicBezTo>
                  <a:cubicBezTo>
                    <a:pt x="212" y="6"/>
                    <a:pt x="214" y="8"/>
                    <a:pt x="214" y="10"/>
                  </a:cubicBezTo>
                  <a:cubicBezTo>
                    <a:pt x="214" y="13"/>
                    <a:pt x="212" y="14"/>
                    <a:pt x="21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32" name="Freeform 15">
              <a:extLst>
                <a:ext uri="{FF2B5EF4-FFF2-40B4-BE49-F238E27FC236}">
                  <a16:creationId xmlns:a16="http://schemas.microsoft.com/office/drawing/2014/main" xmlns="" id="{5AB72F6A-50C4-4AF8-9BDF-081E84D528D0}"/>
                </a:ext>
              </a:extLst>
            </p:cNvPr>
            <p:cNvSpPr>
              <a:spLocks noEditPoints="1"/>
            </p:cNvSpPr>
            <p:nvPr/>
          </p:nvSpPr>
          <p:spPr bwMode="auto">
            <a:xfrm>
              <a:off x="3713163" y="3930650"/>
              <a:ext cx="1244600" cy="766763"/>
            </a:xfrm>
            <a:custGeom>
              <a:avLst/>
              <a:gdLst>
                <a:gd name="T0" fmla="*/ 311 w 331"/>
                <a:gd name="T1" fmla="*/ 0 h 203"/>
                <a:gd name="T2" fmla="*/ 20 w 331"/>
                <a:gd name="T3" fmla="*/ 0 h 203"/>
                <a:gd name="T4" fmla="*/ 0 w 331"/>
                <a:gd name="T5" fmla="*/ 20 h 203"/>
                <a:gd name="T6" fmla="*/ 0 w 331"/>
                <a:gd name="T7" fmla="*/ 183 h 203"/>
                <a:gd name="T8" fmla="*/ 20 w 331"/>
                <a:gd name="T9" fmla="*/ 203 h 203"/>
                <a:gd name="T10" fmla="*/ 311 w 331"/>
                <a:gd name="T11" fmla="*/ 203 h 203"/>
                <a:gd name="T12" fmla="*/ 331 w 331"/>
                <a:gd name="T13" fmla="*/ 183 h 203"/>
                <a:gd name="T14" fmla="*/ 331 w 331"/>
                <a:gd name="T15" fmla="*/ 20 h 203"/>
                <a:gd name="T16" fmla="*/ 311 w 331"/>
                <a:gd name="T17" fmla="*/ 0 h 203"/>
                <a:gd name="T18" fmla="*/ 315 w 331"/>
                <a:gd name="T19" fmla="*/ 175 h 203"/>
                <a:gd name="T20" fmla="*/ 296 w 331"/>
                <a:gd name="T21" fmla="*/ 193 h 203"/>
                <a:gd name="T22" fmla="*/ 35 w 331"/>
                <a:gd name="T23" fmla="*/ 193 h 203"/>
                <a:gd name="T24" fmla="*/ 17 w 331"/>
                <a:gd name="T25" fmla="*/ 175 h 203"/>
                <a:gd name="T26" fmla="*/ 17 w 331"/>
                <a:gd name="T27" fmla="*/ 28 h 203"/>
                <a:gd name="T28" fmla="*/ 35 w 331"/>
                <a:gd name="T29" fmla="*/ 10 h 203"/>
                <a:gd name="T30" fmla="*/ 296 w 331"/>
                <a:gd name="T31" fmla="*/ 10 h 203"/>
                <a:gd name="T32" fmla="*/ 315 w 331"/>
                <a:gd name="T33" fmla="*/ 28 h 203"/>
                <a:gd name="T34" fmla="*/ 315 w 331"/>
                <a:gd name="T35" fmla="*/ 17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1" h="203">
                  <a:moveTo>
                    <a:pt x="311" y="0"/>
                  </a:moveTo>
                  <a:cubicBezTo>
                    <a:pt x="20" y="0"/>
                    <a:pt x="20" y="0"/>
                    <a:pt x="20" y="0"/>
                  </a:cubicBezTo>
                  <a:cubicBezTo>
                    <a:pt x="9" y="0"/>
                    <a:pt x="0" y="9"/>
                    <a:pt x="0" y="20"/>
                  </a:cubicBezTo>
                  <a:cubicBezTo>
                    <a:pt x="0" y="183"/>
                    <a:pt x="0" y="183"/>
                    <a:pt x="0" y="183"/>
                  </a:cubicBezTo>
                  <a:cubicBezTo>
                    <a:pt x="0" y="194"/>
                    <a:pt x="9" y="203"/>
                    <a:pt x="20" y="203"/>
                  </a:cubicBezTo>
                  <a:cubicBezTo>
                    <a:pt x="311" y="203"/>
                    <a:pt x="311" y="203"/>
                    <a:pt x="311" y="203"/>
                  </a:cubicBezTo>
                  <a:cubicBezTo>
                    <a:pt x="322" y="203"/>
                    <a:pt x="331" y="194"/>
                    <a:pt x="331" y="183"/>
                  </a:cubicBezTo>
                  <a:cubicBezTo>
                    <a:pt x="331" y="20"/>
                    <a:pt x="331" y="20"/>
                    <a:pt x="331" y="20"/>
                  </a:cubicBezTo>
                  <a:cubicBezTo>
                    <a:pt x="331" y="9"/>
                    <a:pt x="322" y="0"/>
                    <a:pt x="311" y="0"/>
                  </a:cubicBezTo>
                  <a:close/>
                  <a:moveTo>
                    <a:pt x="315" y="175"/>
                  </a:moveTo>
                  <a:cubicBezTo>
                    <a:pt x="315" y="185"/>
                    <a:pt x="306" y="193"/>
                    <a:pt x="296" y="193"/>
                  </a:cubicBezTo>
                  <a:cubicBezTo>
                    <a:pt x="35" y="193"/>
                    <a:pt x="35" y="193"/>
                    <a:pt x="35" y="193"/>
                  </a:cubicBezTo>
                  <a:cubicBezTo>
                    <a:pt x="25" y="193"/>
                    <a:pt x="17" y="185"/>
                    <a:pt x="17" y="175"/>
                  </a:cubicBezTo>
                  <a:cubicBezTo>
                    <a:pt x="17" y="28"/>
                    <a:pt x="17" y="28"/>
                    <a:pt x="17" y="28"/>
                  </a:cubicBezTo>
                  <a:cubicBezTo>
                    <a:pt x="17" y="18"/>
                    <a:pt x="25" y="10"/>
                    <a:pt x="35" y="10"/>
                  </a:cubicBezTo>
                  <a:cubicBezTo>
                    <a:pt x="296" y="10"/>
                    <a:pt x="296" y="10"/>
                    <a:pt x="296" y="10"/>
                  </a:cubicBezTo>
                  <a:cubicBezTo>
                    <a:pt x="306" y="10"/>
                    <a:pt x="315" y="18"/>
                    <a:pt x="315" y="28"/>
                  </a:cubicBezTo>
                  <a:lnTo>
                    <a:pt x="315"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33" name="Freeform 16">
              <a:extLst>
                <a:ext uri="{FF2B5EF4-FFF2-40B4-BE49-F238E27FC236}">
                  <a16:creationId xmlns:a16="http://schemas.microsoft.com/office/drawing/2014/main" xmlns="" id="{C97EE5C3-4120-46EB-89B3-CAE029419F6C}"/>
                </a:ext>
              </a:extLst>
            </p:cNvPr>
            <p:cNvSpPr>
              <a:spLocks noEditPoints="1"/>
            </p:cNvSpPr>
            <p:nvPr/>
          </p:nvSpPr>
          <p:spPr bwMode="auto">
            <a:xfrm>
              <a:off x="3800828" y="3985275"/>
              <a:ext cx="1053394" cy="651460"/>
            </a:xfrm>
            <a:custGeom>
              <a:avLst/>
              <a:gdLst>
                <a:gd name="T0" fmla="*/ 279 w 298"/>
                <a:gd name="T1" fmla="*/ 0 h 183"/>
                <a:gd name="T2" fmla="*/ 18 w 298"/>
                <a:gd name="T3" fmla="*/ 0 h 183"/>
                <a:gd name="T4" fmla="*/ 0 w 298"/>
                <a:gd name="T5" fmla="*/ 18 h 183"/>
                <a:gd name="T6" fmla="*/ 0 w 298"/>
                <a:gd name="T7" fmla="*/ 165 h 183"/>
                <a:gd name="T8" fmla="*/ 18 w 298"/>
                <a:gd name="T9" fmla="*/ 183 h 183"/>
                <a:gd name="T10" fmla="*/ 279 w 298"/>
                <a:gd name="T11" fmla="*/ 183 h 183"/>
                <a:gd name="T12" fmla="*/ 298 w 298"/>
                <a:gd name="T13" fmla="*/ 165 h 183"/>
                <a:gd name="T14" fmla="*/ 298 w 298"/>
                <a:gd name="T15" fmla="*/ 18 h 183"/>
                <a:gd name="T16" fmla="*/ 279 w 298"/>
                <a:gd name="T17" fmla="*/ 0 h 183"/>
                <a:gd name="T18" fmla="*/ 287 w 298"/>
                <a:gd name="T19" fmla="*/ 40 h 183"/>
                <a:gd name="T20" fmla="*/ 233 w 298"/>
                <a:gd name="T21" fmla="*/ 98 h 183"/>
                <a:gd name="T22" fmla="*/ 232 w 298"/>
                <a:gd name="T23" fmla="*/ 98 h 183"/>
                <a:gd name="T24" fmla="*/ 232 w 298"/>
                <a:gd name="T25" fmla="*/ 98 h 183"/>
                <a:gd name="T26" fmla="*/ 232 w 298"/>
                <a:gd name="T27" fmla="*/ 98 h 183"/>
                <a:gd name="T28" fmla="*/ 231 w 298"/>
                <a:gd name="T29" fmla="*/ 98 h 183"/>
                <a:gd name="T30" fmla="*/ 228 w 298"/>
                <a:gd name="T31" fmla="*/ 100 h 183"/>
                <a:gd name="T32" fmla="*/ 226 w 298"/>
                <a:gd name="T33" fmla="*/ 99 h 183"/>
                <a:gd name="T34" fmla="*/ 221 w 298"/>
                <a:gd name="T35" fmla="*/ 96 h 183"/>
                <a:gd name="T36" fmla="*/ 198 w 298"/>
                <a:gd name="T37" fmla="*/ 73 h 183"/>
                <a:gd name="T38" fmla="*/ 158 w 298"/>
                <a:gd name="T39" fmla="*/ 131 h 183"/>
                <a:gd name="T40" fmla="*/ 149 w 298"/>
                <a:gd name="T41" fmla="*/ 133 h 183"/>
                <a:gd name="T42" fmla="*/ 147 w 298"/>
                <a:gd name="T43" fmla="*/ 130 h 183"/>
                <a:gd name="T44" fmla="*/ 144 w 298"/>
                <a:gd name="T45" fmla="*/ 128 h 183"/>
                <a:gd name="T46" fmla="*/ 117 w 298"/>
                <a:gd name="T47" fmla="*/ 101 h 183"/>
                <a:gd name="T48" fmla="*/ 18 w 298"/>
                <a:gd name="T49" fmla="*/ 163 h 183"/>
                <a:gd name="T50" fmla="*/ 9 w 298"/>
                <a:gd name="T51" fmla="*/ 161 h 183"/>
                <a:gd name="T52" fmla="*/ 11 w 298"/>
                <a:gd name="T53" fmla="*/ 152 h 183"/>
                <a:gd name="T54" fmla="*/ 115 w 298"/>
                <a:gd name="T55" fmla="*/ 87 h 183"/>
                <a:gd name="T56" fmla="*/ 118 w 298"/>
                <a:gd name="T57" fmla="*/ 86 h 183"/>
                <a:gd name="T58" fmla="*/ 123 w 298"/>
                <a:gd name="T59" fmla="*/ 88 h 183"/>
                <a:gd name="T60" fmla="*/ 152 w 298"/>
                <a:gd name="T61" fmla="*/ 117 h 183"/>
                <a:gd name="T62" fmla="*/ 191 w 298"/>
                <a:gd name="T63" fmla="*/ 60 h 183"/>
                <a:gd name="T64" fmla="*/ 196 w 298"/>
                <a:gd name="T65" fmla="*/ 57 h 183"/>
                <a:gd name="T66" fmla="*/ 204 w 298"/>
                <a:gd name="T67" fmla="*/ 61 h 183"/>
                <a:gd name="T68" fmla="*/ 227 w 298"/>
                <a:gd name="T69" fmla="*/ 84 h 183"/>
                <a:gd name="T70" fmla="*/ 278 w 298"/>
                <a:gd name="T71" fmla="*/ 31 h 183"/>
                <a:gd name="T72" fmla="*/ 287 w 298"/>
                <a:gd name="T73" fmla="*/ 31 h 183"/>
                <a:gd name="T74" fmla="*/ 287 w 298"/>
                <a:gd name="T75" fmla="*/ 4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8" h="183">
                  <a:moveTo>
                    <a:pt x="279" y="0"/>
                  </a:moveTo>
                  <a:cubicBezTo>
                    <a:pt x="18" y="0"/>
                    <a:pt x="18" y="0"/>
                    <a:pt x="18" y="0"/>
                  </a:cubicBezTo>
                  <a:cubicBezTo>
                    <a:pt x="8" y="0"/>
                    <a:pt x="0" y="8"/>
                    <a:pt x="0" y="18"/>
                  </a:cubicBezTo>
                  <a:cubicBezTo>
                    <a:pt x="0" y="165"/>
                    <a:pt x="0" y="165"/>
                    <a:pt x="0" y="165"/>
                  </a:cubicBezTo>
                  <a:cubicBezTo>
                    <a:pt x="0" y="175"/>
                    <a:pt x="8" y="183"/>
                    <a:pt x="18" y="183"/>
                  </a:cubicBezTo>
                  <a:cubicBezTo>
                    <a:pt x="279" y="183"/>
                    <a:pt x="279" y="183"/>
                    <a:pt x="279" y="183"/>
                  </a:cubicBezTo>
                  <a:cubicBezTo>
                    <a:pt x="289" y="183"/>
                    <a:pt x="298" y="175"/>
                    <a:pt x="298" y="165"/>
                  </a:cubicBezTo>
                  <a:cubicBezTo>
                    <a:pt x="298" y="18"/>
                    <a:pt x="298" y="18"/>
                    <a:pt x="298" y="18"/>
                  </a:cubicBezTo>
                  <a:cubicBezTo>
                    <a:pt x="298" y="8"/>
                    <a:pt x="289" y="0"/>
                    <a:pt x="279" y="0"/>
                  </a:cubicBezTo>
                  <a:close/>
                  <a:moveTo>
                    <a:pt x="287" y="40"/>
                  </a:moveTo>
                  <a:cubicBezTo>
                    <a:pt x="233" y="98"/>
                    <a:pt x="233" y="98"/>
                    <a:pt x="233" y="98"/>
                  </a:cubicBezTo>
                  <a:cubicBezTo>
                    <a:pt x="232" y="98"/>
                    <a:pt x="232" y="98"/>
                    <a:pt x="232" y="98"/>
                  </a:cubicBezTo>
                  <a:cubicBezTo>
                    <a:pt x="232" y="98"/>
                    <a:pt x="232" y="98"/>
                    <a:pt x="232" y="98"/>
                  </a:cubicBezTo>
                  <a:cubicBezTo>
                    <a:pt x="232" y="98"/>
                    <a:pt x="232" y="98"/>
                    <a:pt x="232" y="98"/>
                  </a:cubicBezTo>
                  <a:cubicBezTo>
                    <a:pt x="232" y="98"/>
                    <a:pt x="232" y="98"/>
                    <a:pt x="231" y="98"/>
                  </a:cubicBezTo>
                  <a:cubicBezTo>
                    <a:pt x="231" y="99"/>
                    <a:pt x="229" y="100"/>
                    <a:pt x="228" y="100"/>
                  </a:cubicBezTo>
                  <a:cubicBezTo>
                    <a:pt x="227" y="100"/>
                    <a:pt x="226" y="99"/>
                    <a:pt x="226" y="99"/>
                  </a:cubicBezTo>
                  <a:cubicBezTo>
                    <a:pt x="224" y="99"/>
                    <a:pt x="222" y="98"/>
                    <a:pt x="221" y="96"/>
                  </a:cubicBezTo>
                  <a:cubicBezTo>
                    <a:pt x="198" y="73"/>
                    <a:pt x="198" y="73"/>
                    <a:pt x="198" y="73"/>
                  </a:cubicBezTo>
                  <a:cubicBezTo>
                    <a:pt x="158" y="131"/>
                    <a:pt x="158" y="131"/>
                    <a:pt x="158" y="131"/>
                  </a:cubicBezTo>
                  <a:cubicBezTo>
                    <a:pt x="156" y="134"/>
                    <a:pt x="152" y="135"/>
                    <a:pt x="149" y="133"/>
                  </a:cubicBezTo>
                  <a:cubicBezTo>
                    <a:pt x="148" y="132"/>
                    <a:pt x="147" y="131"/>
                    <a:pt x="147" y="130"/>
                  </a:cubicBezTo>
                  <a:cubicBezTo>
                    <a:pt x="146" y="129"/>
                    <a:pt x="145" y="129"/>
                    <a:pt x="144" y="128"/>
                  </a:cubicBezTo>
                  <a:cubicBezTo>
                    <a:pt x="117" y="101"/>
                    <a:pt x="117" y="101"/>
                    <a:pt x="117" y="101"/>
                  </a:cubicBezTo>
                  <a:cubicBezTo>
                    <a:pt x="18" y="163"/>
                    <a:pt x="18" y="163"/>
                    <a:pt x="18" y="163"/>
                  </a:cubicBezTo>
                  <a:cubicBezTo>
                    <a:pt x="15" y="165"/>
                    <a:pt x="11" y="164"/>
                    <a:pt x="9" y="161"/>
                  </a:cubicBezTo>
                  <a:cubicBezTo>
                    <a:pt x="7" y="158"/>
                    <a:pt x="8" y="154"/>
                    <a:pt x="11" y="152"/>
                  </a:cubicBezTo>
                  <a:cubicBezTo>
                    <a:pt x="115" y="87"/>
                    <a:pt x="115" y="87"/>
                    <a:pt x="115" y="87"/>
                  </a:cubicBezTo>
                  <a:cubicBezTo>
                    <a:pt x="116" y="86"/>
                    <a:pt x="117" y="86"/>
                    <a:pt x="118" y="86"/>
                  </a:cubicBezTo>
                  <a:cubicBezTo>
                    <a:pt x="120" y="86"/>
                    <a:pt x="122" y="87"/>
                    <a:pt x="123" y="88"/>
                  </a:cubicBezTo>
                  <a:cubicBezTo>
                    <a:pt x="152" y="117"/>
                    <a:pt x="152" y="117"/>
                    <a:pt x="152" y="117"/>
                  </a:cubicBezTo>
                  <a:cubicBezTo>
                    <a:pt x="191" y="60"/>
                    <a:pt x="191" y="60"/>
                    <a:pt x="191" y="60"/>
                  </a:cubicBezTo>
                  <a:cubicBezTo>
                    <a:pt x="192" y="58"/>
                    <a:pt x="194" y="57"/>
                    <a:pt x="196" y="57"/>
                  </a:cubicBezTo>
                  <a:cubicBezTo>
                    <a:pt x="199" y="57"/>
                    <a:pt x="202" y="58"/>
                    <a:pt x="204" y="61"/>
                  </a:cubicBezTo>
                  <a:cubicBezTo>
                    <a:pt x="227" y="84"/>
                    <a:pt x="227" y="84"/>
                    <a:pt x="227" y="84"/>
                  </a:cubicBezTo>
                  <a:cubicBezTo>
                    <a:pt x="278" y="31"/>
                    <a:pt x="278" y="31"/>
                    <a:pt x="278" y="31"/>
                  </a:cubicBezTo>
                  <a:cubicBezTo>
                    <a:pt x="280" y="28"/>
                    <a:pt x="284" y="28"/>
                    <a:pt x="287" y="31"/>
                  </a:cubicBezTo>
                  <a:cubicBezTo>
                    <a:pt x="289" y="33"/>
                    <a:pt x="290" y="37"/>
                    <a:pt x="287"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prstClr val="black"/>
                </a:solidFill>
                <a:effectLst/>
                <a:uLnTx/>
                <a:uFillTx/>
                <a:latin typeface="微软雅黑" pitchFamily="34" charset="-122"/>
                <a:ea typeface="微软雅黑" pitchFamily="34" charset="-122"/>
              </a:endParaRPr>
            </a:p>
          </p:txBody>
        </p:sp>
      </p:grpSp>
      <p:sp>
        <p:nvSpPr>
          <p:cNvPr id="34" name="TextBox 34">
            <a:extLst>
              <a:ext uri="{FF2B5EF4-FFF2-40B4-BE49-F238E27FC236}">
                <a16:creationId xmlns:a16="http://schemas.microsoft.com/office/drawing/2014/main" xmlns="" id="{D75A00B0-93B6-4C6D-8B6B-AE8B868073D1}"/>
              </a:ext>
            </a:extLst>
          </p:cNvPr>
          <p:cNvSpPr txBox="1"/>
          <p:nvPr/>
        </p:nvSpPr>
        <p:spPr>
          <a:xfrm>
            <a:off x="1522827" y="4898084"/>
            <a:ext cx="8798315" cy="923330"/>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zh-CN" altLang="en-US" sz="1200" dirty="0">
                <a:solidFill>
                  <a:schemeClr val="bg1">
                    <a:lumMod val="50000"/>
                  </a:schemeClr>
                </a:solidFill>
                <a:latin typeface="微软雅黑" pitchFamily="34" charset="-122"/>
                <a:ea typeface="微软雅黑" pitchFamily="34" charset="-122"/>
              </a:rPr>
              <a:t>输入你的文字信息输入你的文字信息输入你的文字信息输入你的文字信息输入你的文字信息输入你的文字信息输入你的文字信息输入你的文字信息输入你的文字信息输入你的文字信息输入你的文字信息输入你的文字信息输入你的文字信息输入你的文字信息</a:t>
            </a:r>
            <a:endParaRPr lang="en-US" altLang="zh-CN" sz="1200" dirty="0">
              <a:solidFill>
                <a:schemeClr val="bg1">
                  <a:lumMod val="50000"/>
                </a:schemeClr>
              </a:solidFill>
              <a:latin typeface="微软雅黑" pitchFamily="34" charset="-122"/>
              <a:ea typeface="微软雅黑" pitchFamily="34" charset="-122"/>
            </a:endParaRPr>
          </a:p>
          <a:p>
            <a:pPr algn="just">
              <a:lnSpc>
                <a:spcPct val="150000"/>
              </a:lnSpc>
            </a:pPr>
            <a:r>
              <a:rPr lang="zh-CN" altLang="en-US" sz="1200" dirty="0">
                <a:solidFill>
                  <a:schemeClr val="bg1">
                    <a:lumMod val="50000"/>
                  </a:schemeClr>
                </a:solidFill>
                <a:latin typeface="微软雅黑" pitchFamily="34" charset="-122"/>
                <a:ea typeface="微软雅黑" pitchFamily="34" charset="-122"/>
              </a:rPr>
              <a:t>输入你的文字信息输入你的文字信息输入你的文字信息输入你的文字信息输入你的文字信息输入你的文字信息输入你的文字信息</a:t>
            </a:r>
            <a:endParaRPr lang="en-US" sz="1200" dirty="0">
              <a:solidFill>
                <a:schemeClr val="bg1">
                  <a:lumMod val="50000"/>
                </a:schemeClr>
              </a:solidFill>
              <a:latin typeface="微软雅黑" pitchFamily="34" charset="-122"/>
              <a:ea typeface="微软雅黑" pitchFamily="34" charset="-122"/>
            </a:endParaRPr>
          </a:p>
        </p:txBody>
      </p:sp>
      <p:grpSp>
        <p:nvGrpSpPr>
          <p:cNvPr id="35" name="Group 272">
            <a:extLst>
              <a:ext uri="{FF2B5EF4-FFF2-40B4-BE49-F238E27FC236}">
                <a16:creationId xmlns:a16="http://schemas.microsoft.com/office/drawing/2014/main" xmlns="" id="{77EEEE20-F573-4BE6-9607-E8DA5C1C3AAC}"/>
              </a:ext>
            </a:extLst>
          </p:cNvPr>
          <p:cNvGrpSpPr/>
          <p:nvPr/>
        </p:nvGrpSpPr>
        <p:grpSpPr>
          <a:xfrm>
            <a:off x="1503413" y="3495384"/>
            <a:ext cx="2898923" cy="1072730"/>
            <a:chOff x="984528" y="3973698"/>
            <a:chExt cx="2898923" cy="1072730"/>
          </a:xfrm>
        </p:grpSpPr>
        <p:sp>
          <p:nvSpPr>
            <p:cNvPr id="36" name="TextBox 263">
              <a:extLst>
                <a:ext uri="{FF2B5EF4-FFF2-40B4-BE49-F238E27FC236}">
                  <a16:creationId xmlns:a16="http://schemas.microsoft.com/office/drawing/2014/main" xmlns="" id="{5CEE171D-1688-4235-AAD4-46D55389E8D8}"/>
                </a:ext>
              </a:extLst>
            </p:cNvPr>
            <p:cNvSpPr txBox="1"/>
            <p:nvPr/>
          </p:nvSpPr>
          <p:spPr>
            <a:xfrm>
              <a:off x="1482913" y="4104342"/>
              <a:ext cx="2400538" cy="784830"/>
            </a:xfrm>
            <a:prstGeom prst="rect">
              <a:avLst/>
            </a:prstGeom>
            <a:noFill/>
          </p:spPr>
          <p:txBody>
            <a:bodyPr wrap="square" rtlCol="0">
              <a:spAutoFit/>
            </a:bodyPr>
            <a:lstStyle/>
            <a:p>
              <a:pPr>
                <a:lnSpc>
                  <a:spcPct val="150000"/>
                </a:lnSpc>
              </a:pPr>
              <a:r>
                <a:rPr lang="zh-CN" altLang="en-US" sz="1050" dirty="0">
                  <a:solidFill>
                    <a:schemeClr val="bg1">
                      <a:lumMod val="50000"/>
                    </a:schemeClr>
                  </a:solidFill>
                  <a:latin typeface="微软雅黑" pitchFamily="34" charset="-122"/>
                  <a:ea typeface="微软雅黑" pitchFamily="34" charset="-122"/>
                </a:rPr>
                <a:t>输入你的文字信息输入你的文字信息输入你的文字信息输入你的文字信息输入你的文字信息</a:t>
              </a:r>
              <a:endParaRPr lang="en-US" sz="1050" b="1" dirty="0">
                <a:solidFill>
                  <a:schemeClr val="bg1">
                    <a:lumMod val="50000"/>
                  </a:schemeClr>
                </a:solidFill>
                <a:latin typeface="微软雅黑" pitchFamily="34" charset="-122"/>
                <a:ea typeface="微软雅黑" pitchFamily="34" charset="-122"/>
              </a:endParaRPr>
            </a:p>
          </p:txBody>
        </p:sp>
        <p:sp>
          <p:nvSpPr>
            <p:cNvPr id="37" name="TextBox 266">
              <a:extLst>
                <a:ext uri="{FF2B5EF4-FFF2-40B4-BE49-F238E27FC236}">
                  <a16:creationId xmlns:a16="http://schemas.microsoft.com/office/drawing/2014/main" xmlns="" id="{093A395B-5BB8-460A-9346-EB585424219E}"/>
                </a:ext>
              </a:extLst>
            </p:cNvPr>
            <p:cNvSpPr txBox="1"/>
            <p:nvPr/>
          </p:nvSpPr>
          <p:spPr>
            <a:xfrm rot="16200000">
              <a:off x="740551" y="4217675"/>
              <a:ext cx="1072730" cy="584775"/>
            </a:xfrm>
            <a:prstGeom prst="rect">
              <a:avLst/>
            </a:prstGeom>
            <a:noFill/>
          </p:spPr>
          <p:txBody>
            <a:bodyPr wrap="none" rtlCol="0">
              <a:spAutoFit/>
            </a:bodyPr>
            <a:lstStyle/>
            <a:p>
              <a:r>
                <a:rPr lang="id-ID" sz="3200" b="1" dirty="0">
                  <a:solidFill>
                    <a:schemeClr val="bg1">
                      <a:lumMod val="50000"/>
                    </a:schemeClr>
                  </a:solidFill>
                  <a:latin typeface="微软雅黑" pitchFamily="34" charset="-122"/>
                  <a:ea typeface="微软雅黑" pitchFamily="34" charset="-122"/>
                  <a:cs typeface="Calibri" panose="020F0502020204030204" pitchFamily="34" charset="0"/>
                </a:rPr>
                <a:t>75%</a:t>
              </a:r>
            </a:p>
          </p:txBody>
        </p:sp>
      </p:grpSp>
      <p:grpSp>
        <p:nvGrpSpPr>
          <p:cNvPr id="38" name="Group 57">
            <a:extLst>
              <a:ext uri="{FF2B5EF4-FFF2-40B4-BE49-F238E27FC236}">
                <a16:creationId xmlns:a16="http://schemas.microsoft.com/office/drawing/2014/main" xmlns="" id="{E408FE12-44FB-41F6-837F-D9A16C52FC9D}"/>
              </a:ext>
            </a:extLst>
          </p:cNvPr>
          <p:cNvGrpSpPr/>
          <p:nvPr/>
        </p:nvGrpSpPr>
        <p:grpSpPr>
          <a:xfrm>
            <a:off x="4671064" y="3495384"/>
            <a:ext cx="2898923" cy="1072730"/>
            <a:chOff x="4320281" y="3973698"/>
            <a:chExt cx="2898923" cy="1072730"/>
          </a:xfrm>
        </p:grpSpPr>
        <p:sp>
          <p:nvSpPr>
            <p:cNvPr id="39" name="TextBox 267">
              <a:extLst>
                <a:ext uri="{FF2B5EF4-FFF2-40B4-BE49-F238E27FC236}">
                  <a16:creationId xmlns:a16="http://schemas.microsoft.com/office/drawing/2014/main" xmlns="" id="{98EE6F34-229F-4F1A-A62D-0F1F08595B83}"/>
                </a:ext>
              </a:extLst>
            </p:cNvPr>
            <p:cNvSpPr txBox="1"/>
            <p:nvPr/>
          </p:nvSpPr>
          <p:spPr>
            <a:xfrm>
              <a:off x="4818666" y="4104342"/>
              <a:ext cx="2400538" cy="784830"/>
            </a:xfrm>
            <a:prstGeom prst="rect">
              <a:avLst/>
            </a:prstGeom>
            <a:noFill/>
          </p:spPr>
          <p:txBody>
            <a:bodyPr wrap="square" rtlCol="0">
              <a:spAutoFit/>
            </a:bodyPr>
            <a:lstStyle/>
            <a:p>
              <a:pPr>
                <a:lnSpc>
                  <a:spcPct val="150000"/>
                </a:lnSpc>
              </a:pPr>
              <a:r>
                <a:rPr lang="zh-CN" altLang="en-US" sz="1050" dirty="0">
                  <a:solidFill>
                    <a:schemeClr val="bg1">
                      <a:lumMod val="50000"/>
                    </a:schemeClr>
                  </a:solidFill>
                  <a:latin typeface="微软雅黑" pitchFamily="34" charset="-122"/>
                  <a:ea typeface="微软雅黑" pitchFamily="34" charset="-122"/>
                </a:rPr>
                <a:t>输入你的文字信息输入你的文字信息输入你的文字信息输入你的文字信息输入你的文字信息</a:t>
              </a:r>
              <a:endParaRPr lang="en-US" sz="1050" b="1" dirty="0">
                <a:solidFill>
                  <a:schemeClr val="bg1">
                    <a:lumMod val="50000"/>
                  </a:schemeClr>
                </a:solidFill>
                <a:latin typeface="微软雅黑" pitchFamily="34" charset="-122"/>
                <a:ea typeface="微软雅黑" pitchFamily="34" charset="-122"/>
              </a:endParaRPr>
            </a:p>
          </p:txBody>
        </p:sp>
        <p:sp>
          <p:nvSpPr>
            <p:cNvPr id="40" name="TextBox 268">
              <a:extLst>
                <a:ext uri="{FF2B5EF4-FFF2-40B4-BE49-F238E27FC236}">
                  <a16:creationId xmlns:a16="http://schemas.microsoft.com/office/drawing/2014/main" xmlns="" id="{1037AD68-C3C4-4014-BEFC-6F522A800BF3}"/>
                </a:ext>
              </a:extLst>
            </p:cNvPr>
            <p:cNvSpPr txBox="1"/>
            <p:nvPr/>
          </p:nvSpPr>
          <p:spPr>
            <a:xfrm rot="16200000">
              <a:off x="4076304" y="4217675"/>
              <a:ext cx="1072730" cy="584775"/>
            </a:xfrm>
            <a:prstGeom prst="rect">
              <a:avLst/>
            </a:prstGeom>
            <a:noFill/>
          </p:spPr>
          <p:txBody>
            <a:bodyPr wrap="none" rtlCol="0">
              <a:spAutoFit/>
            </a:bodyPr>
            <a:lstStyle/>
            <a:p>
              <a:r>
                <a:rPr lang="id-ID" sz="3200" b="1" dirty="0">
                  <a:solidFill>
                    <a:schemeClr val="bg1">
                      <a:lumMod val="50000"/>
                    </a:schemeClr>
                  </a:solidFill>
                  <a:latin typeface="微软雅黑" pitchFamily="34" charset="-122"/>
                  <a:ea typeface="微软雅黑" pitchFamily="34" charset="-122"/>
                  <a:cs typeface="Calibri" panose="020F0502020204030204" pitchFamily="34" charset="0"/>
                </a:rPr>
                <a:t>55%</a:t>
              </a:r>
            </a:p>
          </p:txBody>
        </p:sp>
      </p:grpSp>
      <p:grpSp>
        <p:nvGrpSpPr>
          <p:cNvPr id="41" name="Group 269">
            <a:extLst>
              <a:ext uri="{FF2B5EF4-FFF2-40B4-BE49-F238E27FC236}">
                <a16:creationId xmlns:a16="http://schemas.microsoft.com/office/drawing/2014/main" xmlns="" id="{D961D15B-A84C-415D-A574-25B3DBDF541E}"/>
              </a:ext>
            </a:extLst>
          </p:cNvPr>
          <p:cNvGrpSpPr/>
          <p:nvPr/>
        </p:nvGrpSpPr>
        <p:grpSpPr>
          <a:xfrm>
            <a:off x="7872337" y="3495384"/>
            <a:ext cx="2898923" cy="1072730"/>
            <a:chOff x="4320281" y="3973698"/>
            <a:chExt cx="2898923" cy="1072730"/>
          </a:xfrm>
        </p:grpSpPr>
        <p:sp>
          <p:nvSpPr>
            <p:cNvPr id="42" name="TextBox 270">
              <a:extLst>
                <a:ext uri="{FF2B5EF4-FFF2-40B4-BE49-F238E27FC236}">
                  <a16:creationId xmlns:a16="http://schemas.microsoft.com/office/drawing/2014/main" xmlns="" id="{10F6108F-4633-446D-A0F8-EA8AF353D364}"/>
                </a:ext>
              </a:extLst>
            </p:cNvPr>
            <p:cNvSpPr txBox="1"/>
            <p:nvPr/>
          </p:nvSpPr>
          <p:spPr>
            <a:xfrm>
              <a:off x="4818666" y="4104342"/>
              <a:ext cx="2400538" cy="784830"/>
            </a:xfrm>
            <a:prstGeom prst="rect">
              <a:avLst/>
            </a:prstGeom>
            <a:noFill/>
          </p:spPr>
          <p:txBody>
            <a:bodyPr wrap="square" rtlCol="0">
              <a:spAutoFit/>
            </a:bodyPr>
            <a:lstStyle/>
            <a:p>
              <a:pPr>
                <a:lnSpc>
                  <a:spcPct val="150000"/>
                </a:lnSpc>
              </a:pPr>
              <a:r>
                <a:rPr lang="zh-CN" altLang="en-US" sz="1050" dirty="0">
                  <a:solidFill>
                    <a:schemeClr val="bg1">
                      <a:lumMod val="50000"/>
                    </a:schemeClr>
                  </a:solidFill>
                  <a:latin typeface="微软雅黑" pitchFamily="34" charset="-122"/>
                  <a:ea typeface="微软雅黑" pitchFamily="34" charset="-122"/>
                </a:rPr>
                <a:t>输入你的文字信息输入你的文字信息输入你的文字信息输入你的文字信息输入你的文字信息</a:t>
              </a:r>
              <a:endParaRPr lang="en-US" sz="1050" b="1" dirty="0">
                <a:solidFill>
                  <a:schemeClr val="bg1">
                    <a:lumMod val="50000"/>
                  </a:schemeClr>
                </a:solidFill>
                <a:latin typeface="微软雅黑" pitchFamily="34" charset="-122"/>
                <a:ea typeface="微软雅黑" pitchFamily="34" charset="-122"/>
              </a:endParaRPr>
            </a:p>
          </p:txBody>
        </p:sp>
        <p:sp>
          <p:nvSpPr>
            <p:cNvPr id="43" name="TextBox 271">
              <a:extLst>
                <a:ext uri="{FF2B5EF4-FFF2-40B4-BE49-F238E27FC236}">
                  <a16:creationId xmlns:a16="http://schemas.microsoft.com/office/drawing/2014/main" xmlns="" id="{40B7910F-3AFA-4AEC-95EF-B398147795FA}"/>
                </a:ext>
              </a:extLst>
            </p:cNvPr>
            <p:cNvSpPr txBox="1"/>
            <p:nvPr/>
          </p:nvSpPr>
          <p:spPr>
            <a:xfrm rot="16200000">
              <a:off x="4076304" y="4217675"/>
              <a:ext cx="1072730" cy="584775"/>
            </a:xfrm>
            <a:prstGeom prst="rect">
              <a:avLst/>
            </a:prstGeom>
            <a:noFill/>
          </p:spPr>
          <p:txBody>
            <a:bodyPr wrap="none" rtlCol="0">
              <a:spAutoFit/>
            </a:bodyPr>
            <a:lstStyle/>
            <a:p>
              <a:r>
                <a:rPr lang="id-ID" sz="3200" b="1" dirty="0">
                  <a:solidFill>
                    <a:schemeClr val="bg1">
                      <a:lumMod val="50000"/>
                    </a:schemeClr>
                  </a:solidFill>
                  <a:latin typeface="微软雅黑" pitchFamily="34" charset="-122"/>
                  <a:ea typeface="微软雅黑" pitchFamily="34" charset="-122"/>
                  <a:cs typeface="Calibri" panose="020F0502020204030204" pitchFamily="34" charset="0"/>
                </a:rPr>
                <a:t>92%</a:t>
              </a:r>
            </a:p>
          </p:txBody>
        </p:sp>
      </p:grpSp>
    </p:spTree>
    <p:extLst>
      <p:ext uri="{BB962C8B-B14F-4D97-AF65-F5344CB8AC3E}">
        <p14:creationId xmlns:p14="http://schemas.microsoft.com/office/powerpoint/2010/main" val="3612436503"/>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2" presetClass="entr" presetSubtype="4" fill="hold" nodeType="withEffect">
                                  <p:stCondLst>
                                    <p:cond delay="20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500" fill="hold"/>
                                        <p:tgtEl>
                                          <p:spTgt spid="23"/>
                                        </p:tgtEl>
                                        <p:attrNameLst>
                                          <p:attrName>ppt_x</p:attrName>
                                        </p:attrNameLst>
                                      </p:cBhvr>
                                      <p:tavLst>
                                        <p:tav tm="0">
                                          <p:val>
                                            <p:strVal val="#ppt_x"/>
                                          </p:val>
                                        </p:tav>
                                        <p:tav tm="100000">
                                          <p:val>
                                            <p:strVal val="#ppt_x"/>
                                          </p:val>
                                        </p:tav>
                                      </p:tavLst>
                                    </p:anim>
                                    <p:anim calcmode="lin" valueType="num">
                                      <p:cBhvr additive="base">
                                        <p:cTn id="11" dur="500" fill="hold"/>
                                        <p:tgtEl>
                                          <p:spTgt spid="23"/>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40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ppt_x"/>
                                          </p:val>
                                        </p:tav>
                                        <p:tav tm="100000">
                                          <p:val>
                                            <p:strVal val="#ppt_x"/>
                                          </p:val>
                                        </p:tav>
                                      </p:tavLst>
                                    </p:anim>
                                    <p:anim calcmode="lin" valueType="num">
                                      <p:cBhvr additive="base">
                                        <p:cTn id="15" dur="500" fill="hold"/>
                                        <p:tgtEl>
                                          <p:spTgt spid="35"/>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60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ppt_x"/>
                                          </p:val>
                                        </p:tav>
                                        <p:tav tm="100000">
                                          <p:val>
                                            <p:strVal val="#ppt_x"/>
                                          </p:val>
                                        </p:tav>
                                      </p:tavLst>
                                    </p:anim>
                                    <p:anim calcmode="lin" valueType="num">
                                      <p:cBhvr additive="base">
                                        <p:cTn id="19" dur="500" fill="hold"/>
                                        <p:tgtEl>
                                          <p:spTgt spid="30"/>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80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500" fill="hold"/>
                                        <p:tgtEl>
                                          <p:spTgt spid="38"/>
                                        </p:tgtEl>
                                        <p:attrNameLst>
                                          <p:attrName>ppt_x</p:attrName>
                                        </p:attrNameLst>
                                      </p:cBhvr>
                                      <p:tavLst>
                                        <p:tav tm="0">
                                          <p:val>
                                            <p:strVal val="#ppt_x"/>
                                          </p:val>
                                        </p:tav>
                                        <p:tav tm="100000">
                                          <p:val>
                                            <p:strVal val="#ppt_x"/>
                                          </p:val>
                                        </p:tav>
                                      </p:tavLst>
                                    </p:anim>
                                    <p:anim calcmode="lin" valueType="num">
                                      <p:cBhvr additive="base">
                                        <p:cTn id="23" dur="500" fill="hold"/>
                                        <p:tgtEl>
                                          <p:spTgt spid="38"/>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100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ppt_x"/>
                                          </p:val>
                                        </p:tav>
                                        <p:tav tm="100000">
                                          <p:val>
                                            <p:strVal val="#ppt_x"/>
                                          </p:val>
                                        </p:tav>
                                      </p:tavLst>
                                    </p:anim>
                                    <p:anim calcmode="lin" valueType="num">
                                      <p:cBhvr additive="base">
                                        <p:cTn id="27" dur="500" fill="hold"/>
                                        <p:tgtEl>
                                          <p:spTgt spid="19"/>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120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ppt_x"/>
                                          </p:val>
                                        </p:tav>
                                        <p:tav tm="100000">
                                          <p:val>
                                            <p:strVal val="#ppt_x"/>
                                          </p:val>
                                        </p:tav>
                                      </p:tavLst>
                                    </p:anim>
                                    <p:anim calcmode="lin" valueType="num">
                                      <p:cBhvr additive="base">
                                        <p:cTn id="31" dur="500" fill="hold"/>
                                        <p:tgtEl>
                                          <p:spTgt spid="41"/>
                                        </p:tgtEl>
                                        <p:attrNameLst>
                                          <p:attrName>ppt_y</p:attrName>
                                        </p:attrNameLst>
                                      </p:cBhvr>
                                      <p:tavLst>
                                        <p:tav tm="0">
                                          <p:val>
                                            <p:strVal val="1+#ppt_h/2"/>
                                          </p:val>
                                        </p:tav>
                                        <p:tav tm="100000">
                                          <p:val>
                                            <p:strVal val="#ppt_y"/>
                                          </p:val>
                                        </p:tav>
                                      </p:tavLst>
                                    </p:anim>
                                  </p:childTnLst>
                                </p:cTn>
                              </p:par>
                            </p:childTnLst>
                          </p:cTn>
                        </p:par>
                        <p:par>
                          <p:cTn id="32" fill="hold">
                            <p:stCondLst>
                              <p:cond delay="1700"/>
                            </p:stCondLst>
                            <p:childTnLst>
                              <p:par>
                                <p:cTn id="33" presetID="10" presetClass="entr" presetSubtype="0"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FEC94EEC-82AA-4E26-95F7-5B62F524596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9" name="矩形 8">
            <a:extLst>
              <a:ext uri="{FF2B5EF4-FFF2-40B4-BE49-F238E27FC236}">
                <a16:creationId xmlns:a16="http://schemas.microsoft.com/office/drawing/2014/main" xmlns="" id="{FF95552D-E22E-4004-AD2C-95C76B69BF9A}"/>
              </a:ext>
            </a:extLst>
          </p:cNvPr>
          <p:cNvSpPr/>
          <p:nvPr/>
        </p:nvSpPr>
        <p:spPr>
          <a:xfrm>
            <a:off x="354012" y="342900"/>
            <a:ext cx="11482388" cy="6173786"/>
          </a:xfrm>
          <a:prstGeom prst="rect">
            <a:avLst/>
          </a:prstGeom>
          <a:noFill/>
          <a:ln>
            <a:solidFill>
              <a:srgbClr val="944E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660C9879-E768-4C4E-9C59-F52BFB38A538}"/>
              </a:ext>
            </a:extLst>
          </p:cNvPr>
          <p:cNvSpPr/>
          <p:nvPr/>
        </p:nvSpPr>
        <p:spPr>
          <a:xfrm>
            <a:off x="4164462" y="3434503"/>
            <a:ext cx="3865562" cy="707886"/>
          </a:xfrm>
          <a:prstGeom prst="rect">
            <a:avLst/>
          </a:prstGeom>
        </p:spPr>
        <p:txBody>
          <a:bodyPr lIns="0" tIns="0" rIns="0" bIns="0">
            <a:spAutoFit/>
          </a:bodyPr>
          <a:lstStyle/>
          <a:p>
            <a:pPr algn="ctr" eaLnBrk="1" hangingPunct="1">
              <a:defRPr/>
            </a:pPr>
            <a:r>
              <a:rPr lang="zh-CN" altLang="en-US" sz="4600" b="1" noProof="1">
                <a:solidFill>
                  <a:srgbClr val="944E4E"/>
                </a:solidFill>
                <a:latin typeface="Arial" panose="020B0604020202020204" pitchFamily="34" charset="0"/>
                <a:ea typeface="微软雅黑" panose="020B0503020204020204" pitchFamily="34" charset="-122"/>
                <a:cs typeface="+mn-ea"/>
                <a:sym typeface="Arial" panose="020B0604020202020204" pitchFamily="34" charset="0"/>
              </a:rPr>
              <a:t>未来工作计划</a:t>
            </a:r>
          </a:p>
        </p:txBody>
      </p:sp>
      <p:sp>
        <p:nvSpPr>
          <p:cNvPr id="11" name="TextBox 11">
            <a:extLst>
              <a:ext uri="{FF2B5EF4-FFF2-40B4-BE49-F238E27FC236}">
                <a16:creationId xmlns:a16="http://schemas.microsoft.com/office/drawing/2014/main" xmlns="" id="{01C1FBC7-AB42-4590-84EE-5738FDA22D4E}"/>
              </a:ext>
            </a:extLst>
          </p:cNvPr>
          <p:cNvSpPr txBox="1"/>
          <p:nvPr/>
        </p:nvSpPr>
        <p:spPr>
          <a:xfrm>
            <a:off x="4193257" y="4216833"/>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添加相关标题文字添加相关标题文字相关标题文字</a:t>
            </a:r>
            <a:endParaRPr lang="en-US" altLang="zh-CN" sz="1200"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1">
            <a:extLst>
              <a:ext uri="{FF2B5EF4-FFF2-40B4-BE49-F238E27FC236}">
                <a16:creationId xmlns:a16="http://schemas.microsoft.com/office/drawing/2014/main" xmlns="" id="{45AB20C0-7713-4758-8590-57FAC6C5275F}"/>
              </a:ext>
            </a:extLst>
          </p:cNvPr>
          <p:cNvSpPr txBox="1"/>
          <p:nvPr/>
        </p:nvSpPr>
        <p:spPr>
          <a:xfrm>
            <a:off x="4193257" y="4534333"/>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添加相关标题文字添加相关标题文字相关标题文字</a:t>
            </a:r>
            <a:endParaRPr lang="en-US" altLang="zh-CN" sz="1200"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2" name="组合 21">
            <a:extLst>
              <a:ext uri="{FF2B5EF4-FFF2-40B4-BE49-F238E27FC236}">
                <a16:creationId xmlns:a16="http://schemas.microsoft.com/office/drawing/2014/main" xmlns="" id="{83B849DA-69F5-443D-AAE6-71FAE01F076D}"/>
              </a:ext>
            </a:extLst>
          </p:cNvPr>
          <p:cNvGrpSpPr/>
          <p:nvPr/>
        </p:nvGrpSpPr>
        <p:grpSpPr>
          <a:xfrm>
            <a:off x="5176806" y="1407440"/>
            <a:ext cx="1836800" cy="1836800"/>
            <a:chOff x="3224754" y="2237368"/>
            <a:chExt cx="2194014" cy="2194014"/>
          </a:xfrm>
        </p:grpSpPr>
        <p:grpSp>
          <p:nvGrpSpPr>
            <p:cNvPr id="23" name="组合 22">
              <a:extLst>
                <a:ext uri="{FF2B5EF4-FFF2-40B4-BE49-F238E27FC236}">
                  <a16:creationId xmlns:a16="http://schemas.microsoft.com/office/drawing/2014/main" xmlns="" id="{BEA032B7-8E13-4DDA-B89A-4762A3CCE2F1}"/>
                </a:ext>
              </a:extLst>
            </p:cNvPr>
            <p:cNvGrpSpPr/>
            <p:nvPr/>
          </p:nvGrpSpPr>
          <p:grpSpPr>
            <a:xfrm>
              <a:off x="3462963" y="2475577"/>
              <a:ext cx="1717596" cy="1717596"/>
              <a:chOff x="7644571" y="1410943"/>
              <a:chExt cx="1597450" cy="1597450"/>
            </a:xfrm>
            <a:solidFill>
              <a:srgbClr val="944E4E"/>
            </a:solidFill>
          </p:grpSpPr>
          <p:sp>
            <p:nvSpPr>
              <p:cNvPr id="25" name="椭圆 24">
                <a:extLst>
                  <a:ext uri="{FF2B5EF4-FFF2-40B4-BE49-F238E27FC236}">
                    <a16:creationId xmlns:a16="http://schemas.microsoft.com/office/drawing/2014/main" xmlns="" id="{9171632E-3D20-4288-A227-7622C193AB5D}"/>
                  </a:ext>
                </a:extLst>
              </p:cNvPr>
              <p:cNvSpPr/>
              <p:nvPr/>
            </p:nvSpPr>
            <p:spPr>
              <a:xfrm>
                <a:off x="7644571" y="1410943"/>
                <a:ext cx="1597450" cy="1597450"/>
              </a:xfrm>
              <a:prstGeom prst="ellipse">
                <a:avLst/>
              </a:prstGeom>
              <a:grpFill/>
              <a:ln>
                <a:solidFill>
                  <a:srgbClr val="944E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微软雅黑" panose="020B0503020204020204" pitchFamily="34" charset="-122"/>
                  <a:ea typeface="微软雅黑" panose="020B0503020204020204" pitchFamily="34" charset="-122"/>
                </a:endParaRPr>
              </a:p>
            </p:txBody>
          </p:sp>
          <p:sp>
            <p:nvSpPr>
              <p:cNvPr id="26" name="_14">
                <a:extLst>
                  <a:ext uri="{FF2B5EF4-FFF2-40B4-BE49-F238E27FC236}">
                    <a16:creationId xmlns:a16="http://schemas.microsoft.com/office/drawing/2014/main" xmlns="" id="{12F08CA6-7868-4272-8EE9-9B24915CD481}"/>
                  </a:ext>
                </a:extLst>
              </p:cNvPr>
              <p:cNvSpPr txBox="1">
                <a:spLocks noChangeArrowheads="1"/>
              </p:cNvSpPr>
              <p:nvPr/>
            </p:nvSpPr>
            <p:spPr bwMode="auto">
              <a:xfrm>
                <a:off x="7742903" y="1669218"/>
                <a:ext cx="1408258" cy="996370"/>
              </a:xfrm>
              <a:prstGeom prst="rect">
                <a:avLst/>
              </a:prstGeom>
              <a:noFill/>
              <a:ln>
                <a:noFill/>
              </a:ln>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en-US" altLang="zh-CN" sz="4800" b="1" spc="600" dirty="0">
                    <a:solidFill>
                      <a:schemeClr val="bg1"/>
                    </a:solidFill>
                    <a:latin typeface="微软雅黑" panose="020B0503020204020204" pitchFamily="34" charset="-122"/>
                    <a:ea typeface="微软雅黑" panose="020B0503020204020204" pitchFamily="34" charset="-122"/>
                  </a:rPr>
                  <a:t>4</a:t>
                </a:r>
                <a:endParaRPr lang="zh-CN" sz="4800" b="1" spc="600" dirty="0">
                  <a:solidFill>
                    <a:schemeClr val="bg1"/>
                  </a:solidFill>
                  <a:latin typeface="微软雅黑" panose="020B0503020204020204" pitchFamily="34" charset="-122"/>
                  <a:ea typeface="微软雅黑" panose="020B0503020204020204" pitchFamily="34" charset="-122"/>
                </a:endParaRPr>
              </a:p>
            </p:txBody>
          </p:sp>
        </p:grpSp>
        <p:sp>
          <p:nvSpPr>
            <p:cNvPr id="24" name="椭圆 23">
              <a:extLst>
                <a:ext uri="{FF2B5EF4-FFF2-40B4-BE49-F238E27FC236}">
                  <a16:creationId xmlns:a16="http://schemas.microsoft.com/office/drawing/2014/main" xmlns="" id="{F5F324F3-58DE-4F45-88F2-04F8C886B7D5}"/>
                </a:ext>
              </a:extLst>
            </p:cNvPr>
            <p:cNvSpPr/>
            <p:nvPr/>
          </p:nvSpPr>
          <p:spPr>
            <a:xfrm>
              <a:off x="3224754" y="2237368"/>
              <a:ext cx="2194014" cy="2194014"/>
            </a:xfrm>
            <a:prstGeom prst="ellipse">
              <a:avLst/>
            </a:prstGeom>
            <a:noFill/>
            <a:ln>
              <a:solidFill>
                <a:srgbClr val="944E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158091249"/>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750"/>
                                        <p:tgtEl>
                                          <p:spTgt spid="8"/>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fltVal val="0"/>
                                          </p:val>
                                        </p:tav>
                                        <p:tav tm="100000">
                                          <p:val>
                                            <p:strVal val="#ppt_w"/>
                                          </p:val>
                                        </p:tav>
                                      </p:tavLst>
                                    </p:anim>
                                    <p:anim calcmode="lin" valueType="num">
                                      <p:cBhvr>
                                        <p:cTn id="12" dur="1000" fill="hold"/>
                                        <p:tgtEl>
                                          <p:spTgt spid="9"/>
                                        </p:tgtEl>
                                        <p:attrNameLst>
                                          <p:attrName>ppt_h</p:attrName>
                                        </p:attrNameLst>
                                      </p:cBhvr>
                                      <p:tavLst>
                                        <p:tav tm="0">
                                          <p:val>
                                            <p:fltVal val="0"/>
                                          </p:val>
                                        </p:tav>
                                        <p:tav tm="100000">
                                          <p:val>
                                            <p:strVal val="#ppt_h"/>
                                          </p:val>
                                        </p:tav>
                                      </p:tavLst>
                                    </p:anim>
                                    <p:animEffect transition="in" filter="fade">
                                      <p:cBhvr>
                                        <p:cTn id="13" dur="1000"/>
                                        <p:tgtEl>
                                          <p:spTgt spid="9"/>
                                        </p:tgtEl>
                                      </p:cBhvr>
                                    </p:animEffect>
                                  </p:childTnLst>
                                </p:cTn>
                              </p:par>
                            </p:childTnLst>
                          </p:cTn>
                        </p:par>
                        <p:par>
                          <p:cTn id="14" fill="hold">
                            <p:stCondLst>
                              <p:cond delay="1750"/>
                            </p:stCondLst>
                            <p:childTnLst>
                              <p:par>
                                <p:cTn id="15" presetID="42" presetClass="entr" presetSubtype="0"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750"/>
                                        <p:tgtEl>
                                          <p:spTgt spid="22"/>
                                        </p:tgtEl>
                                      </p:cBhvr>
                                    </p:animEffect>
                                    <p:anim calcmode="lin" valueType="num">
                                      <p:cBhvr>
                                        <p:cTn id="18" dur="750" fill="hold"/>
                                        <p:tgtEl>
                                          <p:spTgt spid="22"/>
                                        </p:tgtEl>
                                        <p:attrNameLst>
                                          <p:attrName>ppt_x</p:attrName>
                                        </p:attrNameLst>
                                      </p:cBhvr>
                                      <p:tavLst>
                                        <p:tav tm="0">
                                          <p:val>
                                            <p:strVal val="#ppt_x"/>
                                          </p:val>
                                        </p:tav>
                                        <p:tav tm="100000">
                                          <p:val>
                                            <p:strVal val="#ppt_x"/>
                                          </p:val>
                                        </p:tav>
                                      </p:tavLst>
                                    </p:anim>
                                    <p:anim calcmode="lin" valueType="num">
                                      <p:cBhvr>
                                        <p:cTn id="19" dur="750" fill="hold"/>
                                        <p:tgtEl>
                                          <p:spTgt spid="22"/>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3" presetClass="entr" presetSubtype="32"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strVal val="4*#ppt_w"/>
                                          </p:val>
                                        </p:tav>
                                        <p:tav tm="100000">
                                          <p:val>
                                            <p:strVal val="#ppt_w"/>
                                          </p:val>
                                        </p:tav>
                                      </p:tavLst>
                                    </p:anim>
                                    <p:anim calcmode="lin" valueType="num">
                                      <p:cBhvr>
                                        <p:cTn id="24" dur="500" fill="hold"/>
                                        <p:tgtEl>
                                          <p:spTgt spid="10"/>
                                        </p:tgtEl>
                                        <p:attrNameLst>
                                          <p:attrName>ppt_h</p:attrName>
                                        </p:attrNameLst>
                                      </p:cBhvr>
                                      <p:tavLst>
                                        <p:tav tm="0">
                                          <p:val>
                                            <p:strVal val="4*#ppt_h"/>
                                          </p:val>
                                        </p:tav>
                                        <p:tav tm="100000">
                                          <p:val>
                                            <p:strVal val="#ppt_h"/>
                                          </p:val>
                                        </p:tav>
                                      </p:tavLst>
                                    </p:anim>
                                  </p:childTnLst>
                                </p:cTn>
                              </p:par>
                            </p:childTnLst>
                          </p:cTn>
                        </p:par>
                        <p:par>
                          <p:cTn id="25" fill="hold">
                            <p:stCondLst>
                              <p:cond delay="30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3500"/>
                            </p:stCondLst>
                            <p:childTnLst>
                              <p:par>
                                <p:cTn id="31" presetID="1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p:tgtEl>
                                          <p:spTgt spid="17"/>
                                        </p:tgtEl>
                                        <p:attrNameLst>
                                          <p:attrName>ppt_x</p:attrName>
                                        </p:attrNameLst>
                                      </p:cBhvr>
                                      <p:tavLst>
                                        <p:tav tm="0">
                                          <p:val>
                                            <p:strVal val="#ppt_x-#ppt_w*1.125000"/>
                                          </p:val>
                                        </p:tav>
                                        <p:tav tm="100000">
                                          <p:val>
                                            <p:strVal val="#ppt_x"/>
                                          </p:val>
                                        </p:tav>
                                      </p:tavLst>
                                    </p:anim>
                                    <p:animEffect transition="in" filter="wipe(right)">
                                      <p:cBhvr>
                                        <p:cTn id="3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A5AD6BC6-B71C-4275-A585-1BD3CE5B0AD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11" name="矩形 10">
            <a:extLst>
              <a:ext uri="{FF2B5EF4-FFF2-40B4-BE49-F238E27FC236}">
                <a16:creationId xmlns:a16="http://schemas.microsoft.com/office/drawing/2014/main" xmlns="" id="{1953B707-CD52-47DB-B9BD-BBC0EA3A8A0D}"/>
              </a:ext>
            </a:extLst>
          </p:cNvPr>
          <p:cNvSpPr/>
          <p:nvPr/>
        </p:nvSpPr>
        <p:spPr>
          <a:xfrm>
            <a:off x="354012" y="342900"/>
            <a:ext cx="11482388" cy="6173786"/>
          </a:xfrm>
          <a:prstGeom prst="rect">
            <a:avLst/>
          </a:prstGeom>
          <a:noFill/>
          <a:ln>
            <a:solidFill>
              <a:srgbClr val="944E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Rectangle 12">
            <a:extLst>
              <a:ext uri="{FF2B5EF4-FFF2-40B4-BE49-F238E27FC236}">
                <a16:creationId xmlns:a16="http://schemas.microsoft.com/office/drawing/2014/main" xmlns="" id="{32DE2B8D-F2E3-4F99-ACCD-7A9DBFB062B0}"/>
              </a:ext>
            </a:extLst>
          </p:cNvPr>
          <p:cNvSpPr>
            <a:spLocks noChangeArrowheads="1"/>
          </p:cNvSpPr>
          <p:nvPr/>
        </p:nvSpPr>
        <p:spPr bwMode="auto">
          <a:xfrm>
            <a:off x="5818503" y="1694380"/>
            <a:ext cx="522368" cy="535234"/>
          </a:xfrm>
          <a:prstGeom prst="rect">
            <a:avLst/>
          </a:prstGeom>
          <a:solidFill>
            <a:srgbClr val="944E4E"/>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 name="Rectangle 12">
            <a:extLst>
              <a:ext uri="{FF2B5EF4-FFF2-40B4-BE49-F238E27FC236}">
                <a16:creationId xmlns:a16="http://schemas.microsoft.com/office/drawing/2014/main" xmlns="" id="{F770DCD1-9E13-4CFA-97A0-56C5B79E5C17}"/>
              </a:ext>
            </a:extLst>
          </p:cNvPr>
          <p:cNvSpPr>
            <a:spLocks noChangeArrowheads="1"/>
          </p:cNvSpPr>
          <p:nvPr/>
        </p:nvSpPr>
        <p:spPr bwMode="auto">
          <a:xfrm>
            <a:off x="5816776" y="2581484"/>
            <a:ext cx="522368" cy="535234"/>
          </a:xfrm>
          <a:prstGeom prst="rect">
            <a:avLst/>
          </a:prstGeom>
          <a:solidFill>
            <a:srgbClr val="944E4E"/>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 name="Rectangle 12">
            <a:extLst>
              <a:ext uri="{FF2B5EF4-FFF2-40B4-BE49-F238E27FC236}">
                <a16:creationId xmlns:a16="http://schemas.microsoft.com/office/drawing/2014/main" xmlns="" id="{118072EA-EAE4-46B0-AB7F-7A9BDA67FB95}"/>
              </a:ext>
            </a:extLst>
          </p:cNvPr>
          <p:cNvSpPr>
            <a:spLocks noChangeArrowheads="1"/>
          </p:cNvSpPr>
          <p:nvPr/>
        </p:nvSpPr>
        <p:spPr bwMode="auto">
          <a:xfrm>
            <a:off x="5827179" y="3456139"/>
            <a:ext cx="522368" cy="535234"/>
          </a:xfrm>
          <a:prstGeom prst="rect">
            <a:avLst/>
          </a:prstGeom>
          <a:solidFill>
            <a:srgbClr val="944E4E"/>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 name="Rectangle 12">
            <a:extLst>
              <a:ext uri="{FF2B5EF4-FFF2-40B4-BE49-F238E27FC236}">
                <a16:creationId xmlns:a16="http://schemas.microsoft.com/office/drawing/2014/main" xmlns="" id="{87399B6A-3549-4772-ACCF-D7870E53306B}"/>
              </a:ext>
            </a:extLst>
          </p:cNvPr>
          <p:cNvSpPr>
            <a:spLocks noChangeArrowheads="1"/>
          </p:cNvSpPr>
          <p:nvPr/>
        </p:nvSpPr>
        <p:spPr bwMode="auto">
          <a:xfrm>
            <a:off x="5827179" y="4331660"/>
            <a:ext cx="522368" cy="535234"/>
          </a:xfrm>
          <a:prstGeom prst="rect">
            <a:avLst/>
          </a:prstGeom>
          <a:solidFill>
            <a:srgbClr val="944E4E"/>
          </a:solidFill>
          <a:ln w="9525">
            <a:noFill/>
            <a:miter lim="800000"/>
            <a:headEnd/>
            <a:tailEnd/>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6" name="TextBox 105">
            <a:extLst>
              <a:ext uri="{FF2B5EF4-FFF2-40B4-BE49-F238E27FC236}">
                <a16:creationId xmlns:a16="http://schemas.microsoft.com/office/drawing/2014/main" xmlns="" id="{197D7147-B7C9-48DC-9EB2-127CE621FBF2}"/>
              </a:ext>
            </a:extLst>
          </p:cNvPr>
          <p:cNvSpPr txBox="1">
            <a:spLocks noChangeArrowheads="1"/>
          </p:cNvSpPr>
          <p:nvPr/>
        </p:nvSpPr>
        <p:spPr bwMode="auto">
          <a:xfrm>
            <a:off x="6608308" y="1761976"/>
            <a:ext cx="1677346" cy="377008"/>
          </a:xfrm>
          <a:prstGeom prst="rect">
            <a:avLst/>
          </a:prstGeom>
          <a:noFill/>
          <a:ln w="9525">
            <a:noFill/>
            <a:miter lim="800000"/>
            <a:headEnd/>
            <a:tailEnd/>
          </a:ln>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dirty="0">
                <a:solidFill>
                  <a:srgbClr val="944E4E"/>
                </a:solidFill>
                <a:latin typeface="微软雅黑" panose="020B0503020204020204" pitchFamily="34" charset="-122"/>
                <a:ea typeface="微软雅黑" panose="020B0503020204020204" pitchFamily="34" charset="-122"/>
              </a:rPr>
              <a:t>季度工作概述</a:t>
            </a:r>
          </a:p>
        </p:txBody>
      </p:sp>
      <p:sp>
        <p:nvSpPr>
          <p:cNvPr id="17" name="TextBox 106">
            <a:extLst>
              <a:ext uri="{FF2B5EF4-FFF2-40B4-BE49-F238E27FC236}">
                <a16:creationId xmlns:a16="http://schemas.microsoft.com/office/drawing/2014/main" xmlns="" id="{5A76B8CF-6C43-4B37-BF9E-17412F747907}"/>
              </a:ext>
            </a:extLst>
          </p:cNvPr>
          <p:cNvSpPr txBox="1">
            <a:spLocks noChangeArrowheads="1"/>
          </p:cNvSpPr>
          <p:nvPr/>
        </p:nvSpPr>
        <p:spPr bwMode="auto">
          <a:xfrm>
            <a:off x="5896743" y="1694380"/>
            <a:ext cx="348457" cy="500119"/>
          </a:xfrm>
          <a:prstGeom prst="rect">
            <a:avLst/>
          </a:prstGeom>
          <a:solidFill>
            <a:srgbClr val="944E4E"/>
          </a:solidFill>
          <a:ln w="9525">
            <a:noFill/>
            <a:miter lim="800000"/>
            <a:headEnd/>
            <a:tailEnd/>
          </a:ln>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dirty="0">
                <a:solidFill>
                  <a:schemeClr val="bg1"/>
                </a:solidFill>
                <a:latin typeface="微软雅黑" panose="020B0503020204020204" pitchFamily="34" charset="-122"/>
                <a:ea typeface="微软雅黑" panose="020B0503020204020204" pitchFamily="34" charset="-122"/>
              </a:rPr>
              <a:t>1</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8" name="TextBox 108">
            <a:extLst>
              <a:ext uri="{FF2B5EF4-FFF2-40B4-BE49-F238E27FC236}">
                <a16:creationId xmlns:a16="http://schemas.microsoft.com/office/drawing/2014/main" xmlns="" id="{D934DB28-D409-4FBE-9283-AC10491E0BF4}"/>
              </a:ext>
            </a:extLst>
          </p:cNvPr>
          <p:cNvSpPr txBox="1">
            <a:spLocks noChangeArrowheads="1"/>
          </p:cNvSpPr>
          <p:nvPr/>
        </p:nvSpPr>
        <p:spPr bwMode="auto">
          <a:xfrm>
            <a:off x="6608308" y="2659800"/>
            <a:ext cx="1677346" cy="377008"/>
          </a:xfrm>
          <a:prstGeom prst="rect">
            <a:avLst/>
          </a:prstGeom>
          <a:noFill/>
          <a:ln w="9525">
            <a:noFill/>
            <a:miter lim="800000"/>
            <a:headEnd/>
            <a:tailEnd/>
          </a:ln>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dirty="0">
                <a:solidFill>
                  <a:srgbClr val="944E4E"/>
                </a:solidFill>
                <a:latin typeface="微软雅黑" panose="020B0503020204020204" pitchFamily="34" charset="-122"/>
                <a:ea typeface="微软雅黑" panose="020B0503020204020204" pitchFamily="34" charset="-122"/>
              </a:rPr>
              <a:t>工作完成情况</a:t>
            </a:r>
          </a:p>
        </p:txBody>
      </p:sp>
      <p:sp>
        <p:nvSpPr>
          <p:cNvPr id="19" name="TextBox 109">
            <a:extLst>
              <a:ext uri="{FF2B5EF4-FFF2-40B4-BE49-F238E27FC236}">
                <a16:creationId xmlns:a16="http://schemas.microsoft.com/office/drawing/2014/main" xmlns="" id="{8A8D9B88-C82B-4ABE-9140-447D89BF319D}"/>
              </a:ext>
            </a:extLst>
          </p:cNvPr>
          <p:cNvSpPr txBox="1">
            <a:spLocks noChangeArrowheads="1"/>
          </p:cNvSpPr>
          <p:nvPr/>
        </p:nvSpPr>
        <p:spPr bwMode="auto">
          <a:xfrm>
            <a:off x="5896743" y="2595967"/>
            <a:ext cx="348457" cy="500119"/>
          </a:xfrm>
          <a:prstGeom prst="rect">
            <a:avLst/>
          </a:prstGeom>
          <a:solidFill>
            <a:srgbClr val="944E4E"/>
          </a:solidFill>
          <a:ln w="9525">
            <a:noFill/>
            <a:miter lim="800000"/>
            <a:headEnd/>
            <a:tailEnd/>
          </a:ln>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dirty="0">
                <a:solidFill>
                  <a:schemeClr val="bg1"/>
                </a:solidFill>
                <a:latin typeface="微软雅黑" panose="020B0503020204020204" pitchFamily="34" charset="-122"/>
                <a:ea typeface="微软雅黑" panose="020B0503020204020204" pitchFamily="34" charset="-122"/>
              </a:rPr>
              <a:t>2</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0" name="TextBox 115">
            <a:extLst>
              <a:ext uri="{FF2B5EF4-FFF2-40B4-BE49-F238E27FC236}">
                <a16:creationId xmlns:a16="http://schemas.microsoft.com/office/drawing/2014/main" xmlns="" id="{06522518-CAED-42B6-9397-A3F48EB9E155}"/>
              </a:ext>
            </a:extLst>
          </p:cNvPr>
          <p:cNvSpPr txBox="1">
            <a:spLocks noChangeArrowheads="1"/>
          </p:cNvSpPr>
          <p:nvPr/>
        </p:nvSpPr>
        <p:spPr bwMode="auto">
          <a:xfrm>
            <a:off x="6616985" y="3508700"/>
            <a:ext cx="1677346" cy="377008"/>
          </a:xfrm>
          <a:prstGeom prst="rect">
            <a:avLst/>
          </a:prstGeom>
          <a:noFill/>
          <a:ln w="9525">
            <a:noFill/>
            <a:miter lim="800000"/>
            <a:headEnd/>
            <a:tailEnd/>
          </a:ln>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dirty="0">
                <a:solidFill>
                  <a:srgbClr val="944E4E"/>
                </a:solidFill>
                <a:latin typeface="微软雅黑" panose="020B0503020204020204" pitchFamily="34" charset="-122"/>
                <a:ea typeface="微软雅黑" panose="020B0503020204020204" pitchFamily="34" charset="-122"/>
              </a:rPr>
              <a:t>成功项目综述</a:t>
            </a:r>
          </a:p>
        </p:txBody>
      </p:sp>
      <p:sp>
        <p:nvSpPr>
          <p:cNvPr id="21" name="TextBox 116">
            <a:extLst>
              <a:ext uri="{FF2B5EF4-FFF2-40B4-BE49-F238E27FC236}">
                <a16:creationId xmlns:a16="http://schemas.microsoft.com/office/drawing/2014/main" xmlns="" id="{4332F011-201B-46B4-987C-1205D98A1DA5}"/>
              </a:ext>
            </a:extLst>
          </p:cNvPr>
          <p:cNvSpPr txBox="1">
            <a:spLocks noChangeArrowheads="1"/>
          </p:cNvSpPr>
          <p:nvPr/>
        </p:nvSpPr>
        <p:spPr bwMode="auto">
          <a:xfrm>
            <a:off x="5905420" y="3456138"/>
            <a:ext cx="348457" cy="500119"/>
          </a:xfrm>
          <a:prstGeom prst="rect">
            <a:avLst/>
          </a:prstGeom>
          <a:solidFill>
            <a:srgbClr val="944E4E"/>
          </a:solidFill>
          <a:ln w="9525">
            <a:noFill/>
            <a:miter lim="800000"/>
            <a:headEnd/>
            <a:tailEnd/>
          </a:ln>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dirty="0">
                <a:solidFill>
                  <a:schemeClr val="bg1"/>
                </a:solidFill>
                <a:latin typeface="微软雅黑" panose="020B0503020204020204" pitchFamily="34" charset="-122"/>
                <a:ea typeface="微软雅黑" panose="020B0503020204020204" pitchFamily="34" charset="-122"/>
              </a:rPr>
              <a:t>3</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2" name="TextBox 117">
            <a:extLst>
              <a:ext uri="{FF2B5EF4-FFF2-40B4-BE49-F238E27FC236}">
                <a16:creationId xmlns:a16="http://schemas.microsoft.com/office/drawing/2014/main" xmlns="" id="{96A8637E-1268-40B7-A7EF-F4AE51F36C81}"/>
              </a:ext>
            </a:extLst>
          </p:cNvPr>
          <p:cNvSpPr txBox="1">
            <a:spLocks noChangeArrowheads="1"/>
          </p:cNvSpPr>
          <p:nvPr/>
        </p:nvSpPr>
        <p:spPr bwMode="auto">
          <a:xfrm>
            <a:off x="6616985" y="4384654"/>
            <a:ext cx="1677346" cy="377008"/>
          </a:xfrm>
          <a:prstGeom prst="rect">
            <a:avLst/>
          </a:prstGeom>
          <a:noFill/>
          <a:ln w="9525">
            <a:noFill/>
            <a:miter lim="800000"/>
            <a:headEnd/>
            <a:tailEnd/>
          </a:ln>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000" dirty="0">
                <a:solidFill>
                  <a:srgbClr val="944E4E"/>
                </a:solidFill>
                <a:latin typeface="微软雅黑" panose="020B0503020204020204" pitchFamily="34" charset="-122"/>
                <a:ea typeface="微软雅黑" panose="020B0503020204020204" pitchFamily="34" charset="-122"/>
              </a:rPr>
              <a:t>未来工作计划</a:t>
            </a:r>
          </a:p>
        </p:txBody>
      </p:sp>
      <p:sp>
        <p:nvSpPr>
          <p:cNvPr id="23" name="TextBox 118">
            <a:extLst>
              <a:ext uri="{FF2B5EF4-FFF2-40B4-BE49-F238E27FC236}">
                <a16:creationId xmlns:a16="http://schemas.microsoft.com/office/drawing/2014/main" xmlns="" id="{66F4FAC3-4BFD-4214-B34D-A14F36F41844}"/>
              </a:ext>
            </a:extLst>
          </p:cNvPr>
          <p:cNvSpPr txBox="1">
            <a:spLocks noChangeArrowheads="1"/>
          </p:cNvSpPr>
          <p:nvPr/>
        </p:nvSpPr>
        <p:spPr bwMode="auto">
          <a:xfrm>
            <a:off x="5905420" y="4331660"/>
            <a:ext cx="348457" cy="500119"/>
          </a:xfrm>
          <a:prstGeom prst="rect">
            <a:avLst/>
          </a:prstGeom>
          <a:solidFill>
            <a:srgbClr val="944E4E"/>
          </a:solidFill>
          <a:ln w="9525">
            <a:noFill/>
            <a:miter lim="800000"/>
            <a:headEnd/>
            <a:tailEnd/>
          </a:ln>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dirty="0">
                <a:solidFill>
                  <a:schemeClr val="bg1"/>
                </a:solidFill>
                <a:latin typeface="微软雅黑" panose="020B0503020204020204" pitchFamily="34" charset="-122"/>
                <a:ea typeface="微软雅黑" panose="020B0503020204020204" pitchFamily="34" charset="-122"/>
              </a:rPr>
              <a:t>4</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24" name="组合 23">
            <a:extLst>
              <a:ext uri="{FF2B5EF4-FFF2-40B4-BE49-F238E27FC236}">
                <a16:creationId xmlns:a16="http://schemas.microsoft.com/office/drawing/2014/main" xmlns="" id="{0E9092A2-CBFC-4202-9003-3E2F30137CE8}"/>
              </a:ext>
            </a:extLst>
          </p:cNvPr>
          <p:cNvGrpSpPr/>
          <p:nvPr/>
        </p:nvGrpSpPr>
        <p:grpSpPr>
          <a:xfrm>
            <a:off x="5634209" y="2335855"/>
            <a:ext cx="2651445" cy="91252"/>
            <a:chOff x="1839287" y="5184146"/>
            <a:chExt cx="2767715" cy="95254"/>
          </a:xfrm>
        </p:grpSpPr>
        <p:grpSp>
          <p:nvGrpSpPr>
            <p:cNvPr id="25" name="组合 24">
              <a:extLst>
                <a:ext uri="{FF2B5EF4-FFF2-40B4-BE49-F238E27FC236}">
                  <a16:creationId xmlns:a16="http://schemas.microsoft.com/office/drawing/2014/main" xmlns="" id="{8405B001-8AAC-4691-A01C-90C30928C475}"/>
                </a:ext>
              </a:extLst>
            </p:cNvPr>
            <p:cNvGrpSpPr/>
            <p:nvPr/>
          </p:nvGrpSpPr>
          <p:grpSpPr>
            <a:xfrm>
              <a:off x="2591031" y="5184150"/>
              <a:ext cx="2015971" cy="95250"/>
              <a:chOff x="2425983" y="5170170"/>
              <a:chExt cx="2015971" cy="156210"/>
            </a:xfrm>
          </p:grpSpPr>
          <p:grpSp>
            <p:nvGrpSpPr>
              <p:cNvPr id="39" name="组合 38">
                <a:extLst>
                  <a:ext uri="{FF2B5EF4-FFF2-40B4-BE49-F238E27FC236}">
                    <a16:creationId xmlns:a16="http://schemas.microsoft.com/office/drawing/2014/main" xmlns="" id="{D4D870C2-C559-4C52-A951-FEA9EC3D9516}"/>
                  </a:ext>
                </a:extLst>
              </p:cNvPr>
              <p:cNvGrpSpPr/>
              <p:nvPr/>
            </p:nvGrpSpPr>
            <p:grpSpPr>
              <a:xfrm>
                <a:off x="2425983" y="5179695"/>
                <a:ext cx="1009343" cy="146685"/>
                <a:chOff x="2425983" y="5179695"/>
                <a:chExt cx="1009343" cy="146685"/>
              </a:xfrm>
            </p:grpSpPr>
            <p:grpSp>
              <p:nvGrpSpPr>
                <p:cNvPr id="61" name="组合 60">
                  <a:extLst>
                    <a:ext uri="{FF2B5EF4-FFF2-40B4-BE49-F238E27FC236}">
                      <a16:creationId xmlns:a16="http://schemas.microsoft.com/office/drawing/2014/main" xmlns="" id="{F58CE87E-2E8D-4046-BE66-19C73500F459}"/>
                    </a:ext>
                  </a:extLst>
                </p:cNvPr>
                <p:cNvGrpSpPr/>
                <p:nvPr/>
              </p:nvGrpSpPr>
              <p:grpSpPr>
                <a:xfrm>
                  <a:off x="2425983" y="5186045"/>
                  <a:ext cx="504518" cy="140335"/>
                  <a:chOff x="2425983" y="5186045"/>
                  <a:chExt cx="504518" cy="140335"/>
                </a:xfrm>
              </p:grpSpPr>
              <p:grpSp>
                <p:nvGrpSpPr>
                  <p:cNvPr id="69" name="组合 68">
                    <a:extLst>
                      <a:ext uri="{FF2B5EF4-FFF2-40B4-BE49-F238E27FC236}">
                        <a16:creationId xmlns:a16="http://schemas.microsoft.com/office/drawing/2014/main" xmlns="" id="{13BD5042-FC86-402D-9BBE-F5907621D6FC}"/>
                      </a:ext>
                    </a:extLst>
                  </p:cNvPr>
                  <p:cNvGrpSpPr/>
                  <p:nvPr/>
                </p:nvGrpSpPr>
                <p:grpSpPr>
                  <a:xfrm>
                    <a:off x="2425983" y="5189220"/>
                    <a:ext cx="253693" cy="137160"/>
                    <a:chOff x="2425983" y="5189220"/>
                    <a:chExt cx="253693" cy="137160"/>
                  </a:xfrm>
                </p:grpSpPr>
                <p:cxnSp>
                  <p:nvCxnSpPr>
                    <p:cNvPr id="73" name="直接连接符 72">
                      <a:extLst>
                        <a:ext uri="{FF2B5EF4-FFF2-40B4-BE49-F238E27FC236}">
                          <a16:creationId xmlns:a16="http://schemas.microsoft.com/office/drawing/2014/main" xmlns="" id="{02C2BB16-2EAA-4D32-A256-6484D757D7D0}"/>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74" name="直接连接符 73">
                      <a:extLst>
                        <a:ext uri="{FF2B5EF4-FFF2-40B4-BE49-F238E27FC236}">
                          <a16:creationId xmlns:a16="http://schemas.microsoft.com/office/drawing/2014/main" xmlns="" id="{18B9D63B-5FBF-4E06-852C-8E51444BC4F4}"/>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70" name="组合 69">
                    <a:extLst>
                      <a:ext uri="{FF2B5EF4-FFF2-40B4-BE49-F238E27FC236}">
                        <a16:creationId xmlns:a16="http://schemas.microsoft.com/office/drawing/2014/main" xmlns="" id="{B146696F-8FF0-4D01-B9BC-60C4C0180FC7}"/>
                      </a:ext>
                    </a:extLst>
                  </p:cNvPr>
                  <p:cNvGrpSpPr/>
                  <p:nvPr/>
                </p:nvGrpSpPr>
                <p:grpSpPr>
                  <a:xfrm>
                    <a:off x="2676808" y="5186045"/>
                    <a:ext cx="253693" cy="137160"/>
                    <a:chOff x="2425983" y="5189220"/>
                    <a:chExt cx="253693" cy="137160"/>
                  </a:xfrm>
                </p:grpSpPr>
                <p:cxnSp>
                  <p:nvCxnSpPr>
                    <p:cNvPr id="71" name="直接连接符 70">
                      <a:extLst>
                        <a:ext uri="{FF2B5EF4-FFF2-40B4-BE49-F238E27FC236}">
                          <a16:creationId xmlns:a16="http://schemas.microsoft.com/office/drawing/2014/main" xmlns="" id="{92326165-208E-4B23-B26C-F81802EB3AB1}"/>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72" name="直接连接符 71">
                      <a:extLst>
                        <a:ext uri="{FF2B5EF4-FFF2-40B4-BE49-F238E27FC236}">
                          <a16:creationId xmlns:a16="http://schemas.microsoft.com/office/drawing/2014/main" xmlns="" id="{F04FAA62-5143-4CE7-A0F3-7FDDE66A30AC}"/>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grpSp>
              <p:nvGrpSpPr>
                <p:cNvPr id="62" name="组合 61">
                  <a:extLst>
                    <a:ext uri="{FF2B5EF4-FFF2-40B4-BE49-F238E27FC236}">
                      <a16:creationId xmlns:a16="http://schemas.microsoft.com/office/drawing/2014/main" xmlns="" id="{86F942F3-5DBD-4482-A6FE-C3AF0FE11D92}"/>
                    </a:ext>
                  </a:extLst>
                </p:cNvPr>
                <p:cNvGrpSpPr/>
                <p:nvPr/>
              </p:nvGrpSpPr>
              <p:grpSpPr>
                <a:xfrm>
                  <a:off x="2930808" y="5179695"/>
                  <a:ext cx="504518" cy="140335"/>
                  <a:chOff x="2425983" y="5186045"/>
                  <a:chExt cx="504518" cy="140335"/>
                </a:xfrm>
              </p:grpSpPr>
              <p:grpSp>
                <p:nvGrpSpPr>
                  <p:cNvPr id="63" name="组合 62">
                    <a:extLst>
                      <a:ext uri="{FF2B5EF4-FFF2-40B4-BE49-F238E27FC236}">
                        <a16:creationId xmlns:a16="http://schemas.microsoft.com/office/drawing/2014/main" xmlns="" id="{C2FA4084-E551-4B3D-A416-77D332B1FC89}"/>
                      </a:ext>
                    </a:extLst>
                  </p:cNvPr>
                  <p:cNvGrpSpPr/>
                  <p:nvPr/>
                </p:nvGrpSpPr>
                <p:grpSpPr>
                  <a:xfrm>
                    <a:off x="2425983" y="5189220"/>
                    <a:ext cx="253693" cy="137160"/>
                    <a:chOff x="2425983" y="5189220"/>
                    <a:chExt cx="253693" cy="137160"/>
                  </a:xfrm>
                </p:grpSpPr>
                <p:cxnSp>
                  <p:nvCxnSpPr>
                    <p:cNvPr id="67" name="直接连接符 66">
                      <a:extLst>
                        <a:ext uri="{FF2B5EF4-FFF2-40B4-BE49-F238E27FC236}">
                          <a16:creationId xmlns:a16="http://schemas.microsoft.com/office/drawing/2014/main" xmlns="" id="{C9105898-E572-47E2-A613-2A87ACB5AAD2}"/>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68" name="直接连接符 67">
                      <a:extLst>
                        <a:ext uri="{FF2B5EF4-FFF2-40B4-BE49-F238E27FC236}">
                          <a16:creationId xmlns:a16="http://schemas.microsoft.com/office/drawing/2014/main" xmlns="" id="{62756EFB-29AA-46CA-83F0-9E6EE645E0EF}"/>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64" name="组合 63">
                    <a:extLst>
                      <a:ext uri="{FF2B5EF4-FFF2-40B4-BE49-F238E27FC236}">
                        <a16:creationId xmlns:a16="http://schemas.microsoft.com/office/drawing/2014/main" xmlns="" id="{C66F9E5D-2AAD-471D-B6CF-B0533E3AB003}"/>
                      </a:ext>
                    </a:extLst>
                  </p:cNvPr>
                  <p:cNvGrpSpPr/>
                  <p:nvPr/>
                </p:nvGrpSpPr>
                <p:grpSpPr>
                  <a:xfrm>
                    <a:off x="2676808" y="5186045"/>
                    <a:ext cx="253693" cy="137160"/>
                    <a:chOff x="2425983" y="5189220"/>
                    <a:chExt cx="253693" cy="137160"/>
                  </a:xfrm>
                </p:grpSpPr>
                <p:cxnSp>
                  <p:nvCxnSpPr>
                    <p:cNvPr id="65" name="直接连接符 64">
                      <a:extLst>
                        <a:ext uri="{FF2B5EF4-FFF2-40B4-BE49-F238E27FC236}">
                          <a16:creationId xmlns:a16="http://schemas.microsoft.com/office/drawing/2014/main" xmlns="" id="{EB1B5F84-FAD7-4E03-99A6-0D66EBDB443D}"/>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66" name="直接连接符 65">
                      <a:extLst>
                        <a:ext uri="{FF2B5EF4-FFF2-40B4-BE49-F238E27FC236}">
                          <a16:creationId xmlns:a16="http://schemas.microsoft.com/office/drawing/2014/main" xmlns="" id="{F12429EB-7925-420C-AE9C-E769482EAB71}"/>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grpSp>
          <p:grpSp>
            <p:nvGrpSpPr>
              <p:cNvPr id="46" name="组合 45">
                <a:extLst>
                  <a:ext uri="{FF2B5EF4-FFF2-40B4-BE49-F238E27FC236}">
                    <a16:creationId xmlns:a16="http://schemas.microsoft.com/office/drawing/2014/main" xmlns="" id="{032E6572-A998-4D50-9FB1-18ACEC16D740}"/>
                  </a:ext>
                </a:extLst>
              </p:cNvPr>
              <p:cNvGrpSpPr/>
              <p:nvPr/>
            </p:nvGrpSpPr>
            <p:grpSpPr>
              <a:xfrm>
                <a:off x="3432611" y="5170170"/>
                <a:ext cx="1009343" cy="146685"/>
                <a:chOff x="2425983" y="5179695"/>
                <a:chExt cx="1009343" cy="146685"/>
              </a:xfrm>
            </p:grpSpPr>
            <p:grpSp>
              <p:nvGrpSpPr>
                <p:cNvPr id="47" name="组合 46">
                  <a:extLst>
                    <a:ext uri="{FF2B5EF4-FFF2-40B4-BE49-F238E27FC236}">
                      <a16:creationId xmlns:a16="http://schemas.microsoft.com/office/drawing/2014/main" xmlns="" id="{5078D510-42D0-4B6D-97D6-0BC80B41C9E6}"/>
                    </a:ext>
                  </a:extLst>
                </p:cNvPr>
                <p:cNvGrpSpPr/>
                <p:nvPr/>
              </p:nvGrpSpPr>
              <p:grpSpPr>
                <a:xfrm>
                  <a:off x="2425983" y="5186045"/>
                  <a:ext cx="504518" cy="140335"/>
                  <a:chOff x="2425983" y="5186045"/>
                  <a:chExt cx="504518" cy="140335"/>
                </a:xfrm>
              </p:grpSpPr>
              <p:grpSp>
                <p:nvGrpSpPr>
                  <p:cNvPr id="55" name="组合 54">
                    <a:extLst>
                      <a:ext uri="{FF2B5EF4-FFF2-40B4-BE49-F238E27FC236}">
                        <a16:creationId xmlns:a16="http://schemas.microsoft.com/office/drawing/2014/main" xmlns="" id="{0F22B6A8-9FDD-4342-87B2-52731262F9FD}"/>
                      </a:ext>
                    </a:extLst>
                  </p:cNvPr>
                  <p:cNvGrpSpPr/>
                  <p:nvPr/>
                </p:nvGrpSpPr>
                <p:grpSpPr>
                  <a:xfrm>
                    <a:off x="2425983" y="5189220"/>
                    <a:ext cx="253693" cy="137160"/>
                    <a:chOff x="2425983" y="5189220"/>
                    <a:chExt cx="253693" cy="137160"/>
                  </a:xfrm>
                </p:grpSpPr>
                <p:cxnSp>
                  <p:nvCxnSpPr>
                    <p:cNvPr id="59" name="直接连接符 58">
                      <a:extLst>
                        <a:ext uri="{FF2B5EF4-FFF2-40B4-BE49-F238E27FC236}">
                          <a16:creationId xmlns:a16="http://schemas.microsoft.com/office/drawing/2014/main" xmlns="" id="{05573987-8079-4CBE-B51C-ABBA5AE49333}"/>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60" name="直接连接符 59">
                      <a:extLst>
                        <a:ext uri="{FF2B5EF4-FFF2-40B4-BE49-F238E27FC236}">
                          <a16:creationId xmlns:a16="http://schemas.microsoft.com/office/drawing/2014/main" xmlns="" id="{D1392ECF-7971-4978-B70D-8FBF13DDDC0D}"/>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56" name="组合 55">
                    <a:extLst>
                      <a:ext uri="{FF2B5EF4-FFF2-40B4-BE49-F238E27FC236}">
                        <a16:creationId xmlns:a16="http://schemas.microsoft.com/office/drawing/2014/main" xmlns="" id="{9C7C53E4-0D8B-4092-922B-493DE0940DD4}"/>
                      </a:ext>
                    </a:extLst>
                  </p:cNvPr>
                  <p:cNvGrpSpPr/>
                  <p:nvPr/>
                </p:nvGrpSpPr>
                <p:grpSpPr>
                  <a:xfrm>
                    <a:off x="2676808" y="5186045"/>
                    <a:ext cx="253693" cy="137160"/>
                    <a:chOff x="2425983" y="5189220"/>
                    <a:chExt cx="253693" cy="137160"/>
                  </a:xfrm>
                </p:grpSpPr>
                <p:cxnSp>
                  <p:nvCxnSpPr>
                    <p:cNvPr id="57" name="直接连接符 56">
                      <a:extLst>
                        <a:ext uri="{FF2B5EF4-FFF2-40B4-BE49-F238E27FC236}">
                          <a16:creationId xmlns:a16="http://schemas.microsoft.com/office/drawing/2014/main" xmlns="" id="{D61F6467-1256-4996-B5EC-FE131207C34D}"/>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58" name="直接连接符 57">
                      <a:extLst>
                        <a:ext uri="{FF2B5EF4-FFF2-40B4-BE49-F238E27FC236}">
                          <a16:creationId xmlns:a16="http://schemas.microsoft.com/office/drawing/2014/main" xmlns="" id="{7CD0BAD2-BD36-48F7-83C2-CAA7D2D33C3F}"/>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grpSp>
              <p:nvGrpSpPr>
                <p:cNvPr id="48" name="组合 47">
                  <a:extLst>
                    <a:ext uri="{FF2B5EF4-FFF2-40B4-BE49-F238E27FC236}">
                      <a16:creationId xmlns:a16="http://schemas.microsoft.com/office/drawing/2014/main" xmlns="" id="{BCBC1CEC-3848-427D-B666-C6AB068523B5}"/>
                    </a:ext>
                  </a:extLst>
                </p:cNvPr>
                <p:cNvGrpSpPr/>
                <p:nvPr/>
              </p:nvGrpSpPr>
              <p:grpSpPr>
                <a:xfrm>
                  <a:off x="2930808" y="5179695"/>
                  <a:ext cx="504518" cy="140335"/>
                  <a:chOff x="2425983" y="5186045"/>
                  <a:chExt cx="504518" cy="140335"/>
                </a:xfrm>
              </p:grpSpPr>
              <p:grpSp>
                <p:nvGrpSpPr>
                  <p:cNvPr id="49" name="组合 48">
                    <a:extLst>
                      <a:ext uri="{FF2B5EF4-FFF2-40B4-BE49-F238E27FC236}">
                        <a16:creationId xmlns:a16="http://schemas.microsoft.com/office/drawing/2014/main" xmlns="" id="{A90D585F-8A4E-45AF-88C6-08B5964A9E8C}"/>
                      </a:ext>
                    </a:extLst>
                  </p:cNvPr>
                  <p:cNvGrpSpPr/>
                  <p:nvPr/>
                </p:nvGrpSpPr>
                <p:grpSpPr>
                  <a:xfrm>
                    <a:off x="2425983" y="5189220"/>
                    <a:ext cx="253693" cy="137160"/>
                    <a:chOff x="2425983" y="5189220"/>
                    <a:chExt cx="253693" cy="137160"/>
                  </a:xfrm>
                </p:grpSpPr>
                <p:cxnSp>
                  <p:nvCxnSpPr>
                    <p:cNvPr id="53" name="直接连接符 52">
                      <a:extLst>
                        <a:ext uri="{FF2B5EF4-FFF2-40B4-BE49-F238E27FC236}">
                          <a16:creationId xmlns:a16="http://schemas.microsoft.com/office/drawing/2014/main" xmlns="" id="{B472E367-FED5-4B15-9A65-784141BD6F70}"/>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54" name="直接连接符 53">
                      <a:extLst>
                        <a:ext uri="{FF2B5EF4-FFF2-40B4-BE49-F238E27FC236}">
                          <a16:creationId xmlns:a16="http://schemas.microsoft.com/office/drawing/2014/main" xmlns="" id="{32C60F90-DBC9-47A6-A452-9DE6F739A042}"/>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50" name="组合 49">
                    <a:extLst>
                      <a:ext uri="{FF2B5EF4-FFF2-40B4-BE49-F238E27FC236}">
                        <a16:creationId xmlns:a16="http://schemas.microsoft.com/office/drawing/2014/main" xmlns="" id="{D51B824F-B229-4A14-B199-B4A4D32BFCA4}"/>
                      </a:ext>
                    </a:extLst>
                  </p:cNvPr>
                  <p:cNvGrpSpPr/>
                  <p:nvPr/>
                </p:nvGrpSpPr>
                <p:grpSpPr>
                  <a:xfrm>
                    <a:off x="2676808" y="5186045"/>
                    <a:ext cx="253693" cy="137160"/>
                    <a:chOff x="2425983" y="5189220"/>
                    <a:chExt cx="253693" cy="137160"/>
                  </a:xfrm>
                </p:grpSpPr>
                <p:cxnSp>
                  <p:nvCxnSpPr>
                    <p:cNvPr id="51" name="直接连接符 50">
                      <a:extLst>
                        <a:ext uri="{FF2B5EF4-FFF2-40B4-BE49-F238E27FC236}">
                          <a16:creationId xmlns:a16="http://schemas.microsoft.com/office/drawing/2014/main" xmlns="" id="{4FDD2CAE-12F6-44C8-8B0A-AD89CE798ABE}"/>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52" name="直接连接符 51">
                      <a:extLst>
                        <a:ext uri="{FF2B5EF4-FFF2-40B4-BE49-F238E27FC236}">
                          <a16:creationId xmlns:a16="http://schemas.microsoft.com/office/drawing/2014/main" xmlns="" id="{19238612-FCEE-4A20-9962-22E675E57F17}"/>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grpSp>
        </p:grpSp>
        <p:grpSp>
          <p:nvGrpSpPr>
            <p:cNvPr id="26" name="组合 25">
              <a:extLst>
                <a:ext uri="{FF2B5EF4-FFF2-40B4-BE49-F238E27FC236}">
                  <a16:creationId xmlns:a16="http://schemas.microsoft.com/office/drawing/2014/main" xmlns="" id="{1BE8FD4C-B8A6-4199-B739-2F8CAE063C62}"/>
                </a:ext>
              </a:extLst>
            </p:cNvPr>
            <p:cNvGrpSpPr/>
            <p:nvPr/>
          </p:nvGrpSpPr>
          <p:grpSpPr>
            <a:xfrm>
              <a:off x="1839287" y="5184146"/>
              <a:ext cx="758518" cy="87506"/>
              <a:chOff x="2676808" y="5179695"/>
              <a:chExt cx="758518" cy="143510"/>
            </a:xfrm>
          </p:grpSpPr>
          <p:grpSp>
            <p:nvGrpSpPr>
              <p:cNvPr id="27" name="组合 26">
                <a:extLst>
                  <a:ext uri="{FF2B5EF4-FFF2-40B4-BE49-F238E27FC236}">
                    <a16:creationId xmlns:a16="http://schemas.microsoft.com/office/drawing/2014/main" xmlns="" id="{D2D648FF-5816-4325-AB16-CCEC4BCB5F0C}"/>
                  </a:ext>
                </a:extLst>
              </p:cNvPr>
              <p:cNvGrpSpPr/>
              <p:nvPr/>
            </p:nvGrpSpPr>
            <p:grpSpPr>
              <a:xfrm>
                <a:off x="2676808" y="5186045"/>
                <a:ext cx="253693" cy="137160"/>
                <a:chOff x="2425983" y="5189220"/>
                <a:chExt cx="253693" cy="137160"/>
              </a:xfrm>
            </p:grpSpPr>
            <p:cxnSp>
              <p:nvCxnSpPr>
                <p:cNvPr id="37" name="直接连接符 36">
                  <a:extLst>
                    <a:ext uri="{FF2B5EF4-FFF2-40B4-BE49-F238E27FC236}">
                      <a16:creationId xmlns:a16="http://schemas.microsoft.com/office/drawing/2014/main" xmlns="" id="{E472A9E6-EC18-4254-81D2-B963831A21AF}"/>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xmlns="" id="{EAF2CA6B-0E78-47E1-B8DE-119B34D9FD2E}"/>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28" name="组合 27">
                <a:extLst>
                  <a:ext uri="{FF2B5EF4-FFF2-40B4-BE49-F238E27FC236}">
                    <a16:creationId xmlns:a16="http://schemas.microsoft.com/office/drawing/2014/main" xmlns="" id="{183F54C3-4E15-489D-9FD0-E7D72A88A7F2}"/>
                  </a:ext>
                </a:extLst>
              </p:cNvPr>
              <p:cNvGrpSpPr/>
              <p:nvPr/>
            </p:nvGrpSpPr>
            <p:grpSpPr>
              <a:xfrm>
                <a:off x="2930808" y="5179695"/>
                <a:ext cx="504518" cy="140335"/>
                <a:chOff x="2425983" y="5186045"/>
                <a:chExt cx="504518" cy="140335"/>
              </a:xfrm>
            </p:grpSpPr>
            <p:grpSp>
              <p:nvGrpSpPr>
                <p:cNvPr id="29" name="组合 28">
                  <a:extLst>
                    <a:ext uri="{FF2B5EF4-FFF2-40B4-BE49-F238E27FC236}">
                      <a16:creationId xmlns:a16="http://schemas.microsoft.com/office/drawing/2014/main" xmlns="" id="{F5E00077-77B8-481E-8C13-6A5A5A9F3D5B}"/>
                    </a:ext>
                  </a:extLst>
                </p:cNvPr>
                <p:cNvGrpSpPr/>
                <p:nvPr/>
              </p:nvGrpSpPr>
              <p:grpSpPr>
                <a:xfrm>
                  <a:off x="2425983" y="5189220"/>
                  <a:ext cx="253693" cy="137160"/>
                  <a:chOff x="2425983" y="5189220"/>
                  <a:chExt cx="253693" cy="137160"/>
                </a:xfrm>
              </p:grpSpPr>
              <p:cxnSp>
                <p:nvCxnSpPr>
                  <p:cNvPr id="33" name="直接连接符 32">
                    <a:extLst>
                      <a:ext uri="{FF2B5EF4-FFF2-40B4-BE49-F238E27FC236}">
                        <a16:creationId xmlns:a16="http://schemas.microsoft.com/office/drawing/2014/main" xmlns="" id="{020C82E4-5224-4E11-A19E-8C49AC2C8CDC}"/>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a16="http://schemas.microsoft.com/office/drawing/2014/main" xmlns="" id="{38A64B33-34C8-47B6-B33E-7AB4F0A20050}"/>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30" name="组合 29">
                  <a:extLst>
                    <a:ext uri="{FF2B5EF4-FFF2-40B4-BE49-F238E27FC236}">
                      <a16:creationId xmlns:a16="http://schemas.microsoft.com/office/drawing/2014/main" xmlns="" id="{189A2953-8428-43E0-88FB-5D822147BE01}"/>
                    </a:ext>
                  </a:extLst>
                </p:cNvPr>
                <p:cNvGrpSpPr/>
                <p:nvPr/>
              </p:nvGrpSpPr>
              <p:grpSpPr>
                <a:xfrm>
                  <a:off x="2676808" y="5186045"/>
                  <a:ext cx="253693" cy="137160"/>
                  <a:chOff x="2425983" y="5189220"/>
                  <a:chExt cx="253693" cy="137160"/>
                </a:xfrm>
              </p:grpSpPr>
              <p:cxnSp>
                <p:nvCxnSpPr>
                  <p:cNvPr id="31" name="直接连接符 30">
                    <a:extLst>
                      <a:ext uri="{FF2B5EF4-FFF2-40B4-BE49-F238E27FC236}">
                        <a16:creationId xmlns:a16="http://schemas.microsoft.com/office/drawing/2014/main" xmlns="" id="{C06E7247-ADDD-44BC-B351-B929B1D3C25E}"/>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a16="http://schemas.microsoft.com/office/drawing/2014/main" xmlns="" id="{D777A0CB-EA36-4A28-9649-3D72F8A5B93E}"/>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grpSp>
      </p:grpSp>
      <p:grpSp>
        <p:nvGrpSpPr>
          <p:cNvPr id="75" name="组合 74">
            <a:extLst>
              <a:ext uri="{FF2B5EF4-FFF2-40B4-BE49-F238E27FC236}">
                <a16:creationId xmlns:a16="http://schemas.microsoft.com/office/drawing/2014/main" xmlns="" id="{1213A571-C1CA-4C4E-A913-0605AE32D698}"/>
              </a:ext>
            </a:extLst>
          </p:cNvPr>
          <p:cNvGrpSpPr/>
          <p:nvPr/>
        </p:nvGrpSpPr>
        <p:grpSpPr>
          <a:xfrm>
            <a:off x="5634209" y="3212414"/>
            <a:ext cx="2651445" cy="91252"/>
            <a:chOff x="1839287" y="5184146"/>
            <a:chExt cx="2767715" cy="95254"/>
          </a:xfrm>
        </p:grpSpPr>
        <p:grpSp>
          <p:nvGrpSpPr>
            <p:cNvPr id="76" name="组合 75">
              <a:extLst>
                <a:ext uri="{FF2B5EF4-FFF2-40B4-BE49-F238E27FC236}">
                  <a16:creationId xmlns:a16="http://schemas.microsoft.com/office/drawing/2014/main" xmlns="" id="{1ADFDC58-0255-4822-84DF-8C21E33C7974}"/>
                </a:ext>
              </a:extLst>
            </p:cNvPr>
            <p:cNvGrpSpPr/>
            <p:nvPr/>
          </p:nvGrpSpPr>
          <p:grpSpPr>
            <a:xfrm>
              <a:off x="2591031" y="5184150"/>
              <a:ext cx="2015971" cy="95250"/>
              <a:chOff x="2425983" y="5170170"/>
              <a:chExt cx="2015971" cy="156210"/>
            </a:xfrm>
          </p:grpSpPr>
          <p:grpSp>
            <p:nvGrpSpPr>
              <p:cNvPr id="88" name="组合 87">
                <a:extLst>
                  <a:ext uri="{FF2B5EF4-FFF2-40B4-BE49-F238E27FC236}">
                    <a16:creationId xmlns:a16="http://schemas.microsoft.com/office/drawing/2014/main" xmlns="" id="{FD665BA1-ABBA-4605-B4B6-3C4D12199D7D}"/>
                  </a:ext>
                </a:extLst>
              </p:cNvPr>
              <p:cNvGrpSpPr/>
              <p:nvPr/>
            </p:nvGrpSpPr>
            <p:grpSpPr>
              <a:xfrm>
                <a:off x="2425983" y="5179695"/>
                <a:ext cx="1009343" cy="146685"/>
                <a:chOff x="2425983" y="5179695"/>
                <a:chExt cx="1009343" cy="146685"/>
              </a:xfrm>
            </p:grpSpPr>
            <p:grpSp>
              <p:nvGrpSpPr>
                <p:cNvPr id="104" name="组合 103">
                  <a:extLst>
                    <a:ext uri="{FF2B5EF4-FFF2-40B4-BE49-F238E27FC236}">
                      <a16:creationId xmlns:a16="http://schemas.microsoft.com/office/drawing/2014/main" xmlns="" id="{B29E5502-6866-47DD-8B07-BD73927C025B}"/>
                    </a:ext>
                  </a:extLst>
                </p:cNvPr>
                <p:cNvGrpSpPr/>
                <p:nvPr/>
              </p:nvGrpSpPr>
              <p:grpSpPr>
                <a:xfrm>
                  <a:off x="2425983" y="5186045"/>
                  <a:ext cx="504518" cy="140335"/>
                  <a:chOff x="2425983" y="5186045"/>
                  <a:chExt cx="504518" cy="140335"/>
                </a:xfrm>
              </p:grpSpPr>
              <p:grpSp>
                <p:nvGrpSpPr>
                  <p:cNvPr id="112" name="组合 111">
                    <a:extLst>
                      <a:ext uri="{FF2B5EF4-FFF2-40B4-BE49-F238E27FC236}">
                        <a16:creationId xmlns:a16="http://schemas.microsoft.com/office/drawing/2014/main" xmlns="" id="{DF98770C-A515-4955-BF9C-B0DA036FEA49}"/>
                      </a:ext>
                    </a:extLst>
                  </p:cNvPr>
                  <p:cNvGrpSpPr/>
                  <p:nvPr/>
                </p:nvGrpSpPr>
                <p:grpSpPr>
                  <a:xfrm>
                    <a:off x="2425983" y="5189220"/>
                    <a:ext cx="253693" cy="137160"/>
                    <a:chOff x="2425983" y="5189220"/>
                    <a:chExt cx="253693" cy="137160"/>
                  </a:xfrm>
                </p:grpSpPr>
                <p:cxnSp>
                  <p:nvCxnSpPr>
                    <p:cNvPr id="116" name="直接连接符 115">
                      <a:extLst>
                        <a:ext uri="{FF2B5EF4-FFF2-40B4-BE49-F238E27FC236}">
                          <a16:creationId xmlns:a16="http://schemas.microsoft.com/office/drawing/2014/main" xmlns="" id="{BA012BC8-FF5A-4013-9D11-ACECC624E06B}"/>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17" name="直接连接符 116">
                      <a:extLst>
                        <a:ext uri="{FF2B5EF4-FFF2-40B4-BE49-F238E27FC236}">
                          <a16:creationId xmlns:a16="http://schemas.microsoft.com/office/drawing/2014/main" xmlns="" id="{7F6C6C16-BC02-46C4-A4EF-2FA66CB6EFD4}"/>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113" name="组合 112">
                    <a:extLst>
                      <a:ext uri="{FF2B5EF4-FFF2-40B4-BE49-F238E27FC236}">
                        <a16:creationId xmlns:a16="http://schemas.microsoft.com/office/drawing/2014/main" xmlns="" id="{42A17460-0EAB-412B-894D-1B98262D1C60}"/>
                      </a:ext>
                    </a:extLst>
                  </p:cNvPr>
                  <p:cNvGrpSpPr/>
                  <p:nvPr/>
                </p:nvGrpSpPr>
                <p:grpSpPr>
                  <a:xfrm>
                    <a:off x="2676808" y="5186045"/>
                    <a:ext cx="253693" cy="137160"/>
                    <a:chOff x="2425983" y="5189220"/>
                    <a:chExt cx="253693" cy="137160"/>
                  </a:xfrm>
                </p:grpSpPr>
                <p:cxnSp>
                  <p:nvCxnSpPr>
                    <p:cNvPr id="114" name="直接连接符 113">
                      <a:extLst>
                        <a:ext uri="{FF2B5EF4-FFF2-40B4-BE49-F238E27FC236}">
                          <a16:creationId xmlns:a16="http://schemas.microsoft.com/office/drawing/2014/main" xmlns="" id="{9C90C5D3-29B9-459F-B2E2-871CF8B193B7}"/>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15" name="直接连接符 114">
                      <a:extLst>
                        <a:ext uri="{FF2B5EF4-FFF2-40B4-BE49-F238E27FC236}">
                          <a16:creationId xmlns:a16="http://schemas.microsoft.com/office/drawing/2014/main" xmlns="" id="{21C081EC-8C49-4D25-8AC3-C7F2D21EA18A}"/>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grpSp>
              <p:nvGrpSpPr>
                <p:cNvPr id="105" name="组合 104">
                  <a:extLst>
                    <a:ext uri="{FF2B5EF4-FFF2-40B4-BE49-F238E27FC236}">
                      <a16:creationId xmlns:a16="http://schemas.microsoft.com/office/drawing/2014/main" xmlns="" id="{94D34E23-C5FB-4EE3-A4B7-E1BF404F373F}"/>
                    </a:ext>
                  </a:extLst>
                </p:cNvPr>
                <p:cNvGrpSpPr/>
                <p:nvPr/>
              </p:nvGrpSpPr>
              <p:grpSpPr>
                <a:xfrm>
                  <a:off x="2930808" y="5179695"/>
                  <a:ext cx="504518" cy="140335"/>
                  <a:chOff x="2425983" y="5186045"/>
                  <a:chExt cx="504518" cy="140335"/>
                </a:xfrm>
              </p:grpSpPr>
              <p:grpSp>
                <p:nvGrpSpPr>
                  <p:cNvPr id="106" name="组合 105">
                    <a:extLst>
                      <a:ext uri="{FF2B5EF4-FFF2-40B4-BE49-F238E27FC236}">
                        <a16:creationId xmlns:a16="http://schemas.microsoft.com/office/drawing/2014/main" xmlns="" id="{1015BB08-ED8A-4D49-9E4B-BA96B2DF5B95}"/>
                      </a:ext>
                    </a:extLst>
                  </p:cNvPr>
                  <p:cNvGrpSpPr/>
                  <p:nvPr/>
                </p:nvGrpSpPr>
                <p:grpSpPr>
                  <a:xfrm>
                    <a:off x="2425983" y="5189220"/>
                    <a:ext cx="253693" cy="137160"/>
                    <a:chOff x="2425983" y="5189220"/>
                    <a:chExt cx="253693" cy="137160"/>
                  </a:xfrm>
                </p:grpSpPr>
                <p:cxnSp>
                  <p:nvCxnSpPr>
                    <p:cNvPr id="110" name="直接连接符 109">
                      <a:extLst>
                        <a:ext uri="{FF2B5EF4-FFF2-40B4-BE49-F238E27FC236}">
                          <a16:creationId xmlns:a16="http://schemas.microsoft.com/office/drawing/2014/main" xmlns="" id="{84963C74-3694-44DF-94B9-673FDC2CB8D3}"/>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11" name="直接连接符 110">
                      <a:extLst>
                        <a:ext uri="{FF2B5EF4-FFF2-40B4-BE49-F238E27FC236}">
                          <a16:creationId xmlns:a16="http://schemas.microsoft.com/office/drawing/2014/main" xmlns="" id="{2C7B74ED-8AD0-451C-8D2E-F6BCC50EC23F}"/>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107" name="组合 106">
                    <a:extLst>
                      <a:ext uri="{FF2B5EF4-FFF2-40B4-BE49-F238E27FC236}">
                        <a16:creationId xmlns:a16="http://schemas.microsoft.com/office/drawing/2014/main" xmlns="" id="{41116033-B434-4F85-86C9-63907706CBA0}"/>
                      </a:ext>
                    </a:extLst>
                  </p:cNvPr>
                  <p:cNvGrpSpPr/>
                  <p:nvPr/>
                </p:nvGrpSpPr>
                <p:grpSpPr>
                  <a:xfrm>
                    <a:off x="2676808" y="5186045"/>
                    <a:ext cx="253693" cy="137160"/>
                    <a:chOff x="2425983" y="5189220"/>
                    <a:chExt cx="253693" cy="137160"/>
                  </a:xfrm>
                </p:grpSpPr>
                <p:cxnSp>
                  <p:nvCxnSpPr>
                    <p:cNvPr id="108" name="直接连接符 107">
                      <a:extLst>
                        <a:ext uri="{FF2B5EF4-FFF2-40B4-BE49-F238E27FC236}">
                          <a16:creationId xmlns:a16="http://schemas.microsoft.com/office/drawing/2014/main" xmlns="" id="{ECEF05EE-74ED-4DAA-8817-355BA4FFEDC3}"/>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09" name="直接连接符 108">
                      <a:extLst>
                        <a:ext uri="{FF2B5EF4-FFF2-40B4-BE49-F238E27FC236}">
                          <a16:creationId xmlns:a16="http://schemas.microsoft.com/office/drawing/2014/main" xmlns="" id="{2B8A7C06-7C2F-422C-8CD2-6756FE82F5DE}"/>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grpSp>
          <p:grpSp>
            <p:nvGrpSpPr>
              <p:cNvPr id="89" name="组合 88">
                <a:extLst>
                  <a:ext uri="{FF2B5EF4-FFF2-40B4-BE49-F238E27FC236}">
                    <a16:creationId xmlns:a16="http://schemas.microsoft.com/office/drawing/2014/main" xmlns="" id="{B3FD6626-5D6B-4A10-8244-6CB7BC4EA7CE}"/>
                  </a:ext>
                </a:extLst>
              </p:cNvPr>
              <p:cNvGrpSpPr/>
              <p:nvPr/>
            </p:nvGrpSpPr>
            <p:grpSpPr>
              <a:xfrm>
                <a:off x="3432611" y="5170170"/>
                <a:ext cx="1009343" cy="146685"/>
                <a:chOff x="2425983" y="5179695"/>
                <a:chExt cx="1009343" cy="146685"/>
              </a:xfrm>
            </p:grpSpPr>
            <p:grpSp>
              <p:nvGrpSpPr>
                <p:cNvPr id="90" name="组合 89">
                  <a:extLst>
                    <a:ext uri="{FF2B5EF4-FFF2-40B4-BE49-F238E27FC236}">
                      <a16:creationId xmlns:a16="http://schemas.microsoft.com/office/drawing/2014/main" xmlns="" id="{01B80BCF-41FD-4961-A7DA-E2EBE0D72BD7}"/>
                    </a:ext>
                  </a:extLst>
                </p:cNvPr>
                <p:cNvGrpSpPr/>
                <p:nvPr/>
              </p:nvGrpSpPr>
              <p:grpSpPr>
                <a:xfrm>
                  <a:off x="2425983" y="5186045"/>
                  <a:ext cx="504518" cy="140335"/>
                  <a:chOff x="2425983" y="5186045"/>
                  <a:chExt cx="504518" cy="140335"/>
                </a:xfrm>
              </p:grpSpPr>
              <p:grpSp>
                <p:nvGrpSpPr>
                  <p:cNvPr id="98" name="组合 97">
                    <a:extLst>
                      <a:ext uri="{FF2B5EF4-FFF2-40B4-BE49-F238E27FC236}">
                        <a16:creationId xmlns:a16="http://schemas.microsoft.com/office/drawing/2014/main" xmlns="" id="{08D41DC3-7C32-4173-A6D1-E1ADFB1ABE56}"/>
                      </a:ext>
                    </a:extLst>
                  </p:cNvPr>
                  <p:cNvGrpSpPr/>
                  <p:nvPr/>
                </p:nvGrpSpPr>
                <p:grpSpPr>
                  <a:xfrm>
                    <a:off x="2425983" y="5189220"/>
                    <a:ext cx="253693" cy="137160"/>
                    <a:chOff x="2425983" y="5189220"/>
                    <a:chExt cx="253693" cy="137160"/>
                  </a:xfrm>
                </p:grpSpPr>
                <p:cxnSp>
                  <p:nvCxnSpPr>
                    <p:cNvPr id="102" name="直接连接符 101">
                      <a:extLst>
                        <a:ext uri="{FF2B5EF4-FFF2-40B4-BE49-F238E27FC236}">
                          <a16:creationId xmlns:a16="http://schemas.microsoft.com/office/drawing/2014/main" xmlns="" id="{70AD8E9F-402D-4A78-975E-5EBEB9A46005}"/>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03" name="直接连接符 102">
                      <a:extLst>
                        <a:ext uri="{FF2B5EF4-FFF2-40B4-BE49-F238E27FC236}">
                          <a16:creationId xmlns:a16="http://schemas.microsoft.com/office/drawing/2014/main" xmlns="" id="{8A9722D0-B331-4039-A2E3-6C6D94234BB5}"/>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99" name="组合 98">
                    <a:extLst>
                      <a:ext uri="{FF2B5EF4-FFF2-40B4-BE49-F238E27FC236}">
                        <a16:creationId xmlns:a16="http://schemas.microsoft.com/office/drawing/2014/main" xmlns="" id="{D5271491-4767-4A1A-94C5-449023246AE8}"/>
                      </a:ext>
                    </a:extLst>
                  </p:cNvPr>
                  <p:cNvGrpSpPr/>
                  <p:nvPr/>
                </p:nvGrpSpPr>
                <p:grpSpPr>
                  <a:xfrm>
                    <a:off x="2676808" y="5186045"/>
                    <a:ext cx="253693" cy="137160"/>
                    <a:chOff x="2425983" y="5189220"/>
                    <a:chExt cx="253693" cy="137160"/>
                  </a:xfrm>
                </p:grpSpPr>
                <p:cxnSp>
                  <p:nvCxnSpPr>
                    <p:cNvPr id="100" name="直接连接符 99">
                      <a:extLst>
                        <a:ext uri="{FF2B5EF4-FFF2-40B4-BE49-F238E27FC236}">
                          <a16:creationId xmlns:a16="http://schemas.microsoft.com/office/drawing/2014/main" xmlns="" id="{E7861BBD-4B1E-4E1E-8A41-5A74D7015EA0}"/>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01" name="直接连接符 100">
                      <a:extLst>
                        <a:ext uri="{FF2B5EF4-FFF2-40B4-BE49-F238E27FC236}">
                          <a16:creationId xmlns:a16="http://schemas.microsoft.com/office/drawing/2014/main" xmlns="" id="{8895F9DF-149C-4586-86CB-B3773EED2B50}"/>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grpSp>
              <p:nvGrpSpPr>
                <p:cNvPr id="91" name="组合 90">
                  <a:extLst>
                    <a:ext uri="{FF2B5EF4-FFF2-40B4-BE49-F238E27FC236}">
                      <a16:creationId xmlns:a16="http://schemas.microsoft.com/office/drawing/2014/main" xmlns="" id="{2C28452F-FD8C-4E9F-B3E1-4469A9FC800C}"/>
                    </a:ext>
                  </a:extLst>
                </p:cNvPr>
                <p:cNvGrpSpPr/>
                <p:nvPr/>
              </p:nvGrpSpPr>
              <p:grpSpPr>
                <a:xfrm>
                  <a:off x="2930808" y="5179695"/>
                  <a:ext cx="504518" cy="140335"/>
                  <a:chOff x="2425983" y="5186045"/>
                  <a:chExt cx="504518" cy="140335"/>
                </a:xfrm>
              </p:grpSpPr>
              <p:grpSp>
                <p:nvGrpSpPr>
                  <p:cNvPr id="92" name="组合 91">
                    <a:extLst>
                      <a:ext uri="{FF2B5EF4-FFF2-40B4-BE49-F238E27FC236}">
                        <a16:creationId xmlns:a16="http://schemas.microsoft.com/office/drawing/2014/main" xmlns="" id="{4FA59CB2-C732-4F63-A396-22872F906758}"/>
                      </a:ext>
                    </a:extLst>
                  </p:cNvPr>
                  <p:cNvGrpSpPr/>
                  <p:nvPr/>
                </p:nvGrpSpPr>
                <p:grpSpPr>
                  <a:xfrm>
                    <a:off x="2425983" y="5189220"/>
                    <a:ext cx="253693" cy="137160"/>
                    <a:chOff x="2425983" y="5189220"/>
                    <a:chExt cx="253693" cy="137160"/>
                  </a:xfrm>
                </p:grpSpPr>
                <p:cxnSp>
                  <p:nvCxnSpPr>
                    <p:cNvPr id="96" name="直接连接符 95">
                      <a:extLst>
                        <a:ext uri="{FF2B5EF4-FFF2-40B4-BE49-F238E27FC236}">
                          <a16:creationId xmlns:a16="http://schemas.microsoft.com/office/drawing/2014/main" xmlns="" id="{A011A8A6-B4BC-4D37-ABE3-294FDA42293C}"/>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97" name="直接连接符 96">
                      <a:extLst>
                        <a:ext uri="{FF2B5EF4-FFF2-40B4-BE49-F238E27FC236}">
                          <a16:creationId xmlns:a16="http://schemas.microsoft.com/office/drawing/2014/main" xmlns="" id="{445BDAE3-3374-40C2-A6D4-A2DC0AD44C33}"/>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93" name="组合 92">
                    <a:extLst>
                      <a:ext uri="{FF2B5EF4-FFF2-40B4-BE49-F238E27FC236}">
                        <a16:creationId xmlns:a16="http://schemas.microsoft.com/office/drawing/2014/main" xmlns="" id="{27D046BB-A734-45DD-AA98-BFF4E3BF52CE}"/>
                      </a:ext>
                    </a:extLst>
                  </p:cNvPr>
                  <p:cNvGrpSpPr/>
                  <p:nvPr/>
                </p:nvGrpSpPr>
                <p:grpSpPr>
                  <a:xfrm>
                    <a:off x="2676808" y="5186045"/>
                    <a:ext cx="253693" cy="137160"/>
                    <a:chOff x="2425983" y="5189220"/>
                    <a:chExt cx="253693" cy="137160"/>
                  </a:xfrm>
                </p:grpSpPr>
                <p:cxnSp>
                  <p:nvCxnSpPr>
                    <p:cNvPr id="94" name="直接连接符 93">
                      <a:extLst>
                        <a:ext uri="{FF2B5EF4-FFF2-40B4-BE49-F238E27FC236}">
                          <a16:creationId xmlns:a16="http://schemas.microsoft.com/office/drawing/2014/main" xmlns="" id="{8FCDECD3-DE3A-4BAF-8D19-00F88B6135BD}"/>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95" name="直接连接符 94">
                      <a:extLst>
                        <a:ext uri="{FF2B5EF4-FFF2-40B4-BE49-F238E27FC236}">
                          <a16:creationId xmlns:a16="http://schemas.microsoft.com/office/drawing/2014/main" xmlns="" id="{D0739087-72B7-47D8-A04F-D1ED6188D427}"/>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grpSp>
        </p:grpSp>
        <p:grpSp>
          <p:nvGrpSpPr>
            <p:cNvPr id="77" name="组合 76">
              <a:extLst>
                <a:ext uri="{FF2B5EF4-FFF2-40B4-BE49-F238E27FC236}">
                  <a16:creationId xmlns:a16="http://schemas.microsoft.com/office/drawing/2014/main" xmlns="" id="{B3B9C683-E0AC-452E-A07C-123768E4B230}"/>
                </a:ext>
              </a:extLst>
            </p:cNvPr>
            <p:cNvGrpSpPr/>
            <p:nvPr/>
          </p:nvGrpSpPr>
          <p:grpSpPr>
            <a:xfrm>
              <a:off x="1839287" y="5184146"/>
              <a:ext cx="758518" cy="87506"/>
              <a:chOff x="2676808" y="5179695"/>
              <a:chExt cx="758518" cy="143510"/>
            </a:xfrm>
          </p:grpSpPr>
          <p:grpSp>
            <p:nvGrpSpPr>
              <p:cNvPr id="78" name="组合 77">
                <a:extLst>
                  <a:ext uri="{FF2B5EF4-FFF2-40B4-BE49-F238E27FC236}">
                    <a16:creationId xmlns:a16="http://schemas.microsoft.com/office/drawing/2014/main" xmlns="" id="{7780DF5A-9E8E-4CBE-849A-7053616C8102}"/>
                  </a:ext>
                </a:extLst>
              </p:cNvPr>
              <p:cNvGrpSpPr/>
              <p:nvPr/>
            </p:nvGrpSpPr>
            <p:grpSpPr>
              <a:xfrm>
                <a:off x="2676808" y="5186045"/>
                <a:ext cx="253693" cy="137160"/>
                <a:chOff x="2425983" y="5189220"/>
                <a:chExt cx="253693" cy="137160"/>
              </a:xfrm>
            </p:grpSpPr>
            <p:cxnSp>
              <p:nvCxnSpPr>
                <p:cNvPr id="86" name="直接连接符 85">
                  <a:extLst>
                    <a:ext uri="{FF2B5EF4-FFF2-40B4-BE49-F238E27FC236}">
                      <a16:creationId xmlns:a16="http://schemas.microsoft.com/office/drawing/2014/main" xmlns="" id="{85676F15-DE69-42F6-9E18-4D33C2992219}"/>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87" name="直接连接符 86">
                  <a:extLst>
                    <a:ext uri="{FF2B5EF4-FFF2-40B4-BE49-F238E27FC236}">
                      <a16:creationId xmlns:a16="http://schemas.microsoft.com/office/drawing/2014/main" xmlns="" id="{2E8B653C-76CA-4D9A-86C8-17BBB128B9DE}"/>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79" name="组合 78">
                <a:extLst>
                  <a:ext uri="{FF2B5EF4-FFF2-40B4-BE49-F238E27FC236}">
                    <a16:creationId xmlns:a16="http://schemas.microsoft.com/office/drawing/2014/main" xmlns="" id="{FFF31C01-C51A-441D-A3BC-F07D46712821}"/>
                  </a:ext>
                </a:extLst>
              </p:cNvPr>
              <p:cNvGrpSpPr/>
              <p:nvPr/>
            </p:nvGrpSpPr>
            <p:grpSpPr>
              <a:xfrm>
                <a:off x="2930808" y="5179695"/>
                <a:ext cx="504518" cy="140335"/>
                <a:chOff x="2425983" y="5186045"/>
                <a:chExt cx="504518" cy="140335"/>
              </a:xfrm>
            </p:grpSpPr>
            <p:grpSp>
              <p:nvGrpSpPr>
                <p:cNvPr id="80" name="组合 79">
                  <a:extLst>
                    <a:ext uri="{FF2B5EF4-FFF2-40B4-BE49-F238E27FC236}">
                      <a16:creationId xmlns:a16="http://schemas.microsoft.com/office/drawing/2014/main" xmlns="" id="{B933C7D9-6397-4900-8FFC-E4D8D46C1844}"/>
                    </a:ext>
                  </a:extLst>
                </p:cNvPr>
                <p:cNvGrpSpPr/>
                <p:nvPr/>
              </p:nvGrpSpPr>
              <p:grpSpPr>
                <a:xfrm>
                  <a:off x="2425983" y="5189220"/>
                  <a:ext cx="253693" cy="137160"/>
                  <a:chOff x="2425983" y="5189220"/>
                  <a:chExt cx="253693" cy="137160"/>
                </a:xfrm>
              </p:grpSpPr>
              <p:cxnSp>
                <p:nvCxnSpPr>
                  <p:cNvPr id="84" name="直接连接符 83">
                    <a:extLst>
                      <a:ext uri="{FF2B5EF4-FFF2-40B4-BE49-F238E27FC236}">
                        <a16:creationId xmlns:a16="http://schemas.microsoft.com/office/drawing/2014/main" xmlns="" id="{F2D9B747-D266-4C63-84E8-9FF9B10C84E5}"/>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85" name="直接连接符 84">
                    <a:extLst>
                      <a:ext uri="{FF2B5EF4-FFF2-40B4-BE49-F238E27FC236}">
                        <a16:creationId xmlns:a16="http://schemas.microsoft.com/office/drawing/2014/main" xmlns="" id="{8132D0D6-6930-4D86-833D-5591BF4085FC}"/>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81" name="组合 80">
                  <a:extLst>
                    <a:ext uri="{FF2B5EF4-FFF2-40B4-BE49-F238E27FC236}">
                      <a16:creationId xmlns:a16="http://schemas.microsoft.com/office/drawing/2014/main" xmlns="" id="{96E8CFCE-FC11-4FE0-ABC7-D868B3AD2F52}"/>
                    </a:ext>
                  </a:extLst>
                </p:cNvPr>
                <p:cNvGrpSpPr/>
                <p:nvPr/>
              </p:nvGrpSpPr>
              <p:grpSpPr>
                <a:xfrm>
                  <a:off x="2676808" y="5186045"/>
                  <a:ext cx="253693" cy="137160"/>
                  <a:chOff x="2425983" y="5189220"/>
                  <a:chExt cx="253693" cy="137160"/>
                </a:xfrm>
              </p:grpSpPr>
              <p:cxnSp>
                <p:nvCxnSpPr>
                  <p:cNvPr id="82" name="直接连接符 81">
                    <a:extLst>
                      <a:ext uri="{FF2B5EF4-FFF2-40B4-BE49-F238E27FC236}">
                        <a16:creationId xmlns:a16="http://schemas.microsoft.com/office/drawing/2014/main" xmlns="" id="{F818C761-02A5-40D8-978A-1D69772DCEF0}"/>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83" name="直接连接符 82">
                    <a:extLst>
                      <a:ext uri="{FF2B5EF4-FFF2-40B4-BE49-F238E27FC236}">
                        <a16:creationId xmlns:a16="http://schemas.microsoft.com/office/drawing/2014/main" xmlns="" id="{BE6A324C-FC8C-4420-920D-74F1A31E52AC}"/>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grpSp>
      </p:grpSp>
      <p:grpSp>
        <p:nvGrpSpPr>
          <p:cNvPr id="118" name="组合 117">
            <a:extLst>
              <a:ext uri="{FF2B5EF4-FFF2-40B4-BE49-F238E27FC236}">
                <a16:creationId xmlns:a16="http://schemas.microsoft.com/office/drawing/2014/main" xmlns="" id="{A9BC3FB7-6420-4216-85AC-BE565F05BC7C}"/>
              </a:ext>
            </a:extLst>
          </p:cNvPr>
          <p:cNvGrpSpPr/>
          <p:nvPr/>
        </p:nvGrpSpPr>
        <p:grpSpPr>
          <a:xfrm>
            <a:off x="5634209" y="4088973"/>
            <a:ext cx="2651445" cy="91252"/>
            <a:chOff x="1839287" y="5184146"/>
            <a:chExt cx="2767715" cy="95254"/>
          </a:xfrm>
        </p:grpSpPr>
        <p:grpSp>
          <p:nvGrpSpPr>
            <p:cNvPr id="119" name="组合 118">
              <a:extLst>
                <a:ext uri="{FF2B5EF4-FFF2-40B4-BE49-F238E27FC236}">
                  <a16:creationId xmlns:a16="http://schemas.microsoft.com/office/drawing/2014/main" xmlns="" id="{401371A2-0893-4D6F-9CFA-2D78D8494394}"/>
                </a:ext>
              </a:extLst>
            </p:cNvPr>
            <p:cNvGrpSpPr/>
            <p:nvPr/>
          </p:nvGrpSpPr>
          <p:grpSpPr>
            <a:xfrm>
              <a:off x="2591031" y="5184150"/>
              <a:ext cx="2015971" cy="95250"/>
              <a:chOff x="2425983" y="5170170"/>
              <a:chExt cx="2015971" cy="156210"/>
            </a:xfrm>
          </p:grpSpPr>
          <p:grpSp>
            <p:nvGrpSpPr>
              <p:cNvPr id="131" name="组合 130">
                <a:extLst>
                  <a:ext uri="{FF2B5EF4-FFF2-40B4-BE49-F238E27FC236}">
                    <a16:creationId xmlns:a16="http://schemas.microsoft.com/office/drawing/2014/main" xmlns="" id="{094FA83B-15F0-4162-A36C-C96BCCCD9178}"/>
                  </a:ext>
                </a:extLst>
              </p:cNvPr>
              <p:cNvGrpSpPr/>
              <p:nvPr/>
            </p:nvGrpSpPr>
            <p:grpSpPr>
              <a:xfrm>
                <a:off x="2425983" y="5179695"/>
                <a:ext cx="1009343" cy="146685"/>
                <a:chOff x="2425983" y="5179695"/>
                <a:chExt cx="1009343" cy="146685"/>
              </a:xfrm>
            </p:grpSpPr>
            <p:grpSp>
              <p:nvGrpSpPr>
                <p:cNvPr id="147" name="组合 146">
                  <a:extLst>
                    <a:ext uri="{FF2B5EF4-FFF2-40B4-BE49-F238E27FC236}">
                      <a16:creationId xmlns:a16="http://schemas.microsoft.com/office/drawing/2014/main" xmlns="" id="{6776C55D-52B6-4935-99AC-29F205C25839}"/>
                    </a:ext>
                  </a:extLst>
                </p:cNvPr>
                <p:cNvGrpSpPr/>
                <p:nvPr/>
              </p:nvGrpSpPr>
              <p:grpSpPr>
                <a:xfrm>
                  <a:off x="2425983" y="5186045"/>
                  <a:ext cx="504518" cy="140335"/>
                  <a:chOff x="2425983" y="5186045"/>
                  <a:chExt cx="504518" cy="140335"/>
                </a:xfrm>
              </p:grpSpPr>
              <p:grpSp>
                <p:nvGrpSpPr>
                  <p:cNvPr id="155" name="组合 154">
                    <a:extLst>
                      <a:ext uri="{FF2B5EF4-FFF2-40B4-BE49-F238E27FC236}">
                        <a16:creationId xmlns:a16="http://schemas.microsoft.com/office/drawing/2014/main" xmlns="" id="{80F2A6D1-95ED-46CA-BE08-E403CA00A9A7}"/>
                      </a:ext>
                    </a:extLst>
                  </p:cNvPr>
                  <p:cNvGrpSpPr/>
                  <p:nvPr/>
                </p:nvGrpSpPr>
                <p:grpSpPr>
                  <a:xfrm>
                    <a:off x="2425983" y="5189220"/>
                    <a:ext cx="253693" cy="137160"/>
                    <a:chOff x="2425983" y="5189220"/>
                    <a:chExt cx="253693" cy="137160"/>
                  </a:xfrm>
                </p:grpSpPr>
                <p:cxnSp>
                  <p:nvCxnSpPr>
                    <p:cNvPr id="159" name="直接连接符 158">
                      <a:extLst>
                        <a:ext uri="{FF2B5EF4-FFF2-40B4-BE49-F238E27FC236}">
                          <a16:creationId xmlns:a16="http://schemas.microsoft.com/office/drawing/2014/main" xmlns="" id="{070099C0-F66B-41D6-B063-7F61511BF273}"/>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60" name="直接连接符 159">
                      <a:extLst>
                        <a:ext uri="{FF2B5EF4-FFF2-40B4-BE49-F238E27FC236}">
                          <a16:creationId xmlns:a16="http://schemas.microsoft.com/office/drawing/2014/main" xmlns="" id="{D6847435-15A2-40D6-A81C-A16D2AF9BAF7}"/>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156" name="组合 155">
                    <a:extLst>
                      <a:ext uri="{FF2B5EF4-FFF2-40B4-BE49-F238E27FC236}">
                        <a16:creationId xmlns:a16="http://schemas.microsoft.com/office/drawing/2014/main" xmlns="" id="{A3E15C8F-C2DF-4288-903A-DFF3CA24415B}"/>
                      </a:ext>
                    </a:extLst>
                  </p:cNvPr>
                  <p:cNvGrpSpPr/>
                  <p:nvPr/>
                </p:nvGrpSpPr>
                <p:grpSpPr>
                  <a:xfrm>
                    <a:off x="2676808" y="5186045"/>
                    <a:ext cx="253693" cy="137160"/>
                    <a:chOff x="2425983" y="5189220"/>
                    <a:chExt cx="253693" cy="137160"/>
                  </a:xfrm>
                </p:grpSpPr>
                <p:cxnSp>
                  <p:nvCxnSpPr>
                    <p:cNvPr id="157" name="直接连接符 156">
                      <a:extLst>
                        <a:ext uri="{FF2B5EF4-FFF2-40B4-BE49-F238E27FC236}">
                          <a16:creationId xmlns:a16="http://schemas.microsoft.com/office/drawing/2014/main" xmlns="" id="{91A08105-1051-4732-AD1B-9802BB5A4D54}"/>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58" name="直接连接符 157">
                      <a:extLst>
                        <a:ext uri="{FF2B5EF4-FFF2-40B4-BE49-F238E27FC236}">
                          <a16:creationId xmlns:a16="http://schemas.microsoft.com/office/drawing/2014/main" xmlns="" id="{44705848-0B8E-4429-94E1-A98109D7CF25}"/>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grpSp>
              <p:nvGrpSpPr>
                <p:cNvPr id="148" name="组合 147">
                  <a:extLst>
                    <a:ext uri="{FF2B5EF4-FFF2-40B4-BE49-F238E27FC236}">
                      <a16:creationId xmlns:a16="http://schemas.microsoft.com/office/drawing/2014/main" xmlns="" id="{D3FF4804-BCCB-4AA9-B0D3-2CDC9ACD72FB}"/>
                    </a:ext>
                  </a:extLst>
                </p:cNvPr>
                <p:cNvGrpSpPr/>
                <p:nvPr/>
              </p:nvGrpSpPr>
              <p:grpSpPr>
                <a:xfrm>
                  <a:off x="2930808" y="5179695"/>
                  <a:ext cx="504518" cy="140335"/>
                  <a:chOff x="2425983" y="5186045"/>
                  <a:chExt cx="504518" cy="140335"/>
                </a:xfrm>
              </p:grpSpPr>
              <p:grpSp>
                <p:nvGrpSpPr>
                  <p:cNvPr id="149" name="组合 148">
                    <a:extLst>
                      <a:ext uri="{FF2B5EF4-FFF2-40B4-BE49-F238E27FC236}">
                        <a16:creationId xmlns:a16="http://schemas.microsoft.com/office/drawing/2014/main" xmlns="" id="{0811796F-9A89-480B-899C-F6494FD7F168}"/>
                      </a:ext>
                    </a:extLst>
                  </p:cNvPr>
                  <p:cNvGrpSpPr/>
                  <p:nvPr/>
                </p:nvGrpSpPr>
                <p:grpSpPr>
                  <a:xfrm>
                    <a:off x="2425983" y="5189220"/>
                    <a:ext cx="253693" cy="137160"/>
                    <a:chOff x="2425983" y="5189220"/>
                    <a:chExt cx="253693" cy="137160"/>
                  </a:xfrm>
                </p:grpSpPr>
                <p:cxnSp>
                  <p:nvCxnSpPr>
                    <p:cNvPr id="153" name="直接连接符 152">
                      <a:extLst>
                        <a:ext uri="{FF2B5EF4-FFF2-40B4-BE49-F238E27FC236}">
                          <a16:creationId xmlns:a16="http://schemas.microsoft.com/office/drawing/2014/main" xmlns="" id="{B03DB4D4-8931-4EDC-8B9D-06B05C0CC703}"/>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54" name="直接连接符 153">
                      <a:extLst>
                        <a:ext uri="{FF2B5EF4-FFF2-40B4-BE49-F238E27FC236}">
                          <a16:creationId xmlns:a16="http://schemas.microsoft.com/office/drawing/2014/main" xmlns="" id="{AC9DADD6-5DBA-43E5-81AC-E1CC9130D350}"/>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150" name="组合 149">
                    <a:extLst>
                      <a:ext uri="{FF2B5EF4-FFF2-40B4-BE49-F238E27FC236}">
                        <a16:creationId xmlns:a16="http://schemas.microsoft.com/office/drawing/2014/main" xmlns="" id="{131EA83B-47D0-4D6A-B9E9-0477970ED117}"/>
                      </a:ext>
                    </a:extLst>
                  </p:cNvPr>
                  <p:cNvGrpSpPr/>
                  <p:nvPr/>
                </p:nvGrpSpPr>
                <p:grpSpPr>
                  <a:xfrm>
                    <a:off x="2676808" y="5186045"/>
                    <a:ext cx="253693" cy="137160"/>
                    <a:chOff x="2425983" y="5189220"/>
                    <a:chExt cx="253693" cy="137160"/>
                  </a:xfrm>
                </p:grpSpPr>
                <p:cxnSp>
                  <p:nvCxnSpPr>
                    <p:cNvPr id="151" name="直接连接符 150">
                      <a:extLst>
                        <a:ext uri="{FF2B5EF4-FFF2-40B4-BE49-F238E27FC236}">
                          <a16:creationId xmlns:a16="http://schemas.microsoft.com/office/drawing/2014/main" xmlns="" id="{500AF0AF-0A90-4E24-A871-7BB384F2E25C}"/>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52" name="直接连接符 151">
                      <a:extLst>
                        <a:ext uri="{FF2B5EF4-FFF2-40B4-BE49-F238E27FC236}">
                          <a16:creationId xmlns:a16="http://schemas.microsoft.com/office/drawing/2014/main" xmlns="" id="{D2AF3B97-6326-4382-812A-49B2F9EAAB45}"/>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grpSp>
          <p:grpSp>
            <p:nvGrpSpPr>
              <p:cNvPr id="132" name="组合 131">
                <a:extLst>
                  <a:ext uri="{FF2B5EF4-FFF2-40B4-BE49-F238E27FC236}">
                    <a16:creationId xmlns:a16="http://schemas.microsoft.com/office/drawing/2014/main" xmlns="" id="{984DBA0E-D68B-4F9F-8783-CFD9A543FDDC}"/>
                  </a:ext>
                </a:extLst>
              </p:cNvPr>
              <p:cNvGrpSpPr/>
              <p:nvPr/>
            </p:nvGrpSpPr>
            <p:grpSpPr>
              <a:xfrm>
                <a:off x="3432611" y="5170170"/>
                <a:ext cx="1009343" cy="146685"/>
                <a:chOff x="2425983" y="5179695"/>
                <a:chExt cx="1009343" cy="146685"/>
              </a:xfrm>
            </p:grpSpPr>
            <p:grpSp>
              <p:nvGrpSpPr>
                <p:cNvPr id="133" name="组合 132">
                  <a:extLst>
                    <a:ext uri="{FF2B5EF4-FFF2-40B4-BE49-F238E27FC236}">
                      <a16:creationId xmlns:a16="http://schemas.microsoft.com/office/drawing/2014/main" xmlns="" id="{C4A86965-32F9-4162-9624-E042C398B92D}"/>
                    </a:ext>
                  </a:extLst>
                </p:cNvPr>
                <p:cNvGrpSpPr/>
                <p:nvPr/>
              </p:nvGrpSpPr>
              <p:grpSpPr>
                <a:xfrm>
                  <a:off x="2425983" y="5186045"/>
                  <a:ext cx="504518" cy="140335"/>
                  <a:chOff x="2425983" y="5186045"/>
                  <a:chExt cx="504518" cy="140335"/>
                </a:xfrm>
              </p:grpSpPr>
              <p:grpSp>
                <p:nvGrpSpPr>
                  <p:cNvPr id="141" name="组合 140">
                    <a:extLst>
                      <a:ext uri="{FF2B5EF4-FFF2-40B4-BE49-F238E27FC236}">
                        <a16:creationId xmlns:a16="http://schemas.microsoft.com/office/drawing/2014/main" xmlns="" id="{6EE7CD34-8FD8-4BB5-99A6-1A107596E337}"/>
                      </a:ext>
                    </a:extLst>
                  </p:cNvPr>
                  <p:cNvGrpSpPr/>
                  <p:nvPr/>
                </p:nvGrpSpPr>
                <p:grpSpPr>
                  <a:xfrm>
                    <a:off x="2425983" y="5189220"/>
                    <a:ext cx="253693" cy="137160"/>
                    <a:chOff x="2425983" y="5189220"/>
                    <a:chExt cx="253693" cy="137160"/>
                  </a:xfrm>
                </p:grpSpPr>
                <p:cxnSp>
                  <p:nvCxnSpPr>
                    <p:cNvPr id="145" name="直接连接符 144">
                      <a:extLst>
                        <a:ext uri="{FF2B5EF4-FFF2-40B4-BE49-F238E27FC236}">
                          <a16:creationId xmlns:a16="http://schemas.microsoft.com/office/drawing/2014/main" xmlns="" id="{71F703B7-C384-4F34-A2DD-D2E0666D02A8}"/>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46" name="直接连接符 145">
                      <a:extLst>
                        <a:ext uri="{FF2B5EF4-FFF2-40B4-BE49-F238E27FC236}">
                          <a16:creationId xmlns:a16="http://schemas.microsoft.com/office/drawing/2014/main" xmlns="" id="{824D6390-5F83-4299-8D49-C1E394F965CB}"/>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142" name="组合 141">
                    <a:extLst>
                      <a:ext uri="{FF2B5EF4-FFF2-40B4-BE49-F238E27FC236}">
                        <a16:creationId xmlns:a16="http://schemas.microsoft.com/office/drawing/2014/main" xmlns="" id="{68D60E36-DF40-40D0-BB9F-BBFD2C4A4AC2}"/>
                      </a:ext>
                    </a:extLst>
                  </p:cNvPr>
                  <p:cNvGrpSpPr/>
                  <p:nvPr/>
                </p:nvGrpSpPr>
                <p:grpSpPr>
                  <a:xfrm>
                    <a:off x="2676808" y="5186045"/>
                    <a:ext cx="253693" cy="137160"/>
                    <a:chOff x="2425983" y="5189220"/>
                    <a:chExt cx="253693" cy="137160"/>
                  </a:xfrm>
                </p:grpSpPr>
                <p:cxnSp>
                  <p:nvCxnSpPr>
                    <p:cNvPr id="143" name="直接连接符 142">
                      <a:extLst>
                        <a:ext uri="{FF2B5EF4-FFF2-40B4-BE49-F238E27FC236}">
                          <a16:creationId xmlns:a16="http://schemas.microsoft.com/office/drawing/2014/main" xmlns="" id="{8CE0912F-C877-4EDE-825C-24C24FC3426B}"/>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44" name="直接连接符 143">
                      <a:extLst>
                        <a:ext uri="{FF2B5EF4-FFF2-40B4-BE49-F238E27FC236}">
                          <a16:creationId xmlns:a16="http://schemas.microsoft.com/office/drawing/2014/main" xmlns="" id="{3ABE965A-EC29-4F20-BBEE-635358C08245}"/>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grpSp>
              <p:nvGrpSpPr>
                <p:cNvPr id="134" name="组合 133">
                  <a:extLst>
                    <a:ext uri="{FF2B5EF4-FFF2-40B4-BE49-F238E27FC236}">
                      <a16:creationId xmlns:a16="http://schemas.microsoft.com/office/drawing/2014/main" xmlns="" id="{77BEC375-3EDA-4999-A3D4-A6D97B65C204}"/>
                    </a:ext>
                  </a:extLst>
                </p:cNvPr>
                <p:cNvGrpSpPr/>
                <p:nvPr/>
              </p:nvGrpSpPr>
              <p:grpSpPr>
                <a:xfrm>
                  <a:off x="2930808" y="5179695"/>
                  <a:ext cx="504518" cy="140335"/>
                  <a:chOff x="2425983" y="5186045"/>
                  <a:chExt cx="504518" cy="140335"/>
                </a:xfrm>
              </p:grpSpPr>
              <p:grpSp>
                <p:nvGrpSpPr>
                  <p:cNvPr id="135" name="组合 134">
                    <a:extLst>
                      <a:ext uri="{FF2B5EF4-FFF2-40B4-BE49-F238E27FC236}">
                        <a16:creationId xmlns:a16="http://schemas.microsoft.com/office/drawing/2014/main" xmlns="" id="{E4140DC2-6952-429C-843B-B0E92AFAC0A6}"/>
                      </a:ext>
                    </a:extLst>
                  </p:cNvPr>
                  <p:cNvGrpSpPr/>
                  <p:nvPr/>
                </p:nvGrpSpPr>
                <p:grpSpPr>
                  <a:xfrm>
                    <a:off x="2425983" y="5189220"/>
                    <a:ext cx="253693" cy="137160"/>
                    <a:chOff x="2425983" y="5189220"/>
                    <a:chExt cx="253693" cy="137160"/>
                  </a:xfrm>
                </p:grpSpPr>
                <p:cxnSp>
                  <p:nvCxnSpPr>
                    <p:cNvPr id="139" name="直接连接符 138">
                      <a:extLst>
                        <a:ext uri="{FF2B5EF4-FFF2-40B4-BE49-F238E27FC236}">
                          <a16:creationId xmlns:a16="http://schemas.microsoft.com/office/drawing/2014/main" xmlns="" id="{6A5E1DC1-1CD1-4CFD-8285-3CD01B5C0320}"/>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40" name="直接连接符 139">
                      <a:extLst>
                        <a:ext uri="{FF2B5EF4-FFF2-40B4-BE49-F238E27FC236}">
                          <a16:creationId xmlns:a16="http://schemas.microsoft.com/office/drawing/2014/main" xmlns="" id="{9F64517C-2948-426A-BA61-E524B63C762D}"/>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136" name="组合 135">
                    <a:extLst>
                      <a:ext uri="{FF2B5EF4-FFF2-40B4-BE49-F238E27FC236}">
                        <a16:creationId xmlns:a16="http://schemas.microsoft.com/office/drawing/2014/main" xmlns="" id="{676927EE-02F3-4D7A-8346-C91B10CDCFE5}"/>
                      </a:ext>
                    </a:extLst>
                  </p:cNvPr>
                  <p:cNvGrpSpPr/>
                  <p:nvPr/>
                </p:nvGrpSpPr>
                <p:grpSpPr>
                  <a:xfrm>
                    <a:off x="2676808" y="5186045"/>
                    <a:ext cx="253693" cy="137160"/>
                    <a:chOff x="2425983" y="5189220"/>
                    <a:chExt cx="253693" cy="137160"/>
                  </a:xfrm>
                </p:grpSpPr>
                <p:cxnSp>
                  <p:nvCxnSpPr>
                    <p:cNvPr id="137" name="直接连接符 136">
                      <a:extLst>
                        <a:ext uri="{FF2B5EF4-FFF2-40B4-BE49-F238E27FC236}">
                          <a16:creationId xmlns:a16="http://schemas.microsoft.com/office/drawing/2014/main" xmlns="" id="{71A00F29-DD60-403C-A52B-6F8B3A51CBD2}"/>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38" name="直接连接符 137">
                      <a:extLst>
                        <a:ext uri="{FF2B5EF4-FFF2-40B4-BE49-F238E27FC236}">
                          <a16:creationId xmlns:a16="http://schemas.microsoft.com/office/drawing/2014/main" xmlns="" id="{E5C77E5A-5FDC-4F06-B581-0481D2B2B4A1}"/>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grpSp>
        </p:grpSp>
        <p:grpSp>
          <p:nvGrpSpPr>
            <p:cNvPr id="120" name="组合 119">
              <a:extLst>
                <a:ext uri="{FF2B5EF4-FFF2-40B4-BE49-F238E27FC236}">
                  <a16:creationId xmlns:a16="http://schemas.microsoft.com/office/drawing/2014/main" xmlns="" id="{43DEB9D2-249E-4A05-B22B-3E17EF8876CC}"/>
                </a:ext>
              </a:extLst>
            </p:cNvPr>
            <p:cNvGrpSpPr/>
            <p:nvPr/>
          </p:nvGrpSpPr>
          <p:grpSpPr>
            <a:xfrm>
              <a:off x="1839287" y="5184146"/>
              <a:ext cx="758518" cy="87506"/>
              <a:chOff x="2676808" y="5179695"/>
              <a:chExt cx="758518" cy="143510"/>
            </a:xfrm>
          </p:grpSpPr>
          <p:grpSp>
            <p:nvGrpSpPr>
              <p:cNvPr id="121" name="组合 120">
                <a:extLst>
                  <a:ext uri="{FF2B5EF4-FFF2-40B4-BE49-F238E27FC236}">
                    <a16:creationId xmlns:a16="http://schemas.microsoft.com/office/drawing/2014/main" xmlns="" id="{B364E186-CAB2-44DA-8C22-0EFAF158CAA7}"/>
                  </a:ext>
                </a:extLst>
              </p:cNvPr>
              <p:cNvGrpSpPr/>
              <p:nvPr/>
            </p:nvGrpSpPr>
            <p:grpSpPr>
              <a:xfrm>
                <a:off x="2676808" y="5186045"/>
                <a:ext cx="253693" cy="137160"/>
                <a:chOff x="2425983" y="5189220"/>
                <a:chExt cx="253693" cy="137160"/>
              </a:xfrm>
            </p:grpSpPr>
            <p:cxnSp>
              <p:nvCxnSpPr>
                <p:cNvPr id="129" name="直接连接符 128">
                  <a:extLst>
                    <a:ext uri="{FF2B5EF4-FFF2-40B4-BE49-F238E27FC236}">
                      <a16:creationId xmlns:a16="http://schemas.microsoft.com/office/drawing/2014/main" xmlns="" id="{87C5A706-21E3-4869-AFB9-E74D9EC320C6}"/>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30" name="直接连接符 129">
                  <a:extLst>
                    <a:ext uri="{FF2B5EF4-FFF2-40B4-BE49-F238E27FC236}">
                      <a16:creationId xmlns:a16="http://schemas.microsoft.com/office/drawing/2014/main" xmlns="" id="{E6EDA823-A0D2-4FEC-BC7D-DE3B18CA4F3F}"/>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122" name="组合 121">
                <a:extLst>
                  <a:ext uri="{FF2B5EF4-FFF2-40B4-BE49-F238E27FC236}">
                    <a16:creationId xmlns:a16="http://schemas.microsoft.com/office/drawing/2014/main" xmlns="" id="{078AAC48-9E0B-4A04-97E5-6FE69AF1E343}"/>
                  </a:ext>
                </a:extLst>
              </p:cNvPr>
              <p:cNvGrpSpPr/>
              <p:nvPr/>
            </p:nvGrpSpPr>
            <p:grpSpPr>
              <a:xfrm>
                <a:off x="2930808" y="5179695"/>
                <a:ext cx="504518" cy="140335"/>
                <a:chOff x="2425983" y="5186045"/>
                <a:chExt cx="504518" cy="140335"/>
              </a:xfrm>
            </p:grpSpPr>
            <p:grpSp>
              <p:nvGrpSpPr>
                <p:cNvPr id="123" name="组合 122">
                  <a:extLst>
                    <a:ext uri="{FF2B5EF4-FFF2-40B4-BE49-F238E27FC236}">
                      <a16:creationId xmlns:a16="http://schemas.microsoft.com/office/drawing/2014/main" xmlns="" id="{D15A4B19-60C4-4DE3-8A8A-F1B1261670B0}"/>
                    </a:ext>
                  </a:extLst>
                </p:cNvPr>
                <p:cNvGrpSpPr/>
                <p:nvPr/>
              </p:nvGrpSpPr>
              <p:grpSpPr>
                <a:xfrm>
                  <a:off x="2425983" y="5189220"/>
                  <a:ext cx="253693" cy="137160"/>
                  <a:chOff x="2425983" y="5189220"/>
                  <a:chExt cx="253693" cy="137160"/>
                </a:xfrm>
              </p:grpSpPr>
              <p:cxnSp>
                <p:nvCxnSpPr>
                  <p:cNvPr id="127" name="直接连接符 126">
                    <a:extLst>
                      <a:ext uri="{FF2B5EF4-FFF2-40B4-BE49-F238E27FC236}">
                        <a16:creationId xmlns:a16="http://schemas.microsoft.com/office/drawing/2014/main" xmlns="" id="{3D8149BD-74A8-40F7-A902-CF7ADCF38746}"/>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28" name="直接连接符 127">
                    <a:extLst>
                      <a:ext uri="{FF2B5EF4-FFF2-40B4-BE49-F238E27FC236}">
                        <a16:creationId xmlns:a16="http://schemas.microsoft.com/office/drawing/2014/main" xmlns="" id="{BAC5890B-1530-4834-AEAF-DAC647895CB3}"/>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124" name="组合 123">
                  <a:extLst>
                    <a:ext uri="{FF2B5EF4-FFF2-40B4-BE49-F238E27FC236}">
                      <a16:creationId xmlns:a16="http://schemas.microsoft.com/office/drawing/2014/main" xmlns="" id="{3EC67828-6375-4E78-BDF2-4697C2D72A86}"/>
                    </a:ext>
                  </a:extLst>
                </p:cNvPr>
                <p:cNvGrpSpPr/>
                <p:nvPr/>
              </p:nvGrpSpPr>
              <p:grpSpPr>
                <a:xfrm>
                  <a:off x="2676808" y="5186045"/>
                  <a:ext cx="253693" cy="137160"/>
                  <a:chOff x="2425983" y="5189220"/>
                  <a:chExt cx="253693" cy="137160"/>
                </a:xfrm>
              </p:grpSpPr>
              <p:cxnSp>
                <p:nvCxnSpPr>
                  <p:cNvPr id="125" name="直接连接符 124">
                    <a:extLst>
                      <a:ext uri="{FF2B5EF4-FFF2-40B4-BE49-F238E27FC236}">
                        <a16:creationId xmlns:a16="http://schemas.microsoft.com/office/drawing/2014/main" xmlns="" id="{947A1D38-6D06-4025-9D26-FA589E79425D}"/>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26" name="直接连接符 125">
                    <a:extLst>
                      <a:ext uri="{FF2B5EF4-FFF2-40B4-BE49-F238E27FC236}">
                        <a16:creationId xmlns:a16="http://schemas.microsoft.com/office/drawing/2014/main" xmlns="" id="{4F8D8DAD-AA10-4419-B300-772FAFD5AC89}"/>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grpSp>
      </p:grpSp>
      <p:grpSp>
        <p:nvGrpSpPr>
          <p:cNvPr id="161" name="组合 160">
            <a:extLst>
              <a:ext uri="{FF2B5EF4-FFF2-40B4-BE49-F238E27FC236}">
                <a16:creationId xmlns:a16="http://schemas.microsoft.com/office/drawing/2014/main" xmlns="" id="{36B228ED-E167-497E-8726-D4AD00F909B3}"/>
              </a:ext>
            </a:extLst>
          </p:cNvPr>
          <p:cNvGrpSpPr/>
          <p:nvPr/>
        </p:nvGrpSpPr>
        <p:grpSpPr>
          <a:xfrm>
            <a:off x="5634209" y="4965532"/>
            <a:ext cx="2651445" cy="91252"/>
            <a:chOff x="1839287" y="5184146"/>
            <a:chExt cx="2767715" cy="95254"/>
          </a:xfrm>
        </p:grpSpPr>
        <p:grpSp>
          <p:nvGrpSpPr>
            <p:cNvPr id="162" name="组合 161">
              <a:extLst>
                <a:ext uri="{FF2B5EF4-FFF2-40B4-BE49-F238E27FC236}">
                  <a16:creationId xmlns:a16="http://schemas.microsoft.com/office/drawing/2014/main" xmlns="" id="{A4BADC18-9F42-46DF-9F9C-6CBFD1E00719}"/>
                </a:ext>
              </a:extLst>
            </p:cNvPr>
            <p:cNvGrpSpPr/>
            <p:nvPr/>
          </p:nvGrpSpPr>
          <p:grpSpPr>
            <a:xfrm>
              <a:off x="2591031" y="5184150"/>
              <a:ext cx="2015971" cy="95250"/>
              <a:chOff x="2425983" y="5170170"/>
              <a:chExt cx="2015971" cy="156210"/>
            </a:xfrm>
          </p:grpSpPr>
          <p:grpSp>
            <p:nvGrpSpPr>
              <p:cNvPr id="174" name="组合 173">
                <a:extLst>
                  <a:ext uri="{FF2B5EF4-FFF2-40B4-BE49-F238E27FC236}">
                    <a16:creationId xmlns:a16="http://schemas.microsoft.com/office/drawing/2014/main" xmlns="" id="{16BAFAC6-661E-48F5-98D3-8E459C0E690A}"/>
                  </a:ext>
                </a:extLst>
              </p:cNvPr>
              <p:cNvGrpSpPr/>
              <p:nvPr/>
            </p:nvGrpSpPr>
            <p:grpSpPr>
              <a:xfrm>
                <a:off x="2425983" y="5179695"/>
                <a:ext cx="1009343" cy="146685"/>
                <a:chOff x="2425983" y="5179695"/>
                <a:chExt cx="1009343" cy="146685"/>
              </a:xfrm>
            </p:grpSpPr>
            <p:grpSp>
              <p:nvGrpSpPr>
                <p:cNvPr id="190" name="组合 189">
                  <a:extLst>
                    <a:ext uri="{FF2B5EF4-FFF2-40B4-BE49-F238E27FC236}">
                      <a16:creationId xmlns:a16="http://schemas.microsoft.com/office/drawing/2014/main" xmlns="" id="{97367581-5E5D-46C9-A2F4-029F457B7BDD}"/>
                    </a:ext>
                  </a:extLst>
                </p:cNvPr>
                <p:cNvGrpSpPr/>
                <p:nvPr/>
              </p:nvGrpSpPr>
              <p:grpSpPr>
                <a:xfrm>
                  <a:off x="2425983" y="5186045"/>
                  <a:ext cx="504518" cy="140335"/>
                  <a:chOff x="2425983" y="5186045"/>
                  <a:chExt cx="504518" cy="140335"/>
                </a:xfrm>
              </p:grpSpPr>
              <p:grpSp>
                <p:nvGrpSpPr>
                  <p:cNvPr id="198" name="组合 197">
                    <a:extLst>
                      <a:ext uri="{FF2B5EF4-FFF2-40B4-BE49-F238E27FC236}">
                        <a16:creationId xmlns:a16="http://schemas.microsoft.com/office/drawing/2014/main" xmlns="" id="{EC4310B4-F413-479A-B537-F100AB7552D9}"/>
                      </a:ext>
                    </a:extLst>
                  </p:cNvPr>
                  <p:cNvGrpSpPr/>
                  <p:nvPr/>
                </p:nvGrpSpPr>
                <p:grpSpPr>
                  <a:xfrm>
                    <a:off x="2425983" y="5189220"/>
                    <a:ext cx="253693" cy="137160"/>
                    <a:chOff x="2425983" y="5189220"/>
                    <a:chExt cx="253693" cy="137160"/>
                  </a:xfrm>
                </p:grpSpPr>
                <p:cxnSp>
                  <p:nvCxnSpPr>
                    <p:cNvPr id="202" name="直接连接符 201">
                      <a:extLst>
                        <a:ext uri="{FF2B5EF4-FFF2-40B4-BE49-F238E27FC236}">
                          <a16:creationId xmlns:a16="http://schemas.microsoft.com/office/drawing/2014/main" xmlns="" id="{38A14E64-FD67-4BFA-87F0-EEA39D99D452}"/>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203" name="直接连接符 202">
                      <a:extLst>
                        <a:ext uri="{FF2B5EF4-FFF2-40B4-BE49-F238E27FC236}">
                          <a16:creationId xmlns:a16="http://schemas.microsoft.com/office/drawing/2014/main" xmlns="" id="{2720DA08-C481-4F88-A2F5-57B075CA8290}"/>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199" name="组合 198">
                    <a:extLst>
                      <a:ext uri="{FF2B5EF4-FFF2-40B4-BE49-F238E27FC236}">
                        <a16:creationId xmlns:a16="http://schemas.microsoft.com/office/drawing/2014/main" xmlns="" id="{51C34D47-27BA-40C8-A0F5-BFAF5404E97B}"/>
                      </a:ext>
                    </a:extLst>
                  </p:cNvPr>
                  <p:cNvGrpSpPr/>
                  <p:nvPr/>
                </p:nvGrpSpPr>
                <p:grpSpPr>
                  <a:xfrm>
                    <a:off x="2676808" y="5186045"/>
                    <a:ext cx="253693" cy="137160"/>
                    <a:chOff x="2425983" y="5189220"/>
                    <a:chExt cx="253693" cy="137160"/>
                  </a:xfrm>
                </p:grpSpPr>
                <p:cxnSp>
                  <p:nvCxnSpPr>
                    <p:cNvPr id="200" name="直接连接符 199">
                      <a:extLst>
                        <a:ext uri="{FF2B5EF4-FFF2-40B4-BE49-F238E27FC236}">
                          <a16:creationId xmlns:a16="http://schemas.microsoft.com/office/drawing/2014/main" xmlns="" id="{EDF77823-E84A-4B55-A002-B19AD65CF755}"/>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201" name="直接连接符 200">
                      <a:extLst>
                        <a:ext uri="{FF2B5EF4-FFF2-40B4-BE49-F238E27FC236}">
                          <a16:creationId xmlns:a16="http://schemas.microsoft.com/office/drawing/2014/main" xmlns="" id="{7567E7CF-0B4B-4B0E-9DC7-1C6159B07971}"/>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grpSp>
              <p:nvGrpSpPr>
                <p:cNvPr id="191" name="组合 190">
                  <a:extLst>
                    <a:ext uri="{FF2B5EF4-FFF2-40B4-BE49-F238E27FC236}">
                      <a16:creationId xmlns:a16="http://schemas.microsoft.com/office/drawing/2014/main" xmlns="" id="{DAA652DA-CE14-4C56-85E5-BD57D691FF74}"/>
                    </a:ext>
                  </a:extLst>
                </p:cNvPr>
                <p:cNvGrpSpPr/>
                <p:nvPr/>
              </p:nvGrpSpPr>
              <p:grpSpPr>
                <a:xfrm>
                  <a:off x="2930808" y="5179695"/>
                  <a:ext cx="504518" cy="140335"/>
                  <a:chOff x="2425983" y="5186045"/>
                  <a:chExt cx="504518" cy="140335"/>
                </a:xfrm>
              </p:grpSpPr>
              <p:grpSp>
                <p:nvGrpSpPr>
                  <p:cNvPr id="192" name="组合 191">
                    <a:extLst>
                      <a:ext uri="{FF2B5EF4-FFF2-40B4-BE49-F238E27FC236}">
                        <a16:creationId xmlns:a16="http://schemas.microsoft.com/office/drawing/2014/main" xmlns="" id="{B6AE4875-58C8-434A-9178-1D83BFF72ACF}"/>
                      </a:ext>
                    </a:extLst>
                  </p:cNvPr>
                  <p:cNvGrpSpPr/>
                  <p:nvPr/>
                </p:nvGrpSpPr>
                <p:grpSpPr>
                  <a:xfrm>
                    <a:off x="2425983" y="5189220"/>
                    <a:ext cx="253693" cy="137160"/>
                    <a:chOff x="2425983" y="5189220"/>
                    <a:chExt cx="253693" cy="137160"/>
                  </a:xfrm>
                </p:grpSpPr>
                <p:cxnSp>
                  <p:nvCxnSpPr>
                    <p:cNvPr id="196" name="直接连接符 195">
                      <a:extLst>
                        <a:ext uri="{FF2B5EF4-FFF2-40B4-BE49-F238E27FC236}">
                          <a16:creationId xmlns:a16="http://schemas.microsoft.com/office/drawing/2014/main" xmlns="" id="{DC28D07F-BB35-4495-9E3C-36B7DDECB54E}"/>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97" name="直接连接符 196">
                      <a:extLst>
                        <a:ext uri="{FF2B5EF4-FFF2-40B4-BE49-F238E27FC236}">
                          <a16:creationId xmlns:a16="http://schemas.microsoft.com/office/drawing/2014/main" xmlns="" id="{464F29AB-F363-44AD-B72D-84AF19675D0B}"/>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193" name="组合 192">
                    <a:extLst>
                      <a:ext uri="{FF2B5EF4-FFF2-40B4-BE49-F238E27FC236}">
                        <a16:creationId xmlns:a16="http://schemas.microsoft.com/office/drawing/2014/main" xmlns="" id="{58106C55-C8B7-41B3-ACED-B77C4DCEA650}"/>
                      </a:ext>
                    </a:extLst>
                  </p:cNvPr>
                  <p:cNvGrpSpPr/>
                  <p:nvPr/>
                </p:nvGrpSpPr>
                <p:grpSpPr>
                  <a:xfrm>
                    <a:off x="2676808" y="5186045"/>
                    <a:ext cx="253693" cy="137160"/>
                    <a:chOff x="2425983" y="5189220"/>
                    <a:chExt cx="253693" cy="137160"/>
                  </a:xfrm>
                </p:grpSpPr>
                <p:cxnSp>
                  <p:nvCxnSpPr>
                    <p:cNvPr id="194" name="直接连接符 193">
                      <a:extLst>
                        <a:ext uri="{FF2B5EF4-FFF2-40B4-BE49-F238E27FC236}">
                          <a16:creationId xmlns:a16="http://schemas.microsoft.com/office/drawing/2014/main" xmlns="" id="{A67AEA57-2EAE-45CB-BB9B-F262DDA63642}"/>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95" name="直接连接符 194">
                      <a:extLst>
                        <a:ext uri="{FF2B5EF4-FFF2-40B4-BE49-F238E27FC236}">
                          <a16:creationId xmlns:a16="http://schemas.microsoft.com/office/drawing/2014/main" xmlns="" id="{8B2C6E4C-C885-4870-B3B4-40CA8E5187D8}"/>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grpSp>
          <p:grpSp>
            <p:nvGrpSpPr>
              <p:cNvPr id="175" name="组合 174">
                <a:extLst>
                  <a:ext uri="{FF2B5EF4-FFF2-40B4-BE49-F238E27FC236}">
                    <a16:creationId xmlns:a16="http://schemas.microsoft.com/office/drawing/2014/main" xmlns="" id="{A928423B-F338-4ECB-9625-5A72D8D297C7}"/>
                  </a:ext>
                </a:extLst>
              </p:cNvPr>
              <p:cNvGrpSpPr/>
              <p:nvPr/>
            </p:nvGrpSpPr>
            <p:grpSpPr>
              <a:xfrm>
                <a:off x="3432611" y="5170170"/>
                <a:ext cx="1009343" cy="146685"/>
                <a:chOff x="2425983" y="5179695"/>
                <a:chExt cx="1009343" cy="146685"/>
              </a:xfrm>
            </p:grpSpPr>
            <p:grpSp>
              <p:nvGrpSpPr>
                <p:cNvPr id="176" name="组合 175">
                  <a:extLst>
                    <a:ext uri="{FF2B5EF4-FFF2-40B4-BE49-F238E27FC236}">
                      <a16:creationId xmlns:a16="http://schemas.microsoft.com/office/drawing/2014/main" xmlns="" id="{C9FA7AE1-B622-4D8D-B7A8-B1D9577A1D34}"/>
                    </a:ext>
                  </a:extLst>
                </p:cNvPr>
                <p:cNvGrpSpPr/>
                <p:nvPr/>
              </p:nvGrpSpPr>
              <p:grpSpPr>
                <a:xfrm>
                  <a:off x="2425983" y="5186045"/>
                  <a:ext cx="504518" cy="140335"/>
                  <a:chOff x="2425983" y="5186045"/>
                  <a:chExt cx="504518" cy="140335"/>
                </a:xfrm>
              </p:grpSpPr>
              <p:grpSp>
                <p:nvGrpSpPr>
                  <p:cNvPr id="184" name="组合 183">
                    <a:extLst>
                      <a:ext uri="{FF2B5EF4-FFF2-40B4-BE49-F238E27FC236}">
                        <a16:creationId xmlns:a16="http://schemas.microsoft.com/office/drawing/2014/main" xmlns="" id="{C097FCDA-1E75-40A0-9B11-EE0E9218D352}"/>
                      </a:ext>
                    </a:extLst>
                  </p:cNvPr>
                  <p:cNvGrpSpPr/>
                  <p:nvPr/>
                </p:nvGrpSpPr>
                <p:grpSpPr>
                  <a:xfrm>
                    <a:off x="2425983" y="5189220"/>
                    <a:ext cx="253693" cy="137160"/>
                    <a:chOff x="2425983" y="5189220"/>
                    <a:chExt cx="253693" cy="137160"/>
                  </a:xfrm>
                </p:grpSpPr>
                <p:cxnSp>
                  <p:nvCxnSpPr>
                    <p:cNvPr id="188" name="直接连接符 187">
                      <a:extLst>
                        <a:ext uri="{FF2B5EF4-FFF2-40B4-BE49-F238E27FC236}">
                          <a16:creationId xmlns:a16="http://schemas.microsoft.com/office/drawing/2014/main" xmlns="" id="{2969D0B4-7024-4215-A443-69CF17E1D6F6}"/>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89" name="直接连接符 188">
                      <a:extLst>
                        <a:ext uri="{FF2B5EF4-FFF2-40B4-BE49-F238E27FC236}">
                          <a16:creationId xmlns:a16="http://schemas.microsoft.com/office/drawing/2014/main" xmlns="" id="{B0458CD4-8FA1-487C-9095-6EDABB977372}"/>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185" name="组合 184">
                    <a:extLst>
                      <a:ext uri="{FF2B5EF4-FFF2-40B4-BE49-F238E27FC236}">
                        <a16:creationId xmlns:a16="http://schemas.microsoft.com/office/drawing/2014/main" xmlns="" id="{06CDA5AF-668B-4BBB-8E1D-4568C3D28AA8}"/>
                      </a:ext>
                    </a:extLst>
                  </p:cNvPr>
                  <p:cNvGrpSpPr/>
                  <p:nvPr/>
                </p:nvGrpSpPr>
                <p:grpSpPr>
                  <a:xfrm>
                    <a:off x="2676808" y="5186045"/>
                    <a:ext cx="253693" cy="137160"/>
                    <a:chOff x="2425983" y="5189220"/>
                    <a:chExt cx="253693" cy="137160"/>
                  </a:xfrm>
                </p:grpSpPr>
                <p:cxnSp>
                  <p:nvCxnSpPr>
                    <p:cNvPr id="186" name="直接连接符 185">
                      <a:extLst>
                        <a:ext uri="{FF2B5EF4-FFF2-40B4-BE49-F238E27FC236}">
                          <a16:creationId xmlns:a16="http://schemas.microsoft.com/office/drawing/2014/main" xmlns="" id="{1992D525-30C5-4C8B-92BC-E9B194B6146C}"/>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87" name="直接连接符 186">
                      <a:extLst>
                        <a:ext uri="{FF2B5EF4-FFF2-40B4-BE49-F238E27FC236}">
                          <a16:creationId xmlns:a16="http://schemas.microsoft.com/office/drawing/2014/main" xmlns="" id="{BE962CAC-4814-460D-BC6C-3A138269A314}"/>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grpSp>
              <p:nvGrpSpPr>
                <p:cNvPr id="177" name="组合 176">
                  <a:extLst>
                    <a:ext uri="{FF2B5EF4-FFF2-40B4-BE49-F238E27FC236}">
                      <a16:creationId xmlns:a16="http://schemas.microsoft.com/office/drawing/2014/main" xmlns="" id="{5C3D8DB7-C241-4EE7-A3CF-F229585DE7E7}"/>
                    </a:ext>
                  </a:extLst>
                </p:cNvPr>
                <p:cNvGrpSpPr/>
                <p:nvPr/>
              </p:nvGrpSpPr>
              <p:grpSpPr>
                <a:xfrm>
                  <a:off x="2930808" y="5179695"/>
                  <a:ext cx="504518" cy="140335"/>
                  <a:chOff x="2425983" y="5186045"/>
                  <a:chExt cx="504518" cy="140335"/>
                </a:xfrm>
              </p:grpSpPr>
              <p:grpSp>
                <p:nvGrpSpPr>
                  <p:cNvPr id="178" name="组合 177">
                    <a:extLst>
                      <a:ext uri="{FF2B5EF4-FFF2-40B4-BE49-F238E27FC236}">
                        <a16:creationId xmlns:a16="http://schemas.microsoft.com/office/drawing/2014/main" xmlns="" id="{DD688687-EC7B-454A-ACF4-69976B7B5152}"/>
                      </a:ext>
                    </a:extLst>
                  </p:cNvPr>
                  <p:cNvGrpSpPr/>
                  <p:nvPr/>
                </p:nvGrpSpPr>
                <p:grpSpPr>
                  <a:xfrm>
                    <a:off x="2425983" y="5189220"/>
                    <a:ext cx="253693" cy="137160"/>
                    <a:chOff x="2425983" y="5189220"/>
                    <a:chExt cx="253693" cy="137160"/>
                  </a:xfrm>
                </p:grpSpPr>
                <p:cxnSp>
                  <p:nvCxnSpPr>
                    <p:cNvPr id="182" name="直接连接符 181">
                      <a:extLst>
                        <a:ext uri="{FF2B5EF4-FFF2-40B4-BE49-F238E27FC236}">
                          <a16:creationId xmlns:a16="http://schemas.microsoft.com/office/drawing/2014/main" xmlns="" id="{FED3B731-00FA-4ECC-92EF-EFBAE950F654}"/>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83" name="直接连接符 182">
                      <a:extLst>
                        <a:ext uri="{FF2B5EF4-FFF2-40B4-BE49-F238E27FC236}">
                          <a16:creationId xmlns:a16="http://schemas.microsoft.com/office/drawing/2014/main" xmlns="" id="{47DF3959-739D-4D3C-953A-5ED4354EC121}"/>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179" name="组合 178">
                    <a:extLst>
                      <a:ext uri="{FF2B5EF4-FFF2-40B4-BE49-F238E27FC236}">
                        <a16:creationId xmlns:a16="http://schemas.microsoft.com/office/drawing/2014/main" xmlns="" id="{8E1181A6-532B-4A51-B17D-B0E11DD9585D}"/>
                      </a:ext>
                    </a:extLst>
                  </p:cNvPr>
                  <p:cNvGrpSpPr/>
                  <p:nvPr/>
                </p:nvGrpSpPr>
                <p:grpSpPr>
                  <a:xfrm>
                    <a:off x="2676808" y="5186045"/>
                    <a:ext cx="253693" cy="137160"/>
                    <a:chOff x="2425983" y="5189220"/>
                    <a:chExt cx="253693" cy="137160"/>
                  </a:xfrm>
                </p:grpSpPr>
                <p:cxnSp>
                  <p:nvCxnSpPr>
                    <p:cNvPr id="180" name="直接连接符 179">
                      <a:extLst>
                        <a:ext uri="{FF2B5EF4-FFF2-40B4-BE49-F238E27FC236}">
                          <a16:creationId xmlns:a16="http://schemas.microsoft.com/office/drawing/2014/main" xmlns="" id="{755FF010-1227-402A-98A0-44B3C7C2ACF8}"/>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81" name="直接连接符 180">
                      <a:extLst>
                        <a:ext uri="{FF2B5EF4-FFF2-40B4-BE49-F238E27FC236}">
                          <a16:creationId xmlns:a16="http://schemas.microsoft.com/office/drawing/2014/main" xmlns="" id="{F1FAFA79-C513-47A2-8822-7F361D773D96}"/>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grpSp>
        </p:grpSp>
        <p:grpSp>
          <p:nvGrpSpPr>
            <p:cNvPr id="163" name="组合 162">
              <a:extLst>
                <a:ext uri="{FF2B5EF4-FFF2-40B4-BE49-F238E27FC236}">
                  <a16:creationId xmlns:a16="http://schemas.microsoft.com/office/drawing/2014/main" xmlns="" id="{669ABBB8-A133-4F21-8764-055CDA476A87}"/>
                </a:ext>
              </a:extLst>
            </p:cNvPr>
            <p:cNvGrpSpPr/>
            <p:nvPr/>
          </p:nvGrpSpPr>
          <p:grpSpPr>
            <a:xfrm>
              <a:off x="1839287" y="5184146"/>
              <a:ext cx="758518" cy="87506"/>
              <a:chOff x="2676808" y="5179695"/>
              <a:chExt cx="758518" cy="143510"/>
            </a:xfrm>
          </p:grpSpPr>
          <p:grpSp>
            <p:nvGrpSpPr>
              <p:cNvPr id="164" name="组合 163">
                <a:extLst>
                  <a:ext uri="{FF2B5EF4-FFF2-40B4-BE49-F238E27FC236}">
                    <a16:creationId xmlns:a16="http://schemas.microsoft.com/office/drawing/2014/main" xmlns="" id="{D4494FAB-C925-489E-A6B3-929ABD7170D9}"/>
                  </a:ext>
                </a:extLst>
              </p:cNvPr>
              <p:cNvGrpSpPr/>
              <p:nvPr/>
            </p:nvGrpSpPr>
            <p:grpSpPr>
              <a:xfrm>
                <a:off x="2676808" y="5186045"/>
                <a:ext cx="253693" cy="137160"/>
                <a:chOff x="2425983" y="5189220"/>
                <a:chExt cx="253693" cy="137160"/>
              </a:xfrm>
            </p:grpSpPr>
            <p:cxnSp>
              <p:nvCxnSpPr>
                <p:cNvPr id="172" name="直接连接符 171">
                  <a:extLst>
                    <a:ext uri="{FF2B5EF4-FFF2-40B4-BE49-F238E27FC236}">
                      <a16:creationId xmlns:a16="http://schemas.microsoft.com/office/drawing/2014/main" xmlns="" id="{F3A09BF0-2F6F-44E6-A7AF-DD4A9F7B7C84}"/>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73" name="直接连接符 172">
                  <a:extLst>
                    <a:ext uri="{FF2B5EF4-FFF2-40B4-BE49-F238E27FC236}">
                      <a16:creationId xmlns:a16="http://schemas.microsoft.com/office/drawing/2014/main" xmlns="" id="{D930963B-4503-455C-9792-4F3CDDDEA022}"/>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165" name="组合 164">
                <a:extLst>
                  <a:ext uri="{FF2B5EF4-FFF2-40B4-BE49-F238E27FC236}">
                    <a16:creationId xmlns:a16="http://schemas.microsoft.com/office/drawing/2014/main" xmlns="" id="{2BBB6D4F-501E-480D-BB5B-20B0D9E63C07}"/>
                  </a:ext>
                </a:extLst>
              </p:cNvPr>
              <p:cNvGrpSpPr/>
              <p:nvPr/>
            </p:nvGrpSpPr>
            <p:grpSpPr>
              <a:xfrm>
                <a:off x="2930808" y="5179695"/>
                <a:ext cx="504518" cy="140335"/>
                <a:chOff x="2425983" y="5186045"/>
                <a:chExt cx="504518" cy="140335"/>
              </a:xfrm>
            </p:grpSpPr>
            <p:grpSp>
              <p:nvGrpSpPr>
                <p:cNvPr id="166" name="组合 165">
                  <a:extLst>
                    <a:ext uri="{FF2B5EF4-FFF2-40B4-BE49-F238E27FC236}">
                      <a16:creationId xmlns:a16="http://schemas.microsoft.com/office/drawing/2014/main" xmlns="" id="{B3FD23B1-DF66-4931-89BE-2B8B67812505}"/>
                    </a:ext>
                  </a:extLst>
                </p:cNvPr>
                <p:cNvGrpSpPr/>
                <p:nvPr/>
              </p:nvGrpSpPr>
              <p:grpSpPr>
                <a:xfrm>
                  <a:off x="2425983" y="5189220"/>
                  <a:ext cx="253693" cy="137160"/>
                  <a:chOff x="2425983" y="5189220"/>
                  <a:chExt cx="253693" cy="137160"/>
                </a:xfrm>
              </p:grpSpPr>
              <p:cxnSp>
                <p:nvCxnSpPr>
                  <p:cNvPr id="170" name="直接连接符 169">
                    <a:extLst>
                      <a:ext uri="{FF2B5EF4-FFF2-40B4-BE49-F238E27FC236}">
                        <a16:creationId xmlns:a16="http://schemas.microsoft.com/office/drawing/2014/main" xmlns="" id="{FB3FF2B9-99F4-4701-A21E-4873F9C84DBF}"/>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71" name="直接连接符 170">
                    <a:extLst>
                      <a:ext uri="{FF2B5EF4-FFF2-40B4-BE49-F238E27FC236}">
                        <a16:creationId xmlns:a16="http://schemas.microsoft.com/office/drawing/2014/main" xmlns="" id="{8ACDEDEF-E046-46D0-9B0C-3F9CB352F6CD}"/>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167" name="组合 166">
                  <a:extLst>
                    <a:ext uri="{FF2B5EF4-FFF2-40B4-BE49-F238E27FC236}">
                      <a16:creationId xmlns:a16="http://schemas.microsoft.com/office/drawing/2014/main" xmlns="" id="{A889CC2B-C781-497D-8855-F09AE4DDCA31}"/>
                    </a:ext>
                  </a:extLst>
                </p:cNvPr>
                <p:cNvGrpSpPr/>
                <p:nvPr/>
              </p:nvGrpSpPr>
              <p:grpSpPr>
                <a:xfrm>
                  <a:off x="2676808" y="5186045"/>
                  <a:ext cx="253693" cy="137160"/>
                  <a:chOff x="2425983" y="5189220"/>
                  <a:chExt cx="253693" cy="137160"/>
                </a:xfrm>
              </p:grpSpPr>
              <p:cxnSp>
                <p:nvCxnSpPr>
                  <p:cNvPr id="168" name="直接连接符 167">
                    <a:extLst>
                      <a:ext uri="{FF2B5EF4-FFF2-40B4-BE49-F238E27FC236}">
                        <a16:creationId xmlns:a16="http://schemas.microsoft.com/office/drawing/2014/main" xmlns="" id="{69E53EE4-7E5D-4C04-AC57-B57AE6C5C184}"/>
                      </a:ext>
                    </a:extLst>
                  </p:cNvPr>
                  <p:cNvCxnSpPr/>
                  <p:nvPr/>
                </p:nvCxnSpPr>
                <p:spPr>
                  <a:xfrm>
                    <a:off x="2425983"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69" name="直接连接符 168">
                    <a:extLst>
                      <a:ext uri="{FF2B5EF4-FFF2-40B4-BE49-F238E27FC236}">
                        <a16:creationId xmlns:a16="http://schemas.microsoft.com/office/drawing/2014/main" xmlns="" id="{AE37F72A-7FA9-471A-8A4E-E33B5C02F8B3}"/>
                      </a:ext>
                    </a:extLst>
                  </p:cNvPr>
                  <p:cNvCxnSpPr>
                    <a:cxnSpLocks/>
                  </p:cNvCxnSpPr>
                  <p:nvPr/>
                </p:nvCxnSpPr>
                <p:spPr>
                  <a:xfrm flipH="1">
                    <a:off x="2552959" y="5189220"/>
                    <a:ext cx="126717" cy="13716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grpSp>
      </p:grpSp>
      <p:grpSp>
        <p:nvGrpSpPr>
          <p:cNvPr id="2" name="组合 1">
            <a:extLst>
              <a:ext uri="{FF2B5EF4-FFF2-40B4-BE49-F238E27FC236}">
                <a16:creationId xmlns:a16="http://schemas.microsoft.com/office/drawing/2014/main" xmlns="" id="{51BAA5A3-C776-40DB-A3E1-6D9B6A60B7C1}"/>
              </a:ext>
            </a:extLst>
          </p:cNvPr>
          <p:cNvGrpSpPr/>
          <p:nvPr/>
        </p:nvGrpSpPr>
        <p:grpSpPr>
          <a:xfrm>
            <a:off x="3403361" y="2415975"/>
            <a:ext cx="1836800" cy="1836800"/>
            <a:chOff x="3224754" y="2237368"/>
            <a:chExt cx="2194014" cy="2194014"/>
          </a:xfrm>
        </p:grpSpPr>
        <p:grpSp>
          <p:nvGrpSpPr>
            <p:cNvPr id="204" name="组合 203">
              <a:extLst>
                <a:ext uri="{FF2B5EF4-FFF2-40B4-BE49-F238E27FC236}">
                  <a16:creationId xmlns:a16="http://schemas.microsoft.com/office/drawing/2014/main" xmlns="" id="{78FA7978-DBD9-4F7D-AF45-2C82F5EF7DEF}"/>
                </a:ext>
              </a:extLst>
            </p:cNvPr>
            <p:cNvGrpSpPr/>
            <p:nvPr/>
          </p:nvGrpSpPr>
          <p:grpSpPr>
            <a:xfrm>
              <a:off x="3462963" y="2475577"/>
              <a:ext cx="1717596" cy="1717596"/>
              <a:chOff x="7644571" y="1410943"/>
              <a:chExt cx="1597450" cy="1597450"/>
            </a:xfrm>
            <a:solidFill>
              <a:srgbClr val="944E4E"/>
            </a:solidFill>
          </p:grpSpPr>
          <p:sp>
            <p:nvSpPr>
              <p:cNvPr id="205" name="椭圆 204">
                <a:extLst>
                  <a:ext uri="{FF2B5EF4-FFF2-40B4-BE49-F238E27FC236}">
                    <a16:creationId xmlns:a16="http://schemas.microsoft.com/office/drawing/2014/main" xmlns="" id="{D946FFB7-39ED-4BD1-9869-DB1C85239D19}"/>
                  </a:ext>
                </a:extLst>
              </p:cNvPr>
              <p:cNvSpPr/>
              <p:nvPr/>
            </p:nvSpPr>
            <p:spPr>
              <a:xfrm>
                <a:off x="7644571" y="1410943"/>
                <a:ext cx="1597450" cy="1597450"/>
              </a:xfrm>
              <a:prstGeom prst="ellipse">
                <a:avLst/>
              </a:prstGeom>
              <a:grpFill/>
              <a:ln>
                <a:solidFill>
                  <a:srgbClr val="944E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微软雅黑" panose="020B0503020204020204" pitchFamily="34" charset="-122"/>
                  <a:ea typeface="微软雅黑" panose="020B0503020204020204" pitchFamily="34" charset="-122"/>
                </a:endParaRPr>
              </a:p>
            </p:txBody>
          </p:sp>
          <p:sp>
            <p:nvSpPr>
              <p:cNvPr id="206" name="_14">
                <a:extLst>
                  <a:ext uri="{FF2B5EF4-FFF2-40B4-BE49-F238E27FC236}">
                    <a16:creationId xmlns:a16="http://schemas.microsoft.com/office/drawing/2014/main" xmlns="" id="{F21A015B-BA12-49A0-9E33-F49433E487C8}"/>
                  </a:ext>
                </a:extLst>
              </p:cNvPr>
              <p:cNvSpPr txBox="1">
                <a:spLocks noChangeArrowheads="1"/>
              </p:cNvSpPr>
              <p:nvPr/>
            </p:nvSpPr>
            <p:spPr bwMode="auto">
              <a:xfrm>
                <a:off x="7742903" y="1669218"/>
                <a:ext cx="1408258" cy="996370"/>
              </a:xfrm>
              <a:prstGeom prst="rect">
                <a:avLst/>
              </a:prstGeom>
              <a:noFill/>
              <a:ln>
                <a:noFill/>
              </a:ln>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3200" b="1" spc="600" dirty="0">
                    <a:solidFill>
                      <a:schemeClr val="bg1"/>
                    </a:solidFill>
                    <a:latin typeface="微软雅黑" panose="020B0503020204020204" pitchFamily="34" charset="-122"/>
                    <a:ea typeface="微软雅黑" panose="020B0503020204020204" pitchFamily="34" charset="-122"/>
                  </a:rPr>
                  <a:t>目录</a:t>
                </a:r>
                <a:endParaRPr lang="zh-CN" sz="3200" b="1" spc="600" dirty="0">
                  <a:solidFill>
                    <a:schemeClr val="bg1"/>
                  </a:solidFill>
                  <a:latin typeface="微软雅黑" panose="020B0503020204020204" pitchFamily="34" charset="-122"/>
                  <a:ea typeface="微软雅黑" panose="020B0503020204020204" pitchFamily="34" charset="-122"/>
                </a:endParaRPr>
              </a:p>
            </p:txBody>
          </p:sp>
        </p:grpSp>
        <p:sp>
          <p:nvSpPr>
            <p:cNvPr id="207" name="椭圆 206">
              <a:extLst>
                <a:ext uri="{FF2B5EF4-FFF2-40B4-BE49-F238E27FC236}">
                  <a16:creationId xmlns:a16="http://schemas.microsoft.com/office/drawing/2014/main" xmlns="" id="{702CAEFC-1EC3-492C-AE16-442BA04BF327}"/>
                </a:ext>
              </a:extLst>
            </p:cNvPr>
            <p:cNvSpPr/>
            <p:nvPr/>
          </p:nvSpPr>
          <p:spPr>
            <a:xfrm>
              <a:off x="3224754" y="2237368"/>
              <a:ext cx="2194014" cy="2194014"/>
            </a:xfrm>
            <a:prstGeom prst="ellipse">
              <a:avLst/>
            </a:prstGeom>
            <a:noFill/>
            <a:ln>
              <a:solidFill>
                <a:srgbClr val="944E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751631942"/>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750"/>
                                        <p:tgtEl>
                                          <p:spTgt spid="10"/>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1000" fill="hold"/>
                                        <p:tgtEl>
                                          <p:spTgt spid="11"/>
                                        </p:tgtEl>
                                        <p:attrNameLst>
                                          <p:attrName>ppt_w</p:attrName>
                                        </p:attrNameLst>
                                      </p:cBhvr>
                                      <p:tavLst>
                                        <p:tav tm="0">
                                          <p:val>
                                            <p:fltVal val="0"/>
                                          </p:val>
                                        </p:tav>
                                        <p:tav tm="100000">
                                          <p:val>
                                            <p:strVal val="#ppt_w"/>
                                          </p:val>
                                        </p:tav>
                                      </p:tavLst>
                                    </p:anim>
                                    <p:anim calcmode="lin" valueType="num">
                                      <p:cBhvr>
                                        <p:cTn id="12" dur="1000" fill="hold"/>
                                        <p:tgtEl>
                                          <p:spTgt spid="11"/>
                                        </p:tgtEl>
                                        <p:attrNameLst>
                                          <p:attrName>ppt_h</p:attrName>
                                        </p:attrNameLst>
                                      </p:cBhvr>
                                      <p:tavLst>
                                        <p:tav tm="0">
                                          <p:val>
                                            <p:fltVal val="0"/>
                                          </p:val>
                                        </p:tav>
                                        <p:tav tm="100000">
                                          <p:val>
                                            <p:strVal val="#ppt_h"/>
                                          </p:val>
                                        </p:tav>
                                      </p:tavLst>
                                    </p:anim>
                                    <p:animEffect transition="in" filter="fade">
                                      <p:cBhvr>
                                        <p:cTn id="13" dur="1000"/>
                                        <p:tgtEl>
                                          <p:spTgt spid="11"/>
                                        </p:tgtEl>
                                      </p:cBhvr>
                                    </p:animEffect>
                                  </p:childTnLst>
                                </p:cTn>
                              </p:par>
                            </p:childTnLst>
                          </p:cTn>
                        </p:par>
                        <p:par>
                          <p:cTn id="14" fill="hold">
                            <p:stCondLst>
                              <p:cond delay="175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750"/>
                                        <p:tgtEl>
                                          <p:spTgt spid="2"/>
                                        </p:tgtEl>
                                      </p:cBhvr>
                                    </p:animEffect>
                                    <p:anim calcmode="lin" valueType="num">
                                      <p:cBhvr>
                                        <p:cTn id="18" dur="750" fill="hold"/>
                                        <p:tgtEl>
                                          <p:spTgt spid="2"/>
                                        </p:tgtEl>
                                        <p:attrNameLst>
                                          <p:attrName>ppt_x</p:attrName>
                                        </p:attrNameLst>
                                      </p:cBhvr>
                                      <p:tavLst>
                                        <p:tav tm="0">
                                          <p:val>
                                            <p:strVal val="#ppt_x"/>
                                          </p:val>
                                        </p:tav>
                                        <p:tav tm="100000">
                                          <p:val>
                                            <p:strVal val="#ppt_x"/>
                                          </p:val>
                                        </p:tav>
                                      </p:tavLst>
                                    </p:anim>
                                    <p:anim calcmode="lin" valueType="num">
                                      <p:cBhvr>
                                        <p:cTn id="19" dur="75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750"/>
                                        <p:tgtEl>
                                          <p:spTgt spid="24"/>
                                        </p:tgtEl>
                                      </p:cBhvr>
                                    </p:animEffect>
                                  </p:childTnLst>
                                </p:cTn>
                              </p:par>
                              <p:par>
                                <p:cTn id="24" presetID="22" presetClass="entr" presetSubtype="8" fill="hold" nodeType="with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wipe(left)">
                                      <p:cBhvr>
                                        <p:cTn id="26" dur="750"/>
                                        <p:tgtEl>
                                          <p:spTgt spid="75"/>
                                        </p:tgtEl>
                                      </p:cBhvr>
                                    </p:animEffect>
                                  </p:childTnLst>
                                </p:cTn>
                              </p:par>
                              <p:par>
                                <p:cTn id="27" presetID="22" presetClass="entr" presetSubtype="8" fill="hold" nodeType="withEffect">
                                  <p:stCondLst>
                                    <p:cond delay="0"/>
                                  </p:stCondLst>
                                  <p:childTnLst>
                                    <p:set>
                                      <p:cBhvr>
                                        <p:cTn id="28" dur="1" fill="hold">
                                          <p:stCondLst>
                                            <p:cond delay="0"/>
                                          </p:stCondLst>
                                        </p:cTn>
                                        <p:tgtEl>
                                          <p:spTgt spid="118"/>
                                        </p:tgtEl>
                                        <p:attrNameLst>
                                          <p:attrName>style.visibility</p:attrName>
                                        </p:attrNameLst>
                                      </p:cBhvr>
                                      <p:to>
                                        <p:strVal val="visible"/>
                                      </p:to>
                                    </p:set>
                                    <p:animEffect transition="in" filter="wipe(left)">
                                      <p:cBhvr>
                                        <p:cTn id="29" dur="750"/>
                                        <p:tgtEl>
                                          <p:spTgt spid="118"/>
                                        </p:tgtEl>
                                      </p:cBhvr>
                                    </p:animEffect>
                                  </p:childTnLst>
                                </p:cTn>
                              </p:par>
                              <p:par>
                                <p:cTn id="30" presetID="22" presetClass="entr" presetSubtype="8" fill="hold" nodeType="withEffect">
                                  <p:stCondLst>
                                    <p:cond delay="0"/>
                                  </p:stCondLst>
                                  <p:childTnLst>
                                    <p:set>
                                      <p:cBhvr>
                                        <p:cTn id="31" dur="1" fill="hold">
                                          <p:stCondLst>
                                            <p:cond delay="0"/>
                                          </p:stCondLst>
                                        </p:cTn>
                                        <p:tgtEl>
                                          <p:spTgt spid="161"/>
                                        </p:tgtEl>
                                        <p:attrNameLst>
                                          <p:attrName>style.visibility</p:attrName>
                                        </p:attrNameLst>
                                      </p:cBhvr>
                                      <p:to>
                                        <p:strVal val="visible"/>
                                      </p:to>
                                    </p:set>
                                    <p:animEffect transition="in" filter="wipe(left)">
                                      <p:cBhvr>
                                        <p:cTn id="32" dur="750"/>
                                        <p:tgtEl>
                                          <p:spTgt spid="161"/>
                                        </p:tgtEl>
                                      </p:cBhvr>
                                    </p:animEffect>
                                  </p:childTnLst>
                                </p:cTn>
                              </p:par>
                            </p:childTnLst>
                          </p:cTn>
                        </p:par>
                        <p:par>
                          <p:cTn id="33" fill="hold">
                            <p:stCondLst>
                              <p:cond delay="3250"/>
                            </p:stCondLst>
                            <p:childTnLst>
                              <p:par>
                                <p:cTn id="34" presetID="2" presetClass="entr" presetSubtype="8"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250" fill="hold"/>
                                        <p:tgtEl>
                                          <p:spTgt spid="12"/>
                                        </p:tgtEl>
                                        <p:attrNameLst>
                                          <p:attrName>ppt_x</p:attrName>
                                        </p:attrNameLst>
                                      </p:cBhvr>
                                      <p:tavLst>
                                        <p:tav tm="0">
                                          <p:val>
                                            <p:strVal val="0-#ppt_w/2"/>
                                          </p:val>
                                        </p:tav>
                                        <p:tav tm="100000">
                                          <p:val>
                                            <p:strVal val="#ppt_x"/>
                                          </p:val>
                                        </p:tav>
                                      </p:tavLst>
                                    </p:anim>
                                    <p:anim calcmode="lin" valueType="num">
                                      <p:cBhvr additive="base">
                                        <p:cTn id="37" dur="250" fill="hold"/>
                                        <p:tgtEl>
                                          <p:spTgt spid="12"/>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2" presetClass="entr" presetSubtype="8"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250" fill="hold"/>
                                        <p:tgtEl>
                                          <p:spTgt spid="16"/>
                                        </p:tgtEl>
                                        <p:attrNameLst>
                                          <p:attrName>ppt_x</p:attrName>
                                        </p:attrNameLst>
                                      </p:cBhvr>
                                      <p:tavLst>
                                        <p:tav tm="0">
                                          <p:val>
                                            <p:strVal val="0-#ppt_w/2"/>
                                          </p:val>
                                        </p:tav>
                                        <p:tav tm="100000">
                                          <p:val>
                                            <p:strVal val="#ppt_x"/>
                                          </p:val>
                                        </p:tav>
                                      </p:tavLst>
                                    </p:anim>
                                    <p:anim calcmode="lin" valueType="num">
                                      <p:cBhvr additive="base">
                                        <p:cTn id="42" dur="250" fill="hold"/>
                                        <p:tgtEl>
                                          <p:spTgt spid="16"/>
                                        </p:tgtEl>
                                        <p:attrNameLst>
                                          <p:attrName>ppt_y</p:attrName>
                                        </p:attrNameLst>
                                      </p:cBhvr>
                                      <p:tavLst>
                                        <p:tav tm="0">
                                          <p:val>
                                            <p:strVal val="#ppt_y"/>
                                          </p:val>
                                        </p:tav>
                                        <p:tav tm="100000">
                                          <p:val>
                                            <p:strVal val="#ppt_y"/>
                                          </p:val>
                                        </p:tav>
                                      </p:tavLst>
                                    </p:anim>
                                  </p:childTnLst>
                                </p:cTn>
                              </p:par>
                            </p:childTnLst>
                          </p:cTn>
                        </p:par>
                        <p:par>
                          <p:cTn id="43" fill="hold">
                            <p:stCondLst>
                              <p:cond delay="3750"/>
                            </p:stCondLst>
                            <p:childTnLst>
                              <p:par>
                                <p:cTn id="44" presetID="2" presetClass="entr" presetSubtype="8"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250" fill="hold"/>
                                        <p:tgtEl>
                                          <p:spTgt spid="17"/>
                                        </p:tgtEl>
                                        <p:attrNameLst>
                                          <p:attrName>ppt_x</p:attrName>
                                        </p:attrNameLst>
                                      </p:cBhvr>
                                      <p:tavLst>
                                        <p:tav tm="0">
                                          <p:val>
                                            <p:strVal val="0-#ppt_w/2"/>
                                          </p:val>
                                        </p:tav>
                                        <p:tav tm="100000">
                                          <p:val>
                                            <p:strVal val="#ppt_x"/>
                                          </p:val>
                                        </p:tav>
                                      </p:tavLst>
                                    </p:anim>
                                    <p:anim calcmode="lin" valueType="num">
                                      <p:cBhvr additive="base">
                                        <p:cTn id="47" dur="250" fill="hold"/>
                                        <p:tgtEl>
                                          <p:spTgt spid="17"/>
                                        </p:tgtEl>
                                        <p:attrNameLst>
                                          <p:attrName>ppt_y</p:attrName>
                                        </p:attrNameLst>
                                      </p:cBhvr>
                                      <p:tavLst>
                                        <p:tav tm="0">
                                          <p:val>
                                            <p:strVal val="#ppt_y"/>
                                          </p:val>
                                        </p:tav>
                                        <p:tav tm="100000">
                                          <p:val>
                                            <p:strVal val="#ppt_y"/>
                                          </p:val>
                                        </p:tav>
                                      </p:tavLst>
                                    </p:anim>
                                  </p:childTnLst>
                                </p:cTn>
                              </p:par>
                            </p:childTnLst>
                          </p:cTn>
                        </p:par>
                        <p:par>
                          <p:cTn id="48" fill="hold">
                            <p:stCondLst>
                              <p:cond delay="4000"/>
                            </p:stCondLst>
                            <p:childTnLst>
                              <p:par>
                                <p:cTn id="49" presetID="2" presetClass="entr" presetSubtype="8"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250" fill="hold"/>
                                        <p:tgtEl>
                                          <p:spTgt spid="13"/>
                                        </p:tgtEl>
                                        <p:attrNameLst>
                                          <p:attrName>ppt_x</p:attrName>
                                        </p:attrNameLst>
                                      </p:cBhvr>
                                      <p:tavLst>
                                        <p:tav tm="0">
                                          <p:val>
                                            <p:strVal val="0-#ppt_w/2"/>
                                          </p:val>
                                        </p:tav>
                                        <p:tav tm="100000">
                                          <p:val>
                                            <p:strVal val="#ppt_x"/>
                                          </p:val>
                                        </p:tav>
                                      </p:tavLst>
                                    </p:anim>
                                    <p:anim calcmode="lin" valueType="num">
                                      <p:cBhvr additive="base">
                                        <p:cTn id="52" dur="250" fill="hold"/>
                                        <p:tgtEl>
                                          <p:spTgt spid="13"/>
                                        </p:tgtEl>
                                        <p:attrNameLst>
                                          <p:attrName>ppt_y</p:attrName>
                                        </p:attrNameLst>
                                      </p:cBhvr>
                                      <p:tavLst>
                                        <p:tav tm="0">
                                          <p:val>
                                            <p:strVal val="#ppt_y"/>
                                          </p:val>
                                        </p:tav>
                                        <p:tav tm="100000">
                                          <p:val>
                                            <p:strVal val="#ppt_y"/>
                                          </p:val>
                                        </p:tav>
                                      </p:tavLst>
                                    </p:anim>
                                  </p:childTnLst>
                                </p:cTn>
                              </p:par>
                            </p:childTnLst>
                          </p:cTn>
                        </p:par>
                        <p:par>
                          <p:cTn id="53" fill="hold">
                            <p:stCondLst>
                              <p:cond delay="4250"/>
                            </p:stCondLst>
                            <p:childTnLst>
                              <p:par>
                                <p:cTn id="54" presetID="2" presetClass="entr" presetSubtype="8"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 calcmode="lin" valueType="num">
                                      <p:cBhvr additive="base">
                                        <p:cTn id="56" dur="250" fill="hold"/>
                                        <p:tgtEl>
                                          <p:spTgt spid="18"/>
                                        </p:tgtEl>
                                        <p:attrNameLst>
                                          <p:attrName>ppt_x</p:attrName>
                                        </p:attrNameLst>
                                      </p:cBhvr>
                                      <p:tavLst>
                                        <p:tav tm="0">
                                          <p:val>
                                            <p:strVal val="0-#ppt_w/2"/>
                                          </p:val>
                                        </p:tav>
                                        <p:tav tm="100000">
                                          <p:val>
                                            <p:strVal val="#ppt_x"/>
                                          </p:val>
                                        </p:tav>
                                      </p:tavLst>
                                    </p:anim>
                                    <p:anim calcmode="lin" valueType="num">
                                      <p:cBhvr additive="base">
                                        <p:cTn id="57" dur="250" fill="hold"/>
                                        <p:tgtEl>
                                          <p:spTgt spid="18"/>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2" presetClass="entr" presetSubtype="8"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250" fill="hold"/>
                                        <p:tgtEl>
                                          <p:spTgt spid="19"/>
                                        </p:tgtEl>
                                        <p:attrNameLst>
                                          <p:attrName>ppt_x</p:attrName>
                                        </p:attrNameLst>
                                      </p:cBhvr>
                                      <p:tavLst>
                                        <p:tav tm="0">
                                          <p:val>
                                            <p:strVal val="0-#ppt_w/2"/>
                                          </p:val>
                                        </p:tav>
                                        <p:tav tm="100000">
                                          <p:val>
                                            <p:strVal val="#ppt_x"/>
                                          </p:val>
                                        </p:tav>
                                      </p:tavLst>
                                    </p:anim>
                                    <p:anim calcmode="lin" valueType="num">
                                      <p:cBhvr additive="base">
                                        <p:cTn id="62" dur="250" fill="hold"/>
                                        <p:tgtEl>
                                          <p:spTgt spid="19"/>
                                        </p:tgtEl>
                                        <p:attrNameLst>
                                          <p:attrName>ppt_y</p:attrName>
                                        </p:attrNameLst>
                                      </p:cBhvr>
                                      <p:tavLst>
                                        <p:tav tm="0">
                                          <p:val>
                                            <p:strVal val="#ppt_y"/>
                                          </p:val>
                                        </p:tav>
                                        <p:tav tm="100000">
                                          <p:val>
                                            <p:strVal val="#ppt_y"/>
                                          </p:val>
                                        </p:tav>
                                      </p:tavLst>
                                    </p:anim>
                                  </p:childTnLst>
                                </p:cTn>
                              </p:par>
                            </p:childTnLst>
                          </p:cTn>
                        </p:par>
                        <p:par>
                          <p:cTn id="63" fill="hold">
                            <p:stCondLst>
                              <p:cond delay="4750"/>
                            </p:stCondLst>
                            <p:childTnLst>
                              <p:par>
                                <p:cTn id="64" presetID="2" presetClass="entr" presetSubtype="8" fill="hold" grpId="0" nodeType="after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additive="base">
                                        <p:cTn id="66" dur="250" fill="hold"/>
                                        <p:tgtEl>
                                          <p:spTgt spid="14"/>
                                        </p:tgtEl>
                                        <p:attrNameLst>
                                          <p:attrName>ppt_x</p:attrName>
                                        </p:attrNameLst>
                                      </p:cBhvr>
                                      <p:tavLst>
                                        <p:tav tm="0">
                                          <p:val>
                                            <p:strVal val="0-#ppt_w/2"/>
                                          </p:val>
                                        </p:tav>
                                        <p:tav tm="100000">
                                          <p:val>
                                            <p:strVal val="#ppt_x"/>
                                          </p:val>
                                        </p:tav>
                                      </p:tavLst>
                                    </p:anim>
                                    <p:anim calcmode="lin" valueType="num">
                                      <p:cBhvr additive="base">
                                        <p:cTn id="67" dur="250" fill="hold"/>
                                        <p:tgtEl>
                                          <p:spTgt spid="14"/>
                                        </p:tgtEl>
                                        <p:attrNameLst>
                                          <p:attrName>ppt_y</p:attrName>
                                        </p:attrNameLst>
                                      </p:cBhvr>
                                      <p:tavLst>
                                        <p:tav tm="0">
                                          <p:val>
                                            <p:strVal val="#ppt_y"/>
                                          </p:val>
                                        </p:tav>
                                        <p:tav tm="100000">
                                          <p:val>
                                            <p:strVal val="#ppt_y"/>
                                          </p:val>
                                        </p:tav>
                                      </p:tavLst>
                                    </p:anim>
                                  </p:childTnLst>
                                </p:cTn>
                              </p:par>
                            </p:childTnLst>
                          </p:cTn>
                        </p:par>
                        <p:par>
                          <p:cTn id="68" fill="hold">
                            <p:stCondLst>
                              <p:cond delay="5000"/>
                            </p:stCondLst>
                            <p:childTnLst>
                              <p:par>
                                <p:cTn id="69" presetID="2" presetClass="entr" presetSubtype="8"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additive="base">
                                        <p:cTn id="71" dur="250" fill="hold"/>
                                        <p:tgtEl>
                                          <p:spTgt spid="20"/>
                                        </p:tgtEl>
                                        <p:attrNameLst>
                                          <p:attrName>ppt_x</p:attrName>
                                        </p:attrNameLst>
                                      </p:cBhvr>
                                      <p:tavLst>
                                        <p:tav tm="0">
                                          <p:val>
                                            <p:strVal val="0-#ppt_w/2"/>
                                          </p:val>
                                        </p:tav>
                                        <p:tav tm="100000">
                                          <p:val>
                                            <p:strVal val="#ppt_x"/>
                                          </p:val>
                                        </p:tav>
                                      </p:tavLst>
                                    </p:anim>
                                    <p:anim calcmode="lin" valueType="num">
                                      <p:cBhvr additive="base">
                                        <p:cTn id="72" dur="250" fill="hold"/>
                                        <p:tgtEl>
                                          <p:spTgt spid="20"/>
                                        </p:tgtEl>
                                        <p:attrNameLst>
                                          <p:attrName>ppt_y</p:attrName>
                                        </p:attrNameLst>
                                      </p:cBhvr>
                                      <p:tavLst>
                                        <p:tav tm="0">
                                          <p:val>
                                            <p:strVal val="#ppt_y"/>
                                          </p:val>
                                        </p:tav>
                                        <p:tav tm="100000">
                                          <p:val>
                                            <p:strVal val="#ppt_y"/>
                                          </p:val>
                                        </p:tav>
                                      </p:tavLst>
                                    </p:anim>
                                  </p:childTnLst>
                                </p:cTn>
                              </p:par>
                            </p:childTnLst>
                          </p:cTn>
                        </p:par>
                        <p:par>
                          <p:cTn id="73" fill="hold">
                            <p:stCondLst>
                              <p:cond delay="5250"/>
                            </p:stCondLst>
                            <p:childTnLst>
                              <p:par>
                                <p:cTn id="74" presetID="2" presetClass="entr" presetSubtype="8"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 calcmode="lin" valueType="num">
                                      <p:cBhvr additive="base">
                                        <p:cTn id="76" dur="250" fill="hold"/>
                                        <p:tgtEl>
                                          <p:spTgt spid="21"/>
                                        </p:tgtEl>
                                        <p:attrNameLst>
                                          <p:attrName>ppt_x</p:attrName>
                                        </p:attrNameLst>
                                      </p:cBhvr>
                                      <p:tavLst>
                                        <p:tav tm="0">
                                          <p:val>
                                            <p:strVal val="0-#ppt_w/2"/>
                                          </p:val>
                                        </p:tav>
                                        <p:tav tm="100000">
                                          <p:val>
                                            <p:strVal val="#ppt_x"/>
                                          </p:val>
                                        </p:tav>
                                      </p:tavLst>
                                    </p:anim>
                                    <p:anim calcmode="lin" valueType="num">
                                      <p:cBhvr additive="base">
                                        <p:cTn id="77" dur="250" fill="hold"/>
                                        <p:tgtEl>
                                          <p:spTgt spid="21"/>
                                        </p:tgtEl>
                                        <p:attrNameLst>
                                          <p:attrName>ppt_y</p:attrName>
                                        </p:attrNameLst>
                                      </p:cBhvr>
                                      <p:tavLst>
                                        <p:tav tm="0">
                                          <p:val>
                                            <p:strVal val="#ppt_y"/>
                                          </p:val>
                                        </p:tav>
                                        <p:tav tm="100000">
                                          <p:val>
                                            <p:strVal val="#ppt_y"/>
                                          </p:val>
                                        </p:tav>
                                      </p:tavLst>
                                    </p:anim>
                                  </p:childTnLst>
                                </p:cTn>
                              </p:par>
                            </p:childTnLst>
                          </p:cTn>
                        </p:par>
                        <p:par>
                          <p:cTn id="78" fill="hold">
                            <p:stCondLst>
                              <p:cond delay="5500"/>
                            </p:stCondLst>
                            <p:childTnLst>
                              <p:par>
                                <p:cTn id="79" presetID="2" presetClass="entr" presetSubtype="8" fill="hold" grpId="0" nodeType="afterEffect">
                                  <p:stCondLst>
                                    <p:cond delay="0"/>
                                  </p:stCondLst>
                                  <p:childTnLst>
                                    <p:set>
                                      <p:cBhvr>
                                        <p:cTn id="80" dur="1" fill="hold">
                                          <p:stCondLst>
                                            <p:cond delay="0"/>
                                          </p:stCondLst>
                                        </p:cTn>
                                        <p:tgtEl>
                                          <p:spTgt spid="15"/>
                                        </p:tgtEl>
                                        <p:attrNameLst>
                                          <p:attrName>style.visibility</p:attrName>
                                        </p:attrNameLst>
                                      </p:cBhvr>
                                      <p:to>
                                        <p:strVal val="visible"/>
                                      </p:to>
                                    </p:set>
                                    <p:anim calcmode="lin" valueType="num">
                                      <p:cBhvr additive="base">
                                        <p:cTn id="81" dur="250" fill="hold"/>
                                        <p:tgtEl>
                                          <p:spTgt spid="15"/>
                                        </p:tgtEl>
                                        <p:attrNameLst>
                                          <p:attrName>ppt_x</p:attrName>
                                        </p:attrNameLst>
                                      </p:cBhvr>
                                      <p:tavLst>
                                        <p:tav tm="0">
                                          <p:val>
                                            <p:strVal val="0-#ppt_w/2"/>
                                          </p:val>
                                        </p:tav>
                                        <p:tav tm="100000">
                                          <p:val>
                                            <p:strVal val="#ppt_x"/>
                                          </p:val>
                                        </p:tav>
                                      </p:tavLst>
                                    </p:anim>
                                    <p:anim calcmode="lin" valueType="num">
                                      <p:cBhvr additive="base">
                                        <p:cTn id="82" dur="250" fill="hold"/>
                                        <p:tgtEl>
                                          <p:spTgt spid="15"/>
                                        </p:tgtEl>
                                        <p:attrNameLst>
                                          <p:attrName>ppt_y</p:attrName>
                                        </p:attrNameLst>
                                      </p:cBhvr>
                                      <p:tavLst>
                                        <p:tav tm="0">
                                          <p:val>
                                            <p:strVal val="#ppt_y"/>
                                          </p:val>
                                        </p:tav>
                                        <p:tav tm="100000">
                                          <p:val>
                                            <p:strVal val="#ppt_y"/>
                                          </p:val>
                                        </p:tav>
                                      </p:tavLst>
                                    </p:anim>
                                  </p:childTnLst>
                                </p:cTn>
                              </p:par>
                            </p:childTnLst>
                          </p:cTn>
                        </p:par>
                        <p:par>
                          <p:cTn id="83" fill="hold">
                            <p:stCondLst>
                              <p:cond delay="5750"/>
                            </p:stCondLst>
                            <p:childTnLst>
                              <p:par>
                                <p:cTn id="84" presetID="2" presetClass="entr" presetSubtype="8" fill="hold" grpId="0" nodeType="afterEffect">
                                  <p:stCondLst>
                                    <p:cond delay="0"/>
                                  </p:stCondLst>
                                  <p:childTnLst>
                                    <p:set>
                                      <p:cBhvr>
                                        <p:cTn id="85" dur="1" fill="hold">
                                          <p:stCondLst>
                                            <p:cond delay="0"/>
                                          </p:stCondLst>
                                        </p:cTn>
                                        <p:tgtEl>
                                          <p:spTgt spid="22"/>
                                        </p:tgtEl>
                                        <p:attrNameLst>
                                          <p:attrName>style.visibility</p:attrName>
                                        </p:attrNameLst>
                                      </p:cBhvr>
                                      <p:to>
                                        <p:strVal val="visible"/>
                                      </p:to>
                                    </p:set>
                                    <p:anim calcmode="lin" valueType="num">
                                      <p:cBhvr additive="base">
                                        <p:cTn id="86" dur="250" fill="hold"/>
                                        <p:tgtEl>
                                          <p:spTgt spid="22"/>
                                        </p:tgtEl>
                                        <p:attrNameLst>
                                          <p:attrName>ppt_x</p:attrName>
                                        </p:attrNameLst>
                                      </p:cBhvr>
                                      <p:tavLst>
                                        <p:tav tm="0">
                                          <p:val>
                                            <p:strVal val="0-#ppt_w/2"/>
                                          </p:val>
                                        </p:tav>
                                        <p:tav tm="100000">
                                          <p:val>
                                            <p:strVal val="#ppt_x"/>
                                          </p:val>
                                        </p:tav>
                                      </p:tavLst>
                                    </p:anim>
                                    <p:anim calcmode="lin" valueType="num">
                                      <p:cBhvr additive="base">
                                        <p:cTn id="87" dur="250" fill="hold"/>
                                        <p:tgtEl>
                                          <p:spTgt spid="22"/>
                                        </p:tgtEl>
                                        <p:attrNameLst>
                                          <p:attrName>ppt_y</p:attrName>
                                        </p:attrNameLst>
                                      </p:cBhvr>
                                      <p:tavLst>
                                        <p:tav tm="0">
                                          <p:val>
                                            <p:strVal val="#ppt_y"/>
                                          </p:val>
                                        </p:tav>
                                        <p:tav tm="100000">
                                          <p:val>
                                            <p:strVal val="#ppt_y"/>
                                          </p:val>
                                        </p:tav>
                                      </p:tavLst>
                                    </p:anim>
                                  </p:childTnLst>
                                </p:cTn>
                              </p:par>
                            </p:childTnLst>
                          </p:cTn>
                        </p:par>
                        <p:par>
                          <p:cTn id="88" fill="hold">
                            <p:stCondLst>
                              <p:cond delay="6000"/>
                            </p:stCondLst>
                            <p:childTnLst>
                              <p:par>
                                <p:cTn id="89" presetID="2" presetClass="entr" presetSubtype="8" fill="hold" grpId="0" nodeType="afterEffect">
                                  <p:stCondLst>
                                    <p:cond delay="0"/>
                                  </p:stCondLst>
                                  <p:childTnLst>
                                    <p:set>
                                      <p:cBhvr>
                                        <p:cTn id="90" dur="1" fill="hold">
                                          <p:stCondLst>
                                            <p:cond delay="0"/>
                                          </p:stCondLst>
                                        </p:cTn>
                                        <p:tgtEl>
                                          <p:spTgt spid="23"/>
                                        </p:tgtEl>
                                        <p:attrNameLst>
                                          <p:attrName>style.visibility</p:attrName>
                                        </p:attrNameLst>
                                      </p:cBhvr>
                                      <p:to>
                                        <p:strVal val="visible"/>
                                      </p:to>
                                    </p:set>
                                    <p:anim calcmode="lin" valueType="num">
                                      <p:cBhvr additive="base">
                                        <p:cTn id="91" dur="250" fill="hold"/>
                                        <p:tgtEl>
                                          <p:spTgt spid="23"/>
                                        </p:tgtEl>
                                        <p:attrNameLst>
                                          <p:attrName>ppt_x</p:attrName>
                                        </p:attrNameLst>
                                      </p:cBhvr>
                                      <p:tavLst>
                                        <p:tav tm="0">
                                          <p:val>
                                            <p:strVal val="0-#ppt_w/2"/>
                                          </p:val>
                                        </p:tav>
                                        <p:tav tm="100000">
                                          <p:val>
                                            <p:strVal val="#ppt_x"/>
                                          </p:val>
                                        </p:tav>
                                      </p:tavLst>
                                    </p:anim>
                                    <p:anim calcmode="lin" valueType="num">
                                      <p:cBhvr additive="base">
                                        <p:cTn id="92" dur="2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p:bldP spid="17" grpId="0" animBg="1"/>
      <p:bldP spid="18" grpId="0"/>
      <p:bldP spid="19" grpId="0" animBg="1"/>
      <p:bldP spid="20" grpId="0"/>
      <p:bldP spid="21" grpId="0" animBg="1"/>
      <p:bldP spid="22" grpId="0"/>
      <p:bldP spid="2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B26621BA-EE5C-49D9-8F8E-C3AA9A96A211}"/>
              </a:ext>
            </a:extLst>
          </p:cNvPr>
          <p:cNvGrpSpPr/>
          <p:nvPr/>
        </p:nvGrpSpPr>
        <p:grpSpPr>
          <a:xfrm>
            <a:off x="0" y="328306"/>
            <a:ext cx="12190413" cy="744070"/>
            <a:chOff x="-3263900" y="500464"/>
            <a:chExt cx="12190413" cy="744070"/>
          </a:xfrm>
        </p:grpSpPr>
        <p:grpSp>
          <p:nvGrpSpPr>
            <p:cNvPr id="11" name="组合 10">
              <a:extLst>
                <a:ext uri="{FF2B5EF4-FFF2-40B4-BE49-F238E27FC236}">
                  <a16:creationId xmlns:a16="http://schemas.microsoft.com/office/drawing/2014/main" xmlns="" id="{13EB87F4-0609-48B0-8FAD-F4DB774D2570}"/>
                </a:ext>
              </a:extLst>
            </p:cNvPr>
            <p:cNvGrpSpPr/>
            <p:nvPr/>
          </p:nvGrpSpPr>
          <p:grpSpPr>
            <a:xfrm>
              <a:off x="1012210" y="500464"/>
              <a:ext cx="3627350" cy="744070"/>
              <a:chOff x="1259860" y="683707"/>
              <a:chExt cx="3627350" cy="744070"/>
            </a:xfrm>
          </p:grpSpPr>
          <p:grpSp>
            <p:nvGrpSpPr>
              <p:cNvPr id="13" name="组合 12">
                <a:extLst>
                  <a:ext uri="{FF2B5EF4-FFF2-40B4-BE49-F238E27FC236}">
                    <a16:creationId xmlns:a16="http://schemas.microsoft.com/office/drawing/2014/main" xmlns="" id="{6E15125C-FCC3-41DE-A4F4-DB31571EA327}"/>
                  </a:ext>
                </a:extLst>
              </p:cNvPr>
              <p:cNvGrpSpPr/>
              <p:nvPr/>
            </p:nvGrpSpPr>
            <p:grpSpPr>
              <a:xfrm>
                <a:off x="1442728" y="683707"/>
                <a:ext cx="3255324" cy="744070"/>
                <a:chOff x="5103423" y="1157206"/>
                <a:chExt cx="2311401" cy="744070"/>
              </a:xfrm>
            </p:grpSpPr>
            <p:sp>
              <p:nvSpPr>
                <p:cNvPr id="15" name="TextBox 8">
                  <a:extLst>
                    <a:ext uri="{FF2B5EF4-FFF2-40B4-BE49-F238E27FC236}">
                      <a16:creationId xmlns:a16="http://schemas.microsoft.com/office/drawing/2014/main" xmlns="" id="{E4FED996-3A5B-46BC-B5CA-8383013E0839}"/>
                    </a:ext>
                  </a:extLst>
                </p:cNvPr>
                <p:cNvSpPr txBox="1">
                  <a:spLocks noChangeArrowheads="1"/>
                </p:cNvSpPr>
                <p:nvPr/>
              </p:nvSpPr>
              <p:spPr bwMode="auto">
                <a:xfrm>
                  <a:off x="5103423" y="1157206"/>
                  <a:ext cx="23114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b="1" dirty="0">
                      <a:solidFill>
                        <a:srgbClr val="944E4E"/>
                      </a:solidFill>
                      <a:latin typeface="微软雅黑" panose="020B0503020204020204" pitchFamily="34" charset="-122"/>
                      <a:ea typeface="微软雅黑" panose="020B0503020204020204" pitchFamily="34" charset="-122"/>
                    </a:rPr>
                    <a:t>未来工作计划</a:t>
                  </a:r>
                </a:p>
              </p:txBody>
            </p:sp>
            <p:sp>
              <p:nvSpPr>
                <p:cNvPr id="16" name="TextBox 8">
                  <a:extLst>
                    <a:ext uri="{FF2B5EF4-FFF2-40B4-BE49-F238E27FC236}">
                      <a16:creationId xmlns:a16="http://schemas.microsoft.com/office/drawing/2014/main" xmlns="" id="{7A6C58A9-6BD3-4CC1-9FEC-E26FC1965A02}"/>
                    </a:ext>
                  </a:extLst>
                </p:cNvPr>
                <p:cNvSpPr txBox="1">
                  <a:spLocks noChangeArrowheads="1"/>
                </p:cNvSpPr>
                <p:nvPr/>
              </p:nvSpPr>
              <p:spPr bwMode="auto">
                <a:xfrm>
                  <a:off x="5103424" y="1701221"/>
                  <a:ext cx="231140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rPr>
                    <a:t>CLICK TO ADD CAPTION TEXT</a:t>
                  </a:r>
                  <a:endParaRPr lang="zh-CN" altLang="en-US"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4" name="矩形 13">
                <a:extLst>
                  <a:ext uri="{FF2B5EF4-FFF2-40B4-BE49-F238E27FC236}">
                    <a16:creationId xmlns:a16="http://schemas.microsoft.com/office/drawing/2014/main" xmlns="" id="{26F34C45-BBAD-4F01-91FB-F3C6A9717861}"/>
                  </a:ext>
                </a:extLst>
              </p:cNvPr>
              <p:cNvSpPr/>
              <p:nvPr/>
            </p:nvSpPr>
            <p:spPr>
              <a:xfrm>
                <a:off x="1259860"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a16="http://schemas.microsoft.com/office/drawing/2014/main" xmlns="" id="{7A3FDAB0-7673-49F1-BE8E-E82B4A606A24}"/>
                  </a:ext>
                </a:extLst>
              </p:cNvPr>
              <p:cNvSpPr/>
              <p:nvPr/>
            </p:nvSpPr>
            <p:spPr>
              <a:xfrm>
                <a:off x="4594495"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grpSp>
        <p:cxnSp>
          <p:nvCxnSpPr>
            <p:cNvPr id="12" name="直接连接符 11">
              <a:extLst>
                <a:ext uri="{FF2B5EF4-FFF2-40B4-BE49-F238E27FC236}">
                  <a16:creationId xmlns:a16="http://schemas.microsoft.com/office/drawing/2014/main" xmlns="" id="{8E8F8882-3D20-4EA6-B9F6-35B20E316C61}"/>
                </a:ext>
              </a:extLst>
            </p:cNvPr>
            <p:cNvCxnSpPr>
              <a:cxnSpLocks/>
            </p:cNvCxnSpPr>
            <p:nvPr/>
          </p:nvCxnSpPr>
          <p:spPr>
            <a:xfrm flipH="1">
              <a:off x="-3263900" y="883444"/>
              <a:ext cx="4149271"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AD4D33A1-C084-4D42-BE68-26992D746454}"/>
                </a:ext>
              </a:extLst>
            </p:cNvPr>
            <p:cNvCxnSpPr>
              <a:cxnSpLocks/>
            </p:cNvCxnSpPr>
            <p:nvPr/>
          </p:nvCxnSpPr>
          <p:spPr>
            <a:xfrm flipH="1">
              <a:off x="4745643" y="883444"/>
              <a:ext cx="4180870"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19" name="组合 18">
            <a:extLst>
              <a:ext uri="{FF2B5EF4-FFF2-40B4-BE49-F238E27FC236}">
                <a16:creationId xmlns:a16="http://schemas.microsoft.com/office/drawing/2014/main" xmlns="" id="{965B994C-496C-4C50-9ACE-E9BCC7F4595B}"/>
              </a:ext>
            </a:extLst>
          </p:cNvPr>
          <p:cNvGrpSpPr/>
          <p:nvPr/>
        </p:nvGrpSpPr>
        <p:grpSpPr>
          <a:xfrm>
            <a:off x="1745224" y="1829605"/>
            <a:ext cx="8699962" cy="4563178"/>
            <a:chOff x="611188" y="803187"/>
            <a:chExt cx="7535050" cy="3952176"/>
          </a:xfrm>
          <a:solidFill>
            <a:srgbClr val="944E4E"/>
          </a:solidFill>
        </p:grpSpPr>
        <p:sp>
          <p:nvSpPr>
            <p:cNvPr id="20" name="Freeform 138">
              <a:extLst>
                <a:ext uri="{FF2B5EF4-FFF2-40B4-BE49-F238E27FC236}">
                  <a16:creationId xmlns:a16="http://schemas.microsoft.com/office/drawing/2014/main" xmlns="" id="{82F1040D-CF19-4468-9F21-23F95878F942}"/>
                </a:ext>
              </a:extLst>
            </p:cNvPr>
            <p:cNvSpPr>
              <a:spLocks/>
            </p:cNvSpPr>
            <p:nvPr/>
          </p:nvSpPr>
          <p:spPr bwMode="auto">
            <a:xfrm>
              <a:off x="4419041" y="803187"/>
              <a:ext cx="229490" cy="883605"/>
            </a:xfrm>
            <a:custGeom>
              <a:avLst/>
              <a:gdLst>
                <a:gd name="T0" fmla="*/ 161 w 161"/>
                <a:gd name="T1" fmla="*/ 438 h 619"/>
                <a:gd name="T2" fmla="*/ 161 w 161"/>
                <a:gd name="T3" fmla="*/ 51 h 619"/>
                <a:gd name="T4" fmla="*/ 110 w 161"/>
                <a:gd name="T5" fmla="*/ 0 h 619"/>
                <a:gd name="T6" fmla="*/ 51 w 161"/>
                <a:gd name="T7" fmla="*/ 0 h 619"/>
                <a:gd name="T8" fmla="*/ 0 w 161"/>
                <a:gd name="T9" fmla="*/ 51 h 619"/>
                <a:gd name="T10" fmla="*/ 0 w 161"/>
                <a:gd name="T11" fmla="*/ 619 h 619"/>
                <a:gd name="T12" fmla="*/ 161 w 161"/>
                <a:gd name="T13" fmla="*/ 438 h 619"/>
              </a:gdLst>
              <a:ahLst/>
              <a:cxnLst>
                <a:cxn ang="0">
                  <a:pos x="T0" y="T1"/>
                </a:cxn>
                <a:cxn ang="0">
                  <a:pos x="T2" y="T3"/>
                </a:cxn>
                <a:cxn ang="0">
                  <a:pos x="T4" y="T5"/>
                </a:cxn>
                <a:cxn ang="0">
                  <a:pos x="T6" y="T7"/>
                </a:cxn>
                <a:cxn ang="0">
                  <a:pos x="T8" y="T9"/>
                </a:cxn>
                <a:cxn ang="0">
                  <a:pos x="T10" y="T11"/>
                </a:cxn>
                <a:cxn ang="0">
                  <a:pos x="T12" y="T13"/>
                </a:cxn>
              </a:cxnLst>
              <a:rect l="0" t="0" r="r" b="b"/>
              <a:pathLst>
                <a:path w="161" h="619">
                  <a:moveTo>
                    <a:pt x="161" y="438"/>
                  </a:moveTo>
                  <a:cubicBezTo>
                    <a:pt x="161" y="51"/>
                    <a:pt x="161" y="51"/>
                    <a:pt x="161" y="51"/>
                  </a:cubicBezTo>
                  <a:cubicBezTo>
                    <a:pt x="161" y="23"/>
                    <a:pt x="138" y="0"/>
                    <a:pt x="110" y="0"/>
                  </a:cubicBezTo>
                  <a:cubicBezTo>
                    <a:pt x="51" y="0"/>
                    <a:pt x="51" y="0"/>
                    <a:pt x="51" y="0"/>
                  </a:cubicBezTo>
                  <a:cubicBezTo>
                    <a:pt x="23" y="0"/>
                    <a:pt x="0" y="23"/>
                    <a:pt x="0" y="51"/>
                  </a:cubicBezTo>
                  <a:cubicBezTo>
                    <a:pt x="0" y="619"/>
                    <a:pt x="0" y="619"/>
                    <a:pt x="0" y="619"/>
                  </a:cubicBezTo>
                  <a:cubicBezTo>
                    <a:pt x="9" y="561"/>
                    <a:pt x="53" y="461"/>
                    <a:pt x="161" y="438"/>
                  </a:cubicBezTo>
                  <a:close/>
                </a:path>
              </a:pathLst>
            </a:custGeom>
            <a:grpFill/>
            <a:ln>
              <a:noFill/>
            </a:ln>
            <a:extLst/>
          </p:spPr>
          <p:txBody>
            <a:bodyPr/>
            <a:lstStyle/>
            <a:p>
              <a:endParaRPr lang="zh-CN" altLang="en-US" sz="2400">
                <a:solidFill>
                  <a:schemeClr val="bg1">
                    <a:lumMod val="50000"/>
                  </a:schemeClr>
                </a:solidFill>
              </a:endParaRPr>
            </a:p>
          </p:txBody>
        </p:sp>
        <p:sp>
          <p:nvSpPr>
            <p:cNvPr id="21" name="Freeform 140">
              <a:extLst>
                <a:ext uri="{FF2B5EF4-FFF2-40B4-BE49-F238E27FC236}">
                  <a16:creationId xmlns:a16="http://schemas.microsoft.com/office/drawing/2014/main" xmlns="" id="{7BDD9EC2-C787-480C-B177-22D1ED80F183}"/>
                </a:ext>
              </a:extLst>
            </p:cNvPr>
            <p:cNvSpPr>
              <a:spLocks/>
            </p:cNvSpPr>
            <p:nvPr/>
          </p:nvSpPr>
          <p:spPr bwMode="auto">
            <a:xfrm>
              <a:off x="4419041" y="3514468"/>
              <a:ext cx="1500618" cy="1240895"/>
            </a:xfrm>
            <a:custGeom>
              <a:avLst/>
              <a:gdLst>
                <a:gd name="T0" fmla="*/ 1004 w 1051"/>
                <a:gd name="T1" fmla="*/ 0 h 869"/>
                <a:gd name="T2" fmla="*/ 218 w 1051"/>
                <a:gd name="T3" fmla="*/ 0 h 869"/>
                <a:gd name="T4" fmla="*/ 161 w 1051"/>
                <a:gd name="T5" fmla="*/ 5 h 869"/>
                <a:gd name="T6" fmla="*/ 0 w 1051"/>
                <a:gd name="T7" fmla="*/ 186 h 869"/>
                <a:gd name="T8" fmla="*/ 0 w 1051"/>
                <a:gd name="T9" fmla="*/ 201 h 869"/>
                <a:gd name="T10" fmla="*/ 0 w 1051"/>
                <a:gd name="T11" fmla="*/ 818 h 869"/>
                <a:gd name="T12" fmla="*/ 51 w 1051"/>
                <a:gd name="T13" fmla="*/ 869 h 869"/>
                <a:gd name="T14" fmla="*/ 110 w 1051"/>
                <a:gd name="T15" fmla="*/ 869 h 869"/>
                <a:gd name="T16" fmla="*/ 161 w 1051"/>
                <a:gd name="T17" fmla="*/ 818 h 869"/>
                <a:gd name="T18" fmla="*/ 161 w 1051"/>
                <a:gd name="T19" fmla="*/ 101 h 869"/>
                <a:gd name="T20" fmla="*/ 214 w 1051"/>
                <a:gd name="T21" fmla="*/ 92 h 869"/>
                <a:gd name="T22" fmla="*/ 1005 w 1051"/>
                <a:gd name="T23" fmla="*/ 92 h 869"/>
                <a:gd name="T24" fmla="*/ 1051 w 1051"/>
                <a:gd name="T25" fmla="*/ 46 h 869"/>
                <a:gd name="T26" fmla="*/ 1004 w 1051"/>
                <a:gd name="T27" fmla="*/ 0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51" h="869">
                  <a:moveTo>
                    <a:pt x="1004" y="0"/>
                  </a:moveTo>
                  <a:cubicBezTo>
                    <a:pt x="998" y="1"/>
                    <a:pt x="364" y="6"/>
                    <a:pt x="218" y="0"/>
                  </a:cubicBezTo>
                  <a:cubicBezTo>
                    <a:pt x="197" y="0"/>
                    <a:pt x="178" y="2"/>
                    <a:pt x="161" y="5"/>
                  </a:cubicBezTo>
                  <a:cubicBezTo>
                    <a:pt x="53" y="28"/>
                    <a:pt x="9" y="127"/>
                    <a:pt x="0" y="186"/>
                  </a:cubicBezTo>
                  <a:cubicBezTo>
                    <a:pt x="0" y="201"/>
                    <a:pt x="0" y="201"/>
                    <a:pt x="0" y="201"/>
                  </a:cubicBezTo>
                  <a:cubicBezTo>
                    <a:pt x="0" y="818"/>
                    <a:pt x="0" y="818"/>
                    <a:pt x="0" y="818"/>
                  </a:cubicBezTo>
                  <a:cubicBezTo>
                    <a:pt x="0" y="846"/>
                    <a:pt x="23" y="869"/>
                    <a:pt x="51" y="869"/>
                  </a:cubicBezTo>
                  <a:cubicBezTo>
                    <a:pt x="110" y="869"/>
                    <a:pt x="110" y="869"/>
                    <a:pt x="110" y="869"/>
                  </a:cubicBezTo>
                  <a:cubicBezTo>
                    <a:pt x="138" y="869"/>
                    <a:pt x="161" y="846"/>
                    <a:pt x="161" y="818"/>
                  </a:cubicBezTo>
                  <a:cubicBezTo>
                    <a:pt x="161" y="101"/>
                    <a:pt x="161" y="101"/>
                    <a:pt x="161" y="101"/>
                  </a:cubicBezTo>
                  <a:cubicBezTo>
                    <a:pt x="176" y="95"/>
                    <a:pt x="193" y="92"/>
                    <a:pt x="214" y="92"/>
                  </a:cubicBezTo>
                  <a:cubicBezTo>
                    <a:pt x="363" y="98"/>
                    <a:pt x="979" y="93"/>
                    <a:pt x="1005" y="92"/>
                  </a:cubicBezTo>
                  <a:cubicBezTo>
                    <a:pt x="1030" y="92"/>
                    <a:pt x="1051" y="71"/>
                    <a:pt x="1051" y="46"/>
                  </a:cubicBezTo>
                  <a:cubicBezTo>
                    <a:pt x="1050" y="21"/>
                    <a:pt x="1030" y="1"/>
                    <a:pt x="1004" y="0"/>
                  </a:cubicBezTo>
                  <a:close/>
                </a:path>
              </a:pathLst>
            </a:custGeom>
            <a:grpFill/>
            <a:ln>
              <a:noFill/>
            </a:ln>
            <a:extLst/>
          </p:spPr>
          <p:txBody>
            <a:bodyPr/>
            <a:lstStyle/>
            <a:p>
              <a:endParaRPr lang="zh-CN" altLang="en-US" sz="2400">
                <a:solidFill>
                  <a:schemeClr val="bg1">
                    <a:lumMod val="50000"/>
                  </a:schemeClr>
                </a:solidFill>
              </a:endParaRPr>
            </a:p>
          </p:txBody>
        </p:sp>
        <p:sp>
          <p:nvSpPr>
            <p:cNvPr id="22" name="Freeform 141">
              <a:extLst>
                <a:ext uri="{FF2B5EF4-FFF2-40B4-BE49-F238E27FC236}">
                  <a16:creationId xmlns:a16="http://schemas.microsoft.com/office/drawing/2014/main" xmlns="" id="{8CA1ACD6-9393-44C8-B6A8-9402AF18F849}"/>
                </a:ext>
              </a:extLst>
            </p:cNvPr>
            <p:cNvSpPr>
              <a:spLocks/>
            </p:cNvSpPr>
            <p:nvPr/>
          </p:nvSpPr>
          <p:spPr bwMode="auto">
            <a:xfrm>
              <a:off x="4502867" y="2839739"/>
              <a:ext cx="1374" cy="20613"/>
            </a:xfrm>
            <a:custGeom>
              <a:avLst/>
              <a:gdLst>
                <a:gd name="T0" fmla="*/ 1 w 1"/>
                <a:gd name="T1" fmla="*/ 2 h 15"/>
                <a:gd name="T2" fmla="*/ 0 w 1"/>
                <a:gd name="T3" fmla="*/ 0 h 15"/>
                <a:gd name="T4" fmla="*/ 0 w 1"/>
                <a:gd name="T5" fmla="*/ 15 h 15"/>
                <a:gd name="T6" fmla="*/ 1 w 1"/>
                <a:gd name="T7" fmla="*/ 2 h 15"/>
              </a:gdLst>
              <a:ahLst/>
              <a:cxnLst>
                <a:cxn ang="0">
                  <a:pos x="T0" y="T1"/>
                </a:cxn>
                <a:cxn ang="0">
                  <a:pos x="T2" y="T3"/>
                </a:cxn>
                <a:cxn ang="0">
                  <a:pos x="T4" y="T5"/>
                </a:cxn>
                <a:cxn ang="0">
                  <a:pos x="T6" y="T7"/>
                </a:cxn>
              </a:cxnLst>
              <a:rect l="0" t="0" r="r" b="b"/>
              <a:pathLst>
                <a:path w="1" h="15">
                  <a:moveTo>
                    <a:pt x="1" y="2"/>
                  </a:moveTo>
                  <a:cubicBezTo>
                    <a:pt x="0" y="1"/>
                    <a:pt x="0" y="0"/>
                    <a:pt x="0" y="0"/>
                  </a:cubicBezTo>
                  <a:cubicBezTo>
                    <a:pt x="0" y="15"/>
                    <a:pt x="0" y="15"/>
                    <a:pt x="0" y="15"/>
                  </a:cubicBezTo>
                  <a:cubicBezTo>
                    <a:pt x="1" y="11"/>
                    <a:pt x="1" y="6"/>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solidFill>
                  <a:schemeClr val="bg1">
                    <a:lumMod val="50000"/>
                  </a:schemeClr>
                </a:solidFill>
              </a:endParaRPr>
            </a:p>
          </p:txBody>
        </p:sp>
        <p:sp>
          <p:nvSpPr>
            <p:cNvPr id="23" name="Freeform 142">
              <a:extLst>
                <a:ext uri="{FF2B5EF4-FFF2-40B4-BE49-F238E27FC236}">
                  <a16:creationId xmlns:a16="http://schemas.microsoft.com/office/drawing/2014/main" xmlns="" id="{6C8FC1E2-ADA2-4262-8D6C-236090E7C2E0}"/>
                </a:ext>
              </a:extLst>
            </p:cNvPr>
            <p:cNvSpPr>
              <a:spLocks/>
            </p:cNvSpPr>
            <p:nvPr/>
          </p:nvSpPr>
          <p:spPr bwMode="auto">
            <a:xfrm>
              <a:off x="3149288" y="2529172"/>
              <a:ext cx="1499243" cy="1250515"/>
            </a:xfrm>
            <a:custGeom>
              <a:avLst/>
              <a:gdLst>
                <a:gd name="T0" fmla="*/ 889 w 1050"/>
                <a:gd name="T1" fmla="*/ 6 h 876"/>
                <a:gd name="T2" fmla="*/ 833 w 1050"/>
                <a:gd name="T3" fmla="*/ 1 h 876"/>
                <a:gd name="T4" fmla="*/ 46 w 1050"/>
                <a:gd name="T5" fmla="*/ 1 h 876"/>
                <a:gd name="T6" fmla="*/ 0 w 1050"/>
                <a:gd name="T7" fmla="*/ 47 h 876"/>
                <a:gd name="T8" fmla="*/ 46 w 1050"/>
                <a:gd name="T9" fmla="*/ 93 h 876"/>
                <a:gd name="T10" fmla="*/ 836 w 1050"/>
                <a:gd name="T11" fmla="*/ 93 h 876"/>
                <a:gd name="T12" fmla="*/ 889 w 1050"/>
                <a:gd name="T13" fmla="*/ 102 h 876"/>
                <a:gd name="T14" fmla="*/ 889 w 1050"/>
                <a:gd name="T15" fmla="*/ 876 h 876"/>
                <a:gd name="T16" fmla="*/ 1050 w 1050"/>
                <a:gd name="T17" fmla="*/ 695 h 876"/>
                <a:gd name="T18" fmla="*/ 1050 w 1050"/>
                <a:gd name="T19" fmla="*/ 202 h 876"/>
                <a:gd name="T20" fmla="*/ 1050 w 1050"/>
                <a:gd name="T21" fmla="*/ 186 h 876"/>
                <a:gd name="T22" fmla="*/ 889 w 1050"/>
                <a:gd name="T23" fmla="*/ 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0" h="876">
                  <a:moveTo>
                    <a:pt x="889" y="6"/>
                  </a:moveTo>
                  <a:cubicBezTo>
                    <a:pt x="872" y="2"/>
                    <a:pt x="853" y="0"/>
                    <a:pt x="833" y="1"/>
                  </a:cubicBezTo>
                  <a:cubicBezTo>
                    <a:pt x="687" y="6"/>
                    <a:pt x="53" y="1"/>
                    <a:pt x="46" y="1"/>
                  </a:cubicBezTo>
                  <a:cubicBezTo>
                    <a:pt x="21" y="1"/>
                    <a:pt x="0" y="21"/>
                    <a:pt x="0" y="47"/>
                  </a:cubicBezTo>
                  <a:cubicBezTo>
                    <a:pt x="0" y="72"/>
                    <a:pt x="20" y="93"/>
                    <a:pt x="46" y="93"/>
                  </a:cubicBezTo>
                  <a:cubicBezTo>
                    <a:pt x="72" y="93"/>
                    <a:pt x="688" y="98"/>
                    <a:pt x="836" y="93"/>
                  </a:cubicBezTo>
                  <a:cubicBezTo>
                    <a:pt x="857" y="92"/>
                    <a:pt x="875" y="96"/>
                    <a:pt x="889" y="102"/>
                  </a:cubicBezTo>
                  <a:cubicBezTo>
                    <a:pt x="889" y="876"/>
                    <a:pt x="889" y="876"/>
                    <a:pt x="889" y="876"/>
                  </a:cubicBezTo>
                  <a:cubicBezTo>
                    <a:pt x="898" y="817"/>
                    <a:pt x="942" y="718"/>
                    <a:pt x="1050" y="695"/>
                  </a:cubicBezTo>
                  <a:cubicBezTo>
                    <a:pt x="1050" y="202"/>
                    <a:pt x="1050" y="202"/>
                    <a:pt x="1050" y="202"/>
                  </a:cubicBezTo>
                  <a:cubicBezTo>
                    <a:pt x="1050" y="186"/>
                    <a:pt x="1050" y="186"/>
                    <a:pt x="1050" y="186"/>
                  </a:cubicBezTo>
                  <a:cubicBezTo>
                    <a:pt x="1041" y="128"/>
                    <a:pt x="997" y="29"/>
                    <a:pt x="889" y="6"/>
                  </a:cubicBezTo>
                  <a:close/>
                </a:path>
              </a:pathLst>
            </a:custGeom>
            <a:grpFill/>
            <a:ln>
              <a:noFill/>
            </a:ln>
            <a:extLst/>
          </p:spPr>
          <p:txBody>
            <a:bodyPr/>
            <a:lstStyle/>
            <a:p>
              <a:endParaRPr lang="zh-CN" altLang="en-US" sz="2400">
                <a:solidFill>
                  <a:schemeClr val="bg1">
                    <a:lumMod val="50000"/>
                  </a:schemeClr>
                </a:solidFill>
              </a:endParaRPr>
            </a:p>
          </p:txBody>
        </p:sp>
        <p:sp>
          <p:nvSpPr>
            <p:cNvPr id="24" name="Freeform 143">
              <a:extLst>
                <a:ext uri="{FF2B5EF4-FFF2-40B4-BE49-F238E27FC236}">
                  <a16:creationId xmlns:a16="http://schemas.microsoft.com/office/drawing/2014/main" xmlns="" id="{5B34DEE5-9930-40FC-9306-17A8C873A148}"/>
                </a:ext>
              </a:extLst>
            </p:cNvPr>
            <p:cNvSpPr>
              <a:spLocks/>
            </p:cNvSpPr>
            <p:nvPr/>
          </p:nvSpPr>
          <p:spPr bwMode="auto">
            <a:xfrm>
              <a:off x="4419041" y="1420199"/>
              <a:ext cx="1500618" cy="1374192"/>
            </a:xfrm>
            <a:custGeom>
              <a:avLst/>
              <a:gdLst>
                <a:gd name="T0" fmla="*/ 1004 w 1051"/>
                <a:gd name="T1" fmla="*/ 1 h 963"/>
                <a:gd name="T2" fmla="*/ 218 w 1051"/>
                <a:gd name="T3" fmla="*/ 1 h 963"/>
                <a:gd name="T4" fmla="*/ 161 w 1051"/>
                <a:gd name="T5" fmla="*/ 6 h 963"/>
                <a:gd name="T6" fmla="*/ 0 w 1051"/>
                <a:gd name="T7" fmla="*/ 187 h 963"/>
                <a:gd name="T8" fmla="*/ 0 w 1051"/>
                <a:gd name="T9" fmla="*/ 201 h 963"/>
                <a:gd name="T10" fmla="*/ 0 w 1051"/>
                <a:gd name="T11" fmla="*/ 783 h 963"/>
                <a:gd name="T12" fmla="*/ 161 w 1051"/>
                <a:gd name="T13" fmla="*/ 963 h 963"/>
                <a:gd name="T14" fmla="*/ 161 w 1051"/>
                <a:gd name="T15" fmla="*/ 102 h 963"/>
                <a:gd name="T16" fmla="*/ 214 w 1051"/>
                <a:gd name="T17" fmla="*/ 93 h 963"/>
                <a:gd name="T18" fmla="*/ 1005 w 1051"/>
                <a:gd name="T19" fmla="*/ 93 h 963"/>
                <a:gd name="T20" fmla="*/ 1051 w 1051"/>
                <a:gd name="T21" fmla="*/ 46 h 963"/>
                <a:gd name="T22" fmla="*/ 1004 w 1051"/>
                <a:gd name="T23" fmla="*/ 1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1" h="963">
                  <a:moveTo>
                    <a:pt x="1004" y="1"/>
                  </a:moveTo>
                  <a:cubicBezTo>
                    <a:pt x="998" y="1"/>
                    <a:pt x="364" y="6"/>
                    <a:pt x="218" y="1"/>
                  </a:cubicBezTo>
                  <a:cubicBezTo>
                    <a:pt x="197" y="0"/>
                    <a:pt x="178" y="2"/>
                    <a:pt x="161" y="6"/>
                  </a:cubicBezTo>
                  <a:cubicBezTo>
                    <a:pt x="53" y="29"/>
                    <a:pt x="9" y="129"/>
                    <a:pt x="0" y="187"/>
                  </a:cubicBezTo>
                  <a:cubicBezTo>
                    <a:pt x="0" y="201"/>
                    <a:pt x="0" y="201"/>
                    <a:pt x="0" y="201"/>
                  </a:cubicBezTo>
                  <a:cubicBezTo>
                    <a:pt x="0" y="783"/>
                    <a:pt x="0" y="783"/>
                    <a:pt x="0" y="783"/>
                  </a:cubicBezTo>
                  <a:cubicBezTo>
                    <a:pt x="108" y="806"/>
                    <a:pt x="152" y="905"/>
                    <a:pt x="161" y="963"/>
                  </a:cubicBezTo>
                  <a:cubicBezTo>
                    <a:pt x="161" y="102"/>
                    <a:pt x="161" y="102"/>
                    <a:pt x="161" y="102"/>
                  </a:cubicBezTo>
                  <a:cubicBezTo>
                    <a:pt x="176" y="96"/>
                    <a:pt x="193" y="92"/>
                    <a:pt x="214" y="93"/>
                  </a:cubicBezTo>
                  <a:cubicBezTo>
                    <a:pt x="363" y="98"/>
                    <a:pt x="979" y="93"/>
                    <a:pt x="1005" y="93"/>
                  </a:cubicBezTo>
                  <a:cubicBezTo>
                    <a:pt x="1031" y="93"/>
                    <a:pt x="1051" y="72"/>
                    <a:pt x="1051" y="46"/>
                  </a:cubicBezTo>
                  <a:cubicBezTo>
                    <a:pt x="1051" y="21"/>
                    <a:pt x="1030" y="1"/>
                    <a:pt x="1004" y="1"/>
                  </a:cubicBezTo>
                  <a:close/>
                </a:path>
              </a:pathLst>
            </a:custGeom>
            <a:grpFill/>
            <a:ln>
              <a:noFill/>
            </a:ln>
            <a:extLst/>
          </p:spPr>
          <p:txBody>
            <a:bodyPr/>
            <a:lstStyle/>
            <a:p>
              <a:endParaRPr lang="zh-CN" altLang="en-US" sz="2400">
                <a:solidFill>
                  <a:schemeClr val="bg1">
                    <a:lumMod val="50000"/>
                  </a:schemeClr>
                </a:solidFill>
              </a:endParaRPr>
            </a:p>
          </p:txBody>
        </p:sp>
        <p:sp>
          <p:nvSpPr>
            <p:cNvPr id="25" name="TextBox 15">
              <a:extLst>
                <a:ext uri="{FF2B5EF4-FFF2-40B4-BE49-F238E27FC236}">
                  <a16:creationId xmlns:a16="http://schemas.microsoft.com/office/drawing/2014/main" xmlns="" id="{4AE9D526-8E7B-4EF4-9353-36170B52D5FF}"/>
                </a:ext>
              </a:extLst>
            </p:cNvPr>
            <p:cNvSpPr txBox="1"/>
            <p:nvPr/>
          </p:nvSpPr>
          <p:spPr bwMode="auto">
            <a:xfrm>
              <a:off x="6156176" y="1131590"/>
              <a:ext cx="1370823" cy="404115"/>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pPr algn="l"/>
              <a:r>
                <a:rPr lang="zh-CN" altLang="en-US" sz="2400" dirty="0">
                  <a:solidFill>
                    <a:schemeClr val="bg1">
                      <a:lumMod val="50000"/>
                    </a:schemeClr>
                  </a:solidFill>
                </a:rPr>
                <a:t>添加标题</a:t>
              </a:r>
            </a:p>
          </p:txBody>
        </p:sp>
        <p:sp>
          <p:nvSpPr>
            <p:cNvPr id="26" name="矩形 1">
              <a:extLst>
                <a:ext uri="{FF2B5EF4-FFF2-40B4-BE49-F238E27FC236}">
                  <a16:creationId xmlns:a16="http://schemas.microsoft.com/office/drawing/2014/main" xmlns="" id="{3EE94DCF-1235-47E1-B029-427E785AFA98}"/>
                </a:ext>
              </a:extLst>
            </p:cNvPr>
            <p:cNvSpPr>
              <a:spLocks noChangeArrowheads="1"/>
            </p:cNvSpPr>
            <p:nvPr/>
          </p:nvSpPr>
          <p:spPr bwMode="auto">
            <a:xfrm>
              <a:off x="6164187" y="1431659"/>
              <a:ext cx="1973962" cy="55978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2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a:t>
              </a:r>
            </a:p>
          </p:txBody>
        </p:sp>
        <p:sp>
          <p:nvSpPr>
            <p:cNvPr id="27" name="TextBox 17">
              <a:extLst>
                <a:ext uri="{FF2B5EF4-FFF2-40B4-BE49-F238E27FC236}">
                  <a16:creationId xmlns:a16="http://schemas.microsoft.com/office/drawing/2014/main" xmlns="" id="{970FBE37-3945-443B-9336-2E55BC3B7C7A}"/>
                </a:ext>
              </a:extLst>
            </p:cNvPr>
            <p:cNvSpPr txBox="1"/>
            <p:nvPr/>
          </p:nvSpPr>
          <p:spPr bwMode="auto">
            <a:xfrm>
              <a:off x="1578752" y="2249810"/>
              <a:ext cx="1370823" cy="404115"/>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sz="2400" dirty="0">
                  <a:solidFill>
                    <a:schemeClr val="bg1">
                      <a:lumMod val="50000"/>
                    </a:schemeClr>
                  </a:solidFill>
                </a:rPr>
                <a:t>添加标题</a:t>
              </a:r>
            </a:p>
          </p:txBody>
        </p:sp>
        <p:sp>
          <p:nvSpPr>
            <p:cNvPr id="28" name="矩形 1">
              <a:extLst>
                <a:ext uri="{FF2B5EF4-FFF2-40B4-BE49-F238E27FC236}">
                  <a16:creationId xmlns:a16="http://schemas.microsoft.com/office/drawing/2014/main" xmlns="" id="{1CCAF977-BE17-487E-AAD5-B0CCBF6E828D}"/>
                </a:ext>
              </a:extLst>
            </p:cNvPr>
            <p:cNvSpPr>
              <a:spLocks noChangeArrowheads="1"/>
            </p:cNvSpPr>
            <p:nvPr/>
          </p:nvSpPr>
          <p:spPr bwMode="auto">
            <a:xfrm>
              <a:off x="611188" y="2568189"/>
              <a:ext cx="2222950" cy="57051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2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a:t>
              </a:r>
            </a:p>
          </p:txBody>
        </p:sp>
        <p:sp>
          <p:nvSpPr>
            <p:cNvPr id="29" name="TextBox 19">
              <a:extLst>
                <a:ext uri="{FF2B5EF4-FFF2-40B4-BE49-F238E27FC236}">
                  <a16:creationId xmlns:a16="http://schemas.microsoft.com/office/drawing/2014/main" xmlns="" id="{355C91BB-9C98-4AF7-9C3B-CBDD0A2288FA}"/>
                </a:ext>
              </a:extLst>
            </p:cNvPr>
            <p:cNvSpPr txBox="1"/>
            <p:nvPr/>
          </p:nvSpPr>
          <p:spPr bwMode="auto">
            <a:xfrm>
              <a:off x="6058500" y="3229500"/>
              <a:ext cx="1370823" cy="404115"/>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sz="2400" dirty="0">
                  <a:solidFill>
                    <a:schemeClr val="bg1">
                      <a:lumMod val="50000"/>
                    </a:schemeClr>
                  </a:solidFill>
                </a:rPr>
                <a:t>添加标题</a:t>
              </a:r>
            </a:p>
          </p:txBody>
        </p:sp>
        <p:sp>
          <p:nvSpPr>
            <p:cNvPr id="30" name="矩形 1">
              <a:extLst>
                <a:ext uri="{FF2B5EF4-FFF2-40B4-BE49-F238E27FC236}">
                  <a16:creationId xmlns:a16="http://schemas.microsoft.com/office/drawing/2014/main" xmlns="" id="{0B75271D-1C82-4EBE-A269-2043409AC27C}"/>
                </a:ext>
              </a:extLst>
            </p:cNvPr>
            <p:cNvSpPr>
              <a:spLocks noChangeArrowheads="1"/>
            </p:cNvSpPr>
            <p:nvPr/>
          </p:nvSpPr>
          <p:spPr bwMode="auto">
            <a:xfrm>
              <a:off x="6172276" y="3529569"/>
              <a:ext cx="1973962" cy="57051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2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a:t>
              </a:r>
            </a:p>
          </p:txBody>
        </p:sp>
        <p:sp>
          <p:nvSpPr>
            <p:cNvPr id="31" name="椭圆 30">
              <a:extLst>
                <a:ext uri="{FF2B5EF4-FFF2-40B4-BE49-F238E27FC236}">
                  <a16:creationId xmlns:a16="http://schemas.microsoft.com/office/drawing/2014/main" xmlns="" id="{2F36AAF7-E95F-4747-BD03-9ADAB5D63A59}"/>
                </a:ext>
              </a:extLst>
            </p:cNvPr>
            <p:cNvSpPr/>
            <p:nvPr/>
          </p:nvSpPr>
          <p:spPr>
            <a:xfrm>
              <a:off x="5590452" y="3300820"/>
              <a:ext cx="536130" cy="536130"/>
            </a:xfrm>
            <a:prstGeom prst="ellipse">
              <a:avLst/>
            </a:prstGeom>
            <a:grpFill/>
            <a:ln>
              <a:noFill/>
            </a:ln>
          </p:spPr>
          <p:txBody>
            <a:bodyPr/>
            <a:lstStyle/>
            <a:p>
              <a:endParaRPr lang="zh-CN" altLang="en-US" sz="2400">
                <a:solidFill>
                  <a:schemeClr val="bg1">
                    <a:lumMod val="50000"/>
                  </a:schemeClr>
                </a:solidFill>
              </a:endParaRPr>
            </a:p>
          </p:txBody>
        </p:sp>
        <p:sp>
          <p:nvSpPr>
            <p:cNvPr id="32" name="椭圆 31">
              <a:extLst>
                <a:ext uri="{FF2B5EF4-FFF2-40B4-BE49-F238E27FC236}">
                  <a16:creationId xmlns:a16="http://schemas.microsoft.com/office/drawing/2014/main" xmlns="" id="{E6A2E593-5C11-433D-A4B2-FCD56E747CA5}"/>
                </a:ext>
              </a:extLst>
            </p:cNvPr>
            <p:cNvSpPr/>
            <p:nvPr/>
          </p:nvSpPr>
          <p:spPr>
            <a:xfrm>
              <a:off x="5590452" y="1230720"/>
              <a:ext cx="536130" cy="536130"/>
            </a:xfrm>
            <a:prstGeom prst="ellipse">
              <a:avLst/>
            </a:prstGeom>
            <a:grpFill/>
            <a:ln>
              <a:noFill/>
            </a:ln>
          </p:spPr>
          <p:txBody>
            <a:bodyPr/>
            <a:lstStyle/>
            <a:p>
              <a:endParaRPr lang="zh-CN" altLang="en-US" sz="2400">
                <a:solidFill>
                  <a:schemeClr val="bg1">
                    <a:lumMod val="50000"/>
                  </a:schemeClr>
                </a:solidFill>
              </a:endParaRPr>
            </a:p>
          </p:txBody>
        </p:sp>
        <p:sp>
          <p:nvSpPr>
            <p:cNvPr id="33" name="椭圆 32">
              <a:extLst>
                <a:ext uri="{FF2B5EF4-FFF2-40B4-BE49-F238E27FC236}">
                  <a16:creationId xmlns:a16="http://schemas.microsoft.com/office/drawing/2014/main" xmlns="" id="{044BEDAE-303F-43BA-B243-0245D6E12ECB}"/>
                </a:ext>
              </a:extLst>
            </p:cNvPr>
            <p:cNvSpPr/>
            <p:nvPr/>
          </p:nvSpPr>
          <p:spPr>
            <a:xfrm>
              <a:off x="2881223" y="2324222"/>
              <a:ext cx="536130" cy="536130"/>
            </a:xfrm>
            <a:prstGeom prst="ellipse">
              <a:avLst/>
            </a:prstGeom>
            <a:grpFill/>
            <a:ln>
              <a:noFill/>
            </a:ln>
          </p:spPr>
          <p:txBody>
            <a:bodyPr/>
            <a:lstStyle/>
            <a:p>
              <a:endParaRPr lang="zh-CN" altLang="en-US" sz="2400">
                <a:solidFill>
                  <a:schemeClr val="bg1"/>
                </a:solidFill>
              </a:endParaRPr>
            </a:p>
          </p:txBody>
        </p:sp>
        <p:sp>
          <p:nvSpPr>
            <p:cNvPr id="34" name="TextBox 682">
              <a:extLst>
                <a:ext uri="{FF2B5EF4-FFF2-40B4-BE49-F238E27FC236}">
                  <a16:creationId xmlns:a16="http://schemas.microsoft.com/office/drawing/2014/main" xmlns="" id="{A7A5CB75-DEA3-4CDE-9AB6-171BAFCF3F84}"/>
                </a:ext>
              </a:extLst>
            </p:cNvPr>
            <p:cNvSpPr txBox="1"/>
            <p:nvPr/>
          </p:nvSpPr>
          <p:spPr>
            <a:xfrm>
              <a:off x="5649502" y="1301196"/>
              <a:ext cx="397350" cy="506475"/>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200" dirty="0"/>
                <a:t>C</a:t>
              </a:r>
              <a:endParaRPr lang="zh-CN" altLang="en-US" sz="3200" dirty="0"/>
            </a:p>
          </p:txBody>
        </p:sp>
        <p:sp>
          <p:nvSpPr>
            <p:cNvPr id="35" name="TextBox 682">
              <a:extLst>
                <a:ext uri="{FF2B5EF4-FFF2-40B4-BE49-F238E27FC236}">
                  <a16:creationId xmlns:a16="http://schemas.microsoft.com/office/drawing/2014/main" xmlns="" id="{D6C8C54D-AF41-4A85-98D8-F705EF1D0ECE}"/>
                </a:ext>
              </a:extLst>
            </p:cNvPr>
            <p:cNvSpPr txBox="1"/>
            <p:nvPr/>
          </p:nvSpPr>
          <p:spPr>
            <a:xfrm>
              <a:off x="5643255" y="3379577"/>
              <a:ext cx="409844" cy="506475"/>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200" dirty="0"/>
                <a:t>A</a:t>
              </a:r>
              <a:endParaRPr lang="zh-CN" altLang="en-US" sz="3200" dirty="0"/>
            </a:p>
          </p:txBody>
        </p:sp>
        <p:sp>
          <p:nvSpPr>
            <p:cNvPr id="36" name="TextBox 682">
              <a:extLst>
                <a:ext uri="{FF2B5EF4-FFF2-40B4-BE49-F238E27FC236}">
                  <a16:creationId xmlns:a16="http://schemas.microsoft.com/office/drawing/2014/main" xmlns="" id="{46082E61-7090-448C-B8AF-012D337AC876}"/>
                </a:ext>
              </a:extLst>
            </p:cNvPr>
            <p:cNvSpPr txBox="1"/>
            <p:nvPr/>
          </p:nvSpPr>
          <p:spPr>
            <a:xfrm>
              <a:off x="2961870" y="2397162"/>
              <a:ext cx="383466" cy="506475"/>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200" dirty="0"/>
                <a:t>B</a:t>
              </a:r>
              <a:endParaRPr lang="zh-CN" altLang="en-US" sz="3200" dirty="0"/>
            </a:p>
          </p:txBody>
        </p:sp>
        <p:sp>
          <p:nvSpPr>
            <p:cNvPr id="37" name="TextBox 27">
              <a:extLst>
                <a:ext uri="{FF2B5EF4-FFF2-40B4-BE49-F238E27FC236}">
                  <a16:creationId xmlns:a16="http://schemas.microsoft.com/office/drawing/2014/main" xmlns="" id="{00665AAD-C600-4963-A9B6-E1BCDDB43943}"/>
                </a:ext>
              </a:extLst>
            </p:cNvPr>
            <p:cNvSpPr txBox="1"/>
            <p:nvPr/>
          </p:nvSpPr>
          <p:spPr bwMode="auto">
            <a:xfrm>
              <a:off x="2968654" y="892281"/>
              <a:ext cx="1370823" cy="404115"/>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sz="2400" dirty="0">
                  <a:solidFill>
                    <a:schemeClr val="bg1">
                      <a:lumMod val="50000"/>
                    </a:schemeClr>
                  </a:solidFill>
                </a:rPr>
                <a:t>添加标题</a:t>
              </a:r>
            </a:p>
          </p:txBody>
        </p:sp>
      </p:grpSp>
    </p:spTree>
    <p:extLst>
      <p:ext uri="{BB962C8B-B14F-4D97-AF65-F5344CB8AC3E}">
        <p14:creationId xmlns:p14="http://schemas.microsoft.com/office/powerpoint/2010/main" val="2658789817"/>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anim calcmode="lin" valueType="num">
                                      <p:cBhvr>
                                        <p:cTn id="12" dur="500" fill="hold"/>
                                        <p:tgtEl>
                                          <p:spTgt spid="19"/>
                                        </p:tgtEl>
                                        <p:attrNameLst>
                                          <p:attrName>ppt_x</p:attrName>
                                        </p:attrNameLst>
                                      </p:cBhvr>
                                      <p:tavLst>
                                        <p:tav tm="0">
                                          <p:val>
                                            <p:strVal val="#ppt_x"/>
                                          </p:val>
                                        </p:tav>
                                        <p:tav tm="100000">
                                          <p:val>
                                            <p:strVal val="#ppt_x"/>
                                          </p:val>
                                        </p:tav>
                                      </p:tavLst>
                                    </p:anim>
                                    <p:anim calcmode="lin" valueType="num">
                                      <p:cBhvr>
                                        <p:cTn id="13" dur="500" fill="hold"/>
                                        <p:tgtEl>
                                          <p:spTgt spid="19"/>
                                        </p:tgtEl>
                                        <p:attrNameLst>
                                          <p:attrName>ppt_y</p:attrName>
                                        </p:attrNameLst>
                                      </p:cBhvr>
                                      <p:tavLst>
                                        <p:tav tm="0">
                                          <p:val>
                                            <p:strVal val="#ppt_y+.1"/>
                                          </p:val>
                                        </p:tav>
                                        <p:tav tm="100000">
                                          <p:val>
                                            <p:strVal val="#ppt_y"/>
                                          </p:val>
                                        </p:tav>
                                      </p:tavLst>
                                    </p:anim>
                                  </p:childTnLst>
                                </p:cTn>
                              </p:par>
                              <p:par>
                                <p:cTn id="14" presetID="26" presetClass="emph" presetSubtype="0" fill="hold" nodeType="withEffect">
                                  <p:stCondLst>
                                    <p:cond delay="0"/>
                                  </p:stCondLst>
                                  <p:childTnLst>
                                    <p:animEffect transition="out" filter="fade">
                                      <p:cBhvr>
                                        <p:cTn id="15" dur="500" tmFilter="0, 0; .2, .5; .8, .5; 1, 0"/>
                                        <p:tgtEl>
                                          <p:spTgt spid="19"/>
                                        </p:tgtEl>
                                      </p:cBhvr>
                                    </p:animEffect>
                                    <p:animScale>
                                      <p:cBhvr>
                                        <p:cTn id="16" dur="250" autoRev="1" fill="hold"/>
                                        <p:tgtEl>
                                          <p:spTgt spid="1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B26621BA-EE5C-49D9-8F8E-C3AA9A96A211}"/>
              </a:ext>
            </a:extLst>
          </p:cNvPr>
          <p:cNvGrpSpPr/>
          <p:nvPr/>
        </p:nvGrpSpPr>
        <p:grpSpPr>
          <a:xfrm>
            <a:off x="0" y="328306"/>
            <a:ext cx="12190413" cy="744070"/>
            <a:chOff x="-3263900" y="500464"/>
            <a:chExt cx="12190413" cy="744070"/>
          </a:xfrm>
        </p:grpSpPr>
        <p:grpSp>
          <p:nvGrpSpPr>
            <p:cNvPr id="11" name="组合 10">
              <a:extLst>
                <a:ext uri="{FF2B5EF4-FFF2-40B4-BE49-F238E27FC236}">
                  <a16:creationId xmlns:a16="http://schemas.microsoft.com/office/drawing/2014/main" xmlns="" id="{13EB87F4-0609-48B0-8FAD-F4DB774D2570}"/>
                </a:ext>
              </a:extLst>
            </p:cNvPr>
            <p:cNvGrpSpPr/>
            <p:nvPr/>
          </p:nvGrpSpPr>
          <p:grpSpPr>
            <a:xfrm>
              <a:off x="1012210" y="500464"/>
              <a:ext cx="3627350" cy="744070"/>
              <a:chOff x="1259860" y="683707"/>
              <a:chExt cx="3627350" cy="744070"/>
            </a:xfrm>
          </p:grpSpPr>
          <p:grpSp>
            <p:nvGrpSpPr>
              <p:cNvPr id="13" name="组合 12">
                <a:extLst>
                  <a:ext uri="{FF2B5EF4-FFF2-40B4-BE49-F238E27FC236}">
                    <a16:creationId xmlns:a16="http://schemas.microsoft.com/office/drawing/2014/main" xmlns="" id="{6E15125C-FCC3-41DE-A4F4-DB31571EA327}"/>
                  </a:ext>
                </a:extLst>
              </p:cNvPr>
              <p:cNvGrpSpPr/>
              <p:nvPr/>
            </p:nvGrpSpPr>
            <p:grpSpPr>
              <a:xfrm>
                <a:off x="1442728" y="683707"/>
                <a:ext cx="3255324" cy="744070"/>
                <a:chOff x="5103423" y="1157206"/>
                <a:chExt cx="2311401" cy="744070"/>
              </a:xfrm>
            </p:grpSpPr>
            <p:sp>
              <p:nvSpPr>
                <p:cNvPr id="15" name="TextBox 8">
                  <a:extLst>
                    <a:ext uri="{FF2B5EF4-FFF2-40B4-BE49-F238E27FC236}">
                      <a16:creationId xmlns:a16="http://schemas.microsoft.com/office/drawing/2014/main" xmlns="" id="{E4FED996-3A5B-46BC-B5CA-8383013E0839}"/>
                    </a:ext>
                  </a:extLst>
                </p:cNvPr>
                <p:cNvSpPr txBox="1">
                  <a:spLocks noChangeArrowheads="1"/>
                </p:cNvSpPr>
                <p:nvPr/>
              </p:nvSpPr>
              <p:spPr bwMode="auto">
                <a:xfrm>
                  <a:off x="5103423" y="1157206"/>
                  <a:ext cx="23114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b="1" dirty="0">
                      <a:solidFill>
                        <a:srgbClr val="944E4E"/>
                      </a:solidFill>
                      <a:latin typeface="微软雅黑" panose="020B0503020204020204" pitchFamily="34" charset="-122"/>
                      <a:ea typeface="微软雅黑" panose="020B0503020204020204" pitchFamily="34" charset="-122"/>
                    </a:rPr>
                    <a:t>未来工作计划</a:t>
                  </a:r>
                </a:p>
              </p:txBody>
            </p:sp>
            <p:sp>
              <p:nvSpPr>
                <p:cNvPr id="16" name="TextBox 8">
                  <a:extLst>
                    <a:ext uri="{FF2B5EF4-FFF2-40B4-BE49-F238E27FC236}">
                      <a16:creationId xmlns:a16="http://schemas.microsoft.com/office/drawing/2014/main" xmlns="" id="{7A6C58A9-6BD3-4CC1-9FEC-E26FC1965A02}"/>
                    </a:ext>
                  </a:extLst>
                </p:cNvPr>
                <p:cNvSpPr txBox="1">
                  <a:spLocks noChangeArrowheads="1"/>
                </p:cNvSpPr>
                <p:nvPr/>
              </p:nvSpPr>
              <p:spPr bwMode="auto">
                <a:xfrm>
                  <a:off x="5103424" y="1701221"/>
                  <a:ext cx="231140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rPr>
                    <a:t>CLICK TO ADD CAPTION TEXT</a:t>
                  </a:r>
                  <a:endParaRPr lang="zh-CN" altLang="en-US"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4" name="矩形 13">
                <a:extLst>
                  <a:ext uri="{FF2B5EF4-FFF2-40B4-BE49-F238E27FC236}">
                    <a16:creationId xmlns:a16="http://schemas.microsoft.com/office/drawing/2014/main" xmlns="" id="{26F34C45-BBAD-4F01-91FB-F3C6A9717861}"/>
                  </a:ext>
                </a:extLst>
              </p:cNvPr>
              <p:cNvSpPr/>
              <p:nvPr/>
            </p:nvSpPr>
            <p:spPr>
              <a:xfrm>
                <a:off x="1259860"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a16="http://schemas.microsoft.com/office/drawing/2014/main" xmlns="" id="{7A3FDAB0-7673-49F1-BE8E-E82B4A606A24}"/>
                  </a:ext>
                </a:extLst>
              </p:cNvPr>
              <p:cNvSpPr/>
              <p:nvPr/>
            </p:nvSpPr>
            <p:spPr>
              <a:xfrm>
                <a:off x="4594495"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grpSp>
        <p:cxnSp>
          <p:nvCxnSpPr>
            <p:cNvPr id="12" name="直接连接符 11">
              <a:extLst>
                <a:ext uri="{FF2B5EF4-FFF2-40B4-BE49-F238E27FC236}">
                  <a16:creationId xmlns:a16="http://schemas.microsoft.com/office/drawing/2014/main" xmlns="" id="{8E8F8882-3D20-4EA6-B9F6-35B20E316C61}"/>
                </a:ext>
              </a:extLst>
            </p:cNvPr>
            <p:cNvCxnSpPr>
              <a:cxnSpLocks/>
            </p:cNvCxnSpPr>
            <p:nvPr/>
          </p:nvCxnSpPr>
          <p:spPr>
            <a:xfrm flipH="1">
              <a:off x="-3263900" y="883444"/>
              <a:ext cx="4149271"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AD4D33A1-C084-4D42-BE68-26992D746454}"/>
                </a:ext>
              </a:extLst>
            </p:cNvPr>
            <p:cNvCxnSpPr>
              <a:cxnSpLocks/>
            </p:cNvCxnSpPr>
            <p:nvPr/>
          </p:nvCxnSpPr>
          <p:spPr>
            <a:xfrm flipH="1">
              <a:off x="4745643" y="883444"/>
              <a:ext cx="4180870"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19" name="组合 18">
            <a:extLst>
              <a:ext uri="{FF2B5EF4-FFF2-40B4-BE49-F238E27FC236}">
                <a16:creationId xmlns:a16="http://schemas.microsoft.com/office/drawing/2014/main" xmlns="" id="{B3F7F4CA-D5A2-4751-AB53-52F92788FC27}"/>
              </a:ext>
            </a:extLst>
          </p:cNvPr>
          <p:cNvGrpSpPr/>
          <p:nvPr/>
        </p:nvGrpSpPr>
        <p:grpSpPr>
          <a:xfrm>
            <a:off x="983698" y="2319454"/>
            <a:ext cx="10223016" cy="3225150"/>
            <a:chOff x="2202074" y="2195263"/>
            <a:chExt cx="6212619" cy="1959955"/>
          </a:xfrm>
        </p:grpSpPr>
        <p:sp>
          <p:nvSpPr>
            <p:cNvPr id="20" name="Teardrop 5">
              <a:extLst>
                <a:ext uri="{FF2B5EF4-FFF2-40B4-BE49-F238E27FC236}">
                  <a16:creationId xmlns:a16="http://schemas.microsoft.com/office/drawing/2014/main" xmlns="" id="{FB73848F-B92E-47AF-A301-2D9F29C6B6B5}"/>
                </a:ext>
              </a:extLst>
            </p:cNvPr>
            <p:cNvSpPr/>
            <p:nvPr/>
          </p:nvSpPr>
          <p:spPr>
            <a:xfrm rot="8100000">
              <a:off x="7040580" y="2195263"/>
              <a:ext cx="1233736" cy="1233737"/>
            </a:xfrm>
            <a:prstGeom prst="teardrop">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ardrop 6">
              <a:extLst>
                <a:ext uri="{FF2B5EF4-FFF2-40B4-BE49-F238E27FC236}">
                  <a16:creationId xmlns:a16="http://schemas.microsoft.com/office/drawing/2014/main" xmlns="" id="{33C5DDEB-A8A5-49DB-BA40-AEDCB9FFD85A}"/>
                </a:ext>
              </a:extLst>
            </p:cNvPr>
            <p:cNvSpPr/>
            <p:nvPr/>
          </p:nvSpPr>
          <p:spPr>
            <a:xfrm rot="8100000">
              <a:off x="5466940" y="2195263"/>
              <a:ext cx="1233736" cy="1233737"/>
            </a:xfrm>
            <a:prstGeom prst="teardrop">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ardrop 7">
              <a:extLst>
                <a:ext uri="{FF2B5EF4-FFF2-40B4-BE49-F238E27FC236}">
                  <a16:creationId xmlns:a16="http://schemas.microsoft.com/office/drawing/2014/main" xmlns="" id="{B57AAED4-07A7-4120-B30C-EB55B09387EC}"/>
                </a:ext>
              </a:extLst>
            </p:cNvPr>
            <p:cNvSpPr/>
            <p:nvPr/>
          </p:nvSpPr>
          <p:spPr>
            <a:xfrm rot="8100000">
              <a:off x="3906956" y="2195263"/>
              <a:ext cx="1233736" cy="1233737"/>
            </a:xfrm>
            <a:prstGeom prst="teardrop">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ardrop 8">
              <a:extLst>
                <a:ext uri="{FF2B5EF4-FFF2-40B4-BE49-F238E27FC236}">
                  <a16:creationId xmlns:a16="http://schemas.microsoft.com/office/drawing/2014/main" xmlns="" id="{FE4D19AE-5881-4714-B5A0-85D46F150295}"/>
                </a:ext>
              </a:extLst>
            </p:cNvPr>
            <p:cNvSpPr/>
            <p:nvPr/>
          </p:nvSpPr>
          <p:spPr>
            <a:xfrm rot="8100000">
              <a:off x="2339433" y="2195263"/>
              <a:ext cx="1233736" cy="1233737"/>
            </a:xfrm>
            <a:prstGeom prst="teardrop">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10">
              <a:extLst>
                <a:ext uri="{FF2B5EF4-FFF2-40B4-BE49-F238E27FC236}">
                  <a16:creationId xmlns:a16="http://schemas.microsoft.com/office/drawing/2014/main" xmlns="" id="{572D6870-1F8E-4F9E-A293-EE699CB53F97}"/>
                </a:ext>
              </a:extLst>
            </p:cNvPr>
            <p:cNvSpPr/>
            <p:nvPr/>
          </p:nvSpPr>
          <p:spPr>
            <a:xfrm>
              <a:off x="2461432" y="2316550"/>
              <a:ext cx="991161" cy="991161"/>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5" name="Oval 11">
              <a:extLst>
                <a:ext uri="{FF2B5EF4-FFF2-40B4-BE49-F238E27FC236}">
                  <a16:creationId xmlns:a16="http://schemas.microsoft.com/office/drawing/2014/main" xmlns="" id="{97D4B494-76D3-4E3D-B7CB-B3633086F47A}"/>
                </a:ext>
              </a:extLst>
            </p:cNvPr>
            <p:cNvSpPr/>
            <p:nvPr/>
          </p:nvSpPr>
          <p:spPr>
            <a:xfrm>
              <a:off x="4021416" y="2316549"/>
              <a:ext cx="991161" cy="991161"/>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6" name="Oval 12">
              <a:extLst>
                <a:ext uri="{FF2B5EF4-FFF2-40B4-BE49-F238E27FC236}">
                  <a16:creationId xmlns:a16="http://schemas.microsoft.com/office/drawing/2014/main" xmlns="" id="{3FBC1F6B-23DB-4089-BCB1-155003B3F012}"/>
                </a:ext>
              </a:extLst>
            </p:cNvPr>
            <p:cNvSpPr/>
            <p:nvPr/>
          </p:nvSpPr>
          <p:spPr>
            <a:xfrm>
              <a:off x="5595055" y="2316549"/>
              <a:ext cx="991161" cy="991161"/>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7" name="Oval 13">
              <a:extLst>
                <a:ext uri="{FF2B5EF4-FFF2-40B4-BE49-F238E27FC236}">
                  <a16:creationId xmlns:a16="http://schemas.microsoft.com/office/drawing/2014/main" xmlns="" id="{2855440E-AB83-42D0-87BB-A13E36858901}"/>
                </a:ext>
              </a:extLst>
            </p:cNvPr>
            <p:cNvSpPr/>
            <p:nvPr/>
          </p:nvSpPr>
          <p:spPr>
            <a:xfrm>
              <a:off x="7164173" y="2316548"/>
              <a:ext cx="991161" cy="991161"/>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8" name="Rectangle 15">
              <a:extLst>
                <a:ext uri="{FF2B5EF4-FFF2-40B4-BE49-F238E27FC236}">
                  <a16:creationId xmlns:a16="http://schemas.microsoft.com/office/drawing/2014/main" xmlns="" id="{BD0ED737-ECC3-49F2-ABA5-6E55BDCAAC52}"/>
                </a:ext>
              </a:extLst>
            </p:cNvPr>
            <p:cNvSpPr/>
            <p:nvPr/>
          </p:nvSpPr>
          <p:spPr>
            <a:xfrm>
              <a:off x="2202074" y="3784847"/>
              <a:ext cx="1509877" cy="364725"/>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9" name="Rectangle 18">
              <a:extLst>
                <a:ext uri="{FF2B5EF4-FFF2-40B4-BE49-F238E27FC236}">
                  <a16:creationId xmlns:a16="http://schemas.microsoft.com/office/drawing/2014/main" xmlns="" id="{83BDF54F-EA44-4683-AAD4-2840F58732A0}"/>
                </a:ext>
              </a:extLst>
            </p:cNvPr>
            <p:cNvSpPr/>
            <p:nvPr/>
          </p:nvSpPr>
          <p:spPr>
            <a:xfrm>
              <a:off x="3765116" y="3784847"/>
              <a:ext cx="1509877" cy="364725"/>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0" name="Rectangle 19">
              <a:extLst>
                <a:ext uri="{FF2B5EF4-FFF2-40B4-BE49-F238E27FC236}">
                  <a16:creationId xmlns:a16="http://schemas.microsoft.com/office/drawing/2014/main" xmlns="" id="{EBE1B23E-5FBE-4432-8EE5-FE4CDBF1B1C8}"/>
                </a:ext>
              </a:extLst>
            </p:cNvPr>
            <p:cNvSpPr/>
            <p:nvPr/>
          </p:nvSpPr>
          <p:spPr>
            <a:xfrm>
              <a:off x="5328158" y="3784847"/>
              <a:ext cx="1509877" cy="364725"/>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1" name="Rectangle 20">
              <a:extLst>
                <a:ext uri="{FF2B5EF4-FFF2-40B4-BE49-F238E27FC236}">
                  <a16:creationId xmlns:a16="http://schemas.microsoft.com/office/drawing/2014/main" xmlns="" id="{1D41491E-BAE8-4127-BA22-43C758E14704}"/>
                </a:ext>
              </a:extLst>
            </p:cNvPr>
            <p:cNvSpPr/>
            <p:nvPr/>
          </p:nvSpPr>
          <p:spPr>
            <a:xfrm>
              <a:off x="6904816" y="3790493"/>
              <a:ext cx="1509877" cy="364725"/>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2" name="Freeform 6">
              <a:extLst>
                <a:ext uri="{FF2B5EF4-FFF2-40B4-BE49-F238E27FC236}">
                  <a16:creationId xmlns:a16="http://schemas.microsoft.com/office/drawing/2014/main" xmlns="" id="{8CF291E4-9337-4B5E-9022-82785FD2B250}"/>
                </a:ext>
              </a:extLst>
            </p:cNvPr>
            <p:cNvSpPr>
              <a:spLocks noEditPoints="1"/>
            </p:cNvSpPr>
            <p:nvPr/>
          </p:nvSpPr>
          <p:spPr bwMode="auto">
            <a:xfrm>
              <a:off x="5938222" y="2688762"/>
              <a:ext cx="270508" cy="246727"/>
            </a:xfrm>
            <a:custGeom>
              <a:avLst/>
              <a:gdLst>
                <a:gd name="T0" fmla="*/ 0 w 77"/>
                <a:gd name="T1" fmla="*/ 29 h 70"/>
                <a:gd name="T2" fmla="*/ 5 w 77"/>
                <a:gd name="T3" fmla="*/ 29 h 70"/>
                <a:gd name="T4" fmla="*/ 5 w 77"/>
                <a:gd name="T5" fmla="*/ 26 h 70"/>
                <a:gd name="T6" fmla="*/ 13 w 77"/>
                <a:gd name="T7" fmla="*/ 8 h 70"/>
                <a:gd name="T8" fmla="*/ 31 w 77"/>
                <a:gd name="T9" fmla="*/ 0 h 70"/>
                <a:gd name="T10" fmla="*/ 48 w 77"/>
                <a:gd name="T11" fmla="*/ 0 h 70"/>
                <a:gd name="T12" fmla="*/ 66 w 77"/>
                <a:gd name="T13" fmla="*/ 8 h 70"/>
                <a:gd name="T14" fmla="*/ 74 w 77"/>
                <a:gd name="T15" fmla="*/ 26 h 70"/>
                <a:gd name="T16" fmla="*/ 74 w 77"/>
                <a:gd name="T17" fmla="*/ 29 h 70"/>
                <a:gd name="T18" fmla="*/ 77 w 77"/>
                <a:gd name="T19" fmla="*/ 29 h 70"/>
                <a:gd name="T20" fmla="*/ 77 w 77"/>
                <a:gd name="T21" fmla="*/ 58 h 70"/>
                <a:gd name="T22" fmla="*/ 71 w 77"/>
                <a:gd name="T23" fmla="*/ 58 h 70"/>
                <a:gd name="T24" fmla="*/ 71 w 77"/>
                <a:gd name="T25" fmla="*/ 70 h 70"/>
                <a:gd name="T26" fmla="*/ 56 w 77"/>
                <a:gd name="T27" fmla="*/ 70 h 70"/>
                <a:gd name="T28" fmla="*/ 56 w 77"/>
                <a:gd name="T29" fmla="*/ 58 h 70"/>
                <a:gd name="T30" fmla="*/ 21 w 77"/>
                <a:gd name="T31" fmla="*/ 58 h 70"/>
                <a:gd name="T32" fmla="*/ 21 w 77"/>
                <a:gd name="T33" fmla="*/ 70 h 70"/>
                <a:gd name="T34" fmla="*/ 7 w 77"/>
                <a:gd name="T35" fmla="*/ 70 h 70"/>
                <a:gd name="T36" fmla="*/ 7 w 77"/>
                <a:gd name="T37" fmla="*/ 58 h 70"/>
                <a:gd name="T38" fmla="*/ 0 w 77"/>
                <a:gd name="T39" fmla="*/ 58 h 70"/>
                <a:gd name="T40" fmla="*/ 0 w 77"/>
                <a:gd name="T41" fmla="*/ 29 h 70"/>
                <a:gd name="T42" fmla="*/ 16 w 77"/>
                <a:gd name="T43" fmla="*/ 29 h 70"/>
                <a:gd name="T44" fmla="*/ 63 w 77"/>
                <a:gd name="T45" fmla="*/ 29 h 70"/>
                <a:gd name="T46" fmla="*/ 63 w 77"/>
                <a:gd name="T47" fmla="*/ 26 h 70"/>
                <a:gd name="T48" fmla="*/ 59 w 77"/>
                <a:gd name="T49" fmla="*/ 15 h 70"/>
                <a:gd name="T50" fmla="*/ 48 w 77"/>
                <a:gd name="T51" fmla="*/ 11 h 70"/>
                <a:gd name="T52" fmla="*/ 31 w 77"/>
                <a:gd name="T53" fmla="*/ 11 h 70"/>
                <a:gd name="T54" fmla="*/ 20 w 77"/>
                <a:gd name="T55" fmla="*/ 15 h 70"/>
                <a:gd name="T56" fmla="*/ 16 w 77"/>
                <a:gd name="T57" fmla="*/ 26 h 70"/>
                <a:gd name="T58" fmla="*/ 16 w 77"/>
                <a:gd name="T59" fmla="*/ 29 h 70"/>
                <a:gd name="T60" fmla="*/ 70 w 77"/>
                <a:gd name="T61" fmla="*/ 37 h 70"/>
                <a:gd name="T62" fmla="*/ 53 w 77"/>
                <a:gd name="T63" fmla="*/ 40 h 70"/>
                <a:gd name="T64" fmla="*/ 53 w 77"/>
                <a:gd name="T65" fmla="*/ 48 h 70"/>
                <a:gd name="T66" fmla="*/ 63 w 77"/>
                <a:gd name="T67" fmla="*/ 48 h 70"/>
                <a:gd name="T68" fmla="*/ 70 w 77"/>
                <a:gd name="T69" fmla="*/ 48 h 70"/>
                <a:gd name="T70" fmla="*/ 70 w 77"/>
                <a:gd name="T71" fmla="*/ 37 h 70"/>
                <a:gd name="T72" fmla="*/ 7 w 77"/>
                <a:gd name="T73" fmla="*/ 37 h 70"/>
                <a:gd name="T74" fmla="*/ 7 w 77"/>
                <a:gd name="T75" fmla="*/ 48 h 70"/>
                <a:gd name="T76" fmla="*/ 16 w 77"/>
                <a:gd name="T77" fmla="*/ 48 h 70"/>
                <a:gd name="T78" fmla="*/ 24 w 77"/>
                <a:gd name="T79" fmla="*/ 48 h 70"/>
                <a:gd name="T80" fmla="*/ 24 w 77"/>
                <a:gd name="T81" fmla="*/ 40 h 70"/>
                <a:gd name="T82" fmla="*/ 7 w 77"/>
                <a:gd name="T83" fmla="*/ 3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7" h="70">
                  <a:moveTo>
                    <a:pt x="0" y="29"/>
                  </a:moveTo>
                  <a:cubicBezTo>
                    <a:pt x="5" y="29"/>
                    <a:pt x="5" y="29"/>
                    <a:pt x="5" y="29"/>
                  </a:cubicBezTo>
                  <a:cubicBezTo>
                    <a:pt x="5" y="26"/>
                    <a:pt x="5" y="26"/>
                    <a:pt x="5" y="26"/>
                  </a:cubicBezTo>
                  <a:cubicBezTo>
                    <a:pt x="5" y="19"/>
                    <a:pt x="8" y="12"/>
                    <a:pt x="13" y="8"/>
                  </a:cubicBezTo>
                  <a:cubicBezTo>
                    <a:pt x="17" y="3"/>
                    <a:pt x="24" y="0"/>
                    <a:pt x="31" y="0"/>
                  </a:cubicBezTo>
                  <a:cubicBezTo>
                    <a:pt x="48" y="0"/>
                    <a:pt x="48" y="0"/>
                    <a:pt x="48" y="0"/>
                  </a:cubicBezTo>
                  <a:cubicBezTo>
                    <a:pt x="55" y="0"/>
                    <a:pt x="61" y="3"/>
                    <a:pt x="66" y="8"/>
                  </a:cubicBezTo>
                  <a:cubicBezTo>
                    <a:pt x="71" y="12"/>
                    <a:pt x="74" y="19"/>
                    <a:pt x="74" y="26"/>
                  </a:cubicBezTo>
                  <a:cubicBezTo>
                    <a:pt x="74" y="29"/>
                    <a:pt x="74" y="29"/>
                    <a:pt x="74" y="29"/>
                  </a:cubicBezTo>
                  <a:cubicBezTo>
                    <a:pt x="77" y="29"/>
                    <a:pt x="77" y="29"/>
                    <a:pt x="77" y="29"/>
                  </a:cubicBezTo>
                  <a:cubicBezTo>
                    <a:pt x="77" y="58"/>
                    <a:pt x="77" y="58"/>
                    <a:pt x="77" y="58"/>
                  </a:cubicBezTo>
                  <a:cubicBezTo>
                    <a:pt x="71" y="58"/>
                    <a:pt x="71" y="58"/>
                    <a:pt x="71" y="58"/>
                  </a:cubicBezTo>
                  <a:cubicBezTo>
                    <a:pt x="71" y="70"/>
                    <a:pt x="71" y="70"/>
                    <a:pt x="71" y="70"/>
                  </a:cubicBezTo>
                  <a:cubicBezTo>
                    <a:pt x="56" y="70"/>
                    <a:pt x="56" y="70"/>
                    <a:pt x="56" y="70"/>
                  </a:cubicBezTo>
                  <a:cubicBezTo>
                    <a:pt x="56" y="58"/>
                    <a:pt x="56" y="58"/>
                    <a:pt x="56" y="58"/>
                  </a:cubicBezTo>
                  <a:cubicBezTo>
                    <a:pt x="21" y="58"/>
                    <a:pt x="21" y="58"/>
                    <a:pt x="21" y="58"/>
                  </a:cubicBezTo>
                  <a:cubicBezTo>
                    <a:pt x="21" y="70"/>
                    <a:pt x="21" y="70"/>
                    <a:pt x="21" y="70"/>
                  </a:cubicBezTo>
                  <a:cubicBezTo>
                    <a:pt x="7" y="70"/>
                    <a:pt x="7" y="70"/>
                    <a:pt x="7" y="70"/>
                  </a:cubicBezTo>
                  <a:cubicBezTo>
                    <a:pt x="7" y="58"/>
                    <a:pt x="7" y="58"/>
                    <a:pt x="7" y="58"/>
                  </a:cubicBezTo>
                  <a:cubicBezTo>
                    <a:pt x="0" y="58"/>
                    <a:pt x="0" y="58"/>
                    <a:pt x="0" y="58"/>
                  </a:cubicBezTo>
                  <a:cubicBezTo>
                    <a:pt x="0" y="29"/>
                    <a:pt x="0" y="29"/>
                    <a:pt x="0" y="29"/>
                  </a:cubicBezTo>
                  <a:close/>
                  <a:moveTo>
                    <a:pt x="16" y="29"/>
                  </a:moveTo>
                  <a:cubicBezTo>
                    <a:pt x="63" y="29"/>
                    <a:pt x="63" y="29"/>
                    <a:pt x="63" y="29"/>
                  </a:cubicBezTo>
                  <a:cubicBezTo>
                    <a:pt x="63" y="26"/>
                    <a:pt x="63" y="26"/>
                    <a:pt x="63" y="26"/>
                  </a:cubicBezTo>
                  <a:cubicBezTo>
                    <a:pt x="63" y="22"/>
                    <a:pt x="61" y="18"/>
                    <a:pt x="59" y="15"/>
                  </a:cubicBezTo>
                  <a:cubicBezTo>
                    <a:pt x="56" y="13"/>
                    <a:pt x="52" y="11"/>
                    <a:pt x="48" y="11"/>
                  </a:cubicBezTo>
                  <a:cubicBezTo>
                    <a:pt x="31" y="11"/>
                    <a:pt x="31" y="11"/>
                    <a:pt x="31" y="11"/>
                  </a:cubicBezTo>
                  <a:cubicBezTo>
                    <a:pt x="27" y="11"/>
                    <a:pt x="23" y="13"/>
                    <a:pt x="20" y="15"/>
                  </a:cubicBezTo>
                  <a:cubicBezTo>
                    <a:pt x="18" y="18"/>
                    <a:pt x="16" y="22"/>
                    <a:pt x="16" y="26"/>
                  </a:cubicBezTo>
                  <a:cubicBezTo>
                    <a:pt x="16" y="29"/>
                    <a:pt x="16" y="29"/>
                    <a:pt x="16" y="29"/>
                  </a:cubicBezTo>
                  <a:close/>
                  <a:moveTo>
                    <a:pt x="70" y="37"/>
                  </a:moveTo>
                  <a:cubicBezTo>
                    <a:pt x="53" y="40"/>
                    <a:pt x="53" y="40"/>
                    <a:pt x="53" y="40"/>
                  </a:cubicBezTo>
                  <a:cubicBezTo>
                    <a:pt x="53" y="48"/>
                    <a:pt x="53" y="48"/>
                    <a:pt x="53" y="48"/>
                  </a:cubicBezTo>
                  <a:cubicBezTo>
                    <a:pt x="63" y="48"/>
                    <a:pt x="63" y="48"/>
                    <a:pt x="63" y="48"/>
                  </a:cubicBezTo>
                  <a:cubicBezTo>
                    <a:pt x="70" y="48"/>
                    <a:pt x="70" y="48"/>
                    <a:pt x="70" y="48"/>
                  </a:cubicBezTo>
                  <a:cubicBezTo>
                    <a:pt x="70" y="37"/>
                    <a:pt x="70" y="37"/>
                    <a:pt x="70" y="37"/>
                  </a:cubicBezTo>
                  <a:close/>
                  <a:moveTo>
                    <a:pt x="7" y="37"/>
                  </a:moveTo>
                  <a:cubicBezTo>
                    <a:pt x="7" y="48"/>
                    <a:pt x="7" y="48"/>
                    <a:pt x="7" y="48"/>
                  </a:cubicBezTo>
                  <a:cubicBezTo>
                    <a:pt x="16" y="48"/>
                    <a:pt x="16" y="48"/>
                    <a:pt x="16" y="48"/>
                  </a:cubicBezTo>
                  <a:cubicBezTo>
                    <a:pt x="24" y="48"/>
                    <a:pt x="24" y="48"/>
                    <a:pt x="24" y="48"/>
                  </a:cubicBezTo>
                  <a:cubicBezTo>
                    <a:pt x="24" y="40"/>
                    <a:pt x="24" y="40"/>
                    <a:pt x="24" y="40"/>
                  </a:cubicBezTo>
                  <a:lnTo>
                    <a:pt x="7" y="3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 name="Freeform 15">
              <a:extLst>
                <a:ext uri="{FF2B5EF4-FFF2-40B4-BE49-F238E27FC236}">
                  <a16:creationId xmlns:a16="http://schemas.microsoft.com/office/drawing/2014/main" xmlns="" id="{B8444384-0927-455B-90E0-7D0410FE4F83}"/>
                </a:ext>
              </a:extLst>
            </p:cNvPr>
            <p:cNvSpPr>
              <a:spLocks noEditPoints="1"/>
            </p:cNvSpPr>
            <p:nvPr/>
          </p:nvSpPr>
          <p:spPr bwMode="auto">
            <a:xfrm>
              <a:off x="2819313" y="2635999"/>
              <a:ext cx="257131" cy="352255"/>
            </a:xfrm>
            <a:custGeom>
              <a:avLst/>
              <a:gdLst>
                <a:gd name="T0" fmla="*/ 37 w 73"/>
                <a:gd name="T1" fmla="*/ 0 h 100"/>
                <a:gd name="T2" fmla="*/ 63 w 73"/>
                <a:gd name="T3" fmla="*/ 9 h 100"/>
                <a:gd name="T4" fmla="*/ 73 w 73"/>
                <a:gd name="T5" fmla="*/ 33 h 100"/>
                <a:gd name="T6" fmla="*/ 73 w 73"/>
                <a:gd name="T7" fmla="*/ 40 h 100"/>
                <a:gd name="T8" fmla="*/ 70 w 73"/>
                <a:gd name="T9" fmla="*/ 47 h 100"/>
                <a:gd name="T10" fmla="*/ 50 w 73"/>
                <a:gd name="T11" fmla="*/ 74 h 100"/>
                <a:gd name="T12" fmla="*/ 48 w 73"/>
                <a:gd name="T13" fmla="*/ 76 h 100"/>
                <a:gd name="T14" fmla="*/ 48 w 73"/>
                <a:gd name="T15" fmla="*/ 80 h 100"/>
                <a:gd name="T16" fmla="*/ 46 w 73"/>
                <a:gd name="T17" fmla="*/ 80 h 100"/>
                <a:gd name="T18" fmla="*/ 44 w 73"/>
                <a:gd name="T19" fmla="*/ 80 h 100"/>
                <a:gd name="T20" fmla="*/ 38 w 73"/>
                <a:gd name="T21" fmla="*/ 80 h 100"/>
                <a:gd name="T22" fmla="*/ 36 w 73"/>
                <a:gd name="T23" fmla="*/ 80 h 100"/>
                <a:gd name="T24" fmla="*/ 31 w 73"/>
                <a:gd name="T25" fmla="*/ 80 h 100"/>
                <a:gd name="T26" fmla="*/ 29 w 73"/>
                <a:gd name="T27" fmla="*/ 80 h 100"/>
                <a:gd name="T28" fmla="*/ 27 w 73"/>
                <a:gd name="T29" fmla="*/ 80 h 100"/>
                <a:gd name="T30" fmla="*/ 27 w 73"/>
                <a:gd name="T31" fmla="*/ 80 h 100"/>
                <a:gd name="T32" fmla="*/ 27 w 73"/>
                <a:gd name="T33" fmla="*/ 76 h 100"/>
                <a:gd name="T34" fmla="*/ 21 w 73"/>
                <a:gd name="T35" fmla="*/ 70 h 100"/>
                <a:gd name="T36" fmla="*/ 0 w 73"/>
                <a:gd name="T37" fmla="*/ 33 h 100"/>
                <a:gd name="T38" fmla="*/ 11 w 73"/>
                <a:gd name="T39" fmla="*/ 9 h 100"/>
                <a:gd name="T40" fmla="*/ 37 w 73"/>
                <a:gd name="T41" fmla="*/ 0 h 100"/>
                <a:gd name="T42" fmla="*/ 45 w 73"/>
                <a:gd name="T43" fmla="*/ 86 h 100"/>
                <a:gd name="T44" fmla="*/ 43 w 73"/>
                <a:gd name="T45" fmla="*/ 100 h 100"/>
                <a:gd name="T46" fmla="*/ 31 w 73"/>
                <a:gd name="T47" fmla="*/ 100 h 100"/>
                <a:gd name="T48" fmla="*/ 30 w 73"/>
                <a:gd name="T49" fmla="*/ 86 h 100"/>
                <a:gd name="T50" fmla="*/ 45 w 73"/>
                <a:gd name="T51" fmla="*/ 86 h 100"/>
                <a:gd name="T52" fmla="*/ 37 w 73"/>
                <a:gd name="T53" fmla="*/ 74 h 100"/>
                <a:gd name="T54" fmla="*/ 43 w 73"/>
                <a:gd name="T55" fmla="*/ 74 h 100"/>
                <a:gd name="T56" fmla="*/ 48 w 73"/>
                <a:gd name="T57" fmla="*/ 6 h 100"/>
                <a:gd name="T58" fmla="*/ 37 w 73"/>
                <a:gd name="T59" fmla="*/ 4 h 100"/>
                <a:gd name="T60" fmla="*/ 36 w 73"/>
                <a:gd name="T61" fmla="*/ 4 h 100"/>
                <a:gd name="T62" fmla="*/ 37 w 73"/>
                <a:gd name="T63" fmla="*/ 74 h 100"/>
                <a:gd name="T64" fmla="*/ 17 w 73"/>
                <a:gd name="T65" fmla="*/ 10 h 100"/>
                <a:gd name="T66" fmla="*/ 16 w 73"/>
                <a:gd name="T67" fmla="*/ 58 h 100"/>
                <a:gd name="T68" fmla="*/ 25 w 73"/>
                <a:gd name="T69" fmla="*/ 67 h 100"/>
                <a:gd name="T70" fmla="*/ 30 w 73"/>
                <a:gd name="T71" fmla="*/ 72 h 100"/>
                <a:gd name="T72" fmla="*/ 27 w 73"/>
                <a:gd name="T73" fmla="*/ 5 h 100"/>
                <a:gd name="T74" fmla="*/ 17 w 73"/>
                <a:gd name="T75" fmla="*/ 10 h 100"/>
                <a:gd name="T76" fmla="*/ 60 w 73"/>
                <a:gd name="T77" fmla="*/ 13 h 100"/>
                <a:gd name="T78" fmla="*/ 56 w 73"/>
                <a:gd name="T79" fmla="*/ 60 h 100"/>
                <a:gd name="T80" fmla="*/ 66 w 73"/>
                <a:gd name="T81" fmla="*/ 45 h 100"/>
                <a:gd name="T82" fmla="*/ 68 w 73"/>
                <a:gd name="T83" fmla="*/ 39 h 100"/>
                <a:gd name="T84" fmla="*/ 69 w 73"/>
                <a:gd name="T85" fmla="*/ 33 h 100"/>
                <a:gd name="T86" fmla="*/ 60 w 73"/>
                <a:gd name="T87" fmla="*/ 1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3" h="100">
                  <a:moveTo>
                    <a:pt x="37" y="0"/>
                  </a:moveTo>
                  <a:cubicBezTo>
                    <a:pt x="47" y="0"/>
                    <a:pt x="56" y="3"/>
                    <a:pt x="63" y="9"/>
                  </a:cubicBezTo>
                  <a:cubicBezTo>
                    <a:pt x="69" y="15"/>
                    <a:pt x="73" y="24"/>
                    <a:pt x="73" y="33"/>
                  </a:cubicBezTo>
                  <a:cubicBezTo>
                    <a:pt x="73" y="36"/>
                    <a:pt x="73" y="38"/>
                    <a:pt x="73" y="40"/>
                  </a:cubicBezTo>
                  <a:cubicBezTo>
                    <a:pt x="72" y="43"/>
                    <a:pt x="71" y="45"/>
                    <a:pt x="70" y="47"/>
                  </a:cubicBezTo>
                  <a:cubicBezTo>
                    <a:pt x="68" y="53"/>
                    <a:pt x="56" y="67"/>
                    <a:pt x="50" y="74"/>
                  </a:cubicBezTo>
                  <a:cubicBezTo>
                    <a:pt x="49" y="75"/>
                    <a:pt x="48" y="75"/>
                    <a:pt x="48" y="76"/>
                  </a:cubicBezTo>
                  <a:cubicBezTo>
                    <a:pt x="48" y="80"/>
                    <a:pt x="48" y="80"/>
                    <a:pt x="48" y="80"/>
                  </a:cubicBezTo>
                  <a:cubicBezTo>
                    <a:pt x="46" y="80"/>
                    <a:pt x="46" y="80"/>
                    <a:pt x="46" y="80"/>
                  </a:cubicBezTo>
                  <a:cubicBezTo>
                    <a:pt x="44" y="80"/>
                    <a:pt x="44" y="80"/>
                    <a:pt x="44" y="80"/>
                  </a:cubicBezTo>
                  <a:cubicBezTo>
                    <a:pt x="38" y="80"/>
                    <a:pt x="38" y="80"/>
                    <a:pt x="38" y="80"/>
                  </a:cubicBezTo>
                  <a:cubicBezTo>
                    <a:pt x="36" y="80"/>
                    <a:pt x="36" y="80"/>
                    <a:pt x="36" y="80"/>
                  </a:cubicBezTo>
                  <a:cubicBezTo>
                    <a:pt x="31" y="80"/>
                    <a:pt x="31" y="80"/>
                    <a:pt x="31" y="80"/>
                  </a:cubicBezTo>
                  <a:cubicBezTo>
                    <a:pt x="29" y="80"/>
                    <a:pt x="29" y="80"/>
                    <a:pt x="29" y="80"/>
                  </a:cubicBezTo>
                  <a:cubicBezTo>
                    <a:pt x="27" y="80"/>
                    <a:pt x="27" y="80"/>
                    <a:pt x="27" y="80"/>
                  </a:cubicBezTo>
                  <a:cubicBezTo>
                    <a:pt x="27" y="80"/>
                    <a:pt x="27" y="80"/>
                    <a:pt x="27" y="80"/>
                  </a:cubicBezTo>
                  <a:cubicBezTo>
                    <a:pt x="27" y="76"/>
                    <a:pt x="27" y="76"/>
                    <a:pt x="27" y="76"/>
                  </a:cubicBezTo>
                  <a:cubicBezTo>
                    <a:pt x="25" y="74"/>
                    <a:pt x="23" y="72"/>
                    <a:pt x="21" y="70"/>
                  </a:cubicBezTo>
                  <a:cubicBezTo>
                    <a:pt x="11" y="60"/>
                    <a:pt x="0" y="48"/>
                    <a:pt x="0" y="33"/>
                  </a:cubicBezTo>
                  <a:cubicBezTo>
                    <a:pt x="0" y="24"/>
                    <a:pt x="4" y="15"/>
                    <a:pt x="11" y="9"/>
                  </a:cubicBezTo>
                  <a:cubicBezTo>
                    <a:pt x="18" y="3"/>
                    <a:pt x="27" y="0"/>
                    <a:pt x="37" y="0"/>
                  </a:cubicBezTo>
                  <a:close/>
                  <a:moveTo>
                    <a:pt x="45" y="86"/>
                  </a:moveTo>
                  <a:cubicBezTo>
                    <a:pt x="43" y="100"/>
                    <a:pt x="43" y="100"/>
                    <a:pt x="43" y="100"/>
                  </a:cubicBezTo>
                  <a:cubicBezTo>
                    <a:pt x="31" y="100"/>
                    <a:pt x="31" y="100"/>
                    <a:pt x="31" y="100"/>
                  </a:cubicBezTo>
                  <a:cubicBezTo>
                    <a:pt x="30" y="86"/>
                    <a:pt x="30" y="86"/>
                    <a:pt x="30" y="86"/>
                  </a:cubicBezTo>
                  <a:cubicBezTo>
                    <a:pt x="45" y="86"/>
                    <a:pt x="45" y="86"/>
                    <a:pt x="45" y="86"/>
                  </a:cubicBezTo>
                  <a:close/>
                  <a:moveTo>
                    <a:pt x="37" y="74"/>
                  </a:moveTo>
                  <a:cubicBezTo>
                    <a:pt x="43" y="74"/>
                    <a:pt x="43" y="74"/>
                    <a:pt x="43" y="74"/>
                  </a:cubicBezTo>
                  <a:cubicBezTo>
                    <a:pt x="49" y="49"/>
                    <a:pt x="54" y="27"/>
                    <a:pt x="48" y="6"/>
                  </a:cubicBezTo>
                  <a:cubicBezTo>
                    <a:pt x="44" y="5"/>
                    <a:pt x="41" y="4"/>
                    <a:pt x="37" y="4"/>
                  </a:cubicBezTo>
                  <a:cubicBezTo>
                    <a:pt x="37" y="4"/>
                    <a:pt x="36" y="4"/>
                    <a:pt x="36" y="4"/>
                  </a:cubicBezTo>
                  <a:cubicBezTo>
                    <a:pt x="34" y="27"/>
                    <a:pt x="36" y="51"/>
                    <a:pt x="37" y="74"/>
                  </a:cubicBezTo>
                  <a:close/>
                  <a:moveTo>
                    <a:pt x="17" y="10"/>
                  </a:moveTo>
                  <a:cubicBezTo>
                    <a:pt x="5" y="25"/>
                    <a:pt x="6" y="41"/>
                    <a:pt x="16" y="58"/>
                  </a:cubicBezTo>
                  <a:cubicBezTo>
                    <a:pt x="19" y="61"/>
                    <a:pt x="22" y="64"/>
                    <a:pt x="25" y="67"/>
                  </a:cubicBezTo>
                  <a:cubicBezTo>
                    <a:pt x="26" y="69"/>
                    <a:pt x="28" y="70"/>
                    <a:pt x="30" y="72"/>
                  </a:cubicBezTo>
                  <a:cubicBezTo>
                    <a:pt x="24" y="52"/>
                    <a:pt x="13" y="25"/>
                    <a:pt x="27" y="5"/>
                  </a:cubicBezTo>
                  <a:cubicBezTo>
                    <a:pt x="23" y="6"/>
                    <a:pt x="20" y="8"/>
                    <a:pt x="17" y="10"/>
                  </a:cubicBezTo>
                  <a:close/>
                  <a:moveTo>
                    <a:pt x="60" y="13"/>
                  </a:moveTo>
                  <a:cubicBezTo>
                    <a:pt x="66" y="27"/>
                    <a:pt x="63" y="45"/>
                    <a:pt x="56" y="60"/>
                  </a:cubicBezTo>
                  <a:cubicBezTo>
                    <a:pt x="60" y="54"/>
                    <a:pt x="65" y="49"/>
                    <a:pt x="66" y="45"/>
                  </a:cubicBezTo>
                  <a:cubicBezTo>
                    <a:pt x="67" y="43"/>
                    <a:pt x="67" y="41"/>
                    <a:pt x="68" y="39"/>
                  </a:cubicBezTo>
                  <a:cubicBezTo>
                    <a:pt x="68" y="37"/>
                    <a:pt x="69" y="35"/>
                    <a:pt x="69" y="33"/>
                  </a:cubicBezTo>
                  <a:cubicBezTo>
                    <a:pt x="69" y="25"/>
                    <a:pt x="65" y="18"/>
                    <a:pt x="60" y="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 name="Freeform 18">
              <a:extLst>
                <a:ext uri="{FF2B5EF4-FFF2-40B4-BE49-F238E27FC236}">
                  <a16:creationId xmlns:a16="http://schemas.microsoft.com/office/drawing/2014/main" xmlns="" id="{940E3427-4CA2-4951-867D-284C81C310DA}"/>
                </a:ext>
              </a:extLst>
            </p:cNvPr>
            <p:cNvSpPr>
              <a:spLocks noEditPoints="1"/>
            </p:cNvSpPr>
            <p:nvPr/>
          </p:nvSpPr>
          <p:spPr bwMode="auto">
            <a:xfrm>
              <a:off x="4340653" y="2657225"/>
              <a:ext cx="334419" cy="334419"/>
            </a:xfrm>
            <a:custGeom>
              <a:avLst/>
              <a:gdLst>
                <a:gd name="T0" fmla="*/ 24 w 95"/>
                <a:gd name="T1" fmla="*/ 49 h 95"/>
                <a:gd name="T2" fmla="*/ 25 w 95"/>
                <a:gd name="T3" fmla="*/ 57 h 95"/>
                <a:gd name="T4" fmla="*/ 27 w 95"/>
                <a:gd name="T5" fmla="*/ 53 h 95"/>
                <a:gd name="T6" fmla="*/ 19 w 95"/>
                <a:gd name="T7" fmla="*/ 44 h 95"/>
                <a:gd name="T8" fmla="*/ 18 w 95"/>
                <a:gd name="T9" fmla="*/ 37 h 95"/>
                <a:gd name="T10" fmla="*/ 32 w 95"/>
                <a:gd name="T11" fmla="*/ 37 h 95"/>
                <a:gd name="T12" fmla="*/ 27 w 95"/>
                <a:gd name="T13" fmla="*/ 42 h 95"/>
                <a:gd name="T14" fmla="*/ 26 w 95"/>
                <a:gd name="T15" fmla="*/ 36 h 95"/>
                <a:gd name="T16" fmla="*/ 25 w 95"/>
                <a:gd name="T17" fmla="*/ 39 h 95"/>
                <a:gd name="T18" fmla="*/ 32 w 95"/>
                <a:gd name="T19" fmla="*/ 48 h 95"/>
                <a:gd name="T20" fmla="*/ 33 w 95"/>
                <a:gd name="T21" fmla="*/ 55 h 95"/>
                <a:gd name="T22" fmla="*/ 18 w 95"/>
                <a:gd name="T23" fmla="*/ 56 h 95"/>
                <a:gd name="T24" fmla="*/ 0 w 95"/>
                <a:gd name="T25" fmla="*/ 28 h 95"/>
                <a:gd name="T26" fmla="*/ 0 w 95"/>
                <a:gd name="T27" fmla="*/ 67 h 95"/>
                <a:gd name="T28" fmla="*/ 28 w 95"/>
                <a:gd name="T29" fmla="*/ 95 h 95"/>
                <a:gd name="T30" fmla="*/ 67 w 95"/>
                <a:gd name="T31" fmla="*/ 95 h 95"/>
                <a:gd name="T32" fmla="*/ 95 w 95"/>
                <a:gd name="T33" fmla="*/ 67 h 95"/>
                <a:gd name="T34" fmla="*/ 95 w 95"/>
                <a:gd name="T35" fmla="*/ 27 h 95"/>
                <a:gd name="T36" fmla="*/ 67 w 95"/>
                <a:gd name="T37" fmla="*/ 0 h 95"/>
                <a:gd name="T38" fmla="*/ 28 w 95"/>
                <a:gd name="T39" fmla="*/ 0 h 95"/>
                <a:gd name="T40" fmla="*/ 0 w 95"/>
                <a:gd name="T41" fmla="*/ 28 h 95"/>
                <a:gd name="T42" fmla="*/ 12 w 95"/>
                <a:gd name="T43" fmla="*/ 62 h 95"/>
                <a:gd name="T44" fmla="*/ 62 w 95"/>
                <a:gd name="T45" fmla="*/ 82 h 95"/>
                <a:gd name="T46" fmla="*/ 83 w 95"/>
                <a:gd name="T47" fmla="*/ 33 h 95"/>
                <a:gd name="T48" fmla="*/ 33 w 95"/>
                <a:gd name="T49" fmla="*/ 12 h 95"/>
                <a:gd name="T50" fmla="*/ 47 w 95"/>
                <a:gd name="T51" fmla="*/ 36 h 95"/>
                <a:gd name="T52" fmla="*/ 44 w 95"/>
                <a:gd name="T53" fmla="*/ 61 h 95"/>
                <a:gd name="T54" fmla="*/ 37 w 95"/>
                <a:gd name="T55" fmla="*/ 36 h 95"/>
                <a:gd name="T56" fmla="*/ 34 w 95"/>
                <a:gd name="T57" fmla="*/ 32 h 95"/>
                <a:gd name="T58" fmla="*/ 47 w 95"/>
                <a:gd name="T59" fmla="*/ 36 h 95"/>
                <a:gd name="T60" fmla="*/ 48 w 95"/>
                <a:gd name="T61" fmla="*/ 37 h 95"/>
                <a:gd name="T62" fmla="*/ 63 w 95"/>
                <a:gd name="T63" fmla="*/ 37 h 95"/>
                <a:gd name="T64" fmla="*/ 61 w 95"/>
                <a:gd name="T65" fmla="*/ 60 h 95"/>
                <a:gd name="T66" fmla="*/ 48 w 95"/>
                <a:gd name="T67" fmla="*/ 56 h 95"/>
                <a:gd name="T68" fmla="*/ 56 w 95"/>
                <a:gd name="T69" fmla="*/ 57 h 95"/>
                <a:gd name="T70" fmla="*/ 55 w 95"/>
                <a:gd name="T71" fmla="*/ 37 h 95"/>
                <a:gd name="T72" fmla="*/ 57 w 95"/>
                <a:gd name="T73" fmla="*/ 37 h 95"/>
                <a:gd name="T74" fmla="*/ 70 w 95"/>
                <a:gd name="T75" fmla="*/ 50 h 95"/>
                <a:gd name="T76" fmla="*/ 64 w 95"/>
                <a:gd name="T77" fmla="*/ 61 h 95"/>
                <a:gd name="T78" fmla="*/ 71 w 95"/>
                <a:gd name="T79" fmla="*/ 32 h 95"/>
                <a:gd name="T80" fmla="*/ 78 w 95"/>
                <a:gd name="T81" fmla="*/ 37 h 95"/>
                <a:gd name="T82" fmla="*/ 77 w 95"/>
                <a:gd name="T83" fmla="*/ 49 h 95"/>
                <a:gd name="T84" fmla="*/ 72 w 95"/>
                <a:gd name="T85" fmla="*/ 45 h 95"/>
                <a:gd name="T86" fmla="*/ 70 w 95"/>
                <a:gd name="T87" fmla="*/ 36 h 95"/>
                <a:gd name="T88" fmla="*/ 72 w 95"/>
                <a:gd name="T89" fmla="*/ 4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5" h="95">
                  <a:moveTo>
                    <a:pt x="18" y="49"/>
                  </a:moveTo>
                  <a:cubicBezTo>
                    <a:pt x="24" y="49"/>
                    <a:pt x="24" y="49"/>
                    <a:pt x="24" y="49"/>
                  </a:cubicBezTo>
                  <a:cubicBezTo>
                    <a:pt x="24" y="56"/>
                    <a:pt x="24" y="56"/>
                    <a:pt x="24" y="56"/>
                  </a:cubicBezTo>
                  <a:cubicBezTo>
                    <a:pt x="24" y="57"/>
                    <a:pt x="25" y="57"/>
                    <a:pt x="25" y="57"/>
                  </a:cubicBezTo>
                  <a:cubicBezTo>
                    <a:pt x="26" y="57"/>
                    <a:pt x="27" y="57"/>
                    <a:pt x="27" y="56"/>
                  </a:cubicBezTo>
                  <a:cubicBezTo>
                    <a:pt x="27" y="53"/>
                    <a:pt x="27" y="53"/>
                    <a:pt x="27" y="53"/>
                  </a:cubicBezTo>
                  <a:cubicBezTo>
                    <a:pt x="27" y="51"/>
                    <a:pt x="26" y="50"/>
                    <a:pt x="24" y="49"/>
                  </a:cubicBezTo>
                  <a:cubicBezTo>
                    <a:pt x="22" y="46"/>
                    <a:pt x="20" y="45"/>
                    <a:pt x="19" y="44"/>
                  </a:cubicBezTo>
                  <a:cubicBezTo>
                    <a:pt x="19" y="43"/>
                    <a:pt x="18" y="42"/>
                    <a:pt x="18" y="41"/>
                  </a:cubicBezTo>
                  <a:cubicBezTo>
                    <a:pt x="18" y="37"/>
                    <a:pt x="18" y="37"/>
                    <a:pt x="18" y="37"/>
                  </a:cubicBezTo>
                  <a:cubicBezTo>
                    <a:pt x="18" y="34"/>
                    <a:pt x="21" y="32"/>
                    <a:pt x="26" y="32"/>
                  </a:cubicBezTo>
                  <a:cubicBezTo>
                    <a:pt x="30" y="32"/>
                    <a:pt x="32" y="34"/>
                    <a:pt x="32" y="37"/>
                  </a:cubicBezTo>
                  <a:cubicBezTo>
                    <a:pt x="32" y="42"/>
                    <a:pt x="32" y="42"/>
                    <a:pt x="32" y="42"/>
                  </a:cubicBezTo>
                  <a:cubicBezTo>
                    <a:pt x="27" y="42"/>
                    <a:pt x="27" y="42"/>
                    <a:pt x="27" y="42"/>
                  </a:cubicBezTo>
                  <a:cubicBezTo>
                    <a:pt x="27" y="37"/>
                    <a:pt x="27" y="37"/>
                    <a:pt x="27" y="37"/>
                  </a:cubicBezTo>
                  <a:cubicBezTo>
                    <a:pt x="27" y="36"/>
                    <a:pt x="26" y="36"/>
                    <a:pt x="26" y="36"/>
                  </a:cubicBezTo>
                  <a:cubicBezTo>
                    <a:pt x="25" y="36"/>
                    <a:pt x="24" y="36"/>
                    <a:pt x="24" y="37"/>
                  </a:cubicBezTo>
                  <a:cubicBezTo>
                    <a:pt x="25" y="39"/>
                    <a:pt x="25" y="39"/>
                    <a:pt x="25" y="39"/>
                  </a:cubicBezTo>
                  <a:cubicBezTo>
                    <a:pt x="25" y="40"/>
                    <a:pt x="25" y="42"/>
                    <a:pt x="27" y="43"/>
                  </a:cubicBezTo>
                  <a:cubicBezTo>
                    <a:pt x="29" y="46"/>
                    <a:pt x="31" y="47"/>
                    <a:pt x="32" y="48"/>
                  </a:cubicBezTo>
                  <a:cubicBezTo>
                    <a:pt x="32" y="49"/>
                    <a:pt x="33" y="50"/>
                    <a:pt x="33" y="52"/>
                  </a:cubicBezTo>
                  <a:cubicBezTo>
                    <a:pt x="33" y="55"/>
                    <a:pt x="33" y="55"/>
                    <a:pt x="33" y="55"/>
                  </a:cubicBezTo>
                  <a:cubicBezTo>
                    <a:pt x="33" y="59"/>
                    <a:pt x="30" y="61"/>
                    <a:pt x="25" y="61"/>
                  </a:cubicBezTo>
                  <a:cubicBezTo>
                    <a:pt x="21" y="61"/>
                    <a:pt x="18" y="59"/>
                    <a:pt x="18" y="56"/>
                  </a:cubicBezTo>
                  <a:cubicBezTo>
                    <a:pt x="18" y="49"/>
                    <a:pt x="18" y="49"/>
                    <a:pt x="18" y="49"/>
                  </a:cubicBezTo>
                  <a:close/>
                  <a:moveTo>
                    <a:pt x="0" y="28"/>
                  </a:moveTo>
                  <a:cubicBezTo>
                    <a:pt x="0" y="47"/>
                    <a:pt x="0" y="47"/>
                    <a:pt x="0" y="47"/>
                  </a:cubicBezTo>
                  <a:cubicBezTo>
                    <a:pt x="0" y="67"/>
                    <a:pt x="0" y="67"/>
                    <a:pt x="0" y="67"/>
                  </a:cubicBezTo>
                  <a:cubicBezTo>
                    <a:pt x="14" y="81"/>
                    <a:pt x="14" y="81"/>
                    <a:pt x="14" y="81"/>
                  </a:cubicBezTo>
                  <a:cubicBezTo>
                    <a:pt x="28" y="95"/>
                    <a:pt x="28" y="95"/>
                    <a:pt x="28" y="95"/>
                  </a:cubicBezTo>
                  <a:cubicBezTo>
                    <a:pt x="48" y="95"/>
                    <a:pt x="48" y="95"/>
                    <a:pt x="48" y="95"/>
                  </a:cubicBezTo>
                  <a:cubicBezTo>
                    <a:pt x="67" y="95"/>
                    <a:pt x="67" y="95"/>
                    <a:pt x="67" y="95"/>
                  </a:cubicBezTo>
                  <a:cubicBezTo>
                    <a:pt x="81" y="81"/>
                    <a:pt x="81" y="81"/>
                    <a:pt x="81" y="81"/>
                  </a:cubicBezTo>
                  <a:cubicBezTo>
                    <a:pt x="95" y="67"/>
                    <a:pt x="95" y="67"/>
                    <a:pt x="95" y="67"/>
                  </a:cubicBezTo>
                  <a:cubicBezTo>
                    <a:pt x="95" y="47"/>
                    <a:pt x="95" y="47"/>
                    <a:pt x="95" y="47"/>
                  </a:cubicBezTo>
                  <a:cubicBezTo>
                    <a:pt x="95" y="27"/>
                    <a:pt x="95" y="27"/>
                    <a:pt x="95" y="27"/>
                  </a:cubicBezTo>
                  <a:cubicBezTo>
                    <a:pt x="81" y="14"/>
                    <a:pt x="81" y="14"/>
                    <a:pt x="81" y="14"/>
                  </a:cubicBezTo>
                  <a:cubicBezTo>
                    <a:pt x="67" y="0"/>
                    <a:pt x="67" y="0"/>
                    <a:pt x="67" y="0"/>
                  </a:cubicBezTo>
                  <a:cubicBezTo>
                    <a:pt x="47" y="0"/>
                    <a:pt x="47" y="0"/>
                    <a:pt x="47" y="0"/>
                  </a:cubicBezTo>
                  <a:cubicBezTo>
                    <a:pt x="28" y="0"/>
                    <a:pt x="28" y="0"/>
                    <a:pt x="28" y="0"/>
                  </a:cubicBezTo>
                  <a:cubicBezTo>
                    <a:pt x="14" y="14"/>
                    <a:pt x="14" y="14"/>
                    <a:pt x="14" y="14"/>
                  </a:cubicBezTo>
                  <a:cubicBezTo>
                    <a:pt x="0" y="28"/>
                    <a:pt x="0" y="28"/>
                    <a:pt x="0" y="28"/>
                  </a:cubicBezTo>
                  <a:close/>
                  <a:moveTo>
                    <a:pt x="12" y="33"/>
                  </a:moveTo>
                  <a:cubicBezTo>
                    <a:pt x="12" y="62"/>
                    <a:pt x="12" y="62"/>
                    <a:pt x="12" y="62"/>
                  </a:cubicBezTo>
                  <a:cubicBezTo>
                    <a:pt x="33" y="83"/>
                    <a:pt x="33" y="83"/>
                    <a:pt x="33" y="83"/>
                  </a:cubicBezTo>
                  <a:cubicBezTo>
                    <a:pt x="62" y="82"/>
                    <a:pt x="62" y="82"/>
                    <a:pt x="62" y="82"/>
                  </a:cubicBezTo>
                  <a:cubicBezTo>
                    <a:pt x="83" y="62"/>
                    <a:pt x="83" y="62"/>
                    <a:pt x="83" y="62"/>
                  </a:cubicBezTo>
                  <a:cubicBezTo>
                    <a:pt x="83" y="33"/>
                    <a:pt x="83" y="33"/>
                    <a:pt x="83" y="33"/>
                  </a:cubicBezTo>
                  <a:cubicBezTo>
                    <a:pt x="62" y="12"/>
                    <a:pt x="62" y="12"/>
                    <a:pt x="62" y="12"/>
                  </a:cubicBezTo>
                  <a:cubicBezTo>
                    <a:pt x="33" y="12"/>
                    <a:pt x="33" y="12"/>
                    <a:pt x="33" y="12"/>
                  </a:cubicBezTo>
                  <a:cubicBezTo>
                    <a:pt x="12" y="33"/>
                    <a:pt x="12" y="33"/>
                    <a:pt x="12" y="33"/>
                  </a:cubicBezTo>
                  <a:close/>
                  <a:moveTo>
                    <a:pt x="47" y="36"/>
                  </a:moveTo>
                  <a:cubicBezTo>
                    <a:pt x="44" y="36"/>
                    <a:pt x="44" y="36"/>
                    <a:pt x="44" y="36"/>
                  </a:cubicBezTo>
                  <a:cubicBezTo>
                    <a:pt x="44" y="61"/>
                    <a:pt x="44" y="61"/>
                    <a:pt x="44" y="61"/>
                  </a:cubicBezTo>
                  <a:cubicBezTo>
                    <a:pt x="37" y="61"/>
                    <a:pt x="37" y="61"/>
                    <a:pt x="37" y="61"/>
                  </a:cubicBezTo>
                  <a:cubicBezTo>
                    <a:pt x="37" y="36"/>
                    <a:pt x="37" y="36"/>
                    <a:pt x="37" y="36"/>
                  </a:cubicBezTo>
                  <a:cubicBezTo>
                    <a:pt x="34" y="36"/>
                    <a:pt x="34" y="36"/>
                    <a:pt x="34" y="36"/>
                  </a:cubicBezTo>
                  <a:cubicBezTo>
                    <a:pt x="34" y="32"/>
                    <a:pt x="34" y="32"/>
                    <a:pt x="34" y="32"/>
                  </a:cubicBezTo>
                  <a:cubicBezTo>
                    <a:pt x="47" y="32"/>
                    <a:pt x="47" y="32"/>
                    <a:pt x="47" y="32"/>
                  </a:cubicBezTo>
                  <a:cubicBezTo>
                    <a:pt x="47" y="36"/>
                    <a:pt x="47" y="36"/>
                    <a:pt x="47" y="36"/>
                  </a:cubicBezTo>
                  <a:close/>
                  <a:moveTo>
                    <a:pt x="48" y="56"/>
                  </a:moveTo>
                  <a:cubicBezTo>
                    <a:pt x="48" y="37"/>
                    <a:pt x="48" y="37"/>
                    <a:pt x="48" y="37"/>
                  </a:cubicBezTo>
                  <a:cubicBezTo>
                    <a:pt x="48" y="34"/>
                    <a:pt x="51" y="32"/>
                    <a:pt x="56" y="32"/>
                  </a:cubicBezTo>
                  <a:cubicBezTo>
                    <a:pt x="60" y="32"/>
                    <a:pt x="63" y="34"/>
                    <a:pt x="63" y="37"/>
                  </a:cubicBezTo>
                  <a:cubicBezTo>
                    <a:pt x="63" y="56"/>
                    <a:pt x="63" y="56"/>
                    <a:pt x="63" y="56"/>
                  </a:cubicBezTo>
                  <a:cubicBezTo>
                    <a:pt x="63" y="58"/>
                    <a:pt x="62" y="59"/>
                    <a:pt x="61" y="60"/>
                  </a:cubicBezTo>
                  <a:cubicBezTo>
                    <a:pt x="59" y="61"/>
                    <a:pt x="58" y="61"/>
                    <a:pt x="56" y="61"/>
                  </a:cubicBezTo>
                  <a:cubicBezTo>
                    <a:pt x="51" y="61"/>
                    <a:pt x="48" y="59"/>
                    <a:pt x="48" y="56"/>
                  </a:cubicBezTo>
                  <a:close/>
                  <a:moveTo>
                    <a:pt x="57" y="56"/>
                  </a:moveTo>
                  <a:cubicBezTo>
                    <a:pt x="57" y="57"/>
                    <a:pt x="56" y="57"/>
                    <a:pt x="56" y="57"/>
                  </a:cubicBezTo>
                  <a:cubicBezTo>
                    <a:pt x="55" y="57"/>
                    <a:pt x="55" y="57"/>
                    <a:pt x="55" y="56"/>
                  </a:cubicBezTo>
                  <a:cubicBezTo>
                    <a:pt x="55" y="37"/>
                    <a:pt x="55" y="37"/>
                    <a:pt x="55" y="37"/>
                  </a:cubicBezTo>
                  <a:cubicBezTo>
                    <a:pt x="55" y="36"/>
                    <a:pt x="55" y="36"/>
                    <a:pt x="56" y="36"/>
                  </a:cubicBezTo>
                  <a:cubicBezTo>
                    <a:pt x="56" y="36"/>
                    <a:pt x="57" y="36"/>
                    <a:pt x="57" y="37"/>
                  </a:cubicBezTo>
                  <a:cubicBezTo>
                    <a:pt x="57" y="56"/>
                    <a:pt x="57" y="56"/>
                    <a:pt x="57" y="56"/>
                  </a:cubicBezTo>
                  <a:close/>
                  <a:moveTo>
                    <a:pt x="70" y="50"/>
                  </a:moveTo>
                  <a:cubicBezTo>
                    <a:pt x="70" y="61"/>
                    <a:pt x="70" y="61"/>
                    <a:pt x="70" y="61"/>
                  </a:cubicBezTo>
                  <a:cubicBezTo>
                    <a:pt x="64" y="61"/>
                    <a:pt x="64" y="61"/>
                    <a:pt x="64" y="61"/>
                  </a:cubicBezTo>
                  <a:cubicBezTo>
                    <a:pt x="64" y="32"/>
                    <a:pt x="64" y="32"/>
                    <a:pt x="64" y="32"/>
                  </a:cubicBezTo>
                  <a:cubicBezTo>
                    <a:pt x="71" y="32"/>
                    <a:pt x="71" y="32"/>
                    <a:pt x="71" y="32"/>
                  </a:cubicBezTo>
                  <a:cubicBezTo>
                    <a:pt x="73" y="32"/>
                    <a:pt x="75" y="32"/>
                    <a:pt x="77" y="33"/>
                  </a:cubicBezTo>
                  <a:cubicBezTo>
                    <a:pt x="78" y="34"/>
                    <a:pt x="78" y="35"/>
                    <a:pt x="78" y="37"/>
                  </a:cubicBezTo>
                  <a:cubicBezTo>
                    <a:pt x="78" y="45"/>
                    <a:pt x="78" y="45"/>
                    <a:pt x="78" y="45"/>
                  </a:cubicBezTo>
                  <a:cubicBezTo>
                    <a:pt x="78" y="47"/>
                    <a:pt x="78" y="48"/>
                    <a:pt x="77" y="49"/>
                  </a:cubicBezTo>
                  <a:cubicBezTo>
                    <a:pt x="76" y="50"/>
                    <a:pt x="74" y="50"/>
                    <a:pt x="70" y="50"/>
                  </a:cubicBezTo>
                  <a:close/>
                  <a:moveTo>
                    <a:pt x="72" y="45"/>
                  </a:moveTo>
                  <a:cubicBezTo>
                    <a:pt x="72" y="46"/>
                    <a:pt x="72" y="46"/>
                    <a:pt x="70" y="46"/>
                  </a:cubicBezTo>
                  <a:cubicBezTo>
                    <a:pt x="70" y="36"/>
                    <a:pt x="70" y="36"/>
                    <a:pt x="70" y="36"/>
                  </a:cubicBezTo>
                  <a:cubicBezTo>
                    <a:pt x="72" y="36"/>
                    <a:pt x="72" y="37"/>
                    <a:pt x="72" y="38"/>
                  </a:cubicBezTo>
                  <a:lnTo>
                    <a:pt x="72" y="4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Freeform 33">
              <a:extLst>
                <a:ext uri="{FF2B5EF4-FFF2-40B4-BE49-F238E27FC236}">
                  <a16:creationId xmlns:a16="http://schemas.microsoft.com/office/drawing/2014/main" xmlns="" id="{BC3D4671-FFBF-471C-9B13-2AE0DF99C65D}"/>
                </a:ext>
              </a:extLst>
            </p:cNvPr>
            <p:cNvSpPr>
              <a:spLocks noEditPoints="1"/>
            </p:cNvSpPr>
            <p:nvPr/>
          </p:nvSpPr>
          <p:spPr bwMode="auto">
            <a:xfrm>
              <a:off x="7492468" y="2717420"/>
              <a:ext cx="329960" cy="214028"/>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Tree>
    <p:extLst>
      <p:ext uri="{BB962C8B-B14F-4D97-AF65-F5344CB8AC3E}">
        <p14:creationId xmlns:p14="http://schemas.microsoft.com/office/powerpoint/2010/main" val="1623967655"/>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B26621BA-EE5C-49D9-8F8E-C3AA9A96A211}"/>
              </a:ext>
            </a:extLst>
          </p:cNvPr>
          <p:cNvGrpSpPr/>
          <p:nvPr/>
        </p:nvGrpSpPr>
        <p:grpSpPr>
          <a:xfrm>
            <a:off x="0" y="328306"/>
            <a:ext cx="12190413" cy="744070"/>
            <a:chOff x="-3263900" y="500464"/>
            <a:chExt cx="12190413" cy="744070"/>
          </a:xfrm>
        </p:grpSpPr>
        <p:grpSp>
          <p:nvGrpSpPr>
            <p:cNvPr id="11" name="组合 10">
              <a:extLst>
                <a:ext uri="{FF2B5EF4-FFF2-40B4-BE49-F238E27FC236}">
                  <a16:creationId xmlns:a16="http://schemas.microsoft.com/office/drawing/2014/main" xmlns="" id="{13EB87F4-0609-48B0-8FAD-F4DB774D2570}"/>
                </a:ext>
              </a:extLst>
            </p:cNvPr>
            <p:cNvGrpSpPr/>
            <p:nvPr/>
          </p:nvGrpSpPr>
          <p:grpSpPr>
            <a:xfrm>
              <a:off x="1012210" y="500464"/>
              <a:ext cx="3627350" cy="744070"/>
              <a:chOff x="1259860" y="683707"/>
              <a:chExt cx="3627350" cy="744070"/>
            </a:xfrm>
          </p:grpSpPr>
          <p:grpSp>
            <p:nvGrpSpPr>
              <p:cNvPr id="13" name="组合 12">
                <a:extLst>
                  <a:ext uri="{FF2B5EF4-FFF2-40B4-BE49-F238E27FC236}">
                    <a16:creationId xmlns:a16="http://schemas.microsoft.com/office/drawing/2014/main" xmlns="" id="{6E15125C-FCC3-41DE-A4F4-DB31571EA327}"/>
                  </a:ext>
                </a:extLst>
              </p:cNvPr>
              <p:cNvGrpSpPr/>
              <p:nvPr/>
            </p:nvGrpSpPr>
            <p:grpSpPr>
              <a:xfrm>
                <a:off x="1442728" y="683707"/>
                <a:ext cx="3255324" cy="744070"/>
                <a:chOff x="5103423" y="1157206"/>
                <a:chExt cx="2311401" cy="744070"/>
              </a:xfrm>
            </p:grpSpPr>
            <p:sp>
              <p:nvSpPr>
                <p:cNvPr id="15" name="TextBox 8">
                  <a:extLst>
                    <a:ext uri="{FF2B5EF4-FFF2-40B4-BE49-F238E27FC236}">
                      <a16:creationId xmlns:a16="http://schemas.microsoft.com/office/drawing/2014/main" xmlns="" id="{E4FED996-3A5B-46BC-B5CA-8383013E0839}"/>
                    </a:ext>
                  </a:extLst>
                </p:cNvPr>
                <p:cNvSpPr txBox="1">
                  <a:spLocks noChangeArrowheads="1"/>
                </p:cNvSpPr>
                <p:nvPr/>
              </p:nvSpPr>
              <p:spPr bwMode="auto">
                <a:xfrm>
                  <a:off x="5103423" y="1157206"/>
                  <a:ext cx="23114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b="1" dirty="0">
                      <a:solidFill>
                        <a:srgbClr val="944E4E"/>
                      </a:solidFill>
                      <a:latin typeface="微软雅黑" panose="020B0503020204020204" pitchFamily="34" charset="-122"/>
                      <a:ea typeface="微软雅黑" panose="020B0503020204020204" pitchFamily="34" charset="-122"/>
                    </a:rPr>
                    <a:t>未来工作计划</a:t>
                  </a:r>
                </a:p>
              </p:txBody>
            </p:sp>
            <p:sp>
              <p:nvSpPr>
                <p:cNvPr id="16" name="TextBox 8">
                  <a:extLst>
                    <a:ext uri="{FF2B5EF4-FFF2-40B4-BE49-F238E27FC236}">
                      <a16:creationId xmlns:a16="http://schemas.microsoft.com/office/drawing/2014/main" xmlns="" id="{7A6C58A9-6BD3-4CC1-9FEC-E26FC1965A02}"/>
                    </a:ext>
                  </a:extLst>
                </p:cNvPr>
                <p:cNvSpPr txBox="1">
                  <a:spLocks noChangeArrowheads="1"/>
                </p:cNvSpPr>
                <p:nvPr/>
              </p:nvSpPr>
              <p:spPr bwMode="auto">
                <a:xfrm>
                  <a:off x="5103424" y="1701221"/>
                  <a:ext cx="231140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rPr>
                    <a:t>CLICK TO ADD CAPTION TEXT</a:t>
                  </a:r>
                  <a:endParaRPr lang="zh-CN" altLang="en-US"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4" name="矩形 13">
                <a:extLst>
                  <a:ext uri="{FF2B5EF4-FFF2-40B4-BE49-F238E27FC236}">
                    <a16:creationId xmlns:a16="http://schemas.microsoft.com/office/drawing/2014/main" xmlns="" id="{26F34C45-BBAD-4F01-91FB-F3C6A9717861}"/>
                  </a:ext>
                </a:extLst>
              </p:cNvPr>
              <p:cNvSpPr/>
              <p:nvPr/>
            </p:nvSpPr>
            <p:spPr>
              <a:xfrm>
                <a:off x="1259860"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a16="http://schemas.microsoft.com/office/drawing/2014/main" xmlns="" id="{7A3FDAB0-7673-49F1-BE8E-E82B4A606A24}"/>
                  </a:ext>
                </a:extLst>
              </p:cNvPr>
              <p:cNvSpPr/>
              <p:nvPr/>
            </p:nvSpPr>
            <p:spPr>
              <a:xfrm>
                <a:off x="4594495"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grpSp>
        <p:cxnSp>
          <p:nvCxnSpPr>
            <p:cNvPr id="12" name="直接连接符 11">
              <a:extLst>
                <a:ext uri="{FF2B5EF4-FFF2-40B4-BE49-F238E27FC236}">
                  <a16:creationId xmlns:a16="http://schemas.microsoft.com/office/drawing/2014/main" xmlns="" id="{8E8F8882-3D20-4EA6-B9F6-35B20E316C61}"/>
                </a:ext>
              </a:extLst>
            </p:cNvPr>
            <p:cNvCxnSpPr>
              <a:cxnSpLocks/>
            </p:cNvCxnSpPr>
            <p:nvPr/>
          </p:nvCxnSpPr>
          <p:spPr>
            <a:xfrm flipH="1">
              <a:off x="-3263900" y="883444"/>
              <a:ext cx="4149271"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AD4D33A1-C084-4D42-BE68-26992D746454}"/>
                </a:ext>
              </a:extLst>
            </p:cNvPr>
            <p:cNvCxnSpPr>
              <a:cxnSpLocks/>
            </p:cNvCxnSpPr>
            <p:nvPr/>
          </p:nvCxnSpPr>
          <p:spPr>
            <a:xfrm flipH="1">
              <a:off x="4745643" y="883444"/>
              <a:ext cx="4180870"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19" name="组合 18">
            <a:extLst>
              <a:ext uri="{FF2B5EF4-FFF2-40B4-BE49-F238E27FC236}">
                <a16:creationId xmlns:a16="http://schemas.microsoft.com/office/drawing/2014/main" xmlns="" id="{6D4CF91F-946F-4E1B-A968-6FCE1DDB2570}"/>
              </a:ext>
            </a:extLst>
          </p:cNvPr>
          <p:cNvGrpSpPr/>
          <p:nvPr/>
        </p:nvGrpSpPr>
        <p:grpSpPr>
          <a:xfrm>
            <a:off x="1639593" y="2289597"/>
            <a:ext cx="8940200" cy="3786118"/>
            <a:chOff x="3955224" y="4624462"/>
            <a:chExt cx="16591413" cy="7026362"/>
          </a:xfrm>
        </p:grpSpPr>
        <p:sp>
          <p:nvSpPr>
            <p:cNvPr id="20" name="Bent Arrow 70">
              <a:extLst>
                <a:ext uri="{FF2B5EF4-FFF2-40B4-BE49-F238E27FC236}">
                  <a16:creationId xmlns:a16="http://schemas.microsoft.com/office/drawing/2014/main" xmlns="" id="{62BE56B8-8794-4BFC-B517-F900BC466DE9}"/>
                </a:ext>
              </a:extLst>
            </p:cNvPr>
            <p:cNvSpPr/>
            <p:nvPr/>
          </p:nvSpPr>
          <p:spPr>
            <a:xfrm rot="5400000" flipH="1">
              <a:off x="14538431" y="6921749"/>
              <a:ext cx="1123829" cy="1101471"/>
            </a:xfrm>
            <a:prstGeom prst="bentArrow">
              <a:avLst>
                <a:gd name="adj1" fmla="val 11812"/>
                <a:gd name="adj2" fmla="val 11928"/>
                <a:gd name="adj3" fmla="val 22809"/>
                <a:gd name="adj4" fmla="val 79194"/>
              </a:avLst>
            </a:prstGeom>
            <a:solidFill>
              <a:schemeClr val="bg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sz="3200">
                <a:solidFill>
                  <a:schemeClr val="tx1"/>
                </a:solidFill>
              </a:endParaRPr>
            </a:p>
          </p:txBody>
        </p:sp>
        <p:sp>
          <p:nvSpPr>
            <p:cNvPr id="21" name="Round Diagonal Corner Rectangle 53">
              <a:extLst>
                <a:ext uri="{FF2B5EF4-FFF2-40B4-BE49-F238E27FC236}">
                  <a16:creationId xmlns:a16="http://schemas.microsoft.com/office/drawing/2014/main" xmlns="" id="{3FF8850C-767F-4551-9B4A-EF9BC20E88C1}"/>
                </a:ext>
              </a:extLst>
            </p:cNvPr>
            <p:cNvSpPr/>
            <p:nvPr/>
          </p:nvSpPr>
          <p:spPr>
            <a:xfrm>
              <a:off x="5600547" y="4649380"/>
              <a:ext cx="2102572" cy="2103120"/>
            </a:xfrm>
            <a:prstGeom prst="round2DiagRect">
              <a:avLst>
                <a:gd name="adj1" fmla="val 18841"/>
                <a:gd name="adj2" fmla="val 0"/>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sz="1100"/>
            </a:p>
          </p:txBody>
        </p:sp>
        <p:sp>
          <p:nvSpPr>
            <p:cNvPr id="22" name="TextBox 9">
              <a:extLst>
                <a:ext uri="{FF2B5EF4-FFF2-40B4-BE49-F238E27FC236}">
                  <a16:creationId xmlns:a16="http://schemas.microsoft.com/office/drawing/2014/main" xmlns="" id="{E4721991-D091-4F9F-BB06-C6A5E90C66CE}"/>
                </a:ext>
              </a:extLst>
            </p:cNvPr>
            <p:cNvSpPr txBox="1"/>
            <p:nvPr/>
          </p:nvSpPr>
          <p:spPr>
            <a:xfrm>
              <a:off x="5360107" y="5786836"/>
              <a:ext cx="2535894" cy="925242"/>
            </a:xfrm>
            <a:prstGeom prst="rect">
              <a:avLst/>
            </a:prstGeom>
            <a:noFill/>
          </p:spPr>
          <p:txBody>
            <a:bodyPr wrap="none" lIns="219419" tIns="109710" rIns="219419" bIns="109710" rtlCol="0">
              <a:spAutoFit/>
            </a:bodyPr>
            <a:lstStyle/>
            <a:p>
              <a:pPr algn="ctr"/>
              <a:r>
                <a:rPr lang="zh-CN" altLang="en-US" dirty="0">
                  <a:solidFill>
                    <a:schemeClr val="bg1"/>
                  </a:solidFill>
                  <a:latin typeface="Lato Regular"/>
                  <a:ea typeface="Open Sans Light" panose="020B0306030504020204" pitchFamily="34" charset="0"/>
                  <a:cs typeface="Lato Regular"/>
                </a:rPr>
                <a:t>加入标题</a:t>
              </a:r>
              <a:endParaRPr lang="bg-BG" dirty="0">
                <a:solidFill>
                  <a:schemeClr val="bg1"/>
                </a:solidFill>
                <a:latin typeface="Lato Regular"/>
                <a:ea typeface="Open Sans Light" panose="020B0306030504020204" pitchFamily="34" charset="0"/>
                <a:cs typeface="Lato Regular"/>
              </a:endParaRPr>
            </a:p>
          </p:txBody>
        </p:sp>
        <p:sp>
          <p:nvSpPr>
            <p:cNvPr id="23" name="Bent Arrow 89">
              <a:extLst>
                <a:ext uri="{FF2B5EF4-FFF2-40B4-BE49-F238E27FC236}">
                  <a16:creationId xmlns:a16="http://schemas.microsoft.com/office/drawing/2014/main" xmlns="" id="{981207BC-1F98-4DF6-837D-E58EA35EA095}"/>
                </a:ext>
              </a:extLst>
            </p:cNvPr>
            <p:cNvSpPr/>
            <p:nvPr/>
          </p:nvSpPr>
          <p:spPr>
            <a:xfrm rot="10800000" flipH="1">
              <a:off x="8795371" y="6910570"/>
              <a:ext cx="1123829" cy="1101471"/>
            </a:xfrm>
            <a:prstGeom prst="bentArrow">
              <a:avLst>
                <a:gd name="adj1" fmla="val 11812"/>
                <a:gd name="adj2" fmla="val 11928"/>
                <a:gd name="adj3" fmla="val 22809"/>
                <a:gd name="adj4" fmla="val 79194"/>
              </a:avLst>
            </a:prstGeom>
            <a:solidFill>
              <a:schemeClr val="bg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sz="3200">
                <a:solidFill>
                  <a:schemeClr val="tx1"/>
                </a:solidFill>
              </a:endParaRPr>
            </a:p>
          </p:txBody>
        </p:sp>
        <p:sp>
          <p:nvSpPr>
            <p:cNvPr id="24" name="Freeform 49">
              <a:extLst>
                <a:ext uri="{FF2B5EF4-FFF2-40B4-BE49-F238E27FC236}">
                  <a16:creationId xmlns:a16="http://schemas.microsoft.com/office/drawing/2014/main" xmlns="" id="{CF7D1606-CA12-4294-88F1-5E36B41284DA}"/>
                </a:ext>
              </a:extLst>
            </p:cNvPr>
            <p:cNvSpPr>
              <a:spLocks noChangeArrowheads="1"/>
            </p:cNvSpPr>
            <p:nvPr/>
          </p:nvSpPr>
          <p:spPr bwMode="auto">
            <a:xfrm>
              <a:off x="6312249" y="5162888"/>
              <a:ext cx="694622" cy="681881"/>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177 w 479"/>
                <a:gd name="T13" fmla="*/ 338 h 471"/>
                <a:gd name="T14" fmla="*/ 177 w 479"/>
                <a:gd name="T15" fmla="*/ 338 h 471"/>
                <a:gd name="T16" fmla="*/ 133 w 479"/>
                <a:gd name="T17" fmla="*/ 338 h 471"/>
                <a:gd name="T18" fmla="*/ 133 w 479"/>
                <a:gd name="T19" fmla="*/ 178 h 471"/>
                <a:gd name="T20" fmla="*/ 177 w 479"/>
                <a:gd name="T21" fmla="*/ 178 h 471"/>
                <a:gd name="T22" fmla="*/ 177 w 479"/>
                <a:gd name="T23" fmla="*/ 338 h 471"/>
                <a:gd name="T24" fmla="*/ 159 w 479"/>
                <a:gd name="T25" fmla="*/ 160 h 471"/>
                <a:gd name="T26" fmla="*/ 159 w 479"/>
                <a:gd name="T27" fmla="*/ 160 h 471"/>
                <a:gd name="T28" fmla="*/ 133 w 479"/>
                <a:gd name="T29" fmla="*/ 134 h 471"/>
                <a:gd name="T30" fmla="*/ 159 w 479"/>
                <a:gd name="T31" fmla="*/ 107 h 471"/>
                <a:gd name="T32" fmla="*/ 186 w 479"/>
                <a:gd name="T33" fmla="*/ 134 h 471"/>
                <a:gd name="T34" fmla="*/ 159 w 479"/>
                <a:gd name="T35" fmla="*/ 160 h 471"/>
                <a:gd name="T36" fmla="*/ 354 w 479"/>
                <a:gd name="T37" fmla="*/ 338 h 471"/>
                <a:gd name="T38" fmla="*/ 354 w 479"/>
                <a:gd name="T39" fmla="*/ 338 h 471"/>
                <a:gd name="T40" fmla="*/ 310 w 479"/>
                <a:gd name="T41" fmla="*/ 338 h 471"/>
                <a:gd name="T42" fmla="*/ 310 w 479"/>
                <a:gd name="T43" fmla="*/ 249 h 471"/>
                <a:gd name="T44" fmla="*/ 284 w 479"/>
                <a:gd name="T45" fmla="*/ 213 h 471"/>
                <a:gd name="T46" fmla="*/ 256 w 479"/>
                <a:gd name="T47" fmla="*/ 231 h 471"/>
                <a:gd name="T48" fmla="*/ 256 w 479"/>
                <a:gd name="T49" fmla="*/ 240 h 471"/>
                <a:gd name="T50" fmla="*/ 256 w 479"/>
                <a:gd name="T51" fmla="*/ 338 h 471"/>
                <a:gd name="T52" fmla="*/ 212 w 479"/>
                <a:gd name="T53" fmla="*/ 338 h 471"/>
                <a:gd name="T54" fmla="*/ 212 w 479"/>
                <a:gd name="T55" fmla="*/ 231 h 471"/>
                <a:gd name="T56" fmla="*/ 203 w 479"/>
                <a:gd name="T57" fmla="*/ 178 h 471"/>
                <a:gd name="T58" fmla="*/ 247 w 479"/>
                <a:gd name="T59" fmla="*/ 178 h 471"/>
                <a:gd name="T60" fmla="*/ 247 w 479"/>
                <a:gd name="T61" fmla="*/ 196 h 471"/>
                <a:gd name="T62" fmla="*/ 256 w 479"/>
                <a:gd name="T63" fmla="*/ 196 h 471"/>
                <a:gd name="T64" fmla="*/ 300 w 479"/>
                <a:gd name="T65" fmla="*/ 178 h 471"/>
                <a:gd name="T66" fmla="*/ 354 w 479"/>
                <a:gd name="T67" fmla="*/ 240 h 471"/>
                <a:gd name="T68" fmla="*/ 354 w 479"/>
                <a:gd name="T69" fmla="*/ 33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a:extLst/>
          </p:spPr>
          <p:txBody>
            <a:bodyPr wrap="none" anchor="ctr"/>
            <a:lstStyle/>
            <a:p>
              <a:endParaRPr lang="en-US" sz="1100" dirty="0"/>
            </a:p>
          </p:txBody>
        </p:sp>
        <p:grpSp>
          <p:nvGrpSpPr>
            <p:cNvPr id="25" name="Group 1">
              <a:extLst>
                <a:ext uri="{FF2B5EF4-FFF2-40B4-BE49-F238E27FC236}">
                  <a16:creationId xmlns:a16="http://schemas.microsoft.com/office/drawing/2014/main" xmlns="" id="{90B85262-6473-4D19-B01A-BFCF733DE0A9}"/>
                </a:ext>
              </a:extLst>
            </p:cNvPr>
            <p:cNvGrpSpPr/>
            <p:nvPr/>
          </p:nvGrpSpPr>
          <p:grpSpPr>
            <a:xfrm>
              <a:off x="7610505" y="4649380"/>
              <a:ext cx="2535895" cy="2103120"/>
              <a:chOff x="7610505" y="4649380"/>
              <a:chExt cx="2535895" cy="2103120"/>
            </a:xfrm>
          </p:grpSpPr>
          <p:sp>
            <p:nvSpPr>
              <p:cNvPr id="43" name="Round Diagonal Corner Rectangle 52">
                <a:extLst>
                  <a:ext uri="{FF2B5EF4-FFF2-40B4-BE49-F238E27FC236}">
                    <a16:creationId xmlns:a16="http://schemas.microsoft.com/office/drawing/2014/main" xmlns="" id="{A33D71CD-83F1-4D5E-B701-D1E3F1CF8A0D}"/>
                  </a:ext>
                </a:extLst>
              </p:cNvPr>
              <p:cNvSpPr/>
              <p:nvPr/>
            </p:nvSpPr>
            <p:spPr>
              <a:xfrm rot="5400000">
                <a:off x="7817116" y="4649654"/>
                <a:ext cx="2103120" cy="2102572"/>
              </a:xfrm>
              <a:prstGeom prst="round2DiagRect">
                <a:avLst>
                  <a:gd name="adj1" fmla="val 18841"/>
                  <a:gd name="adj2" fmla="val 0"/>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sz="1100"/>
              </a:p>
            </p:txBody>
          </p:sp>
          <p:sp>
            <p:nvSpPr>
              <p:cNvPr id="44" name="TextBox 14">
                <a:extLst>
                  <a:ext uri="{FF2B5EF4-FFF2-40B4-BE49-F238E27FC236}">
                    <a16:creationId xmlns:a16="http://schemas.microsoft.com/office/drawing/2014/main" xmlns="" id="{C9D5F6A7-156E-4C0B-A317-B5043D5F4D7D}"/>
                  </a:ext>
                </a:extLst>
              </p:cNvPr>
              <p:cNvSpPr txBox="1"/>
              <p:nvPr/>
            </p:nvSpPr>
            <p:spPr>
              <a:xfrm>
                <a:off x="7610505" y="5786836"/>
                <a:ext cx="2535895" cy="925243"/>
              </a:xfrm>
              <a:prstGeom prst="rect">
                <a:avLst/>
              </a:prstGeom>
              <a:noFill/>
            </p:spPr>
            <p:txBody>
              <a:bodyPr wrap="none" lIns="219419" tIns="109710" rIns="219419" bIns="109710" rtlCol="0">
                <a:spAutoFit/>
              </a:bodyPr>
              <a:lstStyle/>
              <a:p>
                <a:pPr algn="ctr"/>
                <a:r>
                  <a:rPr lang="zh-CN" altLang="en-US" dirty="0">
                    <a:solidFill>
                      <a:schemeClr val="bg1"/>
                    </a:solidFill>
                    <a:latin typeface="Lato Regular"/>
                    <a:ea typeface="Open Sans Light" panose="020B0306030504020204" pitchFamily="34" charset="0"/>
                    <a:cs typeface="Lato Regular"/>
                  </a:rPr>
                  <a:t>加入标题</a:t>
                </a:r>
                <a:endParaRPr lang="bg-BG" altLang="zh-CN" dirty="0">
                  <a:solidFill>
                    <a:schemeClr val="bg1"/>
                  </a:solidFill>
                  <a:latin typeface="Lato Regular"/>
                  <a:ea typeface="Open Sans Light" panose="020B0306030504020204" pitchFamily="34" charset="0"/>
                  <a:cs typeface="Lato Regular"/>
                </a:endParaRPr>
              </a:p>
            </p:txBody>
          </p:sp>
          <p:sp>
            <p:nvSpPr>
              <p:cNvPr id="45" name="Freeform 86">
                <a:extLst>
                  <a:ext uri="{FF2B5EF4-FFF2-40B4-BE49-F238E27FC236}">
                    <a16:creationId xmlns:a16="http://schemas.microsoft.com/office/drawing/2014/main" xmlns="" id="{4EBB1A0F-D1F7-4BFA-BE6B-8B10A8AC2B54}"/>
                  </a:ext>
                </a:extLst>
              </p:cNvPr>
              <p:cNvSpPr>
                <a:spLocks noChangeArrowheads="1"/>
              </p:cNvSpPr>
              <p:nvPr/>
            </p:nvSpPr>
            <p:spPr bwMode="auto">
              <a:xfrm>
                <a:off x="8502195" y="5128610"/>
                <a:ext cx="694622" cy="681876"/>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37 w 480"/>
                  <a:gd name="T13" fmla="*/ 195 h 471"/>
                  <a:gd name="T14" fmla="*/ 337 w 480"/>
                  <a:gd name="T15" fmla="*/ 195 h 471"/>
                  <a:gd name="T16" fmla="*/ 337 w 480"/>
                  <a:gd name="T17" fmla="*/ 195 h 471"/>
                  <a:gd name="T18" fmla="*/ 204 w 480"/>
                  <a:gd name="T19" fmla="*/ 328 h 471"/>
                  <a:gd name="T20" fmla="*/ 133 w 480"/>
                  <a:gd name="T21" fmla="*/ 310 h 471"/>
                  <a:gd name="T22" fmla="*/ 142 w 480"/>
                  <a:gd name="T23" fmla="*/ 310 h 471"/>
                  <a:gd name="T24" fmla="*/ 204 w 480"/>
                  <a:gd name="T25" fmla="*/ 293 h 471"/>
                  <a:gd name="T26" fmla="*/ 160 w 480"/>
                  <a:gd name="T27" fmla="*/ 257 h 471"/>
                  <a:gd name="T28" fmla="*/ 169 w 480"/>
                  <a:gd name="T29" fmla="*/ 257 h 471"/>
                  <a:gd name="T30" fmla="*/ 178 w 480"/>
                  <a:gd name="T31" fmla="*/ 257 h 471"/>
                  <a:gd name="T32" fmla="*/ 142 w 480"/>
                  <a:gd name="T33" fmla="*/ 213 h 471"/>
                  <a:gd name="T34" fmla="*/ 142 w 480"/>
                  <a:gd name="T35" fmla="*/ 213 h 471"/>
                  <a:gd name="T36" fmla="*/ 160 w 480"/>
                  <a:gd name="T37" fmla="*/ 213 h 471"/>
                  <a:gd name="T38" fmla="*/ 142 w 480"/>
                  <a:gd name="T39" fmla="*/ 178 h 471"/>
                  <a:gd name="T40" fmla="*/ 151 w 480"/>
                  <a:gd name="T41" fmla="*/ 151 h 471"/>
                  <a:gd name="T42" fmla="*/ 239 w 480"/>
                  <a:gd name="T43" fmla="*/ 204 h 471"/>
                  <a:gd name="T44" fmla="*/ 239 w 480"/>
                  <a:gd name="T45" fmla="*/ 195 h 471"/>
                  <a:gd name="T46" fmla="*/ 292 w 480"/>
                  <a:gd name="T47" fmla="*/ 142 h 471"/>
                  <a:gd name="T48" fmla="*/ 319 w 480"/>
                  <a:gd name="T49" fmla="*/ 160 h 471"/>
                  <a:gd name="T50" fmla="*/ 355 w 480"/>
                  <a:gd name="T51" fmla="*/ 151 h 471"/>
                  <a:gd name="T52" fmla="*/ 337 w 480"/>
                  <a:gd name="T53" fmla="*/ 178 h 471"/>
                  <a:gd name="T54" fmla="*/ 364 w 480"/>
                  <a:gd name="T55" fmla="*/ 169 h 471"/>
                  <a:gd name="T56" fmla="*/ 337 w 480"/>
                  <a:gd name="T57" fmla="*/ 19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lnTo>
                      <a:pt x="142" y="213"/>
                    </a:ln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a:extLst/>
            </p:spPr>
            <p:txBody>
              <a:bodyPr wrap="none" anchor="ctr"/>
              <a:lstStyle/>
              <a:p>
                <a:endParaRPr lang="en-US" sz="1100" dirty="0"/>
              </a:p>
            </p:txBody>
          </p:sp>
        </p:grpSp>
        <p:grpSp>
          <p:nvGrpSpPr>
            <p:cNvPr id="26" name="Group 6">
              <a:extLst>
                <a:ext uri="{FF2B5EF4-FFF2-40B4-BE49-F238E27FC236}">
                  <a16:creationId xmlns:a16="http://schemas.microsoft.com/office/drawing/2014/main" xmlns="" id="{69BF8046-C49D-4A71-988C-25A6CA58C9C4}"/>
                </a:ext>
              </a:extLst>
            </p:cNvPr>
            <p:cNvGrpSpPr/>
            <p:nvPr/>
          </p:nvGrpSpPr>
          <p:grpSpPr>
            <a:xfrm>
              <a:off x="16433585" y="4627100"/>
              <a:ext cx="2535895" cy="2103120"/>
              <a:chOff x="16433585" y="4627100"/>
              <a:chExt cx="2535895" cy="2103120"/>
            </a:xfrm>
          </p:grpSpPr>
          <p:sp>
            <p:nvSpPr>
              <p:cNvPr id="40" name="Round Diagonal Corner Rectangle 100">
                <a:extLst>
                  <a:ext uri="{FF2B5EF4-FFF2-40B4-BE49-F238E27FC236}">
                    <a16:creationId xmlns:a16="http://schemas.microsoft.com/office/drawing/2014/main" xmlns="" id="{5C3FC720-4C19-4E89-AD50-78E0A4A08D01}"/>
                  </a:ext>
                </a:extLst>
              </p:cNvPr>
              <p:cNvSpPr/>
              <p:nvPr/>
            </p:nvSpPr>
            <p:spPr>
              <a:xfrm rot="5400000">
                <a:off x="16640196" y="4627374"/>
                <a:ext cx="2103120" cy="2102572"/>
              </a:xfrm>
              <a:prstGeom prst="round2DiagRect">
                <a:avLst>
                  <a:gd name="adj1" fmla="val 18841"/>
                  <a:gd name="adj2" fmla="val 0"/>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sz="1100"/>
              </a:p>
            </p:txBody>
          </p:sp>
          <p:sp>
            <p:nvSpPr>
              <p:cNvPr id="41" name="TextBox 18">
                <a:extLst>
                  <a:ext uri="{FF2B5EF4-FFF2-40B4-BE49-F238E27FC236}">
                    <a16:creationId xmlns:a16="http://schemas.microsoft.com/office/drawing/2014/main" xmlns="" id="{66A95B0A-1BA6-495C-8DE3-65B192E0417C}"/>
                  </a:ext>
                </a:extLst>
              </p:cNvPr>
              <p:cNvSpPr txBox="1"/>
              <p:nvPr/>
            </p:nvSpPr>
            <p:spPr>
              <a:xfrm>
                <a:off x="16433585" y="5786835"/>
                <a:ext cx="2535895" cy="925243"/>
              </a:xfrm>
              <a:prstGeom prst="rect">
                <a:avLst/>
              </a:prstGeom>
              <a:noFill/>
            </p:spPr>
            <p:txBody>
              <a:bodyPr wrap="none" lIns="219419" tIns="109710" rIns="219419" bIns="109710" rtlCol="0">
                <a:spAutoFit/>
              </a:bodyPr>
              <a:lstStyle/>
              <a:p>
                <a:pPr algn="ctr"/>
                <a:r>
                  <a:rPr lang="zh-CN" altLang="en-US" dirty="0">
                    <a:solidFill>
                      <a:schemeClr val="bg1"/>
                    </a:solidFill>
                    <a:latin typeface="Lato Regular"/>
                    <a:ea typeface="Open Sans Light" panose="020B0306030504020204" pitchFamily="34" charset="0"/>
                    <a:cs typeface="Lato Regular"/>
                  </a:rPr>
                  <a:t>加入标题</a:t>
                </a:r>
                <a:endParaRPr lang="bg-BG" altLang="zh-CN" dirty="0">
                  <a:solidFill>
                    <a:schemeClr val="bg1"/>
                  </a:solidFill>
                  <a:latin typeface="Lato Regular"/>
                  <a:ea typeface="Open Sans Light" panose="020B0306030504020204" pitchFamily="34" charset="0"/>
                  <a:cs typeface="Lato Regular"/>
                </a:endParaRPr>
              </a:p>
            </p:txBody>
          </p:sp>
          <p:sp>
            <p:nvSpPr>
              <p:cNvPr id="42" name="Freeform 86">
                <a:extLst>
                  <a:ext uri="{FF2B5EF4-FFF2-40B4-BE49-F238E27FC236}">
                    <a16:creationId xmlns:a16="http://schemas.microsoft.com/office/drawing/2014/main" xmlns="" id="{CCB97F68-BA7E-47A9-9A34-24AB38B8E5D7}"/>
                  </a:ext>
                </a:extLst>
              </p:cNvPr>
              <p:cNvSpPr>
                <a:spLocks noChangeArrowheads="1"/>
              </p:cNvSpPr>
              <p:nvPr/>
            </p:nvSpPr>
            <p:spPr bwMode="auto">
              <a:xfrm>
                <a:off x="17325275" y="5128610"/>
                <a:ext cx="694622" cy="681876"/>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37 w 480"/>
                  <a:gd name="T13" fmla="*/ 195 h 471"/>
                  <a:gd name="T14" fmla="*/ 337 w 480"/>
                  <a:gd name="T15" fmla="*/ 195 h 471"/>
                  <a:gd name="T16" fmla="*/ 337 w 480"/>
                  <a:gd name="T17" fmla="*/ 195 h 471"/>
                  <a:gd name="T18" fmla="*/ 204 w 480"/>
                  <a:gd name="T19" fmla="*/ 328 h 471"/>
                  <a:gd name="T20" fmla="*/ 133 w 480"/>
                  <a:gd name="T21" fmla="*/ 310 h 471"/>
                  <a:gd name="T22" fmla="*/ 142 w 480"/>
                  <a:gd name="T23" fmla="*/ 310 h 471"/>
                  <a:gd name="T24" fmla="*/ 204 w 480"/>
                  <a:gd name="T25" fmla="*/ 293 h 471"/>
                  <a:gd name="T26" fmla="*/ 160 w 480"/>
                  <a:gd name="T27" fmla="*/ 257 h 471"/>
                  <a:gd name="T28" fmla="*/ 169 w 480"/>
                  <a:gd name="T29" fmla="*/ 257 h 471"/>
                  <a:gd name="T30" fmla="*/ 178 w 480"/>
                  <a:gd name="T31" fmla="*/ 257 h 471"/>
                  <a:gd name="T32" fmla="*/ 142 w 480"/>
                  <a:gd name="T33" fmla="*/ 213 h 471"/>
                  <a:gd name="T34" fmla="*/ 142 w 480"/>
                  <a:gd name="T35" fmla="*/ 213 h 471"/>
                  <a:gd name="T36" fmla="*/ 160 w 480"/>
                  <a:gd name="T37" fmla="*/ 213 h 471"/>
                  <a:gd name="T38" fmla="*/ 142 w 480"/>
                  <a:gd name="T39" fmla="*/ 178 h 471"/>
                  <a:gd name="T40" fmla="*/ 151 w 480"/>
                  <a:gd name="T41" fmla="*/ 151 h 471"/>
                  <a:gd name="T42" fmla="*/ 239 w 480"/>
                  <a:gd name="T43" fmla="*/ 204 h 471"/>
                  <a:gd name="T44" fmla="*/ 239 w 480"/>
                  <a:gd name="T45" fmla="*/ 195 h 471"/>
                  <a:gd name="T46" fmla="*/ 292 w 480"/>
                  <a:gd name="T47" fmla="*/ 142 h 471"/>
                  <a:gd name="T48" fmla="*/ 319 w 480"/>
                  <a:gd name="T49" fmla="*/ 160 h 471"/>
                  <a:gd name="T50" fmla="*/ 355 w 480"/>
                  <a:gd name="T51" fmla="*/ 151 h 471"/>
                  <a:gd name="T52" fmla="*/ 337 w 480"/>
                  <a:gd name="T53" fmla="*/ 178 h 471"/>
                  <a:gd name="T54" fmla="*/ 364 w 480"/>
                  <a:gd name="T55" fmla="*/ 169 h 471"/>
                  <a:gd name="T56" fmla="*/ 337 w 480"/>
                  <a:gd name="T57" fmla="*/ 19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lnTo>
                      <a:pt x="142" y="213"/>
                    </a:ln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a:extLst/>
            </p:spPr>
            <p:txBody>
              <a:bodyPr wrap="none" anchor="ctr"/>
              <a:lstStyle/>
              <a:p>
                <a:endParaRPr lang="en-US" sz="1100" dirty="0"/>
              </a:p>
            </p:txBody>
          </p:sp>
        </p:grpSp>
        <p:grpSp>
          <p:nvGrpSpPr>
            <p:cNvPr id="27" name="Group 5">
              <a:extLst>
                <a:ext uri="{FF2B5EF4-FFF2-40B4-BE49-F238E27FC236}">
                  <a16:creationId xmlns:a16="http://schemas.microsoft.com/office/drawing/2014/main" xmlns="" id="{2E31527F-A050-4801-AE57-60F828D719C0}"/>
                </a:ext>
              </a:extLst>
            </p:cNvPr>
            <p:cNvGrpSpPr/>
            <p:nvPr/>
          </p:nvGrpSpPr>
          <p:grpSpPr>
            <a:xfrm>
              <a:off x="14237355" y="4624462"/>
              <a:ext cx="2535895" cy="2103120"/>
              <a:chOff x="14237355" y="4624462"/>
              <a:chExt cx="2535895" cy="2103120"/>
            </a:xfrm>
          </p:grpSpPr>
          <p:sp>
            <p:nvSpPr>
              <p:cNvPr id="37" name="Round Diagonal Corner Rectangle 44">
                <a:extLst>
                  <a:ext uri="{FF2B5EF4-FFF2-40B4-BE49-F238E27FC236}">
                    <a16:creationId xmlns:a16="http://schemas.microsoft.com/office/drawing/2014/main" xmlns="" id="{F02CC808-0F54-441D-878D-EDD511A3C738}"/>
                  </a:ext>
                </a:extLst>
              </p:cNvPr>
              <p:cNvSpPr/>
              <p:nvPr/>
            </p:nvSpPr>
            <p:spPr>
              <a:xfrm>
                <a:off x="14444272" y="4624462"/>
                <a:ext cx="2102572" cy="2103120"/>
              </a:xfrm>
              <a:prstGeom prst="round2DiagRect">
                <a:avLst>
                  <a:gd name="adj1" fmla="val 18841"/>
                  <a:gd name="adj2" fmla="val 0"/>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sz="1100"/>
              </a:p>
            </p:txBody>
          </p:sp>
          <p:sp>
            <p:nvSpPr>
              <p:cNvPr id="38" name="TextBox 22">
                <a:extLst>
                  <a:ext uri="{FF2B5EF4-FFF2-40B4-BE49-F238E27FC236}">
                    <a16:creationId xmlns:a16="http://schemas.microsoft.com/office/drawing/2014/main" xmlns="" id="{2622562F-D614-4004-88EC-417D2D473E1E}"/>
                  </a:ext>
                </a:extLst>
              </p:cNvPr>
              <p:cNvSpPr txBox="1"/>
              <p:nvPr/>
            </p:nvSpPr>
            <p:spPr>
              <a:xfrm>
                <a:off x="14237355" y="5778210"/>
                <a:ext cx="2535895" cy="925243"/>
              </a:xfrm>
              <a:prstGeom prst="rect">
                <a:avLst/>
              </a:prstGeom>
              <a:noFill/>
            </p:spPr>
            <p:txBody>
              <a:bodyPr wrap="none" lIns="219419" tIns="109710" rIns="219419" bIns="109710" rtlCol="0">
                <a:spAutoFit/>
              </a:bodyPr>
              <a:lstStyle/>
              <a:p>
                <a:pPr algn="ctr"/>
                <a:r>
                  <a:rPr lang="zh-CN" altLang="en-US" dirty="0">
                    <a:solidFill>
                      <a:schemeClr val="bg1"/>
                    </a:solidFill>
                    <a:latin typeface="Lato Regular"/>
                    <a:ea typeface="Open Sans Light" panose="020B0306030504020204" pitchFamily="34" charset="0"/>
                    <a:cs typeface="Lato Regular"/>
                  </a:rPr>
                  <a:t>加入标题</a:t>
                </a:r>
                <a:endParaRPr lang="bg-BG" altLang="zh-CN" dirty="0">
                  <a:solidFill>
                    <a:schemeClr val="bg1"/>
                  </a:solidFill>
                  <a:latin typeface="Lato Regular"/>
                  <a:ea typeface="Open Sans Light" panose="020B0306030504020204" pitchFamily="34" charset="0"/>
                  <a:cs typeface="Lato Regular"/>
                </a:endParaRPr>
              </a:p>
            </p:txBody>
          </p:sp>
          <p:sp>
            <p:nvSpPr>
              <p:cNvPr id="39" name="Freeform 78">
                <a:extLst>
                  <a:ext uri="{FF2B5EF4-FFF2-40B4-BE49-F238E27FC236}">
                    <a16:creationId xmlns:a16="http://schemas.microsoft.com/office/drawing/2014/main" xmlns="" id="{F5D4A4E5-BC41-4C53-AB33-045F3BF16275}"/>
                  </a:ext>
                </a:extLst>
              </p:cNvPr>
              <p:cNvSpPr>
                <a:spLocks noChangeArrowheads="1"/>
              </p:cNvSpPr>
              <p:nvPr/>
            </p:nvSpPr>
            <p:spPr bwMode="auto">
              <a:xfrm>
                <a:off x="15189499" y="5162893"/>
                <a:ext cx="694622" cy="681876"/>
              </a:xfrm>
              <a:custGeom>
                <a:avLst/>
                <a:gdLst>
                  <a:gd name="T0" fmla="*/ 212 w 479"/>
                  <a:gd name="T1" fmla="*/ 169 h 471"/>
                  <a:gd name="T2" fmla="*/ 212 w 479"/>
                  <a:gd name="T3" fmla="*/ 169 h 471"/>
                  <a:gd name="T4" fmla="*/ 185 w 479"/>
                  <a:gd name="T5" fmla="*/ 142 h 471"/>
                  <a:gd name="T6" fmla="*/ 177 w 479"/>
                  <a:gd name="T7" fmla="*/ 142 h 471"/>
                  <a:gd name="T8" fmla="*/ 168 w 479"/>
                  <a:gd name="T9" fmla="*/ 160 h 471"/>
                  <a:gd name="T10" fmla="*/ 168 w 479"/>
                  <a:gd name="T11" fmla="*/ 187 h 471"/>
                  <a:gd name="T12" fmla="*/ 194 w 479"/>
                  <a:gd name="T13" fmla="*/ 213 h 471"/>
                  <a:gd name="T14" fmla="*/ 203 w 479"/>
                  <a:gd name="T15" fmla="*/ 213 h 471"/>
                  <a:gd name="T16" fmla="*/ 212 w 479"/>
                  <a:gd name="T17" fmla="*/ 169 h 471"/>
                  <a:gd name="T18" fmla="*/ 238 w 479"/>
                  <a:gd name="T19" fmla="*/ 0 h 471"/>
                  <a:gd name="T20" fmla="*/ 238 w 479"/>
                  <a:gd name="T21" fmla="*/ 0 h 471"/>
                  <a:gd name="T22" fmla="*/ 0 w 479"/>
                  <a:gd name="T23" fmla="*/ 231 h 471"/>
                  <a:gd name="T24" fmla="*/ 238 w 479"/>
                  <a:gd name="T25" fmla="*/ 470 h 471"/>
                  <a:gd name="T26" fmla="*/ 478 w 479"/>
                  <a:gd name="T27" fmla="*/ 231 h 471"/>
                  <a:gd name="T28" fmla="*/ 238 w 479"/>
                  <a:gd name="T29" fmla="*/ 0 h 471"/>
                  <a:gd name="T30" fmla="*/ 221 w 479"/>
                  <a:gd name="T31" fmla="*/ 338 h 471"/>
                  <a:gd name="T32" fmla="*/ 221 w 479"/>
                  <a:gd name="T33" fmla="*/ 338 h 471"/>
                  <a:gd name="T34" fmla="*/ 185 w 479"/>
                  <a:gd name="T35" fmla="*/ 346 h 471"/>
                  <a:gd name="T36" fmla="*/ 185 w 479"/>
                  <a:gd name="T37" fmla="*/ 346 h 471"/>
                  <a:gd name="T38" fmla="*/ 185 w 479"/>
                  <a:gd name="T39" fmla="*/ 346 h 471"/>
                  <a:gd name="T40" fmla="*/ 124 w 479"/>
                  <a:gd name="T41" fmla="*/ 301 h 471"/>
                  <a:gd name="T42" fmla="*/ 194 w 479"/>
                  <a:gd name="T43" fmla="*/ 248 h 471"/>
                  <a:gd name="T44" fmla="*/ 194 w 479"/>
                  <a:gd name="T45" fmla="*/ 248 h 471"/>
                  <a:gd name="T46" fmla="*/ 185 w 479"/>
                  <a:gd name="T47" fmla="*/ 231 h 471"/>
                  <a:gd name="T48" fmla="*/ 185 w 479"/>
                  <a:gd name="T49" fmla="*/ 231 h 471"/>
                  <a:gd name="T50" fmla="*/ 159 w 479"/>
                  <a:gd name="T51" fmla="*/ 222 h 471"/>
                  <a:gd name="T52" fmla="*/ 141 w 479"/>
                  <a:gd name="T53" fmla="*/ 178 h 471"/>
                  <a:gd name="T54" fmla="*/ 194 w 479"/>
                  <a:gd name="T55" fmla="*/ 125 h 471"/>
                  <a:gd name="T56" fmla="*/ 256 w 479"/>
                  <a:gd name="T57" fmla="*/ 125 h 471"/>
                  <a:gd name="T58" fmla="*/ 256 w 479"/>
                  <a:gd name="T59" fmla="*/ 125 h 471"/>
                  <a:gd name="T60" fmla="*/ 238 w 479"/>
                  <a:gd name="T61" fmla="*/ 134 h 471"/>
                  <a:gd name="T62" fmla="*/ 221 w 479"/>
                  <a:gd name="T63" fmla="*/ 134 h 471"/>
                  <a:gd name="T64" fmla="*/ 238 w 479"/>
                  <a:gd name="T65" fmla="*/ 178 h 471"/>
                  <a:gd name="T66" fmla="*/ 230 w 479"/>
                  <a:gd name="T67" fmla="*/ 213 h 471"/>
                  <a:gd name="T68" fmla="*/ 212 w 479"/>
                  <a:gd name="T69" fmla="*/ 231 h 471"/>
                  <a:gd name="T70" fmla="*/ 230 w 479"/>
                  <a:gd name="T71" fmla="*/ 240 h 471"/>
                  <a:gd name="T72" fmla="*/ 256 w 479"/>
                  <a:gd name="T73" fmla="*/ 284 h 471"/>
                  <a:gd name="T74" fmla="*/ 221 w 479"/>
                  <a:gd name="T75" fmla="*/ 338 h 471"/>
                  <a:gd name="T76" fmla="*/ 354 w 479"/>
                  <a:gd name="T77" fmla="*/ 231 h 471"/>
                  <a:gd name="T78" fmla="*/ 354 w 479"/>
                  <a:gd name="T79" fmla="*/ 231 h 471"/>
                  <a:gd name="T80" fmla="*/ 310 w 479"/>
                  <a:gd name="T81" fmla="*/ 231 h 471"/>
                  <a:gd name="T82" fmla="*/ 310 w 479"/>
                  <a:gd name="T83" fmla="*/ 275 h 471"/>
                  <a:gd name="T84" fmla="*/ 291 w 479"/>
                  <a:gd name="T85" fmla="*/ 275 h 471"/>
                  <a:gd name="T86" fmla="*/ 291 w 479"/>
                  <a:gd name="T87" fmla="*/ 231 h 471"/>
                  <a:gd name="T88" fmla="*/ 256 w 479"/>
                  <a:gd name="T89" fmla="*/ 231 h 471"/>
                  <a:gd name="T90" fmla="*/ 256 w 479"/>
                  <a:gd name="T91" fmla="*/ 213 h 471"/>
                  <a:gd name="T92" fmla="*/ 291 w 479"/>
                  <a:gd name="T93" fmla="*/ 213 h 471"/>
                  <a:gd name="T94" fmla="*/ 291 w 479"/>
                  <a:gd name="T95" fmla="*/ 169 h 471"/>
                  <a:gd name="T96" fmla="*/ 310 w 479"/>
                  <a:gd name="T97" fmla="*/ 169 h 471"/>
                  <a:gd name="T98" fmla="*/ 310 w 479"/>
                  <a:gd name="T99" fmla="*/ 213 h 471"/>
                  <a:gd name="T100" fmla="*/ 354 w 479"/>
                  <a:gd name="T101" fmla="*/ 213 h 471"/>
                  <a:gd name="T102" fmla="*/ 354 w 479"/>
                  <a:gd name="T103" fmla="*/ 231 h 471"/>
                  <a:gd name="T104" fmla="*/ 194 w 479"/>
                  <a:gd name="T105" fmla="*/ 266 h 471"/>
                  <a:gd name="T106" fmla="*/ 194 w 479"/>
                  <a:gd name="T107" fmla="*/ 266 h 471"/>
                  <a:gd name="T108" fmla="*/ 194 w 479"/>
                  <a:gd name="T109" fmla="*/ 266 h 471"/>
                  <a:gd name="T110" fmla="*/ 159 w 479"/>
                  <a:gd name="T111" fmla="*/ 275 h 471"/>
                  <a:gd name="T112" fmla="*/ 150 w 479"/>
                  <a:gd name="T113" fmla="*/ 301 h 471"/>
                  <a:gd name="T114" fmla="*/ 194 w 479"/>
                  <a:gd name="T115" fmla="*/ 328 h 471"/>
                  <a:gd name="T116" fmla="*/ 230 w 479"/>
                  <a:gd name="T117" fmla="*/ 293 h 471"/>
                  <a:gd name="T118" fmla="*/ 194 w 479"/>
                  <a:gd name="T119" fmla="*/ 26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lnTo>
                      <a:pt x="185" y="346"/>
                    </a:lnTo>
                    <a:lnTo>
                      <a:pt x="185" y="346"/>
                    </a:lnTo>
                    <a:cubicBezTo>
                      <a:pt x="177" y="346"/>
                      <a:pt x="124" y="346"/>
                      <a:pt x="124" y="301"/>
                    </a:cubicBezTo>
                    <a:cubicBezTo>
                      <a:pt x="124" y="257"/>
                      <a:pt x="177" y="248"/>
                      <a:pt x="194" y="248"/>
                    </a:cubicBezTo>
                    <a:lnTo>
                      <a:pt x="194" y="248"/>
                    </a:lnTo>
                    <a:cubicBezTo>
                      <a:pt x="185" y="240"/>
                      <a:pt x="185" y="231"/>
                      <a:pt x="185" y="231"/>
                    </a:cubicBezTo>
                    <a:lnTo>
                      <a:pt x="185" y="231"/>
                    </a:lnTo>
                    <a:cubicBezTo>
                      <a:pt x="177" y="231"/>
                      <a:pt x="168" y="222"/>
                      <a:pt x="159" y="222"/>
                    </a:cubicBezTo>
                    <a:cubicBezTo>
                      <a:pt x="141" y="213"/>
                      <a:pt x="141" y="195"/>
                      <a:pt x="141" y="178"/>
                    </a:cubicBezTo>
                    <a:cubicBezTo>
                      <a:pt x="141" y="125"/>
                      <a:pt x="194" y="125"/>
                      <a:pt x="194" y="125"/>
                    </a:cubicBezTo>
                    <a:cubicBezTo>
                      <a:pt x="256" y="125"/>
                      <a:pt x="256" y="125"/>
                      <a:pt x="256" y="125"/>
                    </a:cubicBezTo>
                    <a:lnTo>
                      <a:pt x="256" y="125"/>
                    </a:ln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a:extLst/>
            </p:spPr>
            <p:txBody>
              <a:bodyPr wrap="none" anchor="ctr"/>
              <a:lstStyle/>
              <a:p>
                <a:endParaRPr lang="en-US" sz="1100" dirty="0"/>
              </a:p>
            </p:txBody>
          </p:sp>
        </p:grpSp>
        <p:grpSp>
          <p:nvGrpSpPr>
            <p:cNvPr id="28" name="Group 3">
              <a:extLst>
                <a:ext uri="{FF2B5EF4-FFF2-40B4-BE49-F238E27FC236}">
                  <a16:creationId xmlns:a16="http://schemas.microsoft.com/office/drawing/2014/main" xmlns="" id="{8E2BAAD5-ED7C-4BC0-A3CC-AE78ECF79B7C}"/>
                </a:ext>
              </a:extLst>
            </p:cNvPr>
            <p:cNvGrpSpPr/>
            <p:nvPr/>
          </p:nvGrpSpPr>
          <p:grpSpPr>
            <a:xfrm>
              <a:off x="9777006" y="6752500"/>
              <a:ext cx="2535895" cy="2103120"/>
              <a:chOff x="9777006" y="6752500"/>
              <a:chExt cx="2535895" cy="2103120"/>
            </a:xfrm>
          </p:grpSpPr>
          <p:sp>
            <p:nvSpPr>
              <p:cNvPr id="34" name="Round Diagonal Corner Rectangle 54">
                <a:extLst>
                  <a:ext uri="{FF2B5EF4-FFF2-40B4-BE49-F238E27FC236}">
                    <a16:creationId xmlns:a16="http://schemas.microsoft.com/office/drawing/2014/main" xmlns="" id="{4F3918DC-C51E-4671-B35D-EAA7264B5904}"/>
                  </a:ext>
                </a:extLst>
              </p:cNvPr>
              <p:cNvSpPr/>
              <p:nvPr/>
            </p:nvSpPr>
            <p:spPr>
              <a:xfrm>
                <a:off x="10013458" y="6752500"/>
                <a:ext cx="2102572" cy="2103120"/>
              </a:xfrm>
              <a:prstGeom prst="round2DiagRect">
                <a:avLst>
                  <a:gd name="adj1" fmla="val 18841"/>
                  <a:gd name="adj2" fmla="val 0"/>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sz="1100"/>
              </a:p>
            </p:txBody>
          </p:sp>
          <p:sp>
            <p:nvSpPr>
              <p:cNvPr id="35" name="TextBox 26">
                <a:extLst>
                  <a:ext uri="{FF2B5EF4-FFF2-40B4-BE49-F238E27FC236}">
                    <a16:creationId xmlns:a16="http://schemas.microsoft.com/office/drawing/2014/main" xmlns="" id="{CF5264E2-F6CA-4027-8FF5-CC06ED12E4E3}"/>
                  </a:ext>
                </a:extLst>
              </p:cNvPr>
              <p:cNvSpPr txBox="1"/>
              <p:nvPr/>
            </p:nvSpPr>
            <p:spPr>
              <a:xfrm>
                <a:off x="9777006" y="7858854"/>
                <a:ext cx="2535895" cy="925243"/>
              </a:xfrm>
              <a:prstGeom prst="rect">
                <a:avLst/>
              </a:prstGeom>
              <a:noFill/>
            </p:spPr>
            <p:txBody>
              <a:bodyPr wrap="none" lIns="219419" tIns="109710" rIns="219419" bIns="109710" rtlCol="0">
                <a:spAutoFit/>
              </a:bodyPr>
              <a:lstStyle/>
              <a:p>
                <a:pPr algn="ctr"/>
                <a:r>
                  <a:rPr lang="zh-CN" altLang="en-US" dirty="0">
                    <a:solidFill>
                      <a:schemeClr val="bg1"/>
                    </a:solidFill>
                    <a:latin typeface="Lato Regular"/>
                    <a:ea typeface="Open Sans Light" panose="020B0306030504020204" pitchFamily="34" charset="0"/>
                    <a:cs typeface="Lato Regular"/>
                  </a:rPr>
                  <a:t>加入标题</a:t>
                </a:r>
                <a:endParaRPr lang="bg-BG" altLang="zh-CN" dirty="0">
                  <a:solidFill>
                    <a:schemeClr val="bg1"/>
                  </a:solidFill>
                  <a:latin typeface="Lato Regular"/>
                  <a:ea typeface="Open Sans Light" panose="020B0306030504020204" pitchFamily="34" charset="0"/>
                  <a:cs typeface="Lato Regular"/>
                </a:endParaRPr>
              </a:p>
            </p:txBody>
          </p:sp>
          <p:sp>
            <p:nvSpPr>
              <p:cNvPr id="36" name="Freeform 79">
                <a:extLst>
                  <a:ext uri="{FF2B5EF4-FFF2-40B4-BE49-F238E27FC236}">
                    <a16:creationId xmlns:a16="http://schemas.microsoft.com/office/drawing/2014/main" xmlns="" id="{9DDFDF30-40ED-4331-9BA9-3488BBC3F265}"/>
                  </a:ext>
                </a:extLst>
              </p:cNvPr>
              <p:cNvSpPr>
                <a:spLocks noChangeArrowheads="1"/>
              </p:cNvSpPr>
              <p:nvPr/>
            </p:nvSpPr>
            <p:spPr bwMode="auto">
              <a:xfrm>
                <a:off x="10715993" y="7234910"/>
                <a:ext cx="694625" cy="681876"/>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293 w 479"/>
                  <a:gd name="T13" fmla="*/ 160 h 471"/>
                  <a:gd name="T14" fmla="*/ 293 w 479"/>
                  <a:gd name="T15" fmla="*/ 160 h 471"/>
                  <a:gd name="T16" fmla="*/ 257 w 479"/>
                  <a:gd name="T17" fmla="*/ 160 h 471"/>
                  <a:gd name="T18" fmla="*/ 249 w 479"/>
                  <a:gd name="T19" fmla="*/ 178 h 471"/>
                  <a:gd name="T20" fmla="*/ 249 w 479"/>
                  <a:gd name="T21" fmla="*/ 195 h 471"/>
                  <a:gd name="T22" fmla="*/ 293 w 479"/>
                  <a:gd name="T23" fmla="*/ 195 h 471"/>
                  <a:gd name="T24" fmla="*/ 293 w 479"/>
                  <a:gd name="T25" fmla="*/ 240 h 471"/>
                  <a:gd name="T26" fmla="*/ 249 w 479"/>
                  <a:gd name="T27" fmla="*/ 240 h 471"/>
                  <a:gd name="T28" fmla="*/ 249 w 479"/>
                  <a:gd name="T29" fmla="*/ 346 h 471"/>
                  <a:gd name="T30" fmla="*/ 213 w 479"/>
                  <a:gd name="T31" fmla="*/ 346 h 471"/>
                  <a:gd name="T32" fmla="*/ 213 w 479"/>
                  <a:gd name="T33" fmla="*/ 240 h 471"/>
                  <a:gd name="T34" fmla="*/ 169 w 479"/>
                  <a:gd name="T35" fmla="*/ 240 h 471"/>
                  <a:gd name="T36" fmla="*/ 169 w 479"/>
                  <a:gd name="T37" fmla="*/ 195 h 471"/>
                  <a:gd name="T38" fmla="*/ 213 w 479"/>
                  <a:gd name="T39" fmla="*/ 195 h 471"/>
                  <a:gd name="T40" fmla="*/ 213 w 479"/>
                  <a:gd name="T41" fmla="*/ 178 h 471"/>
                  <a:gd name="T42" fmla="*/ 257 w 479"/>
                  <a:gd name="T43" fmla="*/ 125 h 471"/>
                  <a:gd name="T44" fmla="*/ 293 w 479"/>
                  <a:gd name="T45" fmla="*/ 125 h 471"/>
                  <a:gd name="T46" fmla="*/ 293 w 479"/>
                  <a:gd name="T47" fmla="*/ 16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a:extLst/>
            </p:spPr>
            <p:txBody>
              <a:bodyPr wrap="none" anchor="ctr"/>
              <a:lstStyle/>
              <a:p>
                <a:endParaRPr lang="en-US" sz="1100" dirty="0"/>
              </a:p>
            </p:txBody>
          </p:sp>
        </p:grpSp>
        <p:grpSp>
          <p:nvGrpSpPr>
            <p:cNvPr id="29" name="Group 4">
              <a:extLst>
                <a:ext uri="{FF2B5EF4-FFF2-40B4-BE49-F238E27FC236}">
                  <a16:creationId xmlns:a16="http://schemas.microsoft.com/office/drawing/2014/main" xmlns="" id="{3A692A94-B02C-4DDF-80C3-2F22D7519E47}"/>
                </a:ext>
              </a:extLst>
            </p:cNvPr>
            <p:cNvGrpSpPr/>
            <p:nvPr/>
          </p:nvGrpSpPr>
          <p:grpSpPr>
            <a:xfrm>
              <a:off x="12027407" y="6752500"/>
              <a:ext cx="2535895" cy="2103120"/>
              <a:chOff x="12027407" y="6752500"/>
              <a:chExt cx="2535895" cy="2103120"/>
            </a:xfrm>
          </p:grpSpPr>
          <p:sp>
            <p:nvSpPr>
              <p:cNvPr id="31" name="Round Diagonal Corner Rectangle 45">
                <a:extLst>
                  <a:ext uri="{FF2B5EF4-FFF2-40B4-BE49-F238E27FC236}">
                    <a16:creationId xmlns:a16="http://schemas.microsoft.com/office/drawing/2014/main" xmlns="" id="{4E25CC28-7AEC-414C-96F4-A483C51E8994}"/>
                  </a:ext>
                </a:extLst>
              </p:cNvPr>
              <p:cNvSpPr/>
              <p:nvPr/>
            </p:nvSpPr>
            <p:spPr>
              <a:xfrm rot="16200000">
                <a:off x="12230026" y="6752774"/>
                <a:ext cx="2103120" cy="2102572"/>
              </a:xfrm>
              <a:prstGeom prst="round2DiagRect">
                <a:avLst>
                  <a:gd name="adj1" fmla="val 18841"/>
                  <a:gd name="adj2" fmla="val 0"/>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sz="1100"/>
              </a:p>
            </p:txBody>
          </p:sp>
          <p:sp>
            <p:nvSpPr>
              <p:cNvPr id="32" name="TextBox 30">
                <a:extLst>
                  <a:ext uri="{FF2B5EF4-FFF2-40B4-BE49-F238E27FC236}">
                    <a16:creationId xmlns:a16="http://schemas.microsoft.com/office/drawing/2014/main" xmlns="" id="{BB675B4A-24C6-4900-B605-16A66AB9384D}"/>
                  </a:ext>
                </a:extLst>
              </p:cNvPr>
              <p:cNvSpPr txBox="1"/>
              <p:nvPr/>
            </p:nvSpPr>
            <p:spPr>
              <a:xfrm>
                <a:off x="12027407" y="7858854"/>
                <a:ext cx="2535895" cy="925243"/>
              </a:xfrm>
              <a:prstGeom prst="rect">
                <a:avLst/>
              </a:prstGeom>
              <a:noFill/>
            </p:spPr>
            <p:txBody>
              <a:bodyPr wrap="none" lIns="219419" tIns="109710" rIns="219419" bIns="109710" rtlCol="0">
                <a:spAutoFit/>
              </a:bodyPr>
              <a:lstStyle/>
              <a:p>
                <a:pPr algn="ctr"/>
                <a:r>
                  <a:rPr lang="zh-CN" altLang="en-US" dirty="0">
                    <a:solidFill>
                      <a:schemeClr val="bg1"/>
                    </a:solidFill>
                    <a:latin typeface="Lato Regular"/>
                    <a:ea typeface="Open Sans Light" panose="020B0306030504020204" pitchFamily="34" charset="0"/>
                    <a:cs typeface="Lato Regular"/>
                  </a:rPr>
                  <a:t>加入标题</a:t>
                </a:r>
                <a:endParaRPr lang="bg-BG" altLang="zh-CN" dirty="0">
                  <a:solidFill>
                    <a:schemeClr val="bg1"/>
                  </a:solidFill>
                  <a:latin typeface="Lato Regular"/>
                  <a:ea typeface="Open Sans Light" panose="020B0306030504020204" pitchFamily="34" charset="0"/>
                  <a:cs typeface="Lato Regular"/>
                </a:endParaRPr>
              </a:p>
            </p:txBody>
          </p:sp>
          <p:sp>
            <p:nvSpPr>
              <p:cNvPr id="33" name="Freeform 87">
                <a:extLst>
                  <a:ext uri="{FF2B5EF4-FFF2-40B4-BE49-F238E27FC236}">
                    <a16:creationId xmlns:a16="http://schemas.microsoft.com/office/drawing/2014/main" xmlns="" id="{71E8C398-6999-41D7-9A54-437706EB190A}"/>
                  </a:ext>
                </a:extLst>
              </p:cNvPr>
              <p:cNvSpPr>
                <a:spLocks noChangeArrowheads="1"/>
              </p:cNvSpPr>
              <p:nvPr/>
            </p:nvSpPr>
            <p:spPr bwMode="auto">
              <a:xfrm>
                <a:off x="12973285" y="7251613"/>
                <a:ext cx="618153" cy="630895"/>
              </a:xfrm>
              <a:custGeom>
                <a:avLst/>
                <a:gdLst>
                  <a:gd name="T0" fmla="*/ 345 w 426"/>
                  <a:gd name="T1" fmla="*/ 213 h 435"/>
                  <a:gd name="T2" fmla="*/ 345 w 426"/>
                  <a:gd name="T3" fmla="*/ 213 h 435"/>
                  <a:gd name="T4" fmla="*/ 213 w 426"/>
                  <a:gd name="T5" fmla="*/ 346 h 435"/>
                  <a:gd name="T6" fmla="*/ 79 w 426"/>
                  <a:gd name="T7" fmla="*/ 213 h 435"/>
                  <a:gd name="T8" fmla="*/ 88 w 426"/>
                  <a:gd name="T9" fmla="*/ 195 h 435"/>
                  <a:gd name="T10" fmla="*/ 0 w 426"/>
                  <a:gd name="T11" fmla="*/ 195 h 435"/>
                  <a:gd name="T12" fmla="*/ 0 w 426"/>
                  <a:gd name="T13" fmla="*/ 363 h 435"/>
                  <a:gd name="T14" fmla="*/ 62 w 426"/>
                  <a:gd name="T15" fmla="*/ 434 h 435"/>
                  <a:gd name="T16" fmla="*/ 363 w 426"/>
                  <a:gd name="T17" fmla="*/ 434 h 435"/>
                  <a:gd name="T18" fmla="*/ 425 w 426"/>
                  <a:gd name="T19" fmla="*/ 363 h 435"/>
                  <a:gd name="T20" fmla="*/ 425 w 426"/>
                  <a:gd name="T21" fmla="*/ 195 h 435"/>
                  <a:gd name="T22" fmla="*/ 337 w 426"/>
                  <a:gd name="T23" fmla="*/ 195 h 435"/>
                  <a:gd name="T24" fmla="*/ 345 w 426"/>
                  <a:gd name="T25" fmla="*/ 213 h 435"/>
                  <a:gd name="T26" fmla="*/ 363 w 426"/>
                  <a:gd name="T27" fmla="*/ 0 h 435"/>
                  <a:gd name="T28" fmla="*/ 363 w 426"/>
                  <a:gd name="T29" fmla="*/ 0 h 435"/>
                  <a:gd name="T30" fmla="*/ 62 w 426"/>
                  <a:gd name="T31" fmla="*/ 0 h 435"/>
                  <a:gd name="T32" fmla="*/ 0 w 426"/>
                  <a:gd name="T33" fmla="*/ 71 h 435"/>
                  <a:gd name="T34" fmla="*/ 0 w 426"/>
                  <a:gd name="T35" fmla="*/ 142 h 435"/>
                  <a:gd name="T36" fmla="*/ 106 w 426"/>
                  <a:gd name="T37" fmla="*/ 142 h 435"/>
                  <a:gd name="T38" fmla="*/ 213 w 426"/>
                  <a:gd name="T39" fmla="*/ 89 h 435"/>
                  <a:gd name="T40" fmla="*/ 319 w 426"/>
                  <a:gd name="T41" fmla="*/ 142 h 435"/>
                  <a:gd name="T42" fmla="*/ 425 w 426"/>
                  <a:gd name="T43" fmla="*/ 142 h 435"/>
                  <a:gd name="T44" fmla="*/ 425 w 426"/>
                  <a:gd name="T45" fmla="*/ 71 h 435"/>
                  <a:gd name="T46" fmla="*/ 363 w 426"/>
                  <a:gd name="T47" fmla="*/ 0 h 435"/>
                  <a:gd name="T48" fmla="*/ 390 w 426"/>
                  <a:gd name="T49" fmla="*/ 89 h 435"/>
                  <a:gd name="T50" fmla="*/ 390 w 426"/>
                  <a:gd name="T51" fmla="*/ 89 h 435"/>
                  <a:gd name="T52" fmla="*/ 381 w 426"/>
                  <a:gd name="T53" fmla="*/ 97 h 435"/>
                  <a:gd name="T54" fmla="*/ 345 w 426"/>
                  <a:gd name="T55" fmla="*/ 97 h 435"/>
                  <a:gd name="T56" fmla="*/ 328 w 426"/>
                  <a:gd name="T57" fmla="*/ 89 h 435"/>
                  <a:gd name="T58" fmla="*/ 328 w 426"/>
                  <a:gd name="T59" fmla="*/ 53 h 435"/>
                  <a:gd name="T60" fmla="*/ 345 w 426"/>
                  <a:gd name="T61" fmla="*/ 36 h 435"/>
                  <a:gd name="T62" fmla="*/ 381 w 426"/>
                  <a:gd name="T63" fmla="*/ 36 h 435"/>
                  <a:gd name="T64" fmla="*/ 390 w 426"/>
                  <a:gd name="T65" fmla="*/ 53 h 435"/>
                  <a:gd name="T66" fmla="*/ 390 w 426"/>
                  <a:gd name="T67" fmla="*/ 89 h 435"/>
                  <a:gd name="T68" fmla="*/ 292 w 426"/>
                  <a:gd name="T69" fmla="*/ 213 h 435"/>
                  <a:gd name="T70" fmla="*/ 292 w 426"/>
                  <a:gd name="T71" fmla="*/ 213 h 435"/>
                  <a:gd name="T72" fmla="*/ 213 w 426"/>
                  <a:gd name="T73" fmla="*/ 133 h 435"/>
                  <a:gd name="T74" fmla="*/ 132 w 426"/>
                  <a:gd name="T75" fmla="*/ 213 h 435"/>
                  <a:gd name="T76" fmla="*/ 213 w 426"/>
                  <a:gd name="T77" fmla="*/ 293 h 435"/>
                  <a:gd name="T78" fmla="*/ 292 w 426"/>
                  <a:gd name="T79" fmla="*/ 213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6" h="435">
                    <a:moveTo>
                      <a:pt x="345" y="213"/>
                    </a:moveTo>
                    <a:lnTo>
                      <a:pt x="345" y="213"/>
                    </a:lnTo>
                    <a:cubicBezTo>
                      <a:pt x="345" y="284"/>
                      <a:pt x="284" y="346"/>
                      <a:pt x="213" y="346"/>
                    </a:cubicBezTo>
                    <a:cubicBezTo>
                      <a:pt x="142" y="346"/>
                      <a:pt x="79" y="284"/>
                      <a:pt x="79" y="213"/>
                    </a:cubicBezTo>
                    <a:cubicBezTo>
                      <a:pt x="79" y="203"/>
                      <a:pt x="88" y="203"/>
                      <a:pt x="88" y="195"/>
                    </a:cubicBezTo>
                    <a:cubicBezTo>
                      <a:pt x="0" y="195"/>
                      <a:pt x="0" y="195"/>
                      <a:pt x="0" y="195"/>
                    </a:cubicBezTo>
                    <a:cubicBezTo>
                      <a:pt x="0" y="363"/>
                      <a:pt x="0" y="363"/>
                      <a:pt x="0" y="363"/>
                    </a:cubicBezTo>
                    <a:cubicBezTo>
                      <a:pt x="0" y="399"/>
                      <a:pt x="26" y="434"/>
                      <a:pt x="62" y="434"/>
                    </a:cubicBezTo>
                    <a:cubicBezTo>
                      <a:pt x="363" y="434"/>
                      <a:pt x="363" y="434"/>
                      <a:pt x="363" y="434"/>
                    </a:cubicBezTo>
                    <a:cubicBezTo>
                      <a:pt x="398" y="434"/>
                      <a:pt x="425" y="399"/>
                      <a:pt x="425" y="363"/>
                    </a:cubicBezTo>
                    <a:cubicBezTo>
                      <a:pt x="425" y="195"/>
                      <a:pt x="425" y="195"/>
                      <a:pt x="425" y="195"/>
                    </a:cubicBezTo>
                    <a:cubicBezTo>
                      <a:pt x="337" y="195"/>
                      <a:pt x="337" y="195"/>
                      <a:pt x="337" y="195"/>
                    </a:cubicBezTo>
                    <a:cubicBezTo>
                      <a:pt x="337" y="203"/>
                      <a:pt x="345" y="203"/>
                      <a:pt x="345" y="213"/>
                    </a:cubicBezTo>
                    <a:close/>
                    <a:moveTo>
                      <a:pt x="363" y="0"/>
                    </a:moveTo>
                    <a:lnTo>
                      <a:pt x="363" y="0"/>
                    </a:lnTo>
                    <a:cubicBezTo>
                      <a:pt x="62" y="0"/>
                      <a:pt x="62" y="0"/>
                      <a:pt x="62" y="0"/>
                    </a:cubicBezTo>
                    <a:cubicBezTo>
                      <a:pt x="26" y="0"/>
                      <a:pt x="0" y="36"/>
                      <a:pt x="0" y="71"/>
                    </a:cubicBezTo>
                    <a:cubicBezTo>
                      <a:pt x="0" y="142"/>
                      <a:pt x="0" y="142"/>
                      <a:pt x="0" y="142"/>
                    </a:cubicBezTo>
                    <a:cubicBezTo>
                      <a:pt x="106" y="142"/>
                      <a:pt x="106" y="142"/>
                      <a:pt x="106" y="142"/>
                    </a:cubicBezTo>
                    <a:cubicBezTo>
                      <a:pt x="132" y="106"/>
                      <a:pt x="168" y="89"/>
                      <a:pt x="213" y="89"/>
                    </a:cubicBezTo>
                    <a:cubicBezTo>
                      <a:pt x="257" y="89"/>
                      <a:pt x="292" y="106"/>
                      <a:pt x="319" y="142"/>
                    </a:cubicBezTo>
                    <a:cubicBezTo>
                      <a:pt x="425" y="142"/>
                      <a:pt x="425" y="142"/>
                      <a:pt x="425" y="142"/>
                    </a:cubicBezTo>
                    <a:cubicBezTo>
                      <a:pt x="425" y="71"/>
                      <a:pt x="425" y="71"/>
                      <a:pt x="425" y="71"/>
                    </a:cubicBezTo>
                    <a:cubicBezTo>
                      <a:pt x="425" y="36"/>
                      <a:pt x="398" y="0"/>
                      <a:pt x="363" y="0"/>
                    </a:cubicBezTo>
                    <a:close/>
                    <a:moveTo>
                      <a:pt x="390" y="89"/>
                    </a:moveTo>
                    <a:lnTo>
                      <a:pt x="390" y="89"/>
                    </a:lnTo>
                    <a:cubicBezTo>
                      <a:pt x="390" y="89"/>
                      <a:pt x="390" y="97"/>
                      <a:pt x="381" y="97"/>
                    </a:cubicBezTo>
                    <a:cubicBezTo>
                      <a:pt x="345" y="97"/>
                      <a:pt x="345" y="97"/>
                      <a:pt x="345" y="97"/>
                    </a:cubicBezTo>
                    <a:cubicBezTo>
                      <a:pt x="337" y="97"/>
                      <a:pt x="328" y="89"/>
                      <a:pt x="328" y="89"/>
                    </a:cubicBezTo>
                    <a:cubicBezTo>
                      <a:pt x="328" y="53"/>
                      <a:pt x="328" y="53"/>
                      <a:pt x="328" y="53"/>
                    </a:cubicBezTo>
                    <a:cubicBezTo>
                      <a:pt x="328" y="44"/>
                      <a:pt x="337" y="36"/>
                      <a:pt x="345" y="36"/>
                    </a:cubicBezTo>
                    <a:cubicBezTo>
                      <a:pt x="381" y="36"/>
                      <a:pt x="381" y="36"/>
                      <a:pt x="381" y="36"/>
                    </a:cubicBezTo>
                    <a:cubicBezTo>
                      <a:pt x="390" y="36"/>
                      <a:pt x="390" y="44"/>
                      <a:pt x="390" y="53"/>
                    </a:cubicBezTo>
                    <a:lnTo>
                      <a:pt x="390" y="89"/>
                    </a:lnTo>
                    <a:close/>
                    <a:moveTo>
                      <a:pt x="292" y="213"/>
                    </a:moveTo>
                    <a:lnTo>
                      <a:pt x="292" y="213"/>
                    </a:lnTo>
                    <a:cubicBezTo>
                      <a:pt x="292" y="168"/>
                      <a:pt x="257" y="133"/>
                      <a:pt x="213" y="133"/>
                    </a:cubicBezTo>
                    <a:cubicBezTo>
                      <a:pt x="168" y="133"/>
                      <a:pt x="132" y="168"/>
                      <a:pt x="132" y="213"/>
                    </a:cubicBezTo>
                    <a:cubicBezTo>
                      <a:pt x="132" y="257"/>
                      <a:pt x="168" y="293"/>
                      <a:pt x="213" y="293"/>
                    </a:cubicBezTo>
                    <a:cubicBezTo>
                      <a:pt x="257" y="293"/>
                      <a:pt x="292" y="257"/>
                      <a:pt x="292" y="213"/>
                    </a:cubicBezTo>
                    <a:close/>
                  </a:path>
                </a:pathLst>
              </a:custGeom>
              <a:solidFill>
                <a:schemeClr val="bg1"/>
              </a:solidFill>
              <a:ln>
                <a:noFill/>
              </a:ln>
              <a:effectLst/>
              <a:extLst/>
            </p:spPr>
            <p:txBody>
              <a:bodyPr wrap="none" anchor="ctr"/>
              <a:lstStyle/>
              <a:p>
                <a:endParaRPr lang="en-US" sz="1100" dirty="0"/>
              </a:p>
            </p:txBody>
          </p:sp>
        </p:grpSp>
        <p:sp>
          <p:nvSpPr>
            <p:cNvPr id="30" name="TextBox 32">
              <a:extLst>
                <a:ext uri="{FF2B5EF4-FFF2-40B4-BE49-F238E27FC236}">
                  <a16:creationId xmlns:a16="http://schemas.microsoft.com/office/drawing/2014/main" xmlns="" id="{31BDA56D-E108-4E3B-867D-DB2A4A24AD9B}"/>
                </a:ext>
              </a:extLst>
            </p:cNvPr>
            <p:cNvSpPr txBox="1"/>
            <p:nvPr/>
          </p:nvSpPr>
          <p:spPr>
            <a:xfrm>
              <a:off x="3955224" y="9651699"/>
              <a:ext cx="16591413" cy="1999125"/>
            </a:xfrm>
            <a:prstGeom prst="rect">
              <a:avLst/>
            </a:prstGeom>
            <a:noFill/>
          </p:spPr>
          <p:txBody>
            <a:bodyPr wrap="square" rtlCol="0">
              <a:spAutoFit/>
            </a:bodyPr>
            <a:lstStyle/>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点击此处更换文本点击此处更换文本点击此处更换文本点击此处点击此处更换文本点击此处更换文本点击此处更换文本点击此处</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点击此处更换文本点击此处更换文本点击此处更换文本点击此处</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algn="ct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735058568"/>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B26621BA-EE5C-49D9-8F8E-C3AA9A96A211}"/>
              </a:ext>
            </a:extLst>
          </p:cNvPr>
          <p:cNvGrpSpPr/>
          <p:nvPr/>
        </p:nvGrpSpPr>
        <p:grpSpPr>
          <a:xfrm>
            <a:off x="0" y="328306"/>
            <a:ext cx="12190413" cy="744070"/>
            <a:chOff x="-3263900" y="500464"/>
            <a:chExt cx="12190413" cy="744070"/>
          </a:xfrm>
        </p:grpSpPr>
        <p:grpSp>
          <p:nvGrpSpPr>
            <p:cNvPr id="11" name="组合 10">
              <a:extLst>
                <a:ext uri="{FF2B5EF4-FFF2-40B4-BE49-F238E27FC236}">
                  <a16:creationId xmlns:a16="http://schemas.microsoft.com/office/drawing/2014/main" xmlns="" id="{13EB87F4-0609-48B0-8FAD-F4DB774D2570}"/>
                </a:ext>
              </a:extLst>
            </p:cNvPr>
            <p:cNvGrpSpPr/>
            <p:nvPr/>
          </p:nvGrpSpPr>
          <p:grpSpPr>
            <a:xfrm>
              <a:off x="1012210" y="500464"/>
              <a:ext cx="3627350" cy="744070"/>
              <a:chOff x="1259860" y="683707"/>
              <a:chExt cx="3627350" cy="744070"/>
            </a:xfrm>
          </p:grpSpPr>
          <p:grpSp>
            <p:nvGrpSpPr>
              <p:cNvPr id="13" name="组合 12">
                <a:extLst>
                  <a:ext uri="{FF2B5EF4-FFF2-40B4-BE49-F238E27FC236}">
                    <a16:creationId xmlns:a16="http://schemas.microsoft.com/office/drawing/2014/main" xmlns="" id="{6E15125C-FCC3-41DE-A4F4-DB31571EA327}"/>
                  </a:ext>
                </a:extLst>
              </p:cNvPr>
              <p:cNvGrpSpPr/>
              <p:nvPr/>
            </p:nvGrpSpPr>
            <p:grpSpPr>
              <a:xfrm>
                <a:off x="1442728" y="683707"/>
                <a:ext cx="3255324" cy="744070"/>
                <a:chOff x="5103423" y="1157206"/>
                <a:chExt cx="2311401" cy="744070"/>
              </a:xfrm>
            </p:grpSpPr>
            <p:sp>
              <p:nvSpPr>
                <p:cNvPr id="15" name="TextBox 8">
                  <a:extLst>
                    <a:ext uri="{FF2B5EF4-FFF2-40B4-BE49-F238E27FC236}">
                      <a16:creationId xmlns:a16="http://schemas.microsoft.com/office/drawing/2014/main" xmlns="" id="{E4FED996-3A5B-46BC-B5CA-8383013E0839}"/>
                    </a:ext>
                  </a:extLst>
                </p:cNvPr>
                <p:cNvSpPr txBox="1">
                  <a:spLocks noChangeArrowheads="1"/>
                </p:cNvSpPr>
                <p:nvPr/>
              </p:nvSpPr>
              <p:spPr bwMode="auto">
                <a:xfrm>
                  <a:off x="5103423" y="1157206"/>
                  <a:ext cx="23114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b="1" dirty="0">
                      <a:solidFill>
                        <a:srgbClr val="944E4E"/>
                      </a:solidFill>
                      <a:latin typeface="微软雅黑" panose="020B0503020204020204" pitchFamily="34" charset="-122"/>
                      <a:ea typeface="微软雅黑" panose="020B0503020204020204" pitchFamily="34" charset="-122"/>
                    </a:rPr>
                    <a:t>未来工作计划</a:t>
                  </a:r>
                </a:p>
              </p:txBody>
            </p:sp>
            <p:sp>
              <p:nvSpPr>
                <p:cNvPr id="16" name="TextBox 8">
                  <a:extLst>
                    <a:ext uri="{FF2B5EF4-FFF2-40B4-BE49-F238E27FC236}">
                      <a16:creationId xmlns:a16="http://schemas.microsoft.com/office/drawing/2014/main" xmlns="" id="{7A6C58A9-6BD3-4CC1-9FEC-E26FC1965A02}"/>
                    </a:ext>
                  </a:extLst>
                </p:cNvPr>
                <p:cNvSpPr txBox="1">
                  <a:spLocks noChangeArrowheads="1"/>
                </p:cNvSpPr>
                <p:nvPr/>
              </p:nvSpPr>
              <p:spPr bwMode="auto">
                <a:xfrm>
                  <a:off x="5103424" y="1701221"/>
                  <a:ext cx="231140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rPr>
                    <a:t>CLICK TO ADD CAPTION TEXT</a:t>
                  </a:r>
                  <a:endParaRPr lang="zh-CN" altLang="en-US"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4" name="矩形 13">
                <a:extLst>
                  <a:ext uri="{FF2B5EF4-FFF2-40B4-BE49-F238E27FC236}">
                    <a16:creationId xmlns:a16="http://schemas.microsoft.com/office/drawing/2014/main" xmlns="" id="{26F34C45-BBAD-4F01-91FB-F3C6A9717861}"/>
                  </a:ext>
                </a:extLst>
              </p:cNvPr>
              <p:cNvSpPr/>
              <p:nvPr/>
            </p:nvSpPr>
            <p:spPr>
              <a:xfrm>
                <a:off x="1259860"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a16="http://schemas.microsoft.com/office/drawing/2014/main" xmlns="" id="{7A3FDAB0-7673-49F1-BE8E-E82B4A606A24}"/>
                  </a:ext>
                </a:extLst>
              </p:cNvPr>
              <p:cNvSpPr/>
              <p:nvPr/>
            </p:nvSpPr>
            <p:spPr>
              <a:xfrm>
                <a:off x="4594495"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grpSp>
        <p:cxnSp>
          <p:nvCxnSpPr>
            <p:cNvPr id="12" name="直接连接符 11">
              <a:extLst>
                <a:ext uri="{FF2B5EF4-FFF2-40B4-BE49-F238E27FC236}">
                  <a16:creationId xmlns:a16="http://schemas.microsoft.com/office/drawing/2014/main" xmlns="" id="{8E8F8882-3D20-4EA6-B9F6-35B20E316C61}"/>
                </a:ext>
              </a:extLst>
            </p:cNvPr>
            <p:cNvCxnSpPr>
              <a:cxnSpLocks/>
            </p:cNvCxnSpPr>
            <p:nvPr/>
          </p:nvCxnSpPr>
          <p:spPr>
            <a:xfrm flipH="1">
              <a:off x="-3263900" y="883444"/>
              <a:ext cx="4149271"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AD4D33A1-C084-4D42-BE68-26992D746454}"/>
                </a:ext>
              </a:extLst>
            </p:cNvPr>
            <p:cNvCxnSpPr>
              <a:cxnSpLocks/>
            </p:cNvCxnSpPr>
            <p:nvPr/>
          </p:nvCxnSpPr>
          <p:spPr>
            <a:xfrm flipH="1">
              <a:off x="4745643" y="883444"/>
              <a:ext cx="4180870"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grpSp>
        <p:nvGrpSpPr>
          <p:cNvPr id="19" name="组合 18">
            <a:extLst>
              <a:ext uri="{FF2B5EF4-FFF2-40B4-BE49-F238E27FC236}">
                <a16:creationId xmlns:a16="http://schemas.microsoft.com/office/drawing/2014/main" xmlns="" id="{F0EEE13E-AEF2-4496-A4D2-CC09833CFC12}"/>
              </a:ext>
            </a:extLst>
          </p:cNvPr>
          <p:cNvGrpSpPr/>
          <p:nvPr/>
        </p:nvGrpSpPr>
        <p:grpSpPr>
          <a:xfrm>
            <a:off x="1221866" y="2438606"/>
            <a:ext cx="9760490" cy="3463886"/>
            <a:chOff x="729928" y="1384450"/>
            <a:chExt cx="7794021" cy="2766009"/>
          </a:xfrm>
        </p:grpSpPr>
        <p:grpSp>
          <p:nvGrpSpPr>
            <p:cNvPr id="20" name="组合 19">
              <a:extLst>
                <a:ext uri="{FF2B5EF4-FFF2-40B4-BE49-F238E27FC236}">
                  <a16:creationId xmlns:a16="http://schemas.microsoft.com/office/drawing/2014/main" xmlns="" id="{17B084BB-4B99-4823-9F6D-EDCF3428D0EE}"/>
                </a:ext>
              </a:extLst>
            </p:cNvPr>
            <p:cNvGrpSpPr/>
            <p:nvPr/>
          </p:nvGrpSpPr>
          <p:grpSpPr>
            <a:xfrm>
              <a:off x="761775" y="2196656"/>
              <a:ext cx="7452586" cy="1025288"/>
              <a:chOff x="1015699" y="2928875"/>
              <a:chExt cx="9936781" cy="1367050"/>
            </a:xfrm>
          </p:grpSpPr>
          <p:cxnSp>
            <p:nvCxnSpPr>
              <p:cNvPr id="37" name="Straight Connector 31">
                <a:extLst>
                  <a:ext uri="{FF2B5EF4-FFF2-40B4-BE49-F238E27FC236}">
                    <a16:creationId xmlns:a16="http://schemas.microsoft.com/office/drawing/2014/main" xmlns="" id="{99E5D625-5639-436A-BDFB-0319AB18C845}"/>
                  </a:ext>
                </a:extLst>
              </p:cNvPr>
              <p:cNvCxnSpPr/>
              <p:nvPr/>
            </p:nvCxnSpPr>
            <p:spPr>
              <a:xfrm flipV="1">
                <a:off x="1015699" y="3621611"/>
                <a:ext cx="9936781" cy="1"/>
              </a:xfrm>
              <a:prstGeom prst="line">
                <a:avLst/>
              </a:prstGeom>
              <a:ln w="13970">
                <a:solidFill>
                  <a:schemeClr val="bg1">
                    <a:lumMod val="50000"/>
                  </a:schemeClr>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38" name="Straight Connector 31">
                <a:extLst>
                  <a:ext uri="{FF2B5EF4-FFF2-40B4-BE49-F238E27FC236}">
                    <a16:creationId xmlns:a16="http://schemas.microsoft.com/office/drawing/2014/main" xmlns="" id="{20008320-3719-4B58-B52D-E493D1C182E5}"/>
                  </a:ext>
                </a:extLst>
              </p:cNvPr>
              <p:cNvCxnSpPr/>
              <p:nvPr/>
            </p:nvCxnSpPr>
            <p:spPr>
              <a:xfrm flipV="1">
                <a:off x="2311076" y="2928875"/>
                <a:ext cx="7039" cy="696490"/>
              </a:xfrm>
              <a:prstGeom prst="line">
                <a:avLst/>
              </a:prstGeom>
              <a:ln w="13970">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9" name="Oval 5">
                <a:extLst>
                  <a:ext uri="{FF2B5EF4-FFF2-40B4-BE49-F238E27FC236}">
                    <a16:creationId xmlns:a16="http://schemas.microsoft.com/office/drawing/2014/main" xmlns="" id="{B48F12C9-8ABE-4E9F-A6F0-6B1E06438117}"/>
                  </a:ext>
                </a:extLst>
              </p:cNvPr>
              <p:cNvSpPr/>
              <p:nvPr/>
            </p:nvSpPr>
            <p:spPr>
              <a:xfrm>
                <a:off x="2247244" y="3561532"/>
                <a:ext cx="127665" cy="127665"/>
              </a:xfrm>
              <a:prstGeom prst="ellipse">
                <a:avLst/>
              </a:prstGeom>
              <a:solidFill>
                <a:srgbClr val="944E4E"/>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a:solidFill>
                    <a:schemeClr val="bg1">
                      <a:lumMod val="50000"/>
                    </a:schemeClr>
                  </a:solidFill>
                </a:endParaRPr>
              </a:p>
            </p:txBody>
          </p:sp>
          <p:cxnSp>
            <p:nvCxnSpPr>
              <p:cNvPr id="40" name="Straight Connector 31">
                <a:extLst>
                  <a:ext uri="{FF2B5EF4-FFF2-40B4-BE49-F238E27FC236}">
                    <a16:creationId xmlns:a16="http://schemas.microsoft.com/office/drawing/2014/main" xmlns="" id="{94E97D18-1A18-48E0-BCDC-F0DF554B5FC6}"/>
                  </a:ext>
                </a:extLst>
              </p:cNvPr>
              <p:cNvCxnSpPr/>
              <p:nvPr/>
            </p:nvCxnSpPr>
            <p:spPr>
              <a:xfrm flipV="1">
                <a:off x="7265810" y="2928875"/>
                <a:ext cx="7039" cy="696490"/>
              </a:xfrm>
              <a:prstGeom prst="line">
                <a:avLst/>
              </a:prstGeom>
              <a:ln w="13970">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Oval 5">
                <a:extLst>
                  <a:ext uri="{FF2B5EF4-FFF2-40B4-BE49-F238E27FC236}">
                    <a16:creationId xmlns:a16="http://schemas.microsoft.com/office/drawing/2014/main" xmlns="" id="{A6D89448-B0D2-4D70-B89F-33928474AD08}"/>
                  </a:ext>
                </a:extLst>
              </p:cNvPr>
              <p:cNvSpPr/>
              <p:nvPr/>
            </p:nvSpPr>
            <p:spPr>
              <a:xfrm>
                <a:off x="7201978" y="3561532"/>
                <a:ext cx="127665" cy="127665"/>
              </a:xfrm>
              <a:prstGeom prst="ellipse">
                <a:avLst/>
              </a:prstGeom>
              <a:solidFill>
                <a:srgbClr val="944E4E"/>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a:solidFill>
                    <a:schemeClr val="bg1">
                      <a:lumMod val="50000"/>
                    </a:schemeClr>
                  </a:solidFill>
                </a:endParaRPr>
              </a:p>
            </p:txBody>
          </p:sp>
          <p:cxnSp>
            <p:nvCxnSpPr>
              <p:cNvPr id="42" name="Straight Connector 31">
                <a:extLst>
                  <a:ext uri="{FF2B5EF4-FFF2-40B4-BE49-F238E27FC236}">
                    <a16:creationId xmlns:a16="http://schemas.microsoft.com/office/drawing/2014/main" xmlns="" id="{0EBEFFFC-37E0-4033-9E81-73AC93BD1D8A}"/>
                  </a:ext>
                </a:extLst>
              </p:cNvPr>
              <p:cNvCxnSpPr/>
              <p:nvPr/>
            </p:nvCxnSpPr>
            <p:spPr>
              <a:xfrm flipV="1">
                <a:off x="4777173" y="3599435"/>
                <a:ext cx="7039" cy="696490"/>
              </a:xfrm>
              <a:prstGeom prst="line">
                <a:avLst/>
              </a:prstGeom>
              <a:ln w="13970">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3" name="Oval 5">
                <a:extLst>
                  <a:ext uri="{FF2B5EF4-FFF2-40B4-BE49-F238E27FC236}">
                    <a16:creationId xmlns:a16="http://schemas.microsoft.com/office/drawing/2014/main" xmlns="" id="{00CE3B87-DA4B-4F21-B706-45667E700FF2}"/>
                  </a:ext>
                </a:extLst>
              </p:cNvPr>
              <p:cNvSpPr/>
              <p:nvPr/>
            </p:nvSpPr>
            <p:spPr>
              <a:xfrm>
                <a:off x="4713341" y="3561532"/>
                <a:ext cx="127665" cy="127665"/>
              </a:xfrm>
              <a:prstGeom prst="ellipse">
                <a:avLst/>
              </a:prstGeom>
              <a:solidFill>
                <a:srgbClr val="944E4E"/>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a:solidFill>
                    <a:schemeClr val="bg1">
                      <a:lumMod val="50000"/>
                    </a:schemeClr>
                  </a:solidFill>
                </a:endParaRPr>
              </a:p>
            </p:txBody>
          </p:sp>
          <p:cxnSp>
            <p:nvCxnSpPr>
              <p:cNvPr id="44" name="Straight Connector 31">
                <a:extLst>
                  <a:ext uri="{FF2B5EF4-FFF2-40B4-BE49-F238E27FC236}">
                    <a16:creationId xmlns:a16="http://schemas.microsoft.com/office/drawing/2014/main" xmlns="" id="{37D8144B-717F-41F6-A398-6BC7AA23C6EF}"/>
                  </a:ext>
                </a:extLst>
              </p:cNvPr>
              <p:cNvCxnSpPr/>
              <p:nvPr/>
            </p:nvCxnSpPr>
            <p:spPr>
              <a:xfrm flipV="1">
                <a:off x="9743294" y="3599435"/>
                <a:ext cx="7039" cy="696490"/>
              </a:xfrm>
              <a:prstGeom prst="line">
                <a:avLst/>
              </a:prstGeom>
              <a:ln w="13970">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5" name="Oval 5">
                <a:extLst>
                  <a:ext uri="{FF2B5EF4-FFF2-40B4-BE49-F238E27FC236}">
                    <a16:creationId xmlns:a16="http://schemas.microsoft.com/office/drawing/2014/main" xmlns="" id="{2D80AE08-893B-448C-84B6-B3B5123ADA5B}"/>
                  </a:ext>
                </a:extLst>
              </p:cNvPr>
              <p:cNvSpPr/>
              <p:nvPr/>
            </p:nvSpPr>
            <p:spPr>
              <a:xfrm>
                <a:off x="9679462" y="3561532"/>
                <a:ext cx="127665" cy="127665"/>
              </a:xfrm>
              <a:prstGeom prst="ellipse">
                <a:avLst/>
              </a:prstGeom>
              <a:solidFill>
                <a:srgbClr val="944E4E"/>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a:solidFill>
                    <a:schemeClr val="bg1">
                      <a:lumMod val="50000"/>
                    </a:schemeClr>
                  </a:solidFill>
                </a:endParaRPr>
              </a:p>
            </p:txBody>
          </p:sp>
        </p:grpSp>
        <p:sp>
          <p:nvSpPr>
            <p:cNvPr id="21" name="矩形 20">
              <a:extLst>
                <a:ext uri="{FF2B5EF4-FFF2-40B4-BE49-F238E27FC236}">
                  <a16:creationId xmlns:a16="http://schemas.microsoft.com/office/drawing/2014/main" xmlns="" id="{46BDD0D5-606A-4D72-947B-4972C537395B}"/>
                </a:ext>
              </a:extLst>
            </p:cNvPr>
            <p:cNvSpPr/>
            <p:nvPr/>
          </p:nvSpPr>
          <p:spPr>
            <a:xfrm>
              <a:off x="2293841" y="1523838"/>
              <a:ext cx="2504854" cy="696595"/>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2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200" dirty="0">
                <a:solidFill>
                  <a:schemeClr val="bg1">
                    <a:lumMod val="50000"/>
                  </a:schemeClr>
                </a:solidFill>
                <a:latin typeface="微软雅黑" pitchFamily="34" charset="-122"/>
                <a:ea typeface="微软雅黑" pitchFamily="34" charset="-122"/>
                <a:cs typeface="宋体" charset="-122"/>
              </a:endParaRPr>
            </a:p>
          </p:txBody>
        </p:sp>
        <p:sp>
          <p:nvSpPr>
            <p:cNvPr id="22" name="矩形 21">
              <a:extLst>
                <a:ext uri="{FF2B5EF4-FFF2-40B4-BE49-F238E27FC236}">
                  <a16:creationId xmlns:a16="http://schemas.microsoft.com/office/drawing/2014/main" xmlns="" id="{4FA0E97E-8238-441C-9B6E-4721F322B518}"/>
                </a:ext>
              </a:extLst>
            </p:cNvPr>
            <p:cNvSpPr/>
            <p:nvPr/>
          </p:nvSpPr>
          <p:spPr>
            <a:xfrm>
              <a:off x="6019095" y="1523838"/>
              <a:ext cx="2504854" cy="696595"/>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2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200" dirty="0">
                <a:solidFill>
                  <a:schemeClr val="bg1">
                    <a:lumMod val="50000"/>
                  </a:schemeClr>
                </a:solidFill>
                <a:latin typeface="微软雅黑" pitchFamily="34" charset="-122"/>
                <a:ea typeface="微软雅黑" pitchFamily="34" charset="-122"/>
                <a:cs typeface="宋体" charset="-122"/>
              </a:endParaRPr>
            </a:p>
          </p:txBody>
        </p:sp>
        <p:sp>
          <p:nvSpPr>
            <p:cNvPr id="23" name="矩形 22">
              <a:extLst>
                <a:ext uri="{FF2B5EF4-FFF2-40B4-BE49-F238E27FC236}">
                  <a16:creationId xmlns:a16="http://schemas.microsoft.com/office/drawing/2014/main" xmlns="" id="{704C7B22-FBE7-48A6-BAB0-1937D576562B}"/>
                </a:ext>
              </a:extLst>
            </p:cNvPr>
            <p:cNvSpPr/>
            <p:nvPr/>
          </p:nvSpPr>
          <p:spPr>
            <a:xfrm>
              <a:off x="729928" y="3221944"/>
              <a:ext cx="2504854" cy="696595"/>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2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200" dirty="0">
                <a:solidFill>
                  <a:schemeClr val="bg1">
                    <a:lumMod val="50000"/>
                  </a:schemeClr>
                </a:solidFill>
                <a:latin typeface="微软雅黑" pitchFamily="34" charset="-122"/>
                <a:ea typeface="微软雅黑" pitchFamily="34" charset="-122"/>
                <a:cs typeface="宋体" charset="-122"/>
              </a:endParaRPr>
            </a:p>
          </p:txBody>
        </p:sp>
        <p:sp>
          <p:nvSpPr>
            <p:cNvPr id="24" name="矩形 23">
              <a:extLst>
                <a:ext uri="{FF2B5EF4-FFF2-40B4-BE49-F238E27FC236}">
                  <a16:creationId xmlns:a16="http://schemas.microsoft.com/office/drawing/2014/main" xmlns="" id="{AEC6F575-5E77-4862-B4C5-5EF3604E1D38}"/>
                </a:ext>
              </a:extLst>
            </p:cNvPr>
            <p:cNvSpPr/>
            <p:nvPr/>
          </p:nvSpPr>
          <p:spPr>
            <a:xfrm>
              <a:off x="4312308" y="3221944"/>
              <a:ext cx="2504854" cy="696595"/>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2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200" dirty="0">
                <a:solidFill>
                  <a:schemeClr val="bg1">
                    <a:lumMod val="50000"/>
                  </a:schemeClr>
                </a:solidFill>
                <a:latin typeface="微软雅黑" pitchFamily="34" charset="-122"/>
                <a:ea typeface="微软雅黑" pitchFamily="34" charset="-122"/>
                <a:cs typeface="宋体" charset="-122"/>
              </a:endParaRPr>
            </a:p>
          </p:txBody>
        </p:sp>
        <p:grpSp>
          <p:nvGrpSpPr>
            <p:cNvPr id="25" name="组合 24">
              <a:extLst>
                <a:ext uri="{FF2B5EF4-FFF2-40B4-BE49-F238E27FC236}">
                  <a16:creationId xmlns:a16="http://schemas.microsoft.com/office/drawing/2014/main" xmlns="" id="{DAA5D5F5-B9BB-4CD4-B0C7-87BB695A9295}"/>
                </a:ext>
              </a:extLst>
            </p:cNvPr>
            <p:cNvGrpSpPr/>
            <p:nvPr/>
          </p:nvGrpSpPr>
          <p:grpSpPr>
            <a:xfrm>
              <a:off x="1262027" y="1384450"/>
              <a:ext cx="938264" cy="940162"/>
              <a:chOff x="1262027" y="1384450"/>
              <a:chExt cx="938264" cy="940162"/>
            </a:xfrm>
          </p:grpSpPr>
          <p:sp>
            <p:nvSpPr>
              <p:cNvPr id="35" name="任意多边形 82">
                <a:extLst>
                  <a:ext uri="{FF2B5EF4-FFF2-40B4-BE49-F238E27FC236}">
                    <a16:creationId xmlns:a16="http://schemas.microsoft.com/office/drawing/2014/main" xmlns="" id="{C6FF775E-3960-413E-A65D-B00B90BF0769}"/>
                  </a:ext>
                </a:extLst>
              </p:cNvPr>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944E4E"/>
              </a:solidFill>
              <a:ln w="25400" cap="flat" cmpd="sng" algn="ctr">
                <a:noFill/>
                <a:prstDash val="solid"/>
              </a:ln>
              <a:effectLst/>
            </p:spPr>
            <p:txBody>
              <a:bodyPr anchor="ctr"/>
              <a:lstStyle/>
              <a:p>
                <a:pPr algn="ctr" fontAlgn="base">
                  <a:spcBef>
                    <a:spcPct val="0"/>
                  </a:spcBef>
                  <a:spcAft>
                    <a:spcPct val="0"/>
                  </a:spcAft>
                  <a:defRPr/>
                </a:pPr>
                <a:endParaRPr lang="zh-CN" altLang="en-US" sz="2800" kern="0">
                  <a:solidFill>
                    <a:schemeClr val="bg1">
                      <a:lumMod val="50000"/>
                    </a:schemeClr>
                  </a:solidFill>
                  <a:latin typeface="Arial"/>
                </a:endParaRPr>
              </a:p>
            </p:txBody>
          </p:sp>
          <p:sp>
            <p:nvSpPr>
              <p:cNvPr id="36" name="TextBox 25">
                <a:extLst>
                  <a:ext uri="{FF2B5EF4-FFF2-40B4-BE49-F238E27FC236}">
                    <a16:creationId xmlns:a16="http://schemas.microsoft.com/office/drawing/2014/main" xmlns="" id="{4EB58006-5523-4604-B804-8954E032679B}"/>
                  </a:ext>
                </a:extLst>
              </p:cNvPr>
              <p:cNvSpPr txBox="1"/>
              <p:nvPr/>
            </p:nvSpPr>
            <p:spPr>
              <a:xfrm>
                <a:off x="1410142" y="1664221"/>
                <a:ext cx="627113" cy="363441"/>
              </a:xfrm>
              <a:prstGeom prst="rect">
                <a:avLst/>
              </a:prstGeom>
              <a:noFill/>
            </p:spPr>
            <p:txBody>
              <a:bodyPr wrap="non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标题</a:t>
                </a:r>
              </a:p>
            </p:txBody>
          </p:sp>
        </p:grpSp>
        <p:grpSp>
          <p:nvGrpSpPr>
            <p:cNvPr id="26" name="组合 25">
              <a:extLst>
                <a:ext uri="{FF2B5EF4-FFF2-40B4-BE49-F238E27FC236}">
                  <a16:creationId xmlns:a16="http://schemas.microsoft.com/office/drawing/2014/main" xmlns="" id="{E7EF015B-FC2E-4351-A3C8-F3A8D6CBA902}"/>
                </a:ext>
              </a:extLst>
            </p:cNvPr>
            <p:cNvGrpSpPr/>
            <p:nvPr/>
          </p:nvGrpSpPr>
          <p:grpSpPr>
            <a:xfrm>
              <a:off x="4980226" y="1384450"/>
              <a:ext cx="938264" cy="940162"/>
              <a:chOff x="1262027" y="1384450"/>
              <a:chExt cx="938264" cy="940162"/>
            </a:xfrm>
          </p:grpSpPr>
          <p:sp>
            <p:nvSpPr>
              <p:cNvPr id="33" name="任意多边形 82">
                <a:extLst>
                  <a:ext uri="{FF2B5EF4-FFF2-40B4-BE49-F238E27FC236}">
                    <a16:creationId xmlns:a16="http://schemas.microsoft.com/office/drawing/2014/main" xmlns="" id="{D9768A72-2AB1-4DBE-82C3-7456E40C44DB}"/>
                  </a:ext>
                </a:extLst>
              </p:cNvPr>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944E4E"/>
              </a:solidFill>
              <a:ln w="25400" cap="flat" cmpd="sng" algn="ctr">
                <a:noFill/>
                <a:prstDash val="solid"/>
              </a:ln>
              <a:effectLst/>
            </p:spPr>
            <p:txBody>
              <a:bodyPr anchor="ctr"/>
              <a:lstStyle/>
              <a:p>
                <a:pPr algn="ctr" fontAlgn="base">
                  <a:spcBef>
                    <a:spcPct val="0"/>
                  </a:spcBef>
                  <a:spcAft>
                    <a:spcPct val="0"/>
                  </a:spcAft>
                  <a:defRPr/>
                </a:pPr>
                <a:endParaRPr lang="zh-CN" altLang="en-US" sz="2800" kern="0">
                  <a:solidFill>
                    <a:schemeClr val="bg1">
                      <a:lumMod val="50000"/>
                    </a:schemeClr>
                  </a:solidFill>
                  <a:latin typeface="Arial"/>
                </a:endParaRPr>
              </a:p>
            </p:txBody>
          </p:sp>
          <p:sp>
            <p:nvSpPr>
              <p:cNvPr id="34" name="TextBox 28">
                <a:extLst>
                  <a:ext uri="{FF2B5EF4-FFF2-40B4-BE49-F238E27FC236}">
                    <a16:creationId xmlns:a16="http://schemas.microsoft.com/office/drawing/2014/main" xmlns="" id="{8AEB56AF-EE5E-4531-B471-22D4C95799FE}"/>
                  </a:ext>
                </a:extLst>
              </p:cNvPr>
              <p:cNvSpPr txBox="1"/>
              <p:nvPr/>
            </p:nvSpPr>
            <p:spPr>
              <a:xfrm>
                <a:off x="1410142" y="1664221"/>
                <a:ext cx="627113" cy="363441"/>
              </a:xfrm>
              <a:prstGeom prst="rect">
                <a:avLst/>
              </a:prstGeom>
              <a:noFill/>
            </p:spPr>
            <p:txBody>
              <a:bodyPr wrap="non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标题</a:t>
                </a:r>
              </a:p>
            </p:txBody>
          </p:sp>
        </p:grpSp>
        <p:grpSp>
          <p:nvGrpSpPr>
            <p:cNvPr id="27" name="组合 26">
              <a:extLst>
                <a:ext uri="{FF2B5EF4-FFF2-40B4-BE49-F238E27FC236}">
                  <a16:creationId xmlns:a16="http://schemas.microsoft.com/office/drawing/2014/main" xmlns="" id="{58F2111F-588C-44FF-9182-F49001867B56}"/>
                </a:ext>
              </a:extLst>
            </p:cNvPr>
            <p:cNvGrpSpPr/>
            <p:nvPr/>
          </p:nvGrpSpPr>
          <p:grpSpPr>
            <a:xfrm>
              <a:off x="3113749" y="3210297"/>
              <a:ext cx="938264" cy="940162"/>
              <a:chOff x="1262027" y="1384450"/>
              <a:chExt cx="938264" cy="940162"/>
            </a:xfrm>
          </p:grpSpPr>
          <p:sp>
            <p:nvSpPr>
              <p:cNvPr id="31" name="任意多边形 82">
                <a:extLst>
                  <a:ext uri="{FF2B5EF4-FFF2-40B4-BE49-F238E27FC236}">
                    <a16:creationId xmlns:a16="http://schemas.microsoft.com/office/drawing/2014/main" xmlns="" id="{69869A27-5458-4956-B1CA-FADCB09C421D}"/>
                  </a:ext>
                </a:extLst>
              </p:cNvPr>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944E4E"/>
              </a:solidFill>
              <a:ln w="25400" cap="flat" cmpd="sng" algn="ctr">
                <a:noFill/>
                <a:prstDash val="solid"/>
              </a:ln>
              <a:effectLst/>
            </p:spPr>
            <p:txBody>
              <a:bodyPr anchor="ctr"/>
              <a:lstStyle/>
              <a:p>
                <a:pPr algn="ctr" fontAlgn="base">
                  <a:spcBef>
                    <a:spcPct val="0"/>
                  </a:spcBef>
                  <a:spcAft>
                    <a:spcPct val="0"/>
                  </a:spcAft>
                  <a:defRPr/>
                </a:pPr>
                <a:endParaRPr lang="zh-CN" altLang="en-US" sz="2800" kern="0">
                  <a:solidFill>
                    <a:schemeClr val="bg1">
                      <a:lumMod val="50000"/>
                    </a:schemeClr>
                  </a:solidFill>
                  <a:latin typeface="Arial"/>
                </a:endParaRPr>
              </a:p>
            </p:txBody>
          </p:sp>
          <p:sp>
            <p:nvSpPr>
              <p:cNvPr id="32" name="TextBox 31">
                <a:extLst>
                  <a:ext uri="{FF2B5EF4-FFF2-40B4-BE49-F238E27FC236}">
                    <a16:creationId xmlns:a16="http://schemas.microsoft.com/office/drawing/2014/main" xmlns="" id="{3E1A8105-5C56-42B5-A198-3BB0E3910D44}"/>
                  </a:ext>
                </a:extLst>
              </p:cNvPr>
              <p:cNvSpPr txBox="1"/>
              <p:nvPr/>
            </p:nvSpPr>
            <p:spPr>
              <a:xfrm>
                <a:off x="1410142" y="1664221"/>
                <a:ext cx="627113" cy="363441"/>
              </a:xfrm>
              <a:prstGeom prst="rect">
                <a:avLst/>
              </a:prstGeom>
              <a:noFill/>
            </p:spPr>
            <p:txBody>
              <a:bodyPr wrap="non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标题</a:t>
                </a:r>
              </a:p>
            </p:txBody>
          </p:sp>
        </p:grpSp>
        <p:grpSp>
          <p:nvGrpSpPr>
            <p:cNvPr id="28" name="组合 27">
              <a:extLst>
                <a:ext uri="{FF2B5EF4-FFF2-40B4-BE49-F238E27FC236}">
                  <a16:creationId xmlns:a16="http://schemas.microsoft.com/office/drawing/2014/main" xmlns="" id="{3DDDA1E4-F407-4F83-8D38-2F7B3941E63C}"/>
                </a:ext>
              </a:extLst>
            </p:cNvPr>
            <p:cNvGrpSpPr/>
            <p:nvPr/>
          </p:nvGrpSpPr>
          <p:grpSpPr>
            <a:xfrm>
              <a:off x="6835996" y="3210297"/>
              <a:ext cx="938264" cy="940162"/>
              <a:chOff x="1262027" y="1384450"/>
              <a:chExt cx="938264" cy="940162"/>
            </a:xfrm>
          </p:grpSpPr>
          <p:sp>
            <p:nvSpPr>
              <p:cNvPr id="29" name="任意多边形 82">
                <a:extLst>
                  <a:ext uri="{FF2B5EF4-FFF2-40B4-BE49-F238E27FC236}">
                    <a16:creationId xmlns:a16="http://schemas.microsoft.com/office/drawing/2014/main" xmlns="" id="{69219AD5-91D8-44AD-B514-B685DB9BBAC1}"/>
                  </a:ext>
                </a:extLst>
              </p:cNvPr>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944E4E"/>
              </a:solidFill>
              <a:ln w="25400" cap="flat" cmpd="sng" algn="ctr">
                <a:noFill/>
                <a:prstDash val="solid"/>
              </a:ln>
              <a:effectLst/>
            </p:spPr>
            <p:txBody>
              <a:bodyPr anchor="ctr"/>
              <a:lstStyle/>
              <a:p>
                <a:pPr algn="ctr" fontAlgn="base">
                  <a:spcBef>
                    <a:spcPct val="0"/>
                  </a:spcBef>
                  <a:spcAft>
                    <a:spcPct val="0"/>
                  </a:spcAft>
                  <a:defRPr/>
                </a:pPr>
                <a:endParaRPr lang="zh-CN" altLang="en-US" sz="2800" kern="0">
                  <a:solidFill>
                    <a:schemeClr val="bg1">
                      <a:lumMod val="50000"/>
                    </a:schemeClr>
                  </a:solidFill>
                  <a:latin typeface="Arial"/>
                </a:endParaRPr>
              </a:p>
            </p:txBody>
          </p:sp>
          <p:sp>
            <p:nvSpPr>
              <p:cNvPr id="30" name="TextBox 34">
                <a:extLst>
                  <a:ext uri="{FF2B5EF4-FFF2-40B4-BE49-F238E27FC236}">
                    <a16:creationId xmlns:a16="http://schemas.microsoft.com/office/drawing/2014/main" xmlns="" id="{3345B30F-3167-4D13-B627-CDA8C64342ED}"/>
                  </a:ext>
                </a:extLst>
              </p:cNvPr>
              <p:cNvSpPr txBox="1"/>
              <p:nvPr/>
            </p:nvSpPr>
            <p:spPr>
              <a:xfrm>
                <a:off x="1410142" y="1664221"/>
                <a:ext cx="627113" cy="363441"/>
              </a:xfrm>
              <a:prstGeom prst="rect">
                <a:avLst/>
              </a:prstGeom>
              <a:noFill/>
            </p:spPr>
            <p:txBody>
              <a:bodyPr wrap="non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标题</a:t>
                </a:r>
              </a:p>
            </p:txBody>
          </p:sp>
        </p:grpSp>
      </p:grpSp>
    </p:spTree>
    <p:extLst>
      <p:ext uri="{BB962C8B-B14F-4D97-AF65-F5344CB8AC3E}">
        <p14:creationId xmlns:p14="http://schemas.microsoft.com/office/powerpoint/2010/main" val="3752108712"/>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0-#ppt_w/2"/>
                                          </p:val>
                                        </p:tav>
                                        <p:tav tm="100000">
                                          <p:val>
                                            <p:strVal val="#ppt_x"/>
                                          </p:val>
                                        </p:tav>
                                      </p:tavLst>
                                    </p:anim>
                                    <p:anim calcmode="lin" valueType="num">
                                      <p:cBhvr additive="base">
                                        <p:cTn id="12" dur="10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69C60668-7261-42FC-9761-242CF430154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9" name="矩形 8">
            <a:extLst>
              <a:ext uri="{FF2B5EF4-FFF2-40B4-BE49-F238E27FC236}">
                <a16:creationId xmlns:a16="http://schemas.microsoft.com/office/drawing/2014/main" xmlns="" id="{3C6AB4BA-487E-424B-89C9-1838363572EF}"/>
              </a:ext>
            </a:extLst>
          </p:cNvPr>
          <p:cNvSpPr/>
          <p:nvPr/>
        </p:nvSpPr>
        <p:spPr>
          <a:xfrm>
            <a:off x="354012" y="342900"/>
            <a:ext cx="11482388" cy="6173786"/>
          </a:xfrm>
          <a:prstGeom prst="rect">
            <a:avLst/>
          </a:prstGeom>
          <a:noFill/>
          <a:ln>
            <a:solidFill>
              <a:srgbClr val="944E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259">
            <a:extLst>
              <a:ext uri="{FF2B5EF4-FFF2-40B4-BE49-F238E27FC236}">
                <a16:creationId xmlns:a16="http://schemas.microsoft.com/office/drawing/2014/main" xmlns="" id="{09139CAE-BE4E-4D6A-A935-E701F0869AF0}"/>
              </a:ext>
            </a:extLst>
          </p:cNvPr>
          <p:cNvSpPr>
            <a:spLocks noChangeArrowheads="1"/>
          </p:cNvSpPr>
          <p:nvPr/>
        </p:nvSpPr>
        <p:spPr bwMode="auto">
          <a:xfrm>
            <a:off x="2312629" y="2923833"/>
            <a:ext cx="762483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1" hangingPunct="1">
              <a:spcBef>
                <a:spcPct val="20000"/>
              </a:spcBef>
              <a:buFont typeface="Arial" panose="020B0604020202020204" pitchFamily="34" charset="0"/>
              <a:buNone/>
            </a:pPr>
            <a:r>
              <a:rPr lang="zh-CN" altLang="en-US" sz="5800" b="1" dirty="0">
                <a:solidFill>
                  <a:srgbClr val="944E4E"/>
                </a:solidFill>
                <a:latin typeface="微软雅黑" panose="020B0503020204020204" pitchFamily="34" charset="-122"/>
                <a:ea typeface="微软雅黑" panose="020B0503020204020204" pitchFamily="34" charset="-122"/>
                <a:sym typeface="Calibri" panose="020F0502020204030204" pitchFamily="34" charset="0"/>
              </a:rPr>
              <a:t>谢谢您的观看</a:t>
            </a:r>
            <a:r>
              <a:rPr lang="en-US" altLang="zh-CN" sz="3600" dirty="0">
                <a:solidFill>
                  <a:srgbClr val="944E4E"/>
                </a:solidFill>
                <a:latin typeface="微软雅黑" panose="020B0503020204020204" pitchFamily="34" charset="-122"/>
                <a:sym typeface="Calibri" panose="020F0502020204030204" pitchFamily="34" charset="0"/>
              </a:rPr>
              <a:t>POWERPOINT</a:t>
            </a:r>
            <a:endParaRPr lang="zh-CN" altLang="en-US" sz="4000" dirty="0">
              <a:solidFill>
                <a:srgbClr val="944E4E"/>
              </a:solidFill>
              <a:ea typeface="微软雅黑" panose="020B0503020204020204" pitchFamily="34" charset="-122"/>
              <a:sym typeface="Calibri" panose="020F0502020204030204" pitchFamily="34" charset="0"/>
            </a:endParaRPr>
          </a:p>
        </p:txBody>
      </p:sp>
      <p:sp>
        <p:nvSpPr>
          <p:cNvPr id="11" name="矩形 259">
            <a:extLst>
              <a:ext uri="{FF2B5EF4-FFF2-40B4-BE49-F238E27FC236}">
                <a16:creationId xmlns:a16="http://schemas.microsoft.com/office/drawing/2014/main" xmlns="" id="{F9160000-F178-45EF-ADD2-058C5F0B6561}"/>
              </a:ext>
            </a:extLst>
          </p:cNvPr>
          <p:cNvSpPr>
            <a:spLocks noChangeArrowheads="1"/>
          </p:cNvSpPr>
          <p:nvPr/>
        </p:nvSpPr>
        <p:spPr bwMode="auto">
          <a:xfrm>
            <a:off x="2349018" y="3878822"/>
            <a:ext cx="762551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spcBef>
                <a:spcPct val="20000"/>
              </a:spcBef>
            </a:pPr>
            <a:r>
              <a:rPr lang="en-US" altLang="zh-CN" sz="750" dirty="0">
                <a:solidFill>
                  <a:srgbClr val="944E4E"/>
                </a:solidFill>
                <a:latin typeface="微软雅黑" panose="020B0503020204020204" pitchFamily="34" charset="-122"/>
                <a:sym typeface="Calibri" panose="020F050202020403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a:t>
            </a:r>
            <a:r>
              <a:rPr lang="en-US" altLang="zh-CN" sz="750" dirty="0" err="1">
                <a:solidFill>
                  <a:srgbClr val="944E4E"/>
                </a:solidFill>
                <a:latin typeface="微软雅黑" panose="020B0503020204020204" pitchFamily="34" charset="-122"/>
                <a:sym typeface="Calibri" panose="020F0502020204030204" pitchFamily="34" charset="0"/>
              </a:rPr>
              <a:t>coPlease</a:t>
            </a:r>
            <a:r>
              <a:rPr lang="en-US" altLang="zh-CN" sz="750" dirty="0">
                <a:solidFill>
                  <a:srgbClr val="944E4E"/>
                </a:solidFill>
                <a:latin typeface="微软雅黑" panose="020B0503020204020204" pitchFamily="34" charset="-122"/>
                <a:sym typeface="Calibri" panose="020F0502020204030204" pitchFamily="34" charset="0"/>
              </a:rPr>
              <a:t> replace text, click add relevant headline, modify the text content, also can copy your content to this directly. Please replace text, click add relevant headline,</a:t>
            </a:r>
            <a:endParaRPr lang="zh-CN" altLang="en-US" sz="750" dirty="0">
              <a:solidFill>
                <a:srgbClr val="944E4E"/>
              </a:solidFill>
              <a:ea typeface="微软雅黑" panose="020B0503020204020204" pitchFamily="34" charset="-122"/>
              <a:sym typeface="Calibri" panose="020F0502020204030204" pitchFamily="34" charset="0"/>
            </a:endParaRPr>
          </a:p>
        </p:txBody>
      </p:sp>
      <p:sp>
        <p:nvSpPr>
          <p:cNvPr id="12" name="TextBox 15">
            <a:extLst>
              <a:ext uri="{FF2B5EF4-FFF2-40B4-BE49-F238E27FC236}">
                <a16:creationId xmlns:a16="http://schemas.microsoft.com/office/drawing/2014/main" xmlns="" id="{46471DD4-BD26-4B1A-8666-4567709216DD}"/>
              </a:ext>
            </a:extLst>
          </p:cNvPr>
          <p:cNvSpPr txBox="1"/>
          <p:nvPr/>
        </p:nvSpPr>
        <p:spPr>
          <a:xfrm>
            <a:off x="4971095" y="4815515"/>
            <a:ext cx="2278189" cy="307777"/>
          </a:xfrm>
          <a:prstGeom prst="rect">
            <a:avLst/>
          </a:prstGeom>
          <a:solidFill>
            <a:srgbClr val="944E4E"/>
          </a:solidFill>
          <a:ln>
            <a:solidFill>
              <a:schemeClr val="bg1"/>
            </a:solidFill>
          </a:ln>
          <a:effectLst/>
        </p:spPr>
        <p:txBody>
          <a:bodyPr wrap="none" rtlCol="0">
            <a:spAutoFit/>
          </a:bodyPr>
          <a:lstStyle/>
          <a:p>
            <a:pPr algn="ctr"/>
            <a:r>
              <a:rPr lang="zh-CN" altLang="en-US" sz="1400" spc="600" dirty="0">
                <a:solidFill>
                  <a:schemeClr val="bg1"/>
                </a:solidFill>
                <a:latin typeface="微软雅黑" panose="020B0503020204020204" pitchFamily="34" charset="-122"/>
                <a:ea typeface="微软雅黑" panose="020B0503020204020204" pitchFamily="34" charset="-122"/>
                <a:cs typeface="Lato Black" charset="0"/>
              </a:rPr>
              <a:t>汇报人</a:t>
            </a:r>
            <a:r>
              <a:rPr lang="zh-CN" altLang="en-US" sz="1400" spc="600" dirty="0" smtClean="0">
                <a:solidFill>
                  <a:schemeClr val="bg1"/>
                </a:solidFill>
                <a:latin typeface="微软雅黑" panose="020B0503020204020204" pitchFamily="34" charset="-122"/>
                <a:ea typeface="微软雅黑" panose="020B0503020204020204" pitchFamily="34" charset="-122"/>
                <a:cs typeface="Lato Black" charset="0"/>
              </a:rPr>
              <a:t>：第一</a:t>
            </a:r>
            <a:r>
              <a:rPr lang="en-US" altLang="zh-CN" sz="1400" spc="600" dirty="0" smtClean="0">
                <a:solidFill>
                  <a:schemeClr val="bg1"/>
                </a:solidFill>
                <a:latin typeface="微软雅黑" panose="020B0503020204020204" pitchFamily="34" charset="-122"/>
                <a:ea typeface="微软雅黑" panose="020B0503020204020204" pitchFamily="34" charset="-122"/>
                <a:cs typeface="Lato Black" charset="0"/>
              </a:rPr>
              <a:t>PPT</a:t>
            </a:r>
            <a:endParaRPr lang="en-US" sz="1400" spc="600" dirty="0">
              <a:solidFill>
                <a:schemeClr val="bg1"/>
              </a:solidFill>
              <a:latin typeface="微软雅黑" panose="020B0503020204020204" pitchFamily="34" charset="-122"/>
              <a:ea typeface="微软雅黑" panose="020B0503020204020204" pitchFamily="34" charset="-122"/>
              <a:cs typeface="Lato Black" charset="0"/>
            </a:endParaRPr>
          </a:p>
        </p:txBody>
      </p:sp>
      <p:sp>
        <p:nvSpPr>
          <p:cNvPr id="13" name="TextBox 28">
            <a:extLst>
              <a:ext uri="{FF2B5EF4-FFF2-40B4-BE49-F238E27FC236}">
                <a16:creationId xmlns:a16="http://schemas.microsoft.com/office/drawing/2014/main" xmlns="" id="{4823CC32-45D3-488B-A72D-F25ED34D2D0C}"/>
              </a:ext>
            </a:extLst>
          </p:cNvPr>
          <p:cNvSpPr txBox="1"/>
          <p:nvPr/>
        </p:nvSpPr>
        <p:spPr>
          <a:xfrm>
            <a:off x="4300193" y="1045106"/>
            <a:ext cx="3623621" cy="1754326"/>
          </a:xfrm>
          <a:prstGeom prst="rect">
            <a:avLst/>
          </a:prstGeom>
          <a:noFill/>
        </p:spPr>
        <p:txBody>
          <a:bodyPr wrap="none" rtlCol="0">
            <a:spAutoFit/>
          </a:bodyPr>
          <a:lstStyle/>
          <a:p>
            <a:pPr algn="ctr"/>
            <a:r>
              <a:rPr lang="en-US" altLang="zh-CN" sz="10800" dirty="0" smtClean="0">
                <a:solidFill>
                  <a:srgbClr val="944E4E"/>
                </a:solidFill>
                <a:latin typeface="Broadway" panose="04040905080B02020502" pitchFamily="82" charset="0"/>
                <a:ea typeface="微软雅黑" panose="020B0503020204020204" pitchFamily="34" charset="-122"/>
              </a:rPr>
              <a:t>2019</a:t>
            </a:r>
            <a:endParaRPr lang="zh-CN" altLang="en-US" sz="10800" dirty="0">
              <a:solidFill>
                <a:srgbClr val="944E4E"/>
              </a:solidFill>
              <a:latin typeface="Broadway" panose="04040905080B02020502" pitchFamily="82" charset="0"/>
              <a:ea typeface="微软雅黑" panose="020B0503020204020204" pitchFamily="34" charset="-122"/>
            </a:endParaRPr>
          </a:p>
        </p:txBody>
      </p:sp>
    </p:spTree>
    <p:extLst>
      <p:ext uri="{BB962C8B-B14F-4D97-AF65-F5344CB8AC3E}">
        <p14:creationId xmlns:p14="http://schemas.microsoft.com/office/powerpoint/2010/main" val="3892404250"/>
      </p:ext>
    </p:extLst>
  </p:cSld>
  <p:clrMapOvr>
    <a:masterClrMapping/>
  </p:clrMapOvr>
  <mc:AlternateContent xmlns:mc="http://schemas.openxmlformats.org/markup-compatibility/2006" xmlns:p14="http://schemas.microsoft.com/office/powerpoint/2010/main">
    <mc:Choice Requires="p14">
      <p:transition spd="slow" p14:dur="900" advClick="0" advTm="1000">
        <p14:warp dir="in"/>
      </p:transition>
    </mc:Choice>
    <mc:Fallback xmlns="">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750"/>
                                        <p:tgtEl>
                                          <p:spTgt spid="8"/>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fltVal val="0"/>
                                          </p:val>
                                        </p:tav>
                                        <p:tav tm="100000">
                                          <p:val>
                                            <p:strVal val="#ppt_w"/>
                                          </p:val>
                                        </p:tav>
                                      </p:tavLst>
                                    </p:anim>
                                    <p:anim calcmode="lin" valueType="num">
                                      <p:cBhvr>
                                        <p:cTn id="12" dur="1000" fill="hold"/>
                                        <p:tgtEl>
                                          <p:spTgt spid="9"/>
                                        </p:tgtEl>
                                        <p:attrNameLst>
                                          <p:attrName>ppt_h</p:attrName>
                                        </p:attrNameLst>
                                      </p:cBhvr>
                                      <p:tavLst>
                                        <p:tav tm="0">
                                          <p:val>
                                            <p:fltVal val="0"/>
                                          </p:val>
                                        </p:tav>
                                        <p:tav tm="100000">
                                          <p:val>
                                            <p:strVal val="#ppt_h"/>
                                          </p:val>
                                        </p:tav>
                                      </p:tavLst>
                                    </p:anim>
                                    <p:animEffect transition="in" filter="fade">
                                      <p:cBhvr>
                                        <p:cTn id="13" dur="1000"/>
                                        <p:tgtEl>
                                          <p:spTgt spid="9"/>
                                        </p:tgtEl>
                                      </p:cBhvr>
                                    </p:animEffect>
                                  </p:childTnLst>
                                </p:cTn>
                              </p:par>
                            </p:childTnLst>
                          </p:cTn>
                        </p:par>
                        <p:par>
                          <p:cTn id="14" fill="hold">
                            <p:stCondLst>
                              <p:cond delay="175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0"/>
                                        </p:tgtEl>
                                        <p:attrNameLst>
                                          <p:attrName>ppt_y</p:attrName>
                                        </p:attrNameLst>
                                      </p:cBhvr>
                                      <p:tavLst>
                                        <p:tav tm="0">
                                          <p:val>
                                            <p:strVal val="#ppt_y"/>
                                          </p:val>
                                        </p:tav>
                                        <p:tav tm="100000">
                                          <p:val>
                                            <p:strVal val="#ppt_y"/>
                                          </p:val>
                                        </p:tav>
                                      </p:tavLst>
                                    </p:anim>
                                    <p:anim calcmode="lin" valueType="num">
                                      <p:cBhvr>
                                        <p:cTn id="1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0"/>
                                        </p:tgtEl>
                                      </p:cBhvr>
                                    </p:animEffect>
                                  </p:childTnLst>
                                </p:cTn>
                              </p:par>
                            </p:childTnLst>
                          </p:cTn>
                        </p:par>
                        <p:par>
                          <p:cTn id="22" fill="hold">
                            <p:stCondLst>
                              <p:cond delay="3000"/>
                            </p:stCondLst>
                            <p:childTnLst>
                              <p:par>
                                <p:cTn id="23" presetID="26" presetClass="emph" presetSubtype="0" fill="hold" grpId="1" nodeType="afterEffect">
                                  <p:stCondLst>
                                    <p:cond delay="0"/>
                                  </p:stCondLst>
                                  <p:iterate type="lt">
                                    <p:tmAbs val="0"/>
                                  </p:iterate>
                                  <p:childTnLst>
                                    <p:animEffect transition="out" filter="fade">
                                      <p:cBhvr>
                                        <p:cTn id="24" dur="500" tmFilter="0, 0; .2, .5; .8, .5; 1, 0"/>
                                        <p:tgtEl>
                                          <p:spTgt spid="10"/>
                                        </p:tgtEl>
                                      </p:cBhvr>
                                    </p:animEffect>
                                    <p:animScale>
                                      <p:cBhvr>
                                        <p:cTn id="25" dur="250" autoRev="1" fill="hold"/>
                                        <p:tgtEl>
                                          <p:spTgt spid="10"/>
                                        </p:tgtEl>
                                      </p:cBhvr>
                                      <p:by x="105000" y="105000"/>
                                    </p:animScale>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53" presetClass="entr" presetSubtype="16"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p:cTn id="38" dur="750" fill="hold"/>
                                        <p:tgtEl>
                                          <p:spTgt spid="13"/>
                                        </p:tgtEl>
                                        <p:attrNameLst>
                                          <p:attrName>ppt_w</p:attrName>
                                        </p:attrNameLst>
                                      </p:cBhvr>
                                      <p:tavLst>
                                        <p:tav tm="0">
                                          <p:val>
                                            <p:fltVal val="0"/>
                                          </p:val>
                                        </p:tav>
                                        <p:tav tm="100000">
                                          <p:val>
                                            <p:strVal val="#ppt_w"/>
                                          </p:val>
                                        </p:tav>
                                      </p:tavLst>
                                    </p:anim>
                                    <p:anim calcmode="lin" valueType="num">
                                      <p:cBhvr>
                                        <p:cTn id="39" dur="750" fill="hold"/>
                                        <p:tgtEl>
                                          <p:spTgt spid="13"/>
                                        </p:tgtEl>
                                        <p:attrNameLst>
                                          <p:attrName>ppt_h</p:attrName>
                                        </p:attrNameLst>
                                      </p:cBhvr>
                                      <p:tavLst>
                                        <p:tav tm="0">
                                          <p:val>
                                            <p:fltVal val="0"/>
                                          </p:val>
                                        </p:tav>
                                        <p:tav tm="100000">
                                          <p:val>
                                            <p:strVal val="#ppt_h"/>
                                          </p:val>
                                        </p:tav>
                                      </p:tavLst>
                                    </p:anim>
                                    <p:animEffect transition="in" filter="fade">
                                      <p:cBhvr>
                                        <p:cTn id="40"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0" grpId="1"/>
      <p:bldP spid="11" grpId="0"/>
      <p:bldP spid="12" grpId="0" animBg="1"/>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77272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FEC94EEC-82AA-4E26-95F7-5B62F524596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9" name="矩形 8">
            <a:extLst>
              <a:ext uri="{FF2B5EF4-FFF2-40B4-BE49-F238E27FC236}">
                <a16:creationId xmlns:a16="http://schemas.microsoft.com/office/drawing/2014/main" xmlns="" id="{FF95552D-E22E-4004-AD2C-95C76B69BF9A}"/>
              </a:ext>
            </a:extLst>
          </p:cNvPr>
          <p:cNvSpPr/>
          <p:nvPr/>
        </p:nvSpPr>
        <p:spPr>
          <a:xfrm>
            <a:off x="354012" y="342900"/>
            <a:ext cx="11482388" cy="6173786"/>
          </a:xfrm>
          <a:prstGeom prst="rect">
            <a:avLst/>
          </a:prstGeom>
          <a:noFill/>
          <a:ln>
            <a:solidFill>
              <a:srgbClr val="944E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660C9879-E768-4C4E-9C59-F52BFB38A538}"/>
              </a:ext>
            </a:extLst>
          </p:cNvPr>
          <p:cNvSpPr/>
          <p:nvPr/>
        </p:nvSpPr>
        <p:spPr>
          <a:xfrm>
            <a:off x="4164462" y="3434503"/>
            <a:ext cx="3865562" cy="707886"/>
          </a:xfrm>
          <a:prstGeom prst="rect">
            <a:avLst/>
          </a:prstGeom>
        </p:spPr>
        <p:txBody>
          <a:bodyPr lIns="0" tIns="0" rIns="0" bIns="0">
            <a:spAutoFit/>
          </a:bodyPr>
          <a:lstStyle/>
          <a:p>
            <a:pPr algn="ctr" eaLnBrk="1" hangingPunct="1">
              <a:defRPr/>
            </a:pPr>
            <a:r>
              <a:rPr lang="zh-CN" altLang="en-US" sz="4600" b="1" noProof="1">
                <a:solidFill>
                  <a:srgbClr val="944E4E"/>
                </a:solidFill>
                <a:latin typeface="Arial" panose="020B0604020202020204" pitchFamily="34" charset="0"/>
                <a:ea typeface="微软雅黑" panose="020B0503020204020204" pitchFamily="34" charset="-122"/>
                <a:cs typeface="+mn-ea"/>
                <a:sym typeface="Arial" panose="020B0604020202020204" pitchFamily="34" charset="0"/>
              </a:rPr>
              <a:t>季度工作概述</a:t>
            </a:r>
          </a:p>
        </p:txBody>
      </p:sp>
      <p:sp>
        <p:nvSpPr>
          <p:cNvPr id="11" name="TextBox 11">
            <a:extLst>
              <a:ext uri="{FF2B5EF4-FFF2-40B4-BE49-F238E27FC236}">
                <a16:creationId xmlns:a16="http://schemas.microsoft.com/office/drawing/2014/main" xmlns="" id="{01C1FBC7-AB42-4590-84EE-5738FDA22D4E}"/>
              </a:ext>
            </a:extLst>
          </p:cNvPr>
          <p:cNvSpPr txBox="1"/>
          <p:nvPr/>
        </p:nvSpPr>
        <p:spPr>
          <a:xfrm>
            <a:off x="4193257" y="4216833"/>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添加相关标题文字添加相关标题文字相关标题文字</a:t>
            </a:r>
            <a:endParaRPr lang="en-US" altLang="zh-CN" sz="1200"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1">
            <a:extLst>
              <a:ext uri="{FF2B5EF4-FFF2-40B4-BE49-F238E27FC236}">
                <a16:creationId xmlns:a16="http://schemas.microsoft.com/office/drawing/2014/main" xmlns="" id="{45AB20C0-7713-4758-8590-57FAC6C5275F}"/>
              </a:ext>
            </a:extLst>
          </p:cNvPr>
          <p:cNvSpPr txBox="1"/>
          <p:nvPr/>
        </p:nvSpPr>
        <p:spPr>
          <a:xfrm>
            <a:off x="4193257" y="4534333"/>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添加相关标题文字添加相关标题文字相关标题文字</a:t>
            </a:r>
            <a:endParaRPr lang="en-US" altLang="zh-CN" sz="1200"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2" name="组合 21">
            <a:extLst>
              <a:ext uri="{FF2B5EF4-FFF2-40B4-BE49-F238E27FC236}">
                <a16:creationId xmlns:a16="http://schemas.microsoft.com/office/drawing/2014/main" xmlns="" id="{83B849DA-69F5-443D-AAE6-71FAE01F076D}"/>
              </a:ext>
            </a:extLst>
          </p:cNvPr>
          <p:cNvGrpSpPr/>
          <p:nvPr/>
        </p:nvGrpSpPr>
        <p:grpSpPr>
          <a:xfrm>
            <a:off x="5176806" y="1407440"/>
            <a:ext cx="1836800" cy="1836800"/>
            <a:chOff x="3224754" y="2237368"/>
            <a:chExt cx="2194014" cy="2194014"/>
          </a:xfrm>
        </p:grpSpPr>
        <p:grpSp>
          <p:nvGrpSpPr>
            <p:cNvPr id="23" name="组合 22">
              <a:extLst>
                <a:ext uri="{FF2B5EF4-FFF2-40B4-BE49-F238E27FC236}">
                  <a16:creationId xmlns:a16="http://schemas.microsoft.com/office/drawing/2014/main" xmlns="" id="{BEA032B7-8E13-4DDA-B89A-4762A3CCE2F1}"/>
                </a:ext>
              </a:extLst>
            </p:cNvPr>
            <p:cNvGrpSpPr/>
            <p:nvPr/>
          </p:nvGrpSpPr>
          <p:grpSpPr>
            <a:xfrm>
              <a:off x="3462963" y="2475577"/>
              <a:ext cx="1717596" cy="1717596"/>
              <a:chOff x="7644571" y="1410943"/>
              <a:chExt cx="1597450" cy="1597450"/>
            </a:xfrm>
            <a:solidFill>
              <a:srgbClr val="944E4E"/>
            </a:solidFill>
          </p:grpSpPr>
          <p:sp>
            <p:nvSpPr>
              <p:cNvPr id="25" name="椭圆 24">
                <a:extLst>
                  <a:ext uri="{FF2B5EF4-FFF2-40B4-BE49-F238E27FC236}">
                    <a16:creationId xmlns:a16="http://schemas.microsoft.com/office/drawing/2014/main" xmlns="" id="{9171632E-3D20-4288-A227-7622C193AB5D}"/>
                  </a:ext>
                </a:extLst>
              </p:cNvPr>
              <p:cNvSpPr/>
              <p:nvPr/>
            </p:nvSpPr>
            <p:spPr>
              <a:xfrm>
                <a:off x="7644571" y="1410943"/>
                <a:ext cx="1597450" cy="1597450"/>
              </a:xfrm>
              <a:prstGeom prst="ellipse">
                <a:avLst/>
              </a:prstGeom>
              <a:grpFill/>
              <a:ln>
                <a:solidFill>
                  <a:srgbClr val="944E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微软雅黑" panose="020B0503020204020204" pitchFamily="34" charset="-122"/>
                  <a:ea typeface="微软雅黑" panose="020B0503020204020204" pitchFamily="34" charset="-122"/>
                </a:endParaRPr>
              </a:p>
            </p:txBody>
          </p:sp>
          <p:sp>
            <p:nvSpPr>
              <p:cNvPr id="26" name="_14">
                <a:extLst>
                  <a:ext uri="{FF2B5EF4-FFF2-40B4-BE49-F238E27FC236}">
                    <a16:creationId xmlns:a16="http://schemas.microsoft.com/office/drawing/2014/main" xmlns="" id="{12F08CA6-7868-4272-8EE9-9B24915CD481}"/>
                  </a:ext>
                </a:extLst>
              </p:cNvPr>
              <p:cNvSpPr txBox="1">
                <a:spLocks noChangeArrowheads="1"/>
              </p:cNvSpPr>
              <p:nvPr/>
            </p:nvSpPr>
            <p:spPr bwMode="auto">
              <a:xfrm>
                <a:off x="7742903" y="1669218"/>
                <a:ext cx="1408258" cy="996370"/>
              </a:xfrm>
              <a:prstGeom prst="rect">
                <a:avLst/>
              </a:prstGeom>
              <a:noFill/>
              <a:ln>
                <a:noFill/>
              </a:ln>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en-US" altLang="zh-CN" sz="4800" b="1" spc="600" dirty="0">
                    <a:solidFill>
                      <a:schemeClr val="bg1"/>
                    </a:solidFill>
                    <a:latin typeface="微软雅黑" panose="020B0503020204020204" pitchFamily="34" charset="-122"/>
                    <a:ea typeface="微软雅黑" panose="020B0503020204020204" pitchFamily="34" charset="-122"/>
                  </a:rPr>
                  <a:t>1</a:t>
                </a:r>
                <a:endParaRPr lang="zh-CN" sz="4800" b="1" spc="600" dirty="0">
                  <a:solidFill>
                    <a:schemeClr val="bg1"/>
                  </a:solidFill>
                  <a:latin typeface="微软雅黑" panose="020B0503020204020204" pitchFamily="34" charset="-122"/>
                  <a:ea typeface="微软雅黑" panose="020B0503020204020204" pitchFamily="34" charset="-122"/>
                </a:endParaRPr>
              </a:p>
            </p:txBody>
          </p:sp>
        </p:grpSp>
        <p:sp>
          <p:nvSpPr>
            <p:cNvPr id="24" name="椭圆 23">
              <a:extLst>
                <a:ext uri="{FF2B5EF4-FFF2-40B4-BE49-F238E27FC236}">
                  <a16:creationId xmlns:a16="http://schemas.microsoft.com/office/drawing/2014/main" xmlns="" id="{F5F324F3-58DE-4F45-88F2-04F8C886B7D5}"/>
                </a:ext>
              </a:extLst>
            </p:cNvPr>
            <p:cNvSpPr/>
            <p:nvPr/>
          </p:nvSpPr>
          <p:spPr>
            <a:xfrm>
              <a:off x="3224754" y="2237368"/>
              <a:ext cx="2194014" cy="2194014"/>
            </a:xfrm>
            <a:prstGeom prst="ellipse">
              <a:avLst/>
            </a:prstGeom>
            <a:noFill/>
            <a:ln>
              <a:solidFill>
                <a:srgbClr val="944E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04804066"/>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750"/>
                                        <p:tgtEl>
                                          <p:spTgt spid="8"/>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fltVal val="0"/>
                                          </p:val>
                                        </p:tav>
                                        <p:tav tm="100000">
                                          <p:val>
                                            <p:strVal val="#ppt_w"/>
                                          </p:val>
                                        </p:tav>
                                      </p:tavLst>
                                    </p:anim>
                                    <p:anim calcmode="lin" valueType="num">
                                      <p:cBhvr>
                                        <p:cTn id="12" dur="1000" fill="hold"/>
                                        <p:tgtEl>
                                          <p:spTgt spid="9"/>
                                        </p:tgtEl>
                                        <p:attrNameLst>
                                          <p:attrName>ppt_h</p:attrName>
                                        </p:attrNameLst>
                                      </p:cBhvr>
                                      <p:tavLst>
                                        <p:tav tm="0">
                                          <p:val>
                                            <p:fltVal val="0"/>
                                          </p:val>
                                        </p:tav>
                                        <p:tav tm="100000">
                                          <p:val>
                                            <p:strVal val="#ppt_h"/>
                                          </p:val>
                                        </p:tav>
                                      </p:tavLst>
                                    </p:anim>
                                    <p:animEffect transition="in" filter="fade">
                                      <p:cBhvr>
                                        <p:cTn id="13" dur="1000"/>
                                        <p:tgtEl>
                                          <p:spTgt spid="9"/>
                                        </p:tgtEl>
                                      </p:cBhvr>
                                    </p:animEffect>
                                  </p:childTnLst>
                                </p:cTn>
                              </p:par>
                            </p:childTnLst>
                          </p:cTn>
                        </p:par>
                        <p:par>
                          <p:cTn id="14" fill="hold">
                            <p:stCondLst>
                              <p:cond delay="1750"/>
                            </p:stCondLst>
                            <p:childTnLst>
                              <p:par>
                                <p:cTn id="15" presetID="42" presetClass="entr" presetSubtype="0"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750"/>
                                        <p:tgtEl>
                                          <p:spTgt spid="22"/>
                                        </p:tgtEl>
                                      </p:cBhvr>
                                    </p:animEffect>
                                    <p:anim calcmode="lin" valueType="num">
                                      <p:cBhvr>
                                        <p:cTn id="18" dur="750" fill="hold"/>
                                        <p:tgtEl>
                                          <p:spTgt spid="22"/>
                                        </p:tgtEl>
                                        <p:attrNameLst>
                                          <p:attrName>ppt_x</p:attrName>
                                        </p:attrNameLst>
                                      </p:cBhvr>
                                      <p:tavLst>
                                        <p:tav tm="0">
                                          <p:val>
                                            <p:strVal val="#ppt_x"/>
                                          </p:val>
                                        </p:tav>
                                        <p:tav tm="100000">
                                          <p:val>
                                            <p:strVal val="#ppt_x"/>
                                          </p:val>
                                        </p:tav>
                                      </p:tavLst>
                                    </p:anim>
                                    <p:anim calcmode="lin" valueType="num">
                                      <p:cBhvr>
                                        <p:cTn id="19" dur="750" fill="hold"/>
                                        <p:tgtEl>
                                          <p:spTgt spid="22"/>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3" presetClass="entr" presetSubtype="32"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strVal val="4*#ppt_w"/>
                                          </p:val>
                                        </p:tav>
                                        <p:tav tm="100000">
                                          <p:val>
                                            <p:strVal val="#ppt_w"/>
                                          </p:val>
                                        </p:tav>
                                      </p:tavLst>
                                    </p:anim>
                                    <p:anim calcmode="lin" valueType="num">
                                      <p:cBhvr>
                                        <p:cTn id="24" dur="500" fill="hold"/>
                                        <p:tgtEl>
                                          <p:spTgt spid="10"/>
                                        </p:tgtEl>
                                        <p:attrNameLst>
                                          <p:attrName>ppt_h</p:attrName>
                                        </p:attrNameLst>
                                      </p:cBhvr>
                                      <p:tavLst>
                                        <p:tav tm="0">
                                          <p:val>
                                            <p:strVal val="4*#ppt_h"/>
                                          </p:val>
                                        </p:tav>
                                        <p:tav tm="100000">
                                          <p:val>
                                            <p:strVal val="#ppt_h"/>
                                          </p:val>
                                        </p:tav>
                                      </p:tavLst>
                                    </p:anim>
                                  </p:childTnLst>
                                </p:cTn>
                              </p:par>
                            </p:childTnLst>
                          </p:cTn>
                        </p:par>
                        <p:par>
                          <p:cTn id="25" fill="hold">
                            <p:stCondLst>
                              <p:cond delay="30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3500"/>
                            </p:stCondLst>
                            <p:childTnLst>
                              <p:par>
                                <p:cTn id="31" presetID="1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p:tgtEl>
                                          <p:spTgt spid="17"/>
                                        </p:tgtEl>
                                        <p:attrNameLst>
                                          <p:attrName>ppt_x</p:attrName>
                                        </p:attrNameLst>
                                      </p:cBhvr>
                                      <p:tavLst>
                                        <p:tav tm="0">
                                          <p:val>
                                            <p:strVal val="#ppt_x-#ppt_w*1.125000"/>
                                          </p:val>
                                        </p:tav>
                                        <p:tav tm="100000">
                                          <p:val>
                                            <p:strVal val="#ppt_x"/>
                                          </p:val>
                                        </p:tav>
                                      </p:tavLst>
                                    </p:anim>
                                    <p:animEffect transition="in" filter="wipe(right)">
                                      <p:cBhvr>
                                        <p:cTn id="3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B26621BA-EE5C-49D9-8F8E-C3AA9A96A211}"/>
              </a:ext>
            </a:extLst>
          </p:cNvPr>
          <p:cNvGrpSpPr/>
          <p:nvPr/>
        </p:nvGrpSpPr>
        <p:grpSpPr>
          <a:xfrm>
            <a:off x="0" y="328306"/>
            <a:ext cx="12190413" cy="744070"/>
            <a:chOff x="-3263900" y="500464"/>
            <a:chExt cx="12190413" cy="744070"/>
          </a:xfrm>
        </p:grpSpPr>
        <p:grpSp>
          <p:nvGrpSpPr>
            <p:cNvPr id="11" name="组合 10">
              <a:extLst>
                <a:ext uri="{FF2B5EF4-FFF2-40B4-BE49-F238E27FC236}">
                  <a16:creationId xmlns:a16="http://schemas.microsoft.com/office/drawing/2014/main" xmlns="" id="{13EB87F4-0609-48B0-8FAD-F4DB774D2570}"/>
                </a:ext>
              </a:extLst>
            </p:cNvPr>
            <p:cNvGrpSpPr/>
            <p:nvPr/>
          </p:nvGrpSpPr>
          <p:grpSpPr>
            <a:xfrm>
              <a:off x="1012210" y="500464"/>
              <a:ext cx="3627350" cy="744070"/>
              <a:chOff x="1259860" y="683707"/>
              <a:chExt cx="3627350" cy="744070"/>
            </a:xfrm>
          </p:grpSpPr>
          <p:grpSp>
            <p:nvGrpSpPr>
              <p:cNvPr id="13" name="组合 12">
                <a:extLst>
                  <a:ext uri="{FF2B5EF4-FFF2-40B4-BE49-F238E27FC236}">
                    <a16:creationId xmlns:a16="http://schemas.microsoft.com/office/drawing/2014/main" xmlns="" id="{6E15125C-FCC3-41DE-A4F4-DB31571EA327}"/>
                  </a:ext>
                </a:extLst>
              </p:cNvPr>
              <p:cNvGrpSpPr/>
              <p:nvPr/>
            </p:nvGrpSpPr>
            <p:grpSpPr>
              <a:xfrm>
                <a:off x="1442728" y="683707"/>
                <a:ext cx="3255324" cy="744070"/>
                <a:chOff x="5103423" y="1157206"/>
                <a:chExt cx="2311401" cy="744070"/>
              </a:xfrm>
            </p:grpSpPr>
            <p:sp>
              <p:nvSpPr>
                <p:cNvPr id="15" name="TextBox 8">
                  <a:extLst>
                    <a:ext uri="{FF2B5EF4-FFF2-40B4-BE49-F238E27FC236}">
                      <a16:creationId xmlns:a16="http://schemas.microsoft.com/office/drawing/2014/main" xmlns="" id="{E4FED996-3A5B-46BC-B5CA-8383013E0839}"/>
                    </a:ext>
                  </a:extLst>
                </p:cNvPr>
                <p:cNvSpPr txBox="1">
                  <a:spLocks noChangeArrowheads="1"/>
                </p:cNvSpPr>
                <p:nvPr/>
              </p:nvSpPr>
              <p:spPr bwMode="auto">
                <a:xfrm>
                  <a:off x="5103423" y="1157206"/>
                  <a:ext cx="23114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b="1" dirty="0">
                      <a:solidFill>
                        <a:srgbClr val="944E4E"/>
                      </a:solidFill>
                      <a:latin typeface="微软雅黑" panose="020B0503020204020204" pitchFamily="34" charset="-122"/>
                      <a:ea typeface="微软雅黑" panose="020B0503020204020204" pitchFamily="34" charset="-122"/>
                    </a:rPr>
                    <a:t>季度工作概述</a:t>
                  </a:r>
                </a:p>
              </p:txBody>
            </p:sp>
            <p:sp>
              <p:nvSpPr>
                <p:cNvPr id="16" name="TextBox 8">
                  <a:extLst>
                    <a:ext uri="{FF2B5EF4-FFF2-40B4-BE49-F238E27FC236}">
                      <a16:creationId xmlns:a16="http://schemas.microsoft.com/office/drawing/2014/main" xmlns="" id="{7A6C58A9-6BD3-4CC1-9FEC-E26FC1965A02}"/>
                    </a:ext>
                  </a:extLst>
                </p:cNvPr>
                <p:cNvSpPr txBox="1">
                  <a:spLocks noChangeArrowheads="1"/>
                </p:cNvSpPr>
                <p:nvPr/>
              </p:nvSpPr>
              <p:spPr bwMode="auto">
                <a:xfrm>
                  <a:off x="5103424" y="1701221"/>
                  <a:ext cx="231140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rPr>
                    <a:t>CLICK TO ADD CAPTION TEXT</a:t>
                  </a:r>
                  <a:endParaRPr lang="zh-CN" altLang="en-US"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4" name="矩形 13">
                <a:extLst>
                  <a:ext uri="{FF2B5EF4-FFF2-40B4-BE49-F238E27FC236}">
                    <a16:creationId xmlns:a16="http://schemas.microsoft.com/office/drawing/2014/main" xmlns="" id="{26F34C45-BBAD-4F01-91FB-F3C6A9717861}"/>
                  </a:ext>
                </a:extLst>
              </p:cNvPr>
              <p:cNvSpPr/>
              <p:nvPr/>
            </p:nvSpPr>
            <p:spPr>
              <a:xfrm>
                <a:off x="1259860"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a16="http://schemas.microsoft.com/office/drawing/2014/main" xmlns="" id="{7A3FDAB0-7673-49F1-BE8E-E82B4A606A24}"/>
                  </a:ext>
                </a:extLst>
              </p:cNvPr>
              <p:cNvSpPr/>
              <p:nvPr/>
            </p:nvSpPr>
            <p:spPr>
              <a:xfrm>
                <a:off x="4594495"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grpSp>
        <p:cxnSp>
          <p:nvCxnSpPr>
            <p:cNvPr id="12" name="直接连接符 11">
              <a:extLst>
                <a:ext uri="{FF2B5EF4-FFF2-40B4-BE49-F238E27FC236}">
                  <a16:creationId xmlns:a16="http://schemas.microsoft.com/office/drawing/2014/main" xmlns="" id="{8E8F8882-3D20-4EA6-B9F6-35B20E316C61}"/>
                </a:ext>
              </a:extLst>
            </p:cNvPr>
            <p:cNvCxnSpPr>
              <a:cxnSpLocks/>
            </p:cNvCxnSpPr>
            <p:nvPr/>
          </p:nvCxnSpPr>
          <p:spPr>
            <a:xfrm flipH="1">
              <a:off x="-3263900" y="883444"/>
              <a:ext cx="4149271"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AD4D33A1-C084-4D42-BE68-26992D746454}"/>
                </a:ext>
              </a:extLst>
            </p:cNvPr>
            <p:cNvCxnSpPr>
              <a:cxnSpLocks/>
            </p:cNvCxnSpPr>
            <p:nvPr/>
          </p:nvCxnSpPr>
          <p:spPr>
            <a:xfrm flipH="1">
              <a:off x="4745643" y="883444"/>
              <a:ext cx="4180870"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sp>
        <p:nvSpPr>
          <p:cNvPr id="19" name="矩形 18">
            <a:extLst>
              <a:ext uri="{FF2B5EF4-FFF2-40B4-BE49-F238E27FC236}">
                <a16:creationId xmlns:a16="http://schemas.microsoft.com/office/drawing/2014/main" xmlns="" id="{4FD42862-5DAF-435F-A201-2C88516B8EB9}"/>
              </a:ext>
            </a:extLst>
          </p:cNvPr>
          <p:cNvSpPr/>
          <p:nvPr/>
        </p:nvSpPr>
        <p:spPr>
          <a:xfrm>
            <a:off x="789509" y="1985634"/>
            <a:ext cx="3600268" cy="1978362"/>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400" dirty="0"/>
          </a:p>
        </p:txBody>
      </p:sp>
      <p:sp>
        <p:nvSpPr>
          <p:cNvPr id="20" name="矩形 19">
            <a:extLst>
              <a:ext uri="{FF2B5EF4-FFF2-40B4-BE49-F238E27FC236}">
                <a16:creationId xmlns:a16="http://schemas.microsoft.com/office/drawing/2014/main" xmlns="" id="{0B565556-48E7-4436-B459-08470CF8863B}"/>
              </a:ext>
            </a:extLst>
          </p:cNvPr>
          <p:cNvSpPr/>
          <p:nvPr/>
        </p:nvSpPr>
        <p:spPr>
          <a:xfrm>
            <a:off x="4432586" y="1999982"/>
            <a:ext cx="7022814" cy="1978362"/>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dirty="0">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  </a:t>
            </a:r>
            <a:r>
              <a:rPr lang="en-US" altLang="zh-CN" sz="1400" dirty="0">
                <a:latin typeface="微软雅黑" panose="020B0503020204020204" pitchFamily="34" charset="-122"/>
                <a:ea typeface="微软雅黑" panose="020B0503020204020204" pitchFamily="34" charset="-122"/>
              </a:rPr>
              <a:t>200</a:t>
            </a:r>
            <a:r>
              <a:rPr lang="zh-CN" altLang="en-US" sz="1400" dirty="0">
                <a:latin typeface="微软雅黑" panose="020B0503020204020204" pitchFamily="34" charset="-122"/>
                <a:ea typeface="微软雅黑" panose="020B0503020204020204" pitchFamily="34" charset="-122"/>
              </a:rPr>
              <a:t>字以内</a:t>
            </a:r>
          </a:p>
        </p:txBody>
      </p:sp>
      <p:sp>
        <p:nvSpPr>
          <p:cNvPr id="21" name="圆角矩形 7">
            <a:extLst>
              <a:ext uri="{FF2B5EF4-FFF2-40B4-BE49-F238E27FC236}">
                <a16:creationId xmlns:a16="http://schemas.microsoft.com/office/drawing/2014/main" xmlns="" id="{0C32C4E8-9A0B-44EA-B1C7-F63FC8695C4F}"/>
              </a:ext>
            </a:extLst>
          </p:cNvPr>
          <p:cNvSpPr/>
          <p:nvPr/>
        </p:nvSpPr>
        <p:spPr>
          <a:xfrm>
            <a:off x="789508" y="4357636"/>
            <a:ext cx="10665892" cy="1766294"/>
          </a:xfrm>
          <a:prstGeom prst="roundRect">
            <a:avLst>
              <a:gd name="adj" fmla="val 0"/>
            </a:avLst>
          </a:prstGeom>
          <a:noFill/>
          <a:ln w="3175">
            <a:solidFill>
              <a:srgbClr val="944E4E"/>
            </a:solidFill>
          </a:ln>
        </p:spPr>
        <p:style>
          <a:lnRef idx="2">
            <a:schemeClr val="accent1">
              <a:shade val="50000"/>
            </a:schemeClr>
          </a:lnRef>
          <a:fillRef idx="1">
            <a:schemeClr val="accent1"/>
          </a:fillRef>
          <a:effectRef idx="0">
            <a:schemeClr val="accent1"/>
          </a:effectRef>
          <a:fontRef idx="minor">
            <a:schemeClr val="lt1"/>
          </a:fontRef>
        </p:style>
        <p:txBody>
          <a:bodyPr lIns="133384" tIns="66693" rIns="133384" bIns="66693" rtlCol="0" anchor="ctr"/>
          <a:lstStyle/>
          <a:p>
            <a:pPr algn="ctr"/>
            <a:endParaRPr lang="zh-CN" altLang="en-US"/>
          </a:p>
        </p:txBody>
      </p:sp>
      <p:sp>
        <p:nvSpPr>
          <p:cNvPr id="22" name="TextBox 8">
            <a:extLst>
              <a:ext uri="{FF2B5EF4-FFF2-40B4-BE49-F238E27FC236}">
                <a16:creationId xmlns:a16="http://schemas.microsoft.com/office/drawing/2014/main" xmlns="" id="{1C2829FC-FD92-43DC-8E4F-D6DC2BC4F716}"/>
              </a:ext>
            </a:extLst>
          </p:cNvPr>
          <p:cNvSpPr txBox="1"/>
          <p:nvPr/>
        </p:nvSpPr>
        <p:spPr>
          <a:xfrm>
            <a:off x="1159929" y="4797584"/>
            <a:ext cx="9929292" cy="886397"/>
          </a:xfrm>
          <a:prstGeom prst="rect">
            <a:avLst/>
          </a:prstGeom>
          <a:noFill/>
        </p:spPr>
        <p:txBody>
          <a:bodyPr wrap="square" lIns="0" tIns="0" rIns="0" bIns="0" rtlCol="0">
            <a:spAutoFit/>
          </a:bodyPr>
          <a:lstStyle/>
          <a:p>
            <a:pPr algn="just">
              <a:lnSpc>
                <a:spcPct val="120000"/>
              </a:lnSpc>
            </a:pPr>
            <a:r>
              <a:rPr lang="zh-CN" altLang="en-US" sz="1600" dirty="0">
                <a:solidFill>
                  <a:schemeClr val="bg1">
                    <a:lumMod val="50000"/>
                  </a:schemeClr>
                </a:solidFill>
                <a:latin typeface="微软雅黑" pitchFamily="34" charset="-122"/>
                <a:ea typeface="微软雅黑" pitchFamily="34" charset="-122"/>
              </a:rPr>
              <a:t>写内容</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6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013290940"/>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300" fill="hold"/>
                                        <p:tgtEl>
                                          <p:spTgt spid="20"/>
                                        </p:tgtEl>
                                        <p:attrNameLst>
                                          <p:attrName>ppt_w</p:attrName>
                                        </p:attrNameLst>
                                      </p:cBhvr>
                                      <p:tavLst>
                                        <p:tav tm="0">
                                          <p:val>
                                            <p:fltVal val="0"/>
                                          </p:val>
                                        </p:tav>
                                        <p:tav tm="100000">
                                          <p:val>
                                            <p:strVal val="#ppt_w"/>
                                          </p:val>
                                        </p:tav>
                                      </p:tavLst>
                                    </p:anim>
                                    <p:anim calcmode="lin" valueType="num">
                                      <p:cBhvr>
                                        <p:cTn id="12" dur="300" fill="hold"/>
                                        <p:tgtEl>
                                          <p:spTgt spid="20"/>
                                        </p:tgtEl>
                                        <p:attrNameLst>
                                          <p:attrName>ppt_h</p:attrName>
                                        </p:attrNameLst>
                                      </p:cBhvr>
                                      <p:tavLst>
                                        <p:tav tm="0">
                                          <p:val>
                                            <p:fltVal val="0"/>
                                          </p:val>
                                        </p:tav>
                                        <p:tav tm="100000">
                                          <p:val>
                                            <p:strVal val="#ppt_h"/>
                                          </p:val>
                                        </p:tav>
                                      </p:tavLst>
                                    </p:anim>
                                    <p:animEffect transition="in" filter="fade">
                                      <p:cBhvr>
                                        <p:cTn id="13" dur="300"/>
                                        <p:tgtEl>
                                          <p:spTgt spid="20"/>
                                        </p:tgtEl>
                                      </p:cBhvr>
                                    </p:animEffect>
                                  </p:childTnLst>
                                </p:cTn>
                              </p:par>
                            </p:childTnLst>
                          </p:cTn>
                        </p:par>
                        <p:par>
                          <p:cTn id="14" fill="hold">
                            <p:stCondLst>
                              <p:cond delay="800"/>
                            </p:stCondLst>
                            <p:childTnLst>
                              <p:par>
                                <p:cTn id="15" presetID="22" presetClass="entr" presetSubtype="1"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500"/>
                                        <p:tgtEl>
                                          <p:spTgt spid="21"/>
                                        </p:tgtEl>
                                      </p:cBhvr>
                                    </p:animEffect>
                                  </p:childTnLst>
                                </p:cTn>
                              </p:par>
                            </p:childTnLst>
                          </p:cTn>
                        </p:par>
                        <p:par>
                          <p:cTn id="18" fill="hold">
                            <p:stCondLst>
                              <p:cond delay="1300"/>
                            </p:stCondLst>
                            <p:childTnLst>
                              <p:par>
                                <p:cTn id="19" presetID="22" presetClass="entr" presetSubtype="1"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up)">
                                      <p:cBhvr>
                                        <p:cTn id="21" dur="500"/>
                                        <p:tgtEl>
                                          <p:spTgt spid="22"/>
                                        </p:tgtEl>
                                      </p:cBhvr>
                                    </p:animEffect>
                                  </p:childTnLst>
                                </p:cTn>
                              </p:par>
                            </p:childTnLst>
                          </p:cTn>
                        </p:par>
                        <p:par>
                          <p:cTn id="22" fill="hold">
                            <p:stCondLst>
                              <p:cond delay="1800"/>
                            </p:stCondLst>
                            <p:childTnLst>
                              <p:par>
                                <p:cTn id="23" presetID="53" presetClass="entr" presetSubtype="16"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300" fill="hold"/>
                                        <p:tgtEl>
                                          <p:spTgt spid="19"/>
                                        </p:tgtEl>
                                        <p:attrNameLst>
                                          <p:attrName>ppt_w</p:attrName>
                                        </p:attrNameLst>
                                      </p:cBhvr>
                                      <p:tavLst>
                                        <p:tav tm="0">
                                          <p:val>
                                            <p:fltVal val="0"/>
                                          </p:val>
                                        </p:tav>
                                        <p:tav tm="100000">
                                          <p:val>
                                            <p:strVal val="#ppt_w"/>
                                          </p:val>
                                        </p:tav>
                                      </p:tavLst>
                                    </p:anim>
                                    <p:anim calcmode="lin" valueType="num">
                                      <p:cBhvr>
                                        <p:cTn id="26" dur="300" fill="hold"/>
                                        <p:tgtEl>
                                          <p:spTgt spid="19"/>
                                        </p:tgtEl>
                                        <p:attrNameLst>
                                          <p:attrName>ppt_h</p:attrName>
                                        </p:attrNameLst>
                                      </p:cBhvr>
                                      <p:tavLst>
                                        <p:tav tm="0">
                                          <p:val>
                                            <p:fltVal val="0"/>
                                          </p:val>
                                        </p:tav>
                                        <p:tav tm="100000">
                                          <p:val>
                                            <p:strVal val="#ppt_h"/>
                                          </p:val>
                                        </p:tav>
                                      </p:tavLst>
                                    </p:anim>
                                    <p:animEffect transition="in" filter="fade">
                                      <p:cBhvr>
                                        <p:cTn id="27" dur="3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B26621BA-EE5C-49D9-8F8E-C3AA9A96A211}"/>
              </a:ext>
            </a:extLst>
          </p:cNvPr>
          <p:cNvGrpSpPr/>
          <p:nvPr/>
        </p:nvGrpSpPr>
        <p:grpSpPr>
          <a:xfrm>
            <a:off x="0" y="328306"/>
            <a:ext cx="12190413" cy="744070"/>
            <a:chOff x="-3263900" y="500464"/>
            <a:chExt cx="12190413" cy="744070"/>
          </a:xfrm>
        </p:grpSpPr>
        <p:grpSp>
          <p:nvGrpSpPr>
            <p:cNvPr id="11" name="组合 10">
              <a:extLst>
                <a:ext uri="{FF2B5EF4-FFF2-40B4-BE49-F238E27FC236}">
                  <a16:creationId xmlns:a16="http://schemas.microsoft.com/office/drawing/2014/main" xmlns="" id="{13EB87F4-0609-48B0-8FAD-F4DB774D2570}"/>
                </a:ext>
              </a:extLst>
            </p:cNvPr>
            <p:cNvGrpSpPr/>
            <p:nvPr/>
          </p:nvGrpSpPr>
          <p:grpSpPr>
            <a:xfrm>
              <a:off x="1012210" y="500464"/>
              <a:ext cx="3627350" cy="744070"/>
              <a:chOff x="1259860" y="683707"/>
              <a:chExt cx="3627350" cy="744070"/>
            </a:xfrm>
          </p:grpSpPr>
          <p:grpSp>
            <p:nvGrpSpPr>
              <p:cNvPr id="13" name="组合 12">
                <a:extLst>
                  <a:ext uri="{FF2B5EF4-FFF2-40B4-BE49-F238E27FC236}">
                    <a16:creationId xmlns:a16="http://schemas.microsoft.com/office/drawing/2014/main" xmlns="" id="{6E15125C-FCC3-41DE-A4F4-DB31571EA327}"/>
                  </a:ext>
                </a:extLst>
              </p:cNvPr>
              <p:cNvGrpSpPr/>
              <p:nvPr/>
            </p:nvGrpSpPr>
            <p:grpSpPr>
              <a:xfrm>
                <a:off x="1442728" y="683707"/>
                <a:ext cx="3255324" cy="744070"/>
                <a:chOff x="5103423" y="1157206"/>
                <a:chExt cx="2311401" cy="744070"/>
              </a:xfrm>
            </p:grpSpPr>
            <p:sp>
              <p:nvSpPr>
                <p:cNvPr id="15" name="TextBox 8">
                  <a:extLst>
                    <a:ext uri="{FF2B5EF4-FFF2-40B4-BE49-F238E27FC236}">
                      <a16:creationId xmlns:a16="http://schemas.microsoft.com/office/drawing/2014/main" xmlns="" id="{E4FED996-3A5B-46BC-B5CA-8383013E0839}"/>
                    </a:ext>
                  </a:extLst>
                </p:cNvPr>
                <p:cNvSpPr txBox="1">
                  <a:spLocks noChangeArrowheads="1"/>
                </p:cNvSpPr>
                <p:nvPr/>
              </p:nvSpPr>
              <p:spPr bwMode="auto">
                <a:xfrm>
                  <a:off x="5103423" y="1157206"/>
                  <a:ext cx="23114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b="1" dirty="0">
                      <a:solidFill>
                        <a:srgbClr val="944E4E"/>
                      </a:solidFill>
                      <a:latin typeface="微软雅黑" panose="020B0503020204020204" pitchFamily="34" charset="-122"/>
                      <a:ea typeface="微软雅黑" panose="020B0503020204020204" pitchFamily="34" charset="-122"/>
                    </a:rPr>
                    <a:t>季度工作概述</a:t>
                  </a:r>
                </a:p>
              </p:txBody>
            </p:sp>
            <p:sp>
              <p:nvSpPr>
                <p:cNvPr id="16" name="TextBox 8">
                  <a:extLst>
                    <a:ext uri="{FF2B5EF4-FFF2-40B4-BE49-F238E27FC236}">
                      <a16:creationId xmlns:a16="http://schemas.microsoft.com/office/drawing/2014/main" xmlns="" id="{7A6C58A9-6BD3-4CC1-9FEC-E26FC1965A02}"/>
                    </a:ext>
                  </a:extLst>
                </p:cNvPr>
                <p:cNvSpPr txBox="1">
                  <a:spLocks noChangeArrowheads="1"/>
                </p:cNvSpPr>
                <p:nvPr/>
              </p:nvSpPr>
              <p:spPr bwMode="auto">
                <a:xfrm>
                  <a:off x="5103424" y="1701221"/>
                  <a:ext cx="231140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rPr>
                    <a:t>CLICK TO ADD CAPTION TEXT</a:t>
                  </a:r>
                  <a:endParaRPr lang="zh-CN" altLang="en-US"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4" name="矩形 13">
                <a:extLst>
                  <a:ext uri="{FF2B5EF4-FFF2-40B4-BE49-F238E27FC236}">
                    <a16:creationId xmlns:a16="http://schemas.microsoft.com/office/drawing/2014/main" xmlns="" id="{26F34C45-BBAD-4F01-91FB-F3C6A9717861}"/>
                  </a:ext>
                </a:extLst>
              </p:cNvPr>
              <p:cNvSpPr/>
              <p:nvPr/>
            </p:nvSpPr>
            <p:spPr>
              <a:xfrm>
                <a:off x="1259860"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a16="http://schemas.microsoft.com/office/drawing/2014/main" xmlns="" id="{7A3FDAB0-7673-49F1-BE8E-E82B4A606A24}"/>
                  </a:ext>
                </a:extLst>
              </p:cNvPr>
              <p:cNvSpPr/>
              <p:nvPr/>
            </p:nvSpPr>
            <p:spPr>
              <a:xfrm>
                <a:off x="4594495"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grpSp>
        <p:cxnSp>
          <p:nvCxnSpPr>
            <p:cNvPr id="12" name="直接连接符 11">
              <a:extLst>
                <a:ext uri="{FF2B5EF4-FFF2-40B4-BE49-F238E27FC236}">
                  <a16:creationId xmlns:a16="http://schemas.microsoft.com/office/drawing/2014/main" xmlns="" id="{8E8F8882-3D20-4EA6-B9F6-35B20E316C61}"/>
                </a:ext>
              </a:extLst>
            </p:cNvPr>
            <p:cNvCxnSpPr>
              <a:cxnSpLocks/>
            </p:cNvCxnSpPr>
            <p:nvPr/>
          </p:nvCxnSpPr>
          <p:spPr>
            <a:xfrm flipH="1">
              <a:off x="-3263900" y="883444"/>
              <a:ext cx="4149271"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AD4D33A1-C084-4D42-BE68-26992D746454}"/>
                </a:ext>
              </a:extLst>
            </p:cNvPr>
            <p:cNvCxnSpPr>
              <a:cxnSpLocks/>
            </p:cNvCxnSpPr>
            <p:nvPr/>
          </p:nvCxnSpPr>
          <p:spPr>
            <a:xfrm flipH="1">
              <a:off x="4745643" y="883444"/>
              <a:ext cx="4180870"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sp>
        <p:nvSpPr>
          <p:cNvPr id="19" name="Ellipse 28">
            <a:extLst>
              <a:ext uri="{FF2B5EF4-FFF2-40B4-BE49-F238E27FC236}">
                <a16:creationId xmlns:a16="http://schemas.microsoft.com/office/drawing/2014/main" xmlns="" id="{023BE539-0B3E-4853-8460-CB2BB83FA098}"/>
              </a:ext>
            </a:extLst>
          </p:cNvPr>
          <p:cNvSpPr/>
          <p:nvPr/>
        </p:nvSpPr>
        <p:spPr>
          <a:xfrm>
            <a:off x="4276110" y="2331840"/>
            <a:ext cx="1562100" cy="1562100"/>
          </a:xfrm>
          <a:prstGeom prst="ellipse">
            <a:avLst/>
          </a:prstGeom>
          <a:solidFill>
            <a:srgbClr val="944E4E"/>
          </a:solidFill>
          <a:ln w="76200">
            <a:solidFill>
              <a:schemeClr val="bg1">
                <a:lumMod val="75000"/>
              </a:schemeClr>
            </a:solidFill>
          </a:ln>
          <a:extLst/>
        </p:spPr>
        <p:txBody>
          <a:bodyPr anchor="ctr" anchorCtr="1"/>
          <a:lstStyle/>
          <a:p>
            <a:pPr algn="ctr">
              <a:defRPr/>
            </a:pPr>
            <a:r>
              <a:rPr lang="zh-CN" altLang="en-US" sz="2400" dirty="0">
                <a:solidFill>
                  <a:schemeClr val="bg1"/>
                </a:solidFill>
                <a:latin typeface="+mn-ea"/>
              </a:rPr>
              <a:t>劣势</a:t>
            </a:r>
            <a:endParaRPr lang="fr-FR" altLang="zh-CN" sz="2400" dirty="0">
              <a:solidFill>
                <a:schemeClr val="bg1"/>
              </a:solidFill>
              <a:latin typeface="+mn-ea"/>
            </a:endParaRPr>
          </a:p>
        </p:txBody>
      </p:sp>
      <p:sp>
        <p:nvSpPr>
          <p:cNvPr id="20" name="Freeform 95">
            <a:extLst>
              <a:ext uri="{FF2B5EF4-FFF2-40B4-BE49-F238E27FC236}">
                <a16:creationId xmlns:a16="http://schemas.microsoft.com/office/drawing/2014/main" xmlns="" id="{F0C97591-5332-4F97-99B8-5560D9329C43}"/>
              </a:ext>
            </a:extLst>
          </p:cNvPr>
          <p:cNvSpPr>
            <a:spLocks/>
          </p:cNvSpPr>
          <p:nvPr/>
        </p:nvSpPr>
        <p:spPr bwMode="auto">
          <a:xfrm>
            <a:off x="5352436" y="2266754"/>
            <a:ext cx="485775" cy="490537"/>
          </a:xfrm>
          <a:custGeom>
            <a:avLst/>
            <a:gdLst>
              <a:gd name="T0" fmla="*/ 2147483646 w 275"/>
              <a:gd name="T1" fmla="*/ 2147483646 h 275"/>
              <a:gd name="T2" fmla="*/ 2147483646 w 275"/>
              <a:gd name="T3" fmla="*/ 2147483646 h 275"/>
              <a:gd name="T4" fmla="*/ 2147483646 w 275"/>
              <a:gd name="T5" fmla="*/ 2147483646 h 275"/>
              <a:gd name="T6" fmla="*/ 2147483646 w 275"/>
              <a:gd name="T7" fmla="*/ 2147483646 h 275"/>
              <a:gd name="T8" fmla="*/ 0 w 275"/>
              <a:gd name="T9" fmla="*/ 2147483646 h 275"/>
              <a:gd name="T10" fmla="*/ 2147483646 w 275"/>
              <a:gd name="T11" fmla="*/ 2147483646 h 275"/>
              <a:gd name="T12" fmla="*/ 2147483646 w 275"/>
              <a:gd name="T13" fmla="*/ 2147483646 h 275"/>
              <a:gd name="T14" fmla="*/ 2147483646 w 275"/>
              <a:gd name="T15" fmla="*/ 2147483646 h 275"/>
              <a:gd name="T16" fmla="*/ 2147483646 w 275"/>
              <a:gd name="T17" fmla="*/ 2147483646 h 275"/>
              <a:gd name="T18" fmla="*/ 2147483646 w 275"/>
              <a:gd name="T19" fmla="*/ 2147483646 h 275"/>
              <a:gd name="T20" fmla="*/ 2147483646 w 275"/>
              <a:gd name="T21" fmla="*/ 2147483646 h 275"/>
              <a:gd name="T22" fmla="*/ 2147483646 w 275"/>
              <a:gd name="T23" fmla="*/ 2147483646 h 275"/>
              <a:gd name="T24" fmla="*/ 2147483646 w 275"/>
              <a:gd name="T25" fmla="*/ 2147483646 h 275"/>
              <a:gd name="T26" fmla="*/ 2147483646 w 275"/>
              <a:gd name="T27" fmla="*/ 2147483646 h 275"/>
              <a:gd name="T28" fmla="*/ 2147483646 w 275"/>
              <a:gd name="T29" fmla="*/ 2147483646 h 275"/>
              <a:gd name="T30" fmla="*/ 2147483646 w 275"/>
              <a:gd name="T31" fmla="*/ 2147483646 h 275"/>
              <a:gd name="T32" fmla="*/ 2147483646 w 275"/>
              <a:gd name="T33" fmla="*/ 2147483646 h 275"/>
              <a:gd name="T34" fmla="*/ 2147483646 w 275"/>
              <a:gd name="T35" fmla="*/ 2147483646 h 275"/>
              <a:gd name="T36" fmla="*/ 2147483646 w 275"/>
              <a:gd name="T37" fmla="*/ 2147483646 h 275"/>
              <a:gd name="T38" fmla="*/ 2147483646 w 275"/>
              <a:gd name="T39" fmla="*/ 0 h 275"/>
              <a:gd name="T40" fmla="*/ 2147483646 w 275"/>
              <a:gd name="T41" fmla="*/ 0 h 275"/>
              <a:gd name="T42" fmla="*/ 2147483646 w 275"/>
              <a:gd name="T43" fmla="*/ 2147483646 h 275"/>
              <a:gd name="T44" fmla="*/ 2147483646 w 275"/>
              <a:gd name="T45" fmla="*/ 2147483646 h 275"/>
              <a:gd name="T46" fmla="*/ 2147483646 w 275"/>
              <a:gd name="T47" fmla="*/ 2147483646 h 275"/>
              <a:gd name="T48" fmla="*/ 2147483646 w 275"/>
              <a:gd name="T49" fmla="*/ 2147483646 h 275"/>
              <a:gd name="T50" fmla="*/ 2147483646 w 275"/>
              <a:gd name="T51" fmla="*/ 2147483646 h 275"/>
              <a:gd name="T52" fmla="*/ 2147483646 w 275"/>
              <a:gd name="T53" fmla="*/ 2147483646 h 275"/>
              <a:gd name="T54" fmla="*/ 2147483646 w 275"/>
              <a:gd name="T55" fmla="*/ 2147483646 h 275"/>
              <a:gd name="T56" fmla="*/ 2147483646 w 275"/>
              <a:gd name="T57" fmla="*/ 2147483646 h 275"/>
              <a:gd name="T58" fmla="*/ 2147483646 w 275"/>
              <a:gd name="T59" fmla="*/ 2147483646 h 275"/>
              <a:gd name="T60" fmla="*/ 2147483646 w 275"/>
              <a:gd name="T61" fmla="*/ 2147483646 h 275"/>
              <a:gd name="T62" fmla="*/ 2147483646 w 275"/>
              <a:gd name="T63" fmla="*/ 2147483646 h 275"/>
              <a:gd name="T64" fmla="*/ 2147483646 w 275"/>
              <a:gd name="T65" fmla="*/ 2147483646 h 275"/>
              <a:gd name="T66" fmla="*/ 2147483646 w 275"/>
              <a:gd name="T67" fmla="*/ 2147483646 h 275"/>
              <a:gd name="T68" fmla="*/ 2147483646 w 275"/>
              <a:gd name="T69" fmla="*/ 2147483646 h 275"/>
              <a:gd name="T70" fmla="*/ 2147483646 w 275"/>
              <a:gd name="T71" fmla="*/ 2147483646 h 275"/>
              <a:gd name="T72" fmla="*/ 2147483646 w 275"/>
              <a:gd name="T73" fmla="*/ 2147483646 h 275"/>
              <a:gd name="T74" fmla="*/ 2147483646 w 275"/>
              <a:gd name="T75" fmla="*/ 2147483646 h 275"/>
              <a:gd name="T76" fmla="*/ 2147483646 w 275"/>
              <a:gd name="T77" fmla="*/ 2147483646 h 27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75"/>
              <a:gd name="T118" fmla="*/ 0 h 275"/>
              <a:gd name="T119" fmla="*/ 275 w 275"/>
              <a:gd name="T120" fmla="*/ 275 h 27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75" h="275">
                <a:moveTo>
                  <a:pt x="117" y="275"/>
                </a:moveTo>
                <a:lnTo>
                  <a:pt x="117" y="275"/>
                </a:lnTo>
                <a:lnTo>
                  <a:pt x="96" y="274"/>
                </a:lnTo>
                <a:lnTo>
                  <a:pt x="77" y="271"/>
                </a:lnTo>
                <a:lnTo>
                  <a:pt x="60" y="267"/>
                </a:lnTo>
                <a:lnTo>
                  <a:pt x="45" y="262"/>
                </a:lnTo>
                <a:lnTo>
                  <a:pt x="32" y="257"/>
                </a:lnTo>
                <a:lnTo>
                  <a:pt x="24" y="252"/>
                </a:lnTo>
                <a:lnTo>
                  <a:pt x="14" y="247"/>
                </a:lnTo>
                <a:lnTo>
                  <a:pt x="0" y="239"/>
                </a:lnTo>
                <a:lnTo>
                  <a:pt x="16" y="234"/>
                </a:lnTo>
                <a:lnTo>
                  <a:pt x="28" y="229"/>
                </a:lnTo>
                <a:lnTo>
                  <a:pt x="39" y="224"/>
                </a:lnTo>
                <a:lnTo>
                  <a:pt x="32" y="214"/>
                </a:lnTo>
                <a:lnTo>
                  <a:pt x="26" y="206"/>
                </a:lnTo>
                <a:lnTo>
                  <a:pt x="21" y="196"/>
                </a:lnTo>
                <a:lnTo>
                  <a:pt x="16" y="185"/>
                </a:lnTo>
                <a:lnTo>
                  <a:pt x="11" y="172"/>
                </a:lnTo>
                <a:lnTo>
                  <a:pt x="8" y="160"/>
                </a:lnTo>
                <a:lnTo>
                  <a:pt x="7" y="146"/>
                </a:lnTo>
                <a:lnTo>
                  <a:pt x="5" y="133"/>
                </a:lnTo>
                <a:lnTo>
                  <a:pt x="7" y="120"/>
                </a:lnTo>
                <a:lnTo>
                  <a:pt x="8" y="108"/>
                </a:lnTo>
                <a:lnTo>
                  <a:pt x="11" y="94"/>
                </a:lnTo>
                <a:lnTo>
                  <a:pt x="16" y="82"/>
                </a:lnTo>
                <a:lnTo>
                  <a:pt x="21" y="71"/>
                </a:lnTo>
                <a:lnTo>
                  <a:pt x="28" y="59"/>
                </a:lnTo>
                <a:lnTo>
                  <a:pt x="36" y="49"/>
                </a:lnTo>
                <a:lnTo>
                  <a:pt x="44" y="40"/>
                </a:lnTo>
                <a:lnTo>
                  <a:pt x="54" y="30"/>
                </a:lnTo>
                <a:lnTo>
                  <a:pt x="65" y="23"/>
                </a:lnTo>
                <a:lnTo>
                  <a:pt x="76" y="15"/>
                </a:lnTo>
                <a:lnTo>
                  <a:pt x="89" y="9"/>
                </a:lnTo>
                <a:lnTo>
                  <a:pt x="101" y="6"/>
                </a:lnTo>
                <a:lnTo>
                  <a:pt x="113" y="2"/>
                </a:lnTo>
                <a:lnTo>
                  <a:pt x="127" y="0"/>
                </a:lnTo>
                <a:lnTo>
                  <a:pt x="140" y="0"/>
                </a:lnTo>
                <a:lnTo>
                  <a:pt x="150" y="0"/>
                </a:lnTo>
                <a:lnTo>
                  <a:pt x="161" y="1"/>
                </a:lnTo>
                <a:lnTo>
                  <a:pt x="170" y="3"/>
                </a:lnTo>
                <a:lnTo>
                  <a:pt x="180" y="6"/>
                </a:lnTo>
                <a:lnTo>
                  <a:pt x="198" y="12"/>
                </a:lnTo>
                <a:lnTo>
                  <a:pt x="215" y="22"/>
                </a:lnTo>
                <a:lnTo>
                  <a:pt x="230" y="34"/>
                </a:lnTo>
                <a:lnTo>
                  <a:pt x="244" y="48"/>
                </a:lnTo>
                <a:lnTo>
                  <a:pt x="249" y="56"/>
                </a:lnTo>
                <a:lnTo>
                  <a:pt x="255" y="64"/>
                </a:lnTo>
                <a:lnTo>
                  <a:pt x="260" y="74"/>
                </a:lnTo>
                <a:lnTo>
                  <a:pt x="264" y="82"/>
                </a:lnTo>
                <a:lnTo>
                  <a:pt x="269" y="96"/>
                </a:lnTo>
                <a:lnTo>
                  <a:pt x="272" y="109"/>
                </a:lnTo>
                <a:lnTo>
                  <a:pt x="273" y="122"/>
                </a:lnTo>
                <a:lnTo>
                  <a:pt x="275" y="134"/>
                </a:lnTo>
                <a:lnTo>
                  <a:pt x="273" y="148"/>
                </a:lnTo>
                <a:lnTo>
                  <a:pt x="272" y="161"/>
                </a:lnTo>
                <a:lnTo>
                  <a:pt x="269" y="173"/>
                </a:lnTo>
                <a:lnTo>
                  <a:pt x="264" y="185"/>
                </a:lnTo>
                <a:lnTo>
                  <a:pt x="259" y="197"/>
                </a:lnTo>
                <a:lnTo>
                  <a:pt x="252" y="208"/>
                </a:lnTo>
                <a:lnTo>
                  <a:pt x="244" y="218"/>
                </a:lnTo>
                <a:lnTo>
                  <a:pt x="236" y="229"/>
                </a:lnTo>
                <a:lnTo>
                  <a:pt x="226" y="237"/>
                </a:lnTo>
                <a:lnTo>
                  <a:pt x="215" y="245"/>
                </a:lnTo>
                <a:lnTo>
                  <a:pt x="204" y="252"/>
                </a:lnTo>
                <a:lnTo>
                  <a:pt x="192" y="258"/>
                </a:lnTo>
                <a:lnTo>
                  <a:pt x="185" y="260"/>
                </a:lnTo>
                <a:lnTo>
                  <a:pt x="168" y="267"/>
                </a:lnTo>
                <a:lnTo>
                  <a:pt x="152" y="271"/>
                </a:lnTo>
                <a:lnTo>
                  <a:pt x="134" y="274"/>
                </a:lnTo>
                <a:lnTo>
                  <a:pt x="117" y="275"/>
                </a:lnTo>
                <a:close/>
              </a:path>
            </a:pathLst>
          </a:custGeom>
          <a:solidFill>
            <a:srgbClr val="944E4E"/>
          </a:solidFill>
          <a:ln w="38100">
            <a:solidFill>
              <a:srgbClr val="F7F7F7"/>
            </a:solidFill>
            <a:round/>
            <a:headEnd/>
            <a:tailEnd/>
          </a:ln>
        </p:spPr>
        <p:txBody>
          <a:bodyPr anchor="ctr" anchorCtr="1"/>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fr-FR" altLang="zh-CN" sz="2400" dirty="0">
                <a:solidFill>
                  <a:schemeClr val="bg1"/>
                </a:solidFill>
                <a:latin typeface="+mj-lt"/>
                <a:ea typeface="微软雅黑" panose="020B0503020204020204" pitchFamily="34" charset="-122"/>
              </a:rPr>
              <a:t>W</a:t>
            </a:r>
          </a:p>
        </p:txBody>
      </p:sp>
      <p:sp>
        <p:nvSpPr>
          <p:cNvPr id="21" name="Freeform 185">
            <a:extLst>
              <a:ext uri="{FF2B5EF4-FFF2-40B4-BE49-F238E27FC236}">
                <a16:creationId xmlns:a16="http://schemas.microsoft.com/office/drawing/2014/main" xmlns="" id="{F9B12177-EAC2-4EFE-A460-78565AAAD252}"/>
              </a:ext>
            </a:extLst>
          </p:cNvPr>
          <p:cNvSpPr>
            <a:spLocks/>
          </p:cNvSpPr>
          <p:nvPr/>
        </p:nvSpPr>
        <p:spPr bwMode="auto">
          <a:xfrm flipH="1">
            <a:off x="5595322" y="2596954"/>
            <a:ext cx="501650" cy="1246187"/>
          </a:xfrm>
          <a:custGeom>
            <a:avLst/>
            <a:gdLst>
              <a:gd name="T0" fmla="*/ 2147483646 w 283"/>
              <a:gd name="T1" fmla="*/ 2147483646 h 702"/>
              <a:gd name="T2" fmla="*/ 2147483646 w 283"/>
              <a:gd name="T3" fmla="*/ 2147483646 h 702"/>
              <a:gd name="T4" fmla="*/ 2147483646 w 283"/>
              <a:gd name="T5" fmla="*/ 2147483646 h 702"/>
              <a:gd name="T6" fmla="*/ 2147483646 w 283"/>
              <a:gd name="T7" fmla="*/ 2147483646 h 702"/>
              <a:gd name="T8" fmla="*/ 2147483646 w 283"/>
              <a:gd name="T9" fmla="*/ 2147483646 h 702"/>
              <a:gd name="T10" fmla="*/ 2147483646 w 283"/>
              <a:gd name="T11" fmla="*/ 2147483646 h 702"/>
              <a:gd name="T12" fmla="*/ 2147483646 w 283"/>
              <a:gd name="T13" fmla="*/ 2147483646 h 702"/>
              <a:gd name="T14" fmla="*/ 2147483646 w 283"/>
              <a:gd name="T15" fmla="*/ 2147483646 h 702"/>
              <a:gd name="T16" fmla="*/ 2147483646 w 283"/>
              <a:gd name="T17" fmla="*/ 2147483646 h 702"/>
              <a:gd name="T18" fmla="*/ 2147483646 w 283"/>
              <a:gd name="T19" fmla="*/ 2147483646 h 702"/>
              <a:gd name="T20" fmla="*/ 2147483646 w 283"/>
              <a:gd name="T21" fmla="*/ 2147483646 h 702"/>
              <a:gd name="T22" fmla="*/ 2147483646 w 283"/>
              <a:gd name="T23" fmla="*/ 2147483646 h 702"/>
              <a:gd name="T24" fmla="*/ 2147483646 w 283"/>
              <a:gd name="T25" fmla="*/ 2147483646 h 702"/>
              <a:gd name="T26" fmla="*/ 2147483646 w 283"/>
              <a:gd name="T27" fmla="*/ 2147483646 h 702"/>
              <a:gd name="T28" fmla="*/ 2147483646 w 283"/>
              <a:gd name="T29" fmla="*/ 2147483646 h 702"/>
              <a:gd name="T30" fmla="*/ 2147483646 w 283"/>
              <a:gd name="T31" fmla="*/ 2147483646 h 702"/>
              <a:gd name="T32" fmla="*/ 2147483646 w 283"/>
              <a:gd name="T33" fmla="*/ 2147483646 h 702"/>
              <a:gd name="T34" fmla="*/ 2147483646 w 283"/>
              <a:gd name="T35" fmla="*/ 0 h 702"/>
              <a:gd name="T36" fmla="*/ 2147483646 w 283"/>
              <a:gd name="T37" fmla="*/ 2147483646 h 702"/>
              <a:gd name="T38" fmla="*/ 2147483646 w 283"/>
              <a:gd name="T39" fmla="*/ 2147483646 h 702"/>
              <a:gd name="T40" fmla="*/ 2147483646 w 283"/>
              <a:gd name="T41" fmla="*/ 2147483646 h 702"/>
              <a:gd name="T42" fmla="*/ 2147483646 w 283"/>
              <a:gd name="T43" fmla="*/ 2147483646 h 702"/>
              <a:gd name="T44" fmla="*/ 2147483646 w 283"/>
              <a:gd name="T45" fmla="*/ 2147483646 h 702"/>
              <a:gd name="T46" fmla="*/ 0 w 283"/>
              <a:gd name="T47" fmla="*/ 2147483646 h 702"/>
              <a:gd name="T48" fmla="*/ 0 w 283"/>
              <a:gd name="T49" fmla="*/ 2147483646 h 702"/>
              <a:gd name="T50" fmla="*/ 2147483646 w 283"/>
              <a:gd name="T51" fmla="*/ 2147483646 h 702"/>
              <a:gd name="T52" fmla="*/ 2147483646 w 283"/>
              <a:gd name="T53" fmla="*/ 2147483646 h 702"/>
              <a:gd name="T54" fmla="*/ 2147483646 w 283"/>
              <a:gd name="T55" fmla="*/ 2147483646 h 702"/>
              <a:gd name="T56" fmla="*/ 2147483646 w 283"/>
              <a:gd name="T57" fmla="*/ 2147483646 h 702"/>
              <a:gd name="T58" fmla="*/ 2147483646 w 283"/>
              <a:gd name="T59" fmla="*/ 2147483646 h 702"/>
              <a:gd name="T60" fmla="*/ 2147483646 w 283"/>
              <a:gd name="T61" fmla="*/ 2147483646 h 702"/>
              <a:gd name="T62" fmla="*/ 2147483646 w 283"/>
              <a:gd name="T63" fmla="*/ 2147483646 h 702"/>
              <a:gd name="T64" fmla="*/ 2147483646 w 283"/>
              <a:gd name="T65" fmla="*/ 2147483646 h 702"/>
              <a:gd name="T66" fmla="*/ 2147483646 w 283"/>
              <a:gd name="T67" fmla="*/ 2147483646 h 702"/>
              <a:gd name="T68" fmla="*/ 2147483646 w 283"/>
              <a:gd name="T69" fmla="*/ 2147483646 h 702"/>
              <a:gd name="T70" fmla="*/ 2147483646 w 283"/>
              <a:gd name="T71" fmla="*/ 2147483646 h 702"/>
              <a:gd name="T72" fmla="*/ 2147483646 w 283"/>
              <a:gd name="T73" fmla="*/ 2147483646 h 702"/>
              <a:gd name="T74" fmla="*/ 2147483646 w 283"/>
              <a:gd name="T75" fmla="*/ 2147483646 h 70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83" h="702">
                <a:moveTo>
                  <a:pt x="283" y="667"/>
                </a:moveTo>
                <a:lnTo>
                  <a:pt x="283" y="667"/>
                </a:lnTo>
                <a:lnTo>
                  <a:pt x="261" y="650"/>
                </a:lnTo>
                <a:lnTo>
                  <a:pt x="242" y="633"/>
                </a:lnTo>
                <a:lnTo>
                  <a:pt x="222" y="613"/>
                </a:lnTo>
                <a:lnTo>
                  <a:pt x="205" y="594"/>
                </a:lnTo>
                <a:lnTo>
                  <a:pt x="188" y="573"/>
                </a:lnTo>
                <a:lnTo>
                  <a:pt x="174" y="551"/>
                </a:lnTo>
                <a:lnTo>
                  <a:pt x="159" y="528"/>
                </a:lnTo>
                <a:lnTo>
                  <a:pt x="147" y="505"/>
                </a:lnTo>
                <a:lnTo>
                  <a:pt x="135" y="480"/>
                </a:lnTo>
                <a:lnTo>
                  <a:pt x="125" y="456"/>
                </a:lnTo>
                <a:lnTo>
                  <a:pt x="118" y="429"/>
                </a:lnTo>
                <a:lnTo>
                  <a:pt x="111" y="403"/>
                </a:lnTo>
                <a:lnTo>
                  <a:pt x="106" y="376"/>
                </a:lnTo>
                <a:lnTo>
                  <a:pt x="102" y="349"/>
                </a:lnTo>
                <a:lnTo>
                  <a:pt x="101" y="320"/>
                </a:lnTo>
                <a:lnTo>
                  <a:pt x="101" y="292"/>
                </a:lnTo>
                <a:lnTo>
                  <a:pt x="102" y="268"/>
                </a:lnTo>
                <a:lnTo>
                  <a:pt x="105" y="243"/>
                </a:lnTo>
                <a:lnTo>
                  <a:pt x="108" y="220"/>
                </a:lnTo>
                <a:lnTo>
                  <a:pt x="114" y="197"/>
                </a:lnTo>
                <a:lnTo>
                  <a:pt x="120" y="174"/>
                </a:lnTo>
                <a:lnTo>
                  <a:pt x="128" y="152"/>
                </a:lnTo>
                <a:lnTo>
                  <a:pt x="136" y="131"/>
                </a:lnTo>
                <a:lnTo>
                  <a:pt x="146" y="110"/>
                </a:lnTo>
                <a:lnTo>
                  <a:pt x="135" y="99"/>
                </a:lnTo>
                <a:lnTo>
                  <a:pt x="127" y="87"/>
                </a:lnTo>
                <a:lnTo>
                  <a:pt x="118" y="74"/>
                </a:lnTo>
                <a:lnTo>
                  <a:pt x="111" y="60"/>
                </a:lnTo>
                <a:lnTo>
                  <a:pt x="106" y="46"/>
                </a:lnTo>
                <a:lnTo>
                  <a:pt x="101" y="31"/>
                </a:lnTo>
                <a:lnTo>
                  <a:pt x="99" y="15"/>
                </a:lnTo>
                <a:lnTo>
                  <a:pt x="97" y="0"/>
                </a:lnTo>
                <a:lnTo>
                  <a:pt x="77" y="32"/>
                </a:lnTo>
                <a:lnTo>
                  <a:pt x="59" y="65"/>
                </a:lnTo>
                <a:lnTo>
                  <a:pt x="43" y="100"/>
                </a:lnTo>
                <a:lnTo>
                  <a:pt x="28" y="137"/>
                </a:lnTo>
                <a:lnTo>
                  <a:pt x="17" y="174"/>
                </a:lnTo>
                <a:lnTo>
                  <a:pt x="12" y="194"/>
                </a:lnTo>
                <a:lnTo>
                  <a:pt x="9" y="213"/>
                </a:lnTo>
                <a:lnTo>
                  <a:pt x="5" y="234"/>
                </a:lnTo>
                <a:lnTo>
                  <a:pt x="3" y="253"/>
                </a:lnTo>
                <a:lnTo>
                  <a:pt x="2" y="274"/>
                </a:lnTo>
                <a:lnTo>
                  <a:pt x="0" y="294"/>
                </a:lnTo>
                <a:lnTo>
                  <a:pt x="0" y="323"/>
                </a:lnTo>
                <a:lnTo>
                  <a:pt x="2" y="353"/>
                </a:lnTo>
                <a:lnTo>
                  <a:pt x="4" y="382"/>
                </a:lnTo>
                <a:lnTo>
                  <a:pt x="9" y="411"/>
                </a:lnTo>
                <a:lnTo>
                  <a:pt x="15" y="439"/>
                </a:lnTo>
                <a:lnTo>
                  <a:pt x="22" y="465"/>
                </a:lnTo>
                <a:lnTo>
                  <a:pt x="31" y="492"/>
                </a:lnTo>
                <a:lnTo>
                  <a:pt x="40" y="519"/>
                </a:lnTo>
                <a:lnTo>
                  <a:pt x="51" y="544"/>
                </a:lnTo>
                <a:lnTo>
                  <a:pt x="65" y="570"/>
                </a:lnTo>
                <a:lnTo>
                  <a:pt x="78" y="593"/>
                </a:lnTo>
                <a:lnTo>
                  <a:pt x="93" y="617"/>
                </a:lnTo>
                <a:lnTo>
                  <a:pt x="110" y="639"/>
                </a:lnTo>
                <a:lnTo>
                  <a:pt x="127" y="661"/>
                </a:lnTo>
                <a:lnTo>
                  <a:pt x="145" y="681"/>
                </a:lnTo>
                <a:lnTo>
                  <a:pt x="163" y="702"/>
                </a:lnTo>
                <a:lnTo>
                  <a:pt x="176" y="693"/>
                </a:lnTo>
                <a:lnTo>
                  <a:pt x="188" y="686"/>
                </a:lnTo>
                <a:lnTo>
                  <a:pt x="202" y="680"/>
                </a:lnTo>
                <a:lnTo>
                  <a:pt x="216" y="674"/>
                </a:lnTo>
                <a:lnTo>
                  <a:pt x="231" y="670"/>
                </a:lnTo>
                <a:lnTo>
                  <a:pt x="245" y="668"/>
                </a:lnTo>
                <a:lnTo>
                  <a:pt x="261" y="667"/>
                </a:lnTo>
                <a:lnTo>
                  <a:pt x="277" y="665"/>
                </a:lnTo>
                <a:lnTo>
                  <a:pt x="283" y="667"/>
                </a:lnTo>
                <a:close/>
              </a:path>
            </a:pathLst>
          </a:custGeom>
          <a:solidFill>
            <a:srgbClr val="944E4E"/>
          </a:solidFill>
          <a:ln w="9525">
            <a:solidFill>
              <a:schemeClr val="bg1"/>
            </a:solidFill>
            <a:round/>
            <a:headEnd/>
            <a:tailEnd/>
          </a:ln>
        </p:spPr>
        <p:txBody>
          <a:bodyPr/>
          <a:lstStyle/>
          <a:p>
            <a:endParaRPr lang="zh-CN" altLang="en-US"/>
          </a:p>
        </p:txBody>
      </p:sp>
      <p:sp>
        <p:nvSpPr>
          <p:cNvPr id="22" name="Ellipse 28">
            <a:extLst>
              <a:ext uri="{FF2B5EF4-FFF2-40B4-BE49-F238E27FC236}">
                <a16:creationId xmlns:a16="http://schemas.microsoft.com/office/drawing/2014/main" xmlns="" id="{E85F887B-EEAE-4AFE-AC4E-CC5A713042DF}"/>
              </a:ext>
            </a:extLst>
          </p:cNvPr>
          <p:cNvSpPr/>
          <p:nvPr/>
        </p:nvSpPr>
        <p:spPr>
          <a:xfrm>
            <a:off x="2418736" y="2331840"/>
            <a:ext cx="1563687" cy="1562100"/>
          </a:xfrm>
          <a:prstGeom prst="ellipse">
            <a:avLst/>
          </a:prstGeom>
          <a:solidFill>
            <a:srgbClr val="944E4E"/>
          </a:solidFill>
          <a:ln w="76200">
            <a:solidFill>
              <a:schemeClr val="bg1">
                <a:lumMod val="75000"/>
              </a:schemeClr>
            </a:solidFill>
          </a:ln>
          <a:extLst/>
        </p:spPr>
        <p:txBody>
          <a:bodyPr anchor="ctr" anchorCtr="1"/>
          <a:lstStyle/>
          <a:p>
            <a:pPr algn="ctr">
              <a:defRPr/>
            </a:pPr>
            <a:r>
              <a:rPr lang="zh-CN" altLang="en-US" sz="2400" dirty="0">
                <a:solidFill>
                  <a:schemeClr val="bg1"/>
                </a:solidFill>
                <a:latin typeface="+mn-ea"/>
              </a:rPr>
              <a:t>优势</a:t>
            </a:r>
            <a:endParaRPr lang="fr-FR" sz="2400" dirty="0">
              <a:solidFill>
                <a:schemeClr val="bg1"/>
              </a:solidFill>
              <a:latin typeface="+mn-ea"/>
            </a:endParaRPr>
          </a:p>
        </p:txBody>
      </p:sp>
      <p:sp>
        <p:nvSpPr>
          <p:cNvPr id="23" name="Freeform 95">
            <a:extLst>
              <a:ext uri="{FF2B5EF4-FFF2-40B4-BE49-F238E27FC236}">
                <a16:creationId xmlns:a16="http://schemas.microsoft.com/office/drawing/2014/main" xmlns="" id="{C8BC68DD-52D0-4FF6-88C0-AEB8554B4ACE}"/>
              </a:ext>
            </a:extLst>
          </p:cNvPr>
          <p:cNvSpPr>
            <a:spLocks/>
          </p:cNvSpPr>
          <p:nvPr/>
        </p:nvSpPr>
        <p:spPr bwMode="auto">
          <a:xfrm flipH="1">
            <a:off x="2418735" y="2266754"/>
            <a:ext cx="487362" cy="490537"/>
          </a:xfrm>
          <a:custGeom>
            <a:avLst/>
            <a:gdLst>
              <a:gd name="T0" fmla="*/ 2147483646 w 275"/>
              <a:gd name="T1" fmla="*/ 2147483646 h 275"/>
              <a:gd name="T2" fmla="*/ 2147483646 w 275"/>
              <a:gd name="T3" fmla="*/ 2147483646 h 275"/>
              <a:gd name="T4" fmla="*/ 2147483646 w 275"/>
              <a:gd name="T5" fmla="*/ 2147483646 h 275"/>
              <a:gd name="T6" fmla="*/ 2147483646 w 275"/>
              <a:gd name="T7" fmla="*/ 2147483646 h 275"/>
              <a:gd name="T8" fmla="*/ 0 w 275"/>
              <a:gd name="T9" fmla="*/ 2147483646 h 275"/>
              <a:gd name="T10" fmla="*/ 2147483646 w 275"/>
              <a:gd name="T11" fmla="*/ 2147483646 h 275"/>
              <a:gd name="T12" fmla="*/ 2147483646 w 275"/>
              <a:gd name="T13" fmla="*/ 2147483646 h 275"/>
              <a:gd name="T14" fmla="*/ 2147483646 w 275"/>
              <a:gd name="T15" fmla="*/ 2147483646 h 275"/>
              <a:gd name="T16" fmla="*/ 2147483646 w 275"/>
              <a:gd name="T17" fmla="*/ 2147483646 h 275"/>
              <a:gd name="T18" fmla="*/ 2147483646 w 275"/>
              <a:gd name="T19" fmla="*/ 2147483646 h 275"/>
              <a:gd name="T20" fmla="*/ 2147483646 w 275"/>
              <a:gd name="T21" fmla="*/ 2147483646 h 275"/>
              <a:gd name="T22" fmla="*/ 2147483646 w 275"/>
              <a:gd name="T23" fmla="*/ 2147483646 h 275"/>
              <a:gd name="T24" fmla="*/ 2147483646 w 275"/>
              <a:gd name="T25" fmla="*/ 2147483646 h 275"/>
              <a:gd name="T26" fmla="*/ 2147483646 w 275"/>
              <a:gd name="T27" fmla="*/ 2147483646 h 275"/>
              <a:gd name="T28" fmla="*/ 2147483646 w 275"/>
              <a:gd name="T29" fmla="*/ 2147483646 h 275"/>
              <a:gd name="T30" fmla="*/ 2147483646 w 275"/>
              <a:gd name="T31" fmla="*/ 2147483646 h 275"/>
              <a:gd name="T32" fmla="*/ 2147483646 w 275"/>
              <a:gd name="T33" fmla="*/ 2147483646 h 275"/>
              <a:gd name="T34" fmla="*/ 2147483646 w 275"/>
              <a:gd name="T35" fmla="*/ 2147483646 h 275"/>
              <a:gd name="T36" fmla="*/ 2147483646 w 275"/>
              <a:gd name="T37" fmla="*/ 2147483646 h 275"/>
              <a:gd name="T38" fmla="*/ 2147483646 w 275"/>
              <a:gd name="T39" fmla="*/ 0 h 275"/>
              <a:gd name="T40" fmla="*/ 2147483646 w 275"/>
              <a:gd name="T41" fmla="*/ 0 h 275"/>
              <a:gd name="T42" fmla="*/ 2147483646 w 275"/>
              <a:gd name="T43" fmla="*/ 2147483646 h 275"/>
              <a:gd name="T44" fmla="*/ 2147483646 w 275"/>
              <a:gd name="T45" fmla="*/ 2147483646 h 275"/>
              <a:gd name="T46" fmla="*/ 2147483646 w 275"/>
              <a:gd name="T47" fmla="*/ 2147483646 h 275"/>
              <a:gd name="T48" fmla="*/ 2147483646 w 275"/>
              <a:gd name="T49" fmla="*/ 2147483646 h 275"/>
              <a:gd name="T50" fmla="*/ 2147483646 w 275"/>
              <a:gd name="T51" fmla="*/ 2147483646 h 275"/>
              <a:gd name="T52" fmla="*/ 2147483646 w 275"/>
              <a:gd name="T53" fmla="*/ 2147483646 h 275"/>
              <a:gd name="T54" fmla="*/ 2147483646 w 275"/>
              <a:gd name="T55" fmla="*/ 2147483646 h 275"/>
              <a:gd name="T56" fmla="*/ 2147483646 w 275"/>
              <a:gd name="T57" fmla="*/ 2147483646 h 275"/>
              <a:gd name="T58" fmla="*/ 2147483646 w 275"/>
              <a:gd name="T59" fmla="*/ 2147483646 h 275"/>
              <a:gd name="T60" fmla="*/ 2147483646 w 275"/>
              <a:gd name="T61" fmla="*/ 2147483646 h 275"/>
              <a:gd name="T62" fmla="*/ 2147483646 w 275"/>
              <a:gd name="T63" fmla="*/ 2147483646 h 275"/>
              <a:gd name="T64" fmla="*/ 2147483646 w 275"/>
              <a:gd name="T65" fmla="*/ 2147483646 h 275"/>
              <a:gd name="T66" fmla="*/ 2147483646 w 275"/>
              <a:gd name="T67" fmla="*/ 2147483646 h 275"/>
              <a:gd name="T68" fmla="*/ 2147483646 w 275"/>
              <a:gd name="T69" fmla="*/ 2147483646 h 275"/>
              <a:gd name="T70" fmla="*/ 2147483646 w 275"/>
              <a:gd name="T71" fmla="*/ 2147483646 h 275"/>
              <a:gd name="T72" fmla="*/ 2147483646 w 275"/>
              <a:gd name="T73" fmla="*/ 2147483646 h 275"/>
              <a:gd name="T74" fmla="*/ 2147483646 w 275"/>
              <a:gd name="T75" fmla="*/ 2147483646 h 275"/>
              <a:gd name="T76" fmla="*/ 2147483646 w 275"/>
              <a:gd name="T77" fmla="*/ 2147483646 h 27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75"/>
              <a:gd name="T118" fmla="*/ 0 h 275"/>
              <a:gd name="T119" fmla="*/ 275 w 275"/>
              <a:gd name="T120" fmla="*/ 275 h 27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75" h="275">
                <a:moveTo>
                  <a:pt x="117" y="275"/>
                </a:moveTo>
                <a:lnTo>
                  <a:pt x="117" y="275"/>
                </a:lnTo>
                <a:lnTo>
                  <a:pt x="96" y="274"/>
                </a:lnTo>
                <a:lnTo>
                  <a:pt x="77" y="271"/>
                </a:lnTo>
                <a:lnTo>
                  <a:pt x="60" y="267"/>
                </a:lnTo>
                <a:lnTo>
                  <a:pt x="45" y="262"/>
                </a:lnTo>
                <a:lnTo>
                  <a:pt x="32" y="257"/>
                </a:lnTo>
                <a:lnTo>
                  <a:pt x="24" y="252"/>
                </a:lnTo>
                <a:lnTo>
                  <a:pt x="14" y="247"/>
                </a:lnTo>
                <a:lnTo>
                  <a:pt x="0" y="239"/>
                </a:lnTo>
                <a:lnTo>
                  <a:pt x="16" y="234"/>
                </a:lnTo>
                <a:lnTo>
                  <a:pt x="28" y="229"/>
                </a:lnTo>
                <a:lnTo>
                  <a:pt x="39" y="224"/>
                </a:lnTo>
                <a:lnTo>
                  <a:pt x="32" y="214"/>
                </a:lnTo>
                <a:lnTo>
                  <a:pt x="26" y="206"/>
                </a:lnTo>
                <a:lnTo>
                  <a:pt x="21" y="196"/>
                </a:lnTo>
                <a:lnTo>
                  <a:pt x="16" y="185"/>
                </a:lnTo>
                <a:lnTo>
                  <a:pt x="11" y="172"/>
                </a:lnTo>
                <a:lnTo>
                  <a:pt x="8" y="160"/>
                </a:lnTo>
                <a:lnTo>
                  <a:pt x="7" y="146"/>
                </a:lnTo>
                <a:lnTo>
                  <a:pt x="5" y="133"/>
                </a:lnTo>
                <a:lnTo>
                  <a:pt x="7" y="120"/>
                </a:lnTo>
                <a:lnTo>
                  <a:pt x="8" y="108"/>
                </a:lnTo>
                <a:lnTo>
                  <a:pt x="11" y="94"/>
                </a:lnTo>
                <a:lnTo>
                  <a:pt x="16" y="82"/>
                </a:lnTo>
                <a:lnTo>
                  <a:pt x="21" y="71"/>
                </a:lnTo>
                <a:lnTo>
                  <a:pt x="28" y="59"/>
                </a:lnTo>
                <a:lnTo>
                  <a:pt x="36" y="49"/>
                </a:lnTo>
                <a:lnTo>
                  <a:pt x="44" y="40"/>
                </a:lnTo>
                <a:lnTo>
                  <a:pt x="54" y="30"/>
                </a:lnTo>
                <a:lnTo>
                  <a:pt x="65" y="23"/>
                </a:lnTo>
                <a:lnTo>
                  <a:pt x="76" y="15"/>
                </a:lnTo>
                <a:lnTo>
                  <a:pt x="89" y="9"/>
                </a:lnTo>
                <a:lnTo>
                  <a:pt x="101" y="6"/>
                </a:lnTo>
                <a:lnTo>
                  <a:pt x="113" y="2"/>
                </a:lnTo>
                <a:lnTo>
                  <a:pt x="127" y="0"/>
                </a:lnTo>
                <a:lnTo>
                  <a:pt x="140" y="0"/>
                </a:lnTo>
                <a:lnTo>
                  <a:pt x="150" y="0"/>
                </a:lnTo>
                <a:lnTo>
                  <a:pt x="161" y="1"/>
                </a:lnTo>
                <a:lnTo>
                  <a:pt x="170" y="3"/>
                </a:lnTo>
                <a:lnTo>
                  <a:pt x="180" y="6"/>
                </a:lnTo>
                <a:lnTo>
                  <a:pt x="198" y="12"/>
                </a:lnTo>
                <a:lnTo>
                  <a:pt x="215" y="22"/>
                </a:lnTo>
                <a:lnTo>
                  <a:pt x="230" y="34"/>
                </a:lnTo>
                <a:lnTo>
                  <a:pt x="244" y="48"/>
                </a:lnTo>
                <a:lnTo>
                  <a:pt x="249" y="56"/>
                </a:lnTo>
                <a:lnTo>
                  <a:pt x="255" y="64"/>
                </a:lnTo>
                <a:lnTo>
                  <a:pt x="260" y="74"/>
                </a:lnTo>
                <a:lnTo>
                  <a:pt x="264" y="82"/>
                </a:lnTo>
                <a:lnTo>
                  <a:pt x="269" y="96"/>
                </a:lnTo>
                <a:lnTo>
                  <a:pt x="272" y="109"/>
                </a:lnTo>
                <a:lnTo>
                  <a:pt x="273" y="122"/>
                </a:lnTo>
                <a:lnTo>
                  <a:pt x="275" y="134"/>
                </a:lnTo>
                <a:lnTo>
                  <a:pt x="273" y="148"/>
                </a:lnTo>
                <a:lnTo>
                  <a:pt x="272" y="161"/>
                </a:lnTo>
                <a:lnTo>
                  <a:pt x="269" y="173"/>
                </a:lnTo>
                <a:lnTo>
                  <a:pt x="264" y="185"/>
                </a:lnTo>
                <a:lnTo>
                  <a:pt x="259" y="197"/>
                </a:lnTo>
                <a:lnTo>
                  <a:pt x="252" y="208"/>
                </a:lnTo>
                <a:lnTo>
                  <a:pt x="244" y="218"/>
                </a:lnTo>
                <a:lnTo>
                  <a:pt x="236" y="229"/>
                </a:lnTo>
                <a:lnTo>
                  <a:pt x="226" y="237"/>
                </a:lnTo>
                <a:lnTo>
                  <a:pt x="215" y="245"/>
                </a:lnTo>
                <a:lnTo>
                  <a:pt x="204" y="252"/>
                </a:lnTo>
                <a:lnTo>
                  <a:pt x="192" y="258"/>
                </a:lnTo>
                <a:lnTo>
                  <a:pt x="185" y="260"/>
                </a:lnTo>
                <a:lnTo>
                  <a:pt x="168" y="267"/>
                </a:lnTo>
                <a:lnTo>
                  <a:pt x="152" y="271"/>
                </a:lnTo>
                <a:lnTo>
                  <a:pt x="134" y="274"/>
                </a:lnTo>
                <a:lnTo>
                  <a:pt x="117" y="275"/>
                </a:lnTo>
                <a:close/>
              </a:path>
            </a:pathLst>
          </a:custGeom>
          <a:solidFill>
            <a:srgbClr val="944E4E"/>
          </a:solidFill>
          <a:ln w="38100">
            <a:solidFill>
              <a:srgbClr val="F7F7F7"/>
            </a:solidFill>
            <a:round/>
            <a:headEnd/>
            <a:tailEnd/>
          </a:ln>
        </p:spPr>
        <p:txBody>
          <a:bodyPr anchor="ctr" anchorCtr="1"/>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fr-FR" altLang="zh-CN" sz="2400" dirty="0">
                <a:solidFill>
                  <a:schemeClr val="bg1"/>
                </a:solidFill>
                <a:latin typeface="+mj-lt"/>
                <a:ea typeface="微软雅黑" panose="020B0503020204020204" pitchFamily="34" charset="-122"/>
              </a:rPr>
              <a:t>S</a:t>
            </a:r>
          </a:p>
        </p:txBody>
      </p:sp>
      <p:sp>
        <p:nvSpPr>
          <p:cNvPr id="24" name="Freeform 185">
            <a:extLst>
              <a:ext uri="{FF2B5EF4-FFF2-40B4-BE49-F238E27FC236}">
                <a16:creationId xmlns:a16="http://schemas.microsoft.com/office/drawing/2014/main" xmlns="" id="{60D53999-3F43-4A18-92F3-F93E258E84A9}"/>
              </a:ext>
            </a:extLst>
          </p:cNvPr>
          <p:cNvSpPr>
            <a:spLocks/>
          </p:cNvSpPr>
          <p:nvPr/>
        </p:nvSpPr>
        <p:spPr bwMode="auto">
          <a:xfrm>
            <a:off x="2161560" y="2596954"/>
            <a:ext cx="501650" cy="1246187"/>
          </a:xfrm>
          <a:custGeom>
            <a:avLst/>
            <a:gdLst>
              <a:gd name="T0" fmla="*/ 2147483646 w 283"/>
              <a:gd name="T1" fmla="*/ 2147483646 h 702"/>
              <a:gd name="T2" fmla="*/ 2147483646 w 283"/>
              <a:gd name="T3" fmla="*/ 2147483646 h 702"/>
              <a:gd name="T4" fmla="*/ 2147483646 w 283"/>
              <a:gd name="T5" fmla="*/ 2147483646 h 702"/>
              <a:gd name="T6" fmla="*/ 2147483646 w 283"/>
              <a:gd name="T7" fmla="*/ 2147483646 h 702"/>
              <a:gd name="T8" fmla="*/ 2147483646 w 283"/>
              <a:gd name="T9" fmla="*/ 2147483646 h 702"/>
              <a:gd name="T10" fmla="*/ 2147483646 w 283"/>
              <a:gd name="T11" fmla="*/ 2147483646 h 702"/>
              <a:gd name="T12" fmla="*/ 2147483646 w 283"/>
              <a:gd name="T13" fmla="*/ 2147483646 h 702"/>
              <a:gd name="T14" fmla="*/ 2147483646 w 283"/>
              <a:gd name="T15" fmla="*/ 2147483646 h 702"/>
              <a:gd name="T16" fmla="*/ 2147483646 w 283"/>
              <a:gd name="T17" fmla="*/ 2147483646 h 702"/>
              <a:gd name="T18" fmla="*/ 2147483646 w 283"/>
              <a:gd name="T19" fmla="*/ 2147483646 h 702"/>
              <a:gd name="T20" fmla="*/ 2147483646 w 283"/>
              <a:gd name="T21" fmla="*/ 2147483646 h 702"/>
              <a:gd name="T22" fmla="*/ 2147483646 w 283"/>
              <a:gd name="T23" fmla="*/ 2147483646 h 702"/>
              <a:gd name="T24" fmla="*/ 2147483646 w 283"/>
              <a:gd name="T25" fmla="*/ 2147483646 h 702"/>
              <a:gd name="T26" fmla="*/ 2147483646 w 283"/>
              <a:gd name="T27" fmla="*/ 2147483646 h 702"/>
              <a:gd name="T28" fmla="*/ 2147483646 w 283"/>
              <a:gd name="T29" fmla="*/ 2147483646 h 702"/>
              <a:gd name="T30" fmla="*/ 2147483646 w 283"/>
              <a:gd name="T31" fmla="*/ 2147483646 h 702"/>
              <a:gd name="T32" fmla="*/ 2147483646 w 283"/>
              <a:gd name="T33" fmla="*/ 2147483646 h 702"/>
              <a:gd name="T34" fmla="*/ 2147483646 w 283"/>
              <a:gd name="T35" fmla="*/ 0 h 702"/>
              <a:gd name="T36" fmla="*/ 2147483646 w 283"/>
              <a:gd name="T37" fmla="*/ 2147483646 h 702"/>
              <a:gd name="T38" fmla="*/ 2147483646 w 283"/>
              <a:gd name="T39" fmla="*/ 2147483646 h 702"/>
              <a:gd name="T40" fmla="*/ 2147483646 w 283"/>
              <a:gd name="T41" fmla="*/ 2147483646 h 702"/>
              <a:gd name="T42" fmla="*/ 2147483646 w 283"/>
              <a:gd name="T43" fmla="*/ 2147483646 h 702"/>
              <a:gd name="T44" fmla="*/ 2147483646 w 283"/>
              <a:gd name="T45" fmla="*/ 2147483646 h 702"/>
              <a:gd name="T46" fmla="*/ 0 w 283"/>
              <a:gd name="T47" fmla="*/ 2147483646 h 702"/>
              <a:gd name="T48" fmla="*/ 0 w 283"/>
              <a:gd name="T49" fmla="*/ 2147483646 h 702"/>
              <a:gd name="T50" fmla="*/ 2147483646 w 283"/>
              <a:gd name="T51" fmla="*/ 2147483646 h 702"/>
              <a:gd name="T52" fmla="*/ 2147483646 w 283"/>
              <a:gd name="T53" fmla="*/ 2147483646 h 702"/>
              <a:gd name="T54" fmla="*/ 2147483646 w 283"/>
              <a:gd name="T55" fmla="*/ 2147483646 h 702"/>
              <a:gd name="T56" fmla="*/ 2147483646 w 283"/>
              <a:gd name="T57" fmla="*/ 2147483646 h 702"/>
              <a:gd name="T58" fmla="*/ 2147483646 w 283"/>
              <a:gd name="T59" fmla="*/ 2147483646 h 702"/>
              <a:gd name="T60" fmla="*/ 2147483646 w 283"/>
              <a:gd name="T61" fmla="*/ 2147483646 h 702"/>
              <a:gd name="T62" fmla="*/ 2147483646 w 283"/>
              <a:gd name="T63" fmla="*/ 2147483646 h 702"/>
              <a:gd name="T64" fmla="*/ 2147483646 w 283"/>
              <a:gd name="T65" fmla="*/ 2147483646 h 702"/>
              <a:gd name="T66" fmla="*/ 2147483646 w 283"/>
              <a:gd name="T67" fmla="*/ 2147483646 h 702"/>
              <a:gd name="T68" fmla="*/ 2147483646 w 283"/>
              <a:gd name="T69" fmla="*/ 2147483646 h 702"/>
              <a:gd name="T70" fmla="*/ 2147483646 w 283"/>
              <a:gd name="T71" fmla="*/ 2147483646 h 702"/>
              <a:gd name="T72" fmla="*/ 2147483646 w 283"/>
              <a:gd name="T73" fmla="*/ 2147483646 h 702"/>
              <a:gd name="T74" fmla="*/ 2147483646 w 283"/>
              <a:gd name="T75" fmla="*/ 2147483646 h 70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83" h="702">
                <a:moveTo>
                  <a:pt x="283" y="667"/>
                </a:moveTo>
                <a:lnTo>
                  <a:pt x="283" y="667"/>
                </a:lnTo>
                <a:lnTo>
                  <a:pt x="261" y="650"/>
                </a:lnTo>
                <a:lnTo>
                  <a:pt x="242" y="633"/>
                </a:lnTo>
                <a:lnTo>
                  <a:pt x="222" y="613"/>
                </a:lnTo>
                <a:lnTo>
                  <a:pt x="205" y="594"/>
                </a:lnTo>
                <a:lnTo>
                  <a:pt x="188" y="573"/>
                </a:lnTo>
                <a:lnTo>
                  <a:pt x="174" y="551"/>
                </a:lnTo>
                <a:lnTo>
                  <a:pt x="159" y="528"/>
                </a:lnTo>
                <a:lnTo>
                  <a:pt x="147" y="505"/>
                </a:lnTo>
                <a:lnTo>
                  <a:pt x="135" y="480"/>
                </a:lnTo>
                <a:lnTo>
                  <a:pt x="125" y="456"/>
                </a:lnTo>
                <a:lnTo>
                  <a:pt x="118" y="429"/>
                </a:lnTo>
                <a:lnTo>
                  <a:pt x="111" y="403"/>
                </a:lnTo>
                <a:lnTo>
                  <a:pt x="106" y="376"/>
                </a:lnTo>
                <a:lnTo>
                  <a:pt x="102" y="349"/>
                </a:lnTo>
                <a:lnTo>
                  <a:pt x="101" y="320"/>
                </a:lnTo>
                <a:lnTo>
                  <a:pt x="101" y="292"/>
                </a:lnTo>
                <a:lnTo>
                  <a:pt x="102" y="268"/>
                </a:lnTo>
                <a:lnTo>
                  <a:pt x="105" y="243"/>
                </a:lnTo>
                <a:lnTo>
                  <a:pt x="108" y="220"/>
                </a:lnTo>
                <a:lnTo>
                  <a:pt x="114" y="197"/>
                </a:lnTo>
                <a:lnTo>
                  <a:pt x="120" y="174"/>
                </a:lnTo>
                <a:lnTo>
                  <a:pt x="128" y="152"/>
                </a:lnTo>
                <a:lnTo>
                  <a:pt x="136" y="131"/>
                </a:lnTo>
                <a:lnTo>
                  <a:pt x="146" y="110"/>
                </a:lnTo>
                <a:lnTo>
                  <a:pt x="135" y="99"/>
                </a:lnTo>
                <a:lnTo>
                  <a:pt x="127" y="87"/>
                </a:lnTo>
                <a:lnTo>
                  <a:pt x="118" y="74"/>
                </a:lnTo>
                <a:lnTo>
                  <a:pt x="111" y="60"/>
                </a:lnTo>
                <a:lnTo>
                  <a:pt x="106" y="46"/>
                </a:lnTo>
                <a:lnTo>
                  <a:pt x="101" y="31"/>
                </a:lnTo>
                <a:lnTo>
                  <a:pt x="99" y="15"/>
                </a:lnTo>
                <a:lnTo>
                  <a:pt x="97" y="0"/>
                </a:lnTo>
                <a:lnTo>
                  <a:pt x="77" y="32"/>
                </a:lnTo>
                <a:lnTo>
                  <a:pt x="59" y="65"/>
                </a:lnTo>
                <a:lnTo>
                  <a:pt x="43" y="100"/>
                </a:lnTo>
                <a:lnTo>
                  <a:pt x="28" y="137"/>
                </a:lnTo>
                <a:lnTo>
                  <a:pt x="17" y="174"/>
                </a:lnTo>
                <a:lnTo>
                  <a:pt x="12" y="194"/>
                </a:lnTo>
                <a:lnTo>
                  <a:pt x="9" y="213"/>
                </a:lnTo>
                <a:lnTo>
                  <a:pt x="5" y="234"/>
                </a:lnTo>
                <a:lnTo>
                  <a:pt x="3" y="253"/>
                </a:lnTo>
                <a:lnTo>
                  <a:pt x="2" y="274"/>
                </a:lnTo>
                <a:lnTo>
                  <a:pt x="0" y="294"/>
                </a:lnTo>
                <a:lnTo>
                  <a:pt x="0" y="323"/>
                </a:lnTo>
                <a:lnTo>
                  <a:pt x="2" y="353"/>
                </a:lnTo>
                <a:lnTo>
                  <a:pt x="4" y="382"/>
                </a:lnTo>
                <a:lnTo>
                  <a:pt x="9" y="411"/>
                </a:lnTo>
                <a:lnTo>
                  <a:pt x="15" y="439"/>
                </a:lnTo>
                <a:lnTo>
                  <a:pt x="22" y="465"/>
                </a:lnTo>
                <a:lnTo>
                  <a:pt x="31" y="492"/>
                </a:lnTo>
                <a:lnTo>
                  <a:pt x="40" y="519"/>
                </a:lnTo>
                <a:lnTo>
                  <a:pt x="51" y="544"/>
                </a:lnTo>
                <a:lnTo>
                  <a:pt x="65" y="570"/>
                </a:lnTo>
                <a:lnTo>
                  <a:pt x="78" y="593"/>
                </a:lnTo>
                <a:lnTo>
                  <a:pt x="93" y="617"/>
                </a:lnTo>
                <a:lnTo>
                  <a:pt x="110" y="639"/>
                </a:lnTo>
                <a:lnTo>
                  <a:pt x="127" y="661"/>
                </a:lnTo>
                <a:lnTo>
                  <a:pt x="145" y="681"/>
                </a:lnTo>
                <a:lnTo>
                  <a:pt x="163" y="702"/>
                </a:lnTo>
                <a:lnTo>
                  <a:pt x="176" y="693"/>
                </a:lnTo>
                <a:lnTo>
                  <a:pt x="188" y="686"/>
                </a:lnTo>
                <a:lnTo>
                  <a:pt x="202" y="680"/>
                </a:lnTo>
                <a:lnTo>
                  <a:pt x="216" y="674"/>
                </a:lnTo>
                <a:lnTo>
                  <a:pt x="231" y="670"/>
                </a:lnTo>
                <a:lnTo>
                  <a:pt x="245" y="668"/>
                </a:lnTo>
                <a:lnTo>
                  <a:pt x="261" y="667"/>
                </a:lnTo>
                <a:lnTo>
                  <a:pt x="277" y="665"/>
                </a:lnTo>
                <a:lnTo>
                  <a:pt x="283" y="667"/>
                </a:lnTo>
                <a:close/>
              </a:path>
            </a:pathLst>
          </a:custGeom>
          <a:solidFill>
            <a:srgbClr val="944E4E"/>
          </a:solidFill>
          <a:ln w="9525">
            <a:solidFill>
              <a:schemeClr val="bg1"/>
            </a:solidFill>
            <a:round/>
            <a:headEnd/>
            <a:tailEnd/>
          </a:ln>
        </p:spPr>
        <p:txBody>
          <a:bodyPr/>
          <a:lstStyle/>
          <a:p>
            <a:endParaRPr lang="zh-CN" altLang="en-US"/>
          </a:p>
        </p:txBody>
      </p:sp>
      <p:sp>
        <p:nvSpPr>
          <p:cNvPr id="25" name="Ellipse 28">
            <a:extLst>
              <a:ext uri="{FF2B5EF4-FFF2-40B4-BE49-F238E27FC236}">
                <a16:creationId xmlns:a16="http://schemas.microsoft.com/office/drawing/2014/main" xmlns="" id="{4FC15F31-4982-4F51-804D-37AF4F6AB0F1}"/>
              </a:ext>
            </a:extLst>
          </p:cNvPr>
          <p:cNvSpPr/>
          <p:nvPr/>
        </p:nvSpPr>
        <p:spPr>
          <a:xfrm>
            <a:off x="4276110" y="4278115"/>
            <a:ext cx="1562100" cy="1562100"/>
          </a:xfrm>
          <a:prstGeom prst="ellipse">
            <a:avLst/>
          </a:prstGeom>
          <a:solidFill>
            <a:srgbClr val="944E4E"/>
          </a:solidFill>
          <a:ln w="76200">
            <a:solidFill>
              <a:schemeClr val="bg1">
                <a:lumMod val="75000"/>
              </a:schemeClr>
            </a:solidFill>
          </a:ln>
          <a:extLst/>
        </p:spPr>
        <p:txBody>
          <a:bodyPr anchor="ctr" anchorCtr="1"/>
          <a:lstStyle/>
          <a:p>
            <a:pPr algn="ctr">
              <a:defRPr/>
            </a:pPr>
            <a:r>
              <a:rPr lang="zh-CN" altLang="en-US" sz="2400" dirty="0">
                <a:solidFill>
                  <a:schemeClr val="bg1"/>
                </a:solidFill>
                <a:latin typeface="+mn-ea"/>
              </a:rPr>
              <a:t>威胁</a:t>
            </a:r>
            <a:endParaRPr lang="fr-FR" altLang="zh-CN" sz="2400" dirty="0">
              <a:solidFill>
                <a:schemeClr val="bg1"/>
              </a:solidFill>
              <a:latin typeface="+mn-ea"/>
            </a:endParaRPr>
          </a:p>
        </p:txBody>
      </p:sp>
      <p:sp>
        <p:nvSpPr>
          <p:cNvPr id="26" name="Freeform 95">
            <a:extLst>
              <a:ext uri="{FF2B5EF4-FFF2-40B4-BE49-F238E27FC236}">
                <a16:creationId xmlns:a16="http://schemas.microsoft.com/office/drawing/2014/main" xmlns="" id="{4105402A-1CC5-49EB-A3B2-AC686B99C1B1}"/>
              </a:ext>
            </a:extLst>
          </p:cNvPr>
          <p:cNvSpPr>
            <a:spLocks/>
          </p:cNvSpPr>
          <p:nvPr/>
        </p:nvSpPr>
        <p:spPr bwMode="auto">
          <a:xfrm>
            <a:off x="5352436" y="4213029"/>
            <a:ext cx="485775" cy="490537"/>
          </a:xfrm>
          <a:custGeom>
            <a:avLst/>
            <a:gdLst>
              <a:gd name="T0" fmla="*/ 117 w 275"/>
              <a:gd name="T1" fmla="*/ 275 h 275"/>
              <a:gd name="T2" fmla="*/ 77 w 275"/>
              <a:gd name="T3" fmla="*/ 271 h 275"/>
              <a:gd name="T4" fmla="*/ 45 w 275"/>
              <a:gd name="T5" fmla="*/ 262 h 275"/>
              <a:gd name="T6" fmla="*/ 24 w 275"/>
              <a:gd name="T7" fmla="*/ 252 h 275"/>
              <a:gd name="T8" fmla="*/ 0 w 275"/>
              <a:gd name="T9" fmla="*/ 239 h 275"/>
              <a:gd name="T10" fmla="*/ 16 w 275"/>
              <a:gd name="T11" fmla="*/ 234 h 275"/>
              <a:gd name="T12" fmla="*/ 39 w 275"/>
              <a:gd name="T13" fmla="*/ 224 h 275"/>
              <a:gd name="T14" fmla="*/ 32 w 275"/>
              <a:gd name="T15" fmla="*/ 214 h 275"/>
              <a:gd name="T16" fmla="*/ 21 w 275"/>
              <a:gd name="T17" fmla="*/ 196 h 275"/>
              <a:gd name="T18" fmla="*/ 16 w 275"/>
              <a:gd name="T19" fmla="*/ 185 h 275"/>
              <a:gd name="T20" fmla="*/ 8 w 275"/>
              <a:gd name="T21" fmla="*/ 160 h 275"/>
              <a:gd name="T22" fmla="*/ 5 w 275"/>
              <a:gd name="T23" fmla="*/ 133 h 275"/>
              <a:gd name="T24" fmla="*/ 8 w 275"/>
              <a:gd name="T25" fmla="*/ 108 h 275"/>
              <a:gd name="T26" fmla="*/ 16 w 275"/>
              <a:gd name="T27" fmla="*/ 82 h 275"/>
              <a:gd name="T28" fmla="*/ 28 w 275"/>
              <a:gd name="T29" fmla="*/ 59 h 275"/>
              <a:gd name="T30" fmla="*/ 44 w 275"/>
              <a:gd name="T31" fmla="*/ 40 h 275"/>
              <a:gd name="T32" fmla="*/ 65 w 275"/>
              <a:gd name="T33" fmla="*/ 23 h 275"/>
              <a:gd name="T34" fmla="*/ 89 w 275"/>
              <a:gd name="T35" fmla="*/ 9 h 275"/>
              <a:gd name="T36" fmla="*/ 101 w 275"/>
              <a:gd name="T37" fmla="*/ 6 h 275"/>
              <a:gd name="T38" fmla="*/ 127 w 275"/>
              <a:gd name="T39" fmla="*/ 0 h 275"/>
              <a:gd name="T40" fmla="*/ 140 w 275"/>
              <a:gd name="T41" fmla="*/ 0 h 275"/>
              <a:gd name="T42" fmla="*/ 161 w 275"/>
              <a:gd name="T43" fmla="*/ 1 h 275"/>
              <a:gd name="T44" fmla="*/ 180 w 275"/>
              <a:gd name="T45" fmla="*/ 6 h 275"/>
              <a:gd name="T46" fmla="*/ 215 w 275"/>
              <a:gd name="T47" fmla="*/ 22 h 275"/>
              <a:gd name="T48" fmla="*/ 244 w 275"/>
              <a:gd name="T49" fmla="*/ 48 h 275"/>
              <a:gd name="T50" fmla="*/ 255 w 275"/>
              <a:gd name="T51" fmla="*/ 64 h 275"/>
              <a:gd name="T52" fmla="*/ 264 w 275"/>
              <a:gd name="T53" fmla="*/ 82 h 275"/>
              <a:gd name="T54" fmla="*/ 269 w 275"/>
              <a:gd name="T55" fmla="*/ 96 h 275"/>
              <a:gd name="T56" fmla="*/ 273 w 275"/>
              <a:gd name="T57" fmla="*/ 122 h 275"/>
              <a:gd name="T58" fmla="*/ 273 w 275"/>
              <a:gd name="T59" fmla="*/ 148 h 275"/>
              <a:gd name="T60" fmla="*/ 269 w 275"/>
              <a:gd name="T61" fmla="*/ 173 h 275"/>
              <a:gd name="T62" fmla="*/ 259 w 275"/>
              <a:gd name="T63" fmla="*/ 197 h 275"/>
              <a:gd name="T64" fmla="*/ 244 w 275"/>
              <a:gd name="T65" fmla="*/ 218 h 275"/>
              <a:gd name="T66" fmla="*/ 226 w 275"/>
              <a:gd name="T67" fmla="*/ 237 h 275"/>
              <a:gd name="T68" fmla="*/ 204 w 275"/>
              <a:gd name="T69" fmla="*/ 252 h 275"/>
              <a:gd name="T70" fmla="*/ 192 w 275"/>
              <a:gd name="T71" fmla="*/ 258 h 275"/>
              <a:gd name="T72" fmla="*/ 185 w 275"/>
              <a:gd name="T73" fmla="*/ 260 h 275"/>
              <a:gd name="T74" fmla="*/ 152 w 275"/>
              <a:gd name="T75" fmla="*/ 271 h 275"/>
              <a:gd name="T76" fmla="*/ 117 w 275"/>
              <a:gd name="T77" fmla="*/ 27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5" h="275">
                <a:moveTo>
                  <a:pt x="117" y="275"/>
                </a:moveTo>
                <a:lnTo>
                  <a:pt x="117" y="275"/>
                </a:lnTo>
                <a:lnTo>
                  <a:pt x="96" y="274"/>
                </a:lnTo>
                <a:lnTo>
                  <a:pt x="77" y="271"/>
                </a:lnTo>
                <a:lnTo>
                  <a:pt x="60" y="267"/>
                </a:lnTo>
                <a:lnTo>
                  <a:pt x="45" y="262"/>
                </a:lnTo>
                <a:lnTo>
                  <a:pt x="32" y="257"/>
                </a:lnTo>
                <a:lnTo>
                  <a:pt x="24" y="252"/>
                </a:lnTo>
                <a:lnTo>
                  <a:pt x="14" y="247"/>
                </a:lnTo>
                <a:lnTo>
                  <a:pt x="0" y="239"/>
                </a:lnTo>
                <a:lnTo>
                  <a:pt x="16" y="234"/>
                </a:lnTo>
                <a:lnTo>
                  <a:pt x="16" y="234"/>
                </a:lnTo>
                <a:lnTo>
                  <a:pt x="28" y="229"/>
                </a:lnTo>
                <a:lnTo>
                  <a:pt x="39" y="224"/>
                </a:lnTo>
                <a:lnTo>
                  <a:pt x="39" y="224"/>
                </a:lnTo>
                <a:lnTo>
                  <a:pt x="32" y="214"/>
                </a:lnTo>
                <a:lnTo>
                  <a:pt x="26" y="206"/>
                </a:lnTo>
                <a:lnTo>
                  <a:pt x="21" y="196"/>
                </a:lnTo>
                <a:lnTo>
                  <a:pt x="16" y="185"/>
                </a:lnTo>
                <a:lnTo>
                  <a:pt x="16" y="185"/>
                </a:lnTo>
                <a:lnTo>
                  <a:pt x="11" y="172"/>
                </a:lnTo>
                <a:lnTo>
                  <a:pt x="8" y="160"/>
                </a:lnTo>
                <a:lnTo>
                  <a:pt x="7" y="146"/>
                </a:lnTo>
                <a:lnTo>
                  <a:pt x="5" y="133"/>
                </a:lnTo>
                <a:lnTo>
                  <a:pt x="7" y="120"/>
                </a:lnTo>
                <a:lnTo>
                  <a:pt x="8" y="108"/>
                </a:lnTo>
                <a:lnTo>
                  <a:pt x="11" y="94"/>
                </a:lnTo>
                <a:lnTo>
                  <a:pt x="16" y="82"/>
                </a:lnTo>
                <a:lnTo>
                  <a:pt x="21" y="71"/>
                </a:lnTo>
                <a:lnTo>
                  <a:pt x="28" y="59"/>
                </a:lnTo>
                <a:lnTo>
                  <a:pt x="36" y="49"/>
                </a:lnTo>
                <a:lnTo>
                  <a:pt x="44" y="40"/>
                </a:lnTo>
                <a:lnTo>
                  <a:pt x="54" y="30"/>
                </a:lnTo>
                <a:lnTo>
                  <a:pt x="65" y="23"/>
                </a:lnTo>
                <a:lnTo>
                  <a:pt x="76" y="15"/>
                </a:lnTo>
                <a:lnTo>
                  <a:pt x="89" y="9"/>
                </a:lnTo>
                <a:lnTo>
                  <a:pt x="89" y="9"/>
                </a:lnTo>
                <a:lnTo>
                  <a:pt x="101" y="6"/>
                </a:lnTo>
                <a:lnTo>
                  <a:pt x="113" y="2"/>
                </a:lnTo>
                <a:lnTo>
                  <a:pt x="127" y="0"/>
                </a:lnTo>
                <a:lnTo>
                  <a:pt x="140" y="0"/>
                </a:lnTo>
                <a:lnTo>
                  <a:pt x="140" y="0"/>
                </a:lnTo>
                <a:lnTo>
                  <a:pt x="150" y="0"/>
                </a:lnTo>
                <a:lnTo>
                  <a:pt x="161" y="1"/>
                </a:lnTo>
                <a:lnTo>
                  <a:pt x="170" y="3"/>
                </a:lnTo>
                <a:lnTo>
                  <a:pt x="180" y="6"/>
                </a:lnTo>
                <a:lnTo>
                  <a:pt x="198" y="12"/>
                </a:lnTo>
                <a:lnTo>
                  <a:pt x="215" y="22"/>
                </a:lnTo>
                <a:lnTo>
                  <a:pt x="230" y="34"/>
                </a:lnTo>
                <a:lnTo>
                  <a:pt x="244" y="48"/>
                </a:lnTo>
                <a:lnTo>
                  <a:pt x="249" y="56"/>
                </a:lnTo>
                <a:lnTo>
                  <a:pt x="255" y="64"/>
                </a:lnTo>
                <a:lnTo>
                  <a:pt x="260" y="74"/>
                </a:lnTo>
                <a:lnTo>
                  <a:pt x="264" y="82"/>
                </a:lnTo>
                <a:lnTo>
                  <a:pt x="264" y="82"/>
                </a:lnTo>
                <a:lnTo>
                  <a:pt x="269" y="96"/>
                </a:lnTo>
                <a:lnTo>
                  <a:pt x="272" y="109"/>
                </a:lnTo>
                <a:lnTo>
                  <a:pt x="273" y="122"/>
                </a:lnTo>
                <a:lnTo>
                  <a:pt x="275" y="134"/>
                </a:lnTo>
                <a:lnTo>
                  <a:pt x="273" y="148"/>
                </a:lnTo>
                <a:lnTo>
                  <a:pt x="272" y="161"/>
                </a:lnTo>
                <a:lnTo>
                  <a:pt x="269" y="173"/>
                </a:lnTo>
                <a:lnTo>
                  <a:pt x="264" y="185"/>
                </a:lnTo>
                <a:lnTo>
                  <a:pt x="259" y="197"/>
                </a:lnTo>
                <a:lnTo>
                  <a:pt x="252" y="208"/>
                </a:lnTo>
                <a:lnTo>
                  <a:pt x="244" y="218"/>
                </a:lnTo>
                <a:lnTo>
                  <a:pt x="236" y="229"/>
                </a:lnTo>
                <a:lnTo>
                  <a:pt x="226" y="237"/>
                </a:lnTo>
                <a:lnTo>
                  <a:pt x="215" y="245"/>
                </a:lnTo>
                <a:lnTo>
                  <a:pt x="204" y="252"/>
                </a:lnTo>
                <a:lnTo>
                  <a:pt x="192" y="258"/>
                </a:lnTo>
                <a:lnTo>
                  <a:pt x="192" y="258"/>
                </a:lnTo>
                <a:lnTo>
                  <a:pt x="185" y="260"/>
                </a:lnTo>
                <a:lnTo>
                  <a:pt x="185" y="260"/>
                </a:lnTo>
                <a:lnTo>
                  <a:pt x="168" y="267"/>
                </a:lnTo>
                <a:lnTo>
                  <a:pt x="152" y="271"/>
                </a:lnTo>
                <a:lnTo>
                  <a:pt x="134" y="274"/>
                </a:lnTo>
                <a:lnTo>
                  <a:pt x="117" y="275"/>
                </a:lnTo>
                <a:lnTo>
                  <a:pt x="117" y="275"/>
                </a:lnTo>
                <a:close/>
              </a:path>
            </a:pathLst>
          </a:custGeom>
          <a:solidFill>
            <a:srgbClr val="944E4E"/>
          </a:solidFill>
          <a:ln w="38100">
            <a:solidFill>
              <a:srgbClr val="F7F7F7"/>
            </a:solidFill>
            <a:round/>
            <a:headEnd/>
            <a:tailEnd/>
          </a:ln>
          <a:extLst/>
        </p:spPr>
        <p:txBody>
          <a:bodyPr anchor="ctr" anchorCtr="1"/>
          <a:lstStyle/>
          <a:p>
            <a:pPr>
              <a:defRPr/>
            </a:pPr>
            <a:r>
              <a:rPr lang="fr-FR" sz="2400" dirty="0">
                <a:solidFill>
                  <a:schemeClr val="bg1"/>
                </a:solidFill>
                <a:latin typeface="+mj-lt"/>
              </a:rPr>
              <a:t>T</a:t>
            </a:r>
          </a:p>
        </p:txBody>
      </p:sp>
      <p:sp>
        <p:nvSpPr>
          <p:cNvPr id="27" name="Freeform 185">
            <a:extLst>
              <a:ext uri="{FF2B5EF4-FFF2-40B4-BE49-F238E27FC236}">
                <a16:creationId xmlns:a16="http://schemas.microsoft.com/office/drawing/2014/main" xmlns="" id="{D219E2A3-462B-4F4D-A8C2-14690F7481A1}"/>
              </a:ext>
            </a:extLst>
          </p:cNvPr>
          <p:cNvSpPr>
            <a:spLocks/>
          </p:cNvSpPr>
          <p:nvPr/>
        </p:nvSpPr>
        <p:spPr bwMode="auto">
          <a:xfrm flipH="1">
            <a:off x="5595322" y="4543229"/>
            <a:ext cx="501650" cy="1246187"/>
          </a:xfrm>
          <a:custGeom>
            <a:avLst/>
            <a:gdLst>
              <a:gd name="T0" fmla="*/ 283 w 283"/>
              <a:gd name="T1" fmla="*/ 667 h 702"/>
              <a:gd name="T2" fmla="*/ 242 w 283"/>
              <a:gd name="T3" fmla="*/ 633 h 702"/>
              <a:gd name="T4" fmla="*/ 205 w 283"/>
              <a:gd name="T5" fmla="*/ 594 h 702"/>
              <a:gd name="T6" fmla="*/ 174 w 283"/>
              <a:gd name="T7" fmla="*/ 551 h 702"/>
              <a:gd name="T8" fmla="*/ 147 w 283"/>
              <a:gd name="T9" fmla="*/ 505 h 702"/>
              <a:gd name="T10" fmla="*/ 125 w 283"/>
              <a:gd name="T11" fmla="*/ 456 h 702"/>
              <a:gd name="T12" fmla="*/ 111 w 283"/>
              <a:gd name="T13" fmla="*/ 403 h 702"/>
              <a:gd name="T14" fmla="*/ 102 w 283"/>
              <a:gd name="T15" fmla="*/ 349 h 702"/>
              <a:gd name="T16" fmla="*/ 101 w 283"/>
              <a:gd name="T17" fmla="*/ 292 h 702"/>
              <a:gd name="T18" fmla="*/ 102 w 283"/>
              <a:gd name="T19" fmla="*/ 268 h 702"/>
              <a:gd name="T20" fmla="*/ 108 w 283"/>
              <a:gd name="T21" fmla="*/ 220 h 702"/>
              <a:gd name="T22" fmla="*/ 120 w 283"/>
              <a:gd name="T23" fmla="*/ 174 h 702"/>
              <a:gd name="T24" fmla="*/ 136 w 283"/>
              <a:gd name="T25" fmla="*/ 131 h 702"/>
              <a:gd name="T26" fmla="*/ 146 w 283"/>
              <a:gd name="T27" fmla="*/ 110 h 702"/>
              <a:gd name="T28" fmla="*/ 127 w 283"/>
              <a:gd name="T29" fmla="*/ 87 h 702"/>
              <a:gd name="T30" fmla="*/ 111 w 283"/>
              <a:gd name="T31" fmla="*/ 60 h 702"/>
              <a:gd name="T32" fmla="*/ 101 w 283"/>
              <a:gd name="T33" fmla="*/ 31 h 702"/>
              <a:gd name="T34" fmla="*/ 97 w 283"/>
              <a:gd name="T35" fmla="*/ 0 h 702"/>
              <a:gd name="T36" fmla="*/ 77 w 283"/>
              <a:gd name="T37" fmla="*/ 32 h 702"/>
              <a:gd name="T38" fmla="*/ 43 w 283"/>
              <a:gd name="T39" fmla="*/ 100 h 702"/>
              <a:gd name="T40" fmla="*/ 17 w 283"/>
              <a:gd name="T41" fmla="*/ 174 h 702"/>
              <a:gd name="T42" fmla="*/ 9 w 283"/>
              <a:gd name="T43" fmla="*/ 213 h 702"/>
              <a:gd name="T44" fmla="*/ 3 w 283"/>
              <a:gd name="T45" fmla="*/ 253 h 702"/>
              <a:gd name="T46" fmla="*/ 0 w 283"/>
              <a:gd name="T47" fmla="*/ 294 h 702"/>
              <a:gd name="T48" fmla="*/ 0 w 283"/>
              <a:gd name="T49" fmla="*/ 323 h 702"/>
              <a:gd name="T50" fmla="*/ 4 w 283"/>
              <a:gd name="T51" fmla="*/ 382 h 702"/>
              <a:gd name="T52" fmla="*/ 15 w 283"/>
              <a:gd name="T53" fmla="*/ 439 h 702"/>
              <a:gd name="T54" fmla="*/ 31 w 283"/>
              <a:gd name="T55" fmla="*/ 492 h 702"/>
              <a:gd name="T56" fmla="*/ 51 w 283"/>
              <a:gd name="T57" fmla="*/ 544 h 702"/>
              <a:gd name="T58" fmla="*/ 78 w 283"/>
              <a:gd name="T59" fmla="*/ 593 h 702"/>
              <a:gd name="T60" fmla="*/ 110 w 283"/>
              <a:gd name="T61" fmla="*/ 639 h 702"/>
              <a:gd name="T62" fmla="*/ 145 w 283"/>
              <a:gd name="T63" fmla="*/ 681 h 702"/>
              <a:gd name="T64" fmla="*/ 163 w 283"/>
              <a:gd name="T65" fmla="*/ 702 h 702"/>
              <a:gd name="T66" fmla="*/ 188 w 283"/>
              <a:gd name="T67" fmla="*/ 686 h 702"/>
              <a:gd name="T68" fmla="*/ 216 w 283"/>
              <a:gd name="T69" fmla="*/ 674 h 702"/>
              <a:gd name="T70" fmla="*/ 245 w 283"/>
              <a:gd name="T71" fmla="*/ 668 h 702"/>
              <a:gd name="T72" fmla="*/ 277 w 283"/>
              <a:gd name="T73" fmla="*/ 665 h 702"/>
              <a:gd name="T74" fmla="*/ 283 w 283"/>
              <a:gd name="T75" fmla="*/ 667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3" h="702">
                <a:moveTo>
                  <a:pt x="283" y="667"/>
                </a:moveTo>
                <a:lnTo>
                  <a:pt x="283" y="667"/>
                </a:lnTo>
                <a:lnTo>
                  <a:pt x="261" y="650"/>
                </a:lnTo>
                <a:lnTo>
                  <a:pt x="242" y="633"/>
                </a:lnTo>
                <a:lnTo>
                  <a:pt x="222" y="613"/>
                </a:lnTo>
                <a:lnTo>
                  <a:pt x="205" y="594"/>
                </a:lnTo>
                <a:lnTo>
                  <a:pt x="188" y="573"/>
                </a:lnTo>
                <a:lnTo>
                  <a:pt x="174" y="551"/>
                </a:lnTo>
                <a:lnTo>
                  <a:pt x="159" y="528"/>
                </a:lnTo>
                <a:lnTo>
                  <a:pt x="147" y="505"/>
                </a:lnTo>
                <a:lnTo>
                  <a:pt x="135" y="480"/>
                </a:lnTo>
                <a:lnTo>
                  <a:pt x="125" y="456"/>
                </a:lnTo>
                <a:lnTo>
                  <a:pt x="118" y="429"/>
                </a:lnTo>
                <a:lnTo>
                  <a:pt x="111" y="403"/>
                </a:lnTo>
                <a:lnTo>
                  <a:pt x="106" y="376"/>
                </a:lnTo>
                <a:lnTo>
                  <a:pt x="102" y="349"/>
                </a:lnTo>
                <a:lnTo>
                  <a:pt x="101" y="320"/>
                </a:lnTo>
                <a:lnTo>
                  <a:pt x="101" y="292"/>
                </a:lnTo>
                <a:lnTo>
                  <a:pt x="101" y="292"/>
                </a:lnTo>
                <a:lnTo>
                  <a:pt x="102" y="268"/>
                </a:lnTo>
                <a:lnTo>
                  <a:pt x="105" y="243"/>
                </a:lnTo>
                <a:lnTo>
                  <a:pt x="108" y="220"/>
                </a:lnTo>
                <a:lnTo>
                  <a:pt x="114" y="197"/>
                </a:lnTo>
                <a:lnTo>
                  <a:pt x="120" y="174"/>
                </a:lnTo>
                <a:lnTo>
                  <a:pt x="128" y="152"/>
                </a:lnTo>
                <a:lnTo>
                  <a:pt x="136" y="131"/>
                </a:lnTo>
                <a:lnTo>
                  <a:pt x="146" y="110"/>
                </a:lnTo>
                <a:lnTo>
                  <a:pt x="146" y="110"/>
                </a:lnTo>
                <a:lnTo>
                  <a:pt x="135" y="99"/>
                </a:lnTo>
                <a:lnTo>
                  <a:pt x="127" y="87"/>
                </a:lnTo>
                <a:lnTo>
                  <a:pt x="118" y="74"/>
                </a:lnTo>
                <a:lnTo>
                  <a:pt x="111" y="60"/>
                </a:lnTo>
                <a:lnTo>
                  <a:pt x="106" y="46"/>
                </a:lnTo>
                <a:lnTo>
                  <a:pt x="101" y="31"/>
                </a:lnTo>
                <a:lnTo>
                  <a:pt x="99" y="15"/>
                </a:lnTo>
                <a:lnTo>
                  <a:pt x="97" y="0"/>
                </a:lnTo>
                <a:lnTo>
                  <a:pt x="97" y="0"/>
                </a:lnTo>
                <a:lnTo>
                  <a:pt x="77" y="32"/>
                </a:lnTo>
                <a:lnTo>
                  <a:pt x="59" y="65"/>
                </a:lnTo>
                <a:lnTo>
                  <a:pt x="43" y="100"/>
                </a:lnTo>
                <a:lnTo>
                  <a:pt x="28" y="137"/>
                </a:lnTo>
                <a:lnTo>
                  <a:pt x="17" y="174"/>
                </a:lnTo>
                <a:lnTo>
                  <a:pt x="12" y="194"/>
                </a:lnTo>
                <a:lnTo>
                  <a:pt x="9" y="213"/>
                </a:lnTo>
                <a:lnTo>
                  <a:pt x="5" y="234"/>
                </a:lnTo>
                <a:lnTo>
                  <a:pt x="3" y="253"/>
                </a:lnTo>
                <a:lnTo>
                  <a:pt x="2" y="274"/>
                </a:lnTo>
                <a:lnTo>
                  <a:pt x="0" y="294"/>
                </a:lnTo>
                <a:lnTo>
                  <a:pt x="0" y="294"/>
                </a:lnTo>
                <a:lnTo>
                  <a:pt x="0" y="323"/>
                </a:lnTo>
                <a:lnTo>
                  <a:pt x="2" y="353"/>
                </a:lnTo>
                <a:lnTo>
                  <a:pt x="4" y="382"/>
                </a:lnTo>
                <a:lnTo>
                  <a:pt x="9" y="411"/>
                </a:lnTo>
                <a:lnTo>
                  <a:pt x="15" y="439"/>
                </a:lnTo>
                <a:lnTo>
                  <a:pt x="22" y="465"/>
                </a:lnTo>
                <a:lnTo>
                  <a:pt x="31" y="492"/>
                </a:lnTo>
                <a:lnTo>
                  <a:pt x="40" y="519"/>
                </a:lnTo>
                <a:lnTo>
                  <a:pt x="51" y="544"/>
                </a:lnTo>
                <a:lnTo>
                  <a:pt x="65" y="570"/>
                </a:lnTo>
                <a:lnTo>
                  <a:pt x="78" y="593"/>
                </a:lnTo>
                <a:lnTo>
                  <a:pt x="93" y="617"/>
                </a:lnTo>
                <a:lnTo>
                  <a:pt x="110" y="639"/>
                </a:lnTo>
                <a:lnTo>
                  <a:pt x="127" y="661"/>
                </a:lnTo>
                <a:lnTo>
                  <a:pt x="145" y="681"/>
                </a:lnTo>
                <a:lnTo>
                  <a:pt x="163" y="702"/>
                </a:lnTo>
                <a:lnTo>
                  <a:pt x="163" y="702"/>
                </a:lnTo>
                <a:lnTo>
                  <a:pt x="176" y="693"/>
                </a:lnTo>
                <a:lnTo>
                  <a:pt x="188" y="686"/>
                </a:lnTo>
                <a:lnTo>
                  <a:pt x="202" y="680"/>
                </a:lnTo>
                <a:lnTo>
                  <a:pt x="216" y="674"/>
                </a:lnTo>
                <a:lnTo>
                  <a:pt x="231" y="670"/>
                </a:lnTo>
                <a:lnTo>
                  <a:pt x="245" y="668"/>
                </a:lnTo>
                <a:lnTo>
                  <a:pt x="261" y="667"/>
                </a:lnTo>
                <a:lnTo>
                  <a:pt x="277" y="665"/>
                </a:lnTo>
                <a:lnTo>
                  <a:pt x="277" y="665"/>
                </a:lnTo>
                <a:lnTo>
                  <a:pt x="283" y="667"/>
                </a:lnTo>
                <a:lnTo>
                  <a:pt x="283" y="667"/>
                </a:lnTo>
                <a:close/>
              </a:path>
            </a:pathLst>
          </a:custGeom>
          <a:solidFill>
            <a:srgbClr val="944E4E"/>
          </a:solidFill>
          <a:ln w="9525">
            <a:solidFill>
              <a:schemeClr val="bg1"/>
            </a:solidFill>
            <a:round/>
            <a:headEnd/>
            <a:tailEnd/>
          </a:ln>
          <a:extLst/>
        </p:spPr>
        <p:txBody>
          <a:bodyPr/>
          <a:lstStyle/>
          <a:p>
            <a:pPr>
              <a:defRPr/>
            </a:pPr>
            <a:endParaRPr lang="fr-FR" sz="500"/>
          </a:p>
        </p:txBody>
      </p:sp>
      <p:sp>
        <p:nvSpPr>
          <p:cNvPr id="28" name="Ellipse 28">
            <a:extLst>
              <a:ext uri="{FF2B5EF4-FFF2-40B4-BE49-F238E27FC236}">
                <a16:creationId xmlns:a16="http://schemas.microsoft.com/office/drawing/2014/main" xmlns="" id="{1233F278-B047-4710-83C8-FF49318862CF}"/>
              </a:ext>
            </a:extLst>
          </p:cNvPr>
          <p:cNvSpPr/>
          <p:nvPr/>
        </p:nvSpPr>
        <p:spPr>
          <a:xfrm>
            <a:off x="2418736" y="4278115"/>
            <a:ext cx="1563687" cy="1562100"/>
          </a:xfrm>
          <a:prstGeom prst="ellipse">
            <a:avLst/>
          </a:prstGeom>
          <a:solidFill>
            <a:srgbClr val="944E4E"/>
          </a:solidFill>
          <a:ln w="76200">
            <a:solidFill>
              <a:schemeClr val="bg1">
                <a:lumMod val="75000"/>
              </a:schemeClr>
            </a:solidFill>
          </a:ln>
          <a:extLst/>
        </p:spPr>
        <p:txBody>
          <a:bodyPr anchor="ctr" anchorCtr="1"/>
          <a:lstStyle/>
          <a:p>
            <a:pPr algn="ctr">
              <a:defRPr/>
            </a:pPr>
            <a:r>
              <a:rPr lang="zh-CN" altLang="en-US" sz="2400" dirty="0">
                <a:solidFill>
                  <a:schemeClr val="bg1"/>
                </a:solidFill>
                <a:latin typeface="+mn-ea"/>
              </a:rPr>
              <a:t>机会</a:t>
            </a:r>
            <a:endParaRPr lang="fr-FR" altLang="zh-CN" sz="2400" dirty="0">
              <a:solidFill>
                <a:schemeClr val="bg1"/>
              </a:solidFill>
              <a:latin typeface="+mn-ea"/>
            </a:endParaRPr>
          </a:p>
        </p:txBody>
      </p:sp>
      <p:sp>
        <p:nvSpPr>
          <p:cNvPr id="29" name="Freeform 95">
            <a:extLst>
              <a:ext uri="{FF2B5EF4-FFF2-40B4-BE49-F238E27FC236}">
                <a16:creationId xmlns:a16="http://schemas.microsoft.com/office/drawing/2014/main" xmlns="" id="{99B480F2-66F7-4588-8D81-1F56B58ED73B}"/>
              </a:ext>
            </a:extLst>
          </p:cNvPr>
          <p:cNvSpPr>
            <a:spLocks/>
          </p:cNvSpPr>
          <p:nvPr/>
        </p:nvSpPr>
        <p:spPr bwMode="auto">
          <a:xfrm flipH="1">
            <a:off x="2418735" y="4213029"/>
            <a:ext cx="487362" cy="490537"/>
          </a:xfrm>
          <a:custGeom>
            <a:avLst/>
            <a:gdLst>
              <a:gd name="T0" fmla="*/ 117 w 275"/>
              <a:gd name="T1" fmla="*/ 275 h 275"/>
              <a:gd name="T2" fmla="*/ 77 w 275"/>
              <a:gd name="T3" fmla="*/ 271 h 275"/>
              <a:gd name="T4" fmla="*/ 45 w 275"/>
              <a:gd name="T5" fmla="*/ 262 h 275"/>
              <a:gd name="T6" fmla="*/ 24 w 275"/>
              <a:gd name="T7" fmla="*/ 252 h 275"/>
              <a:gd name="T8" fmla="*/ 0 w 275"/>
              <a:gd name="T9" fmla="*/ 239 h 275"/>
              <a:gd name="T10" fmla="*/ 16 w 275"/>
              <a:gd name="T11" fmla="*/ 234 h 275"/>
              <a:gd name="T12" fmla="*/ 39 w 275"/>
              <a:gd name="T13" fmla="*/ 224 h 275"/>
              <a:gd name="T14" fmla="*/ 32 w 275"/>
              <a:gd name="T15" fmla="*/ 214 h 275"/>
              <a:gd name="T16" fmla="*/ 21 w 275"/>
              <a:gd name="T17" fmla="*/ 196 h 275"/>
              <a:gd name="T18" fmla="*/ 16 w 275"/>
              <a:gd name="T19" fmla="*/ 185 h 275"/>
              <a:gd name="T20" fmla="*/ 8 w 275"/>
              <a:gd name="T21" fmla="*/ 160 h 275"/>
              <a:gd name="T22" fmla="*/ 5 w 275"/>
              <a:gd name="T23" fmla="*/ 133 h 275"/>
              <a:gd name="T24" fmla="*/ 8 w 275"/>
              <a:gd name="T25" fmla="*/ 108 h 275"/>
              <a:gd name="T26" fmla="*/ 16 w 275"/>
              <a:gd name="T27" fmla="*/ 82 h 275"/>
              <a:gd name="T28" fmla="*/ 28 w 275"/>
              <a:gd name="T29" fmla="*/ 59 h 275"/>
              <a:gd name="T30" fmla="*/ 44 w 275"/>
              <a:gd name="T31" fmla="*/ 40 h 275"/>
              <a:gd name="T32" fmla="*/ 65 w 275"/>
              <a:gd name="T33" fmla="*/ 23 h 275"/>
              <a:gd name="T34" fmla="*/ 89 w 275"/>
              <a:gd name="T35" fmla="*/ 9 h 275"/>
              <a:gd name="T36" fmla="*/ 101 w 275"/>
              <a:gd name="T37" fmla="*/ 6 h 275"/>
              <a:gd name="T38" fmla="*/ 127 w 275"/>
              <a:gd name="T39" fmla="*/ 0 h 275"/>
              <a:gd name="T40" fmla="*/ 140 w 275"/>
              <a:gd name="T41" fmla="*/ 0 h 275"/>
              <a:gd name="T42" fmla="*/ 161 w 275"/>
              <a:gd name="T43" fmla="*/ 1 h 275"/>
              <a:gd name="T44" fmla="*/ 180 w 275"/>
              <a:gd name="T45" fmla="*/ 6 h 275"/>
              <a:gd name="T46" fmla="*/ 215 w 275"/>
              <a:gd name="T47" fmla="*/ 22 h 275"/>
              <a:gd name="T48" fmla="*/ 244 w 275"/>
              <a:gd name="T49" fmla="*/ 48 h 275"/>
              <a:gd name="T50" fmla="*/ 255 w 275"/>
              <a:gd name="T51" fmla="*/ 64 h 275"/>
              <a:gd name="T52" fmla="*/ 264 w 275"/>
              <a:gd name="T53" fmla="*/ 82 h 275"/>
              <a:gd name="T54" fmla="*/ 269 w 275"/>
              <a:gd name="T55" fmla="*/ 96 h 275"/>
              <a:gd name="T56" fmla="*/ 273 w 275"/>
              <a:gd name="T57" fmla="*/ 122 h 275"/>
              <a:gd name="T58" fmla="*/ 273 w 275"/>
              <a:gd name="T59" fmla="*/ 148 h 275"/>
              <a:gd name="T60" fmla="*/ 269 w 275"/>
              <a:gd name="T61" fmla="*/ 173 h 275"/>
              <a:gd name="T62" fmla="*/ 259 w 275"/>
              <a:gd name="T63" fmla="*/ 197 h 275"/>
              <a:gd name="T64" fmla="*/ 244 w 275"/>
              <a:gd name="T65" fmla="*/ 218 h 275"/>
              <a:gd name="T66" fmla="*/ 226 w 275"/>
              <a:gd name="T67" fmla="*/ 237 h 275"/>
              <a:gd name="T68" fmla="*/ 204 w 275"/>
              <a:gd name="T69" fmla="*/ 252 h 275"/>
              <a:gd name="T70" fmla="*/ 192 w 275"/>
              <a:gd name="T71" fmla="*/ 258 h 275"/>
              <a:gd name="T72" fmla="*/ 185 w 275"/>
              <a:gd name="T73" fmla="*/ 260 h 275"/>
              <a:gd name="T74" fmla="*/ 152 w 275"/>
              <a:gd name="T75" fmla="*/ 271 h 275"/>
              <a:gd name="T76" fmla="*/ 117 w 275"/>
              <a:gd name="T77" fmla="*/ 27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5" h="275">
                <a:moveTo>
                  <a:pt x="117" y="275"/>
                </a:moveTo>
                <a:lnTo>
                  <a:pt x="117" y="275"/>
                </a:lnTo>
                <a:lnTo>
                  <a:pt x="96" y="274"/>
                </a:lnTo>
                <a:lnTo>
                  <a:pt x="77" y="271"/>
                </a:lnTo>
                <a:lnTo>
                  <a:pt x="60" y="267"/>
                </a:lnTo>
                <a:lnTo>
                  <a:pt x="45" y="262"/>
                </a:lnTo>
                <a:lnTo>
                  <a:pt x="32" y="257"/>
                </a:lnTo>
                <a:lnTo>
                  <a:pt x="24" y="252"/>
                </a:lnTo>
                <a:lnTo>
                  <a:pt x="14" y="247"/>
                </a:lnTo>
                <a:lnTo>
                  <a:pt x="0" y="239"/>
                </a:lnTo>
                <a:lnTo>
                  <a:pt x="16" y="234"/>
                </a:lnTo>
                <a:lnTo>
                  <a:pt x="16" y="234"/>
                </a:lnTo>
                <a:lnTo>
                  <a:pt x="28" y="229"/>
                </a:lnTo>
                <a:lnTo>
                  <a:pt x="39" y="224"/>
                </a:lnTo>
                <a:lnTo>
                  <a:pt x="39" y="224"/>
                </a:lnTo>
                <a:lnTo>
                  <a:pt x="32" y="214"/>
                </a:lnTo>
                <a:lnTo>
                  <a:pt x="26" y="206"/>
                </a:lnTo>
                <a:lnTo>
                  <a:pt x="21" y="196"/>
                </a:lnTo>
                <a:lnTo>
                  <a:pt x="16" y="185"/>
                </a:lnTo>
                <a:lnTo>
                  <a:pt x="16" y="185"/>
                </a:lnTo>
                <a:lnTo>
                  <a:pt x="11" y="172"/>
                </a:lnTo>
                <a:lnTo>
                  <a:pt x="8" y="160"/>
                </a:lnTo>
                <a:lnTo>
                  <a:pt x="7" y="146"/>
                </a:lnTo>
                <a:lnTo>
                  <a:pt x="5" y="133"/>
                </a:lnTo>
                <a:lnTo>
                  <a:pt x="7" y="120"/>
                </a:lnTo>
                <a:lnTo>
                  <a:pt x="8" y="108"/>
                </a:lnTo>
                <a:lnTo>
                  <a:pt x="11" y="94"/>
                </a:lnTo>
                <a:lnTo>
                  <a:pt x="16" y="82"/>
                </a:lnTo>
                <a:lnTo>
                  <a:pt x="21" y="71"/>
                </a:lnTo>
                <a:lnTo>
                  <a:pt x="28" y="59"/>
                </a:lnTo>
                <a:lnTo>
                  <a:pt x="36" y="49"/>
                </a:lnTo>
                <a:lnTo>
                  <a:pt x="44" y="40"/>
                </a:lnTo>
                <a:lnTo>
                  <a:pt x="54" y="30"/>
                </a:lnTo>
                <a:lnTo>
                  <a:pt x="65" y="23"/>
                </a:lnTo>
                <a:lnTo>
                  <a:pt x="76" y="15"/>
                </a:lnTo>
                <a:lnTo>
                  <a:pt x="89" y="9"/>
                </a:lnTo>
                <a:lnTo>
                  <a:pt x="89" y="9"/>
                </a:lnTo>
                <a:lnTo>
                  <a:pt x="101" y="6"/>
                </a:lnTo>
                <a:lnTo>
                  <a:pt x="113" y="2"/>
                </a:lnTo>
                <a:lnTo>
                  <a:pt x="127" y="0"/>
                </a:lnTo>
                <a:lnTo>
                  <a:pt x="140" y="0"/>
                </a:lnTo>
                <a:lnTo>
                  <a:pt x="140" y="0"/>
                </a:lnTo>
                <a:lnTo>
                  <a:pt x="150" y="0"/>
                </a:lnTo>
                <a:lnTo>
                  <a:pt x="161" y="1"/>
                </a:lnTo>
                <a:lnTo>
                  <a:pt x="170" y="3"/>
                </a:lnTo>
                <a:lnTo>
                  <a:pt x="180" y="6"/>
                </a:lnTo>
                <a:lnTo>
                  <a:pt x="198" y="12"/>
                </a:lnTo>
                <a:lnTo>
                  <a:pt x="215" y="22"/>
                </a:lnTo>
                <a:lnTo>
                  <a:pt x="230" y="34"/>
                </a:lnTo>
                <a:lnTo>
                  <a:pt x="244" y="48"/>
                </a:lnTo>
                <a:lnTo>
                  <a:pt x="249" y="56"/>
                </a:lnTo>
                <a:lnTo>
                  <a:pt x="255" y="64"/>
                </a:lnTo>
                <a:lnTo>
                  <a:pt x="260" y="74"/>
                </a:lnTo>
                <a:lnTo>
                  <a:pt x="264" y="82"/>
                </a:lnTo>
                <a:lnTo>
                  <a:pt x="264" y="82"/>
                </a:lnTo>
                <a:lnTo>
                  <a:pt x="269" y="96"/>
                </a:lnTo>
                <a:lnTo>
                  <a:pt x="272" y="109"/>
                </a:lnTo>
                <a:lnTo>
                  <a:pt x="273" y="122"/>
                </a:lnTo>
                <a:lnTo>
                  <a:pt x="275" y="134"/>
                </a:lnTo>
                <a:lnTo>
                  <a:pt x="273" y="148"/>
                </a:lnTo>
                <a:lnTo>
                  <a:pt x="272" y="161"/>
                </a:lnTo>
                <a:lnTo>
                  <a:pt x="269" y="173"/>
                </a:lnTo>
                <a:lnTo>
                  <a:pt x="264" y="185"/>
                </a:lnTo>
                <a:lnTo>
                  <a:pt x="259" y="197"/>
                </a:lnTo>
                <a:lnTo>
                  <a:pt x="252" y="208"/>
                </a:lnTo>
                <a:lnTo>
                  <a:pt x="244" y="218"/>
                </a:lnTo>
                <a:lnTo>
                  <a:pt x="236" y="229"/>
                </a:lnTo>
                <a:lnTo>
                  <a:pt x="226" y="237"/>
                </a:lnTo>
                <a:lnTo>
                  <a:pt x="215" y="245"/>
                </a:lnTo>
                <a:lnTo>
                  <a:pt x="204" y="252"/>
                </a:lnTo>
                <a:lnTo>
                  <a:pt x="192" y="258"/>
                </a:lnTo>
                <a:lnTo>
                  <a:pt x="192" y="258"/>
                </a:lnTo>
                <a:lnTo>
                  <a:pt x="185" y="260"/>
                </a:lnTo>
                <a:lnTo>
                  <a:pt x="185" y="260"/>
                </a:lnTo>
                <a:lnTo>
                  <a:pt x="168" y="267"/>
                </a:lnTo>
                <a:lnTo>
                  <a:pt x="152" y="271"/>
                </a:lnTo>
                <a:lnTo>
                  <a:pt x="134" y="274"/>
                </a:lnTo>
                <a:lnTo>
                  <a:pt x="117" y="275"/>
                </a:lnTo>
                <a:lnTo>
                  <a:pt x="117" y="275"/>
                </a:lnTo>
                <a:close/>
              </a:path>
            </a:pathLst>
          </a:custGeom>
          <a:solidFill>
            <a:srgbClr val="944E4E"/>
          </a:solidFill>
          <a:ln w="38100">
            <a:solidFill>
              <a:srgbClr val="F7F7F7"/>
            </a:solidFill>
            <a:round/>
            <a:headEnd/>
            <a:tailEnd/>
          </a:ln>
          <a:extLst/>
        </p:spPr>
        <p:txBody>
          <a:bodyPr anchor="ctr" anchorCtr="1"/>
          <a:lstStyle/>
          <a:p>
            <a:pPr>
              <a:defRPr/>
            </a:pPr>
            <a:r>
              <a:rPr lang="fr-FR" sz="2400" dirty="0">
                <a:solidFill>
                  <a:schemeClr val="bg1"/>
                </a:solidFill>
                <a:latin typeface="+mj-lt"/>
              </a:rPr>
              <a:t>O</a:t>
            </a:r>
          </a:p>
        </p:txBody>
      </p:sp>
      <p:sp>
        <p:nvSpPr>
          <p:cNvPr id="30" name="Freeform 185">
            <a:extLst>
              <a:ext uri="{FF2B5EF4-FFF2-40B4-BE49-F238E27FC236}">
                <a16:creationId xmlns:a16="http://schemas.microsoft.com/office/drawing/2014/main" xmlns="" id="{A5747A34-D77A-4158-92EB-E0277ED7D6E5}"/>
              </a:ext>
            </a:extLst>
          </p:cNvPr>
          <p:cNvSpPr>
            <a:spLocks/>
          </p:cNvSpPr>
          <p:nvPr/>
        </p:nvSpPr>
        <p:spPr bwMode="auto">
          <a:xfrm>
            <a:off x="2161560" y="4543229"/>
            <a:ext cx="501650" cy="1246187"/>
          </a:xfrm>
          <a:custGeom>
            <a:avLst/>
            <a:gdLst>
              <a:gd name="T0" fmla="*/ 283 w 283"/>
              <a:gd name="T1" fmla="*/ 667 h 702"/>
              <a:gd name="T2" fmla="*/ 242 w 283"/>
              <a:gd name="T3" fmla="*/ 633 h 702"/>
              <a:gd name="T4" fmla="*/ 205 w 283"/>
              <a:gd name="T5" fmla="*/ 594 h 702"/>
              <a:gd name="T6" fmla="*/ 174 w 283"/>
              <a:gd name="T7" fmla="*/ 551 h 702"/>
              <a:gd name="T8" fmla="*/ 147 w 283"/>
              <a:gd name="T9" fmla="*/ 505 h 702"/>
              <a:gd name="T10" fmla="*/ 125 w 283"/>
              <a:gd name="T11" fmla="*/ 456 h 702"/>
              <a:gd name="T12" fmla="*/ 111 w 283"/>
              <a:gd name="T13" fmla="*/ 403 h 702"/>
              <a:gd name="T14" fmla="*/ 102 w 283"/>
              <a:gd name="T15" fmla="*/ 349 h 702"/>
              <a:gd name="T16" fmla="*/ 101 w 283"/>
              <a:gd name="T17" fmla="*/ 292 h 702"/>
              <a:gd name="T18" fmla="*/ 102 w 283"/>
              <a:gd name="T19" fmla="*/ 268 h 702"/>
              <a:gd name="T20" fmla="*/ 108 w 283"/>
              <a:gd name="T21" fmla="*/ 220 h 702"/>
              <a:gd name="T22" fmla="*/ 120 w 283"/>
              <a:gd name="T23" fmla="*/ 174 h 702"/>
              <a:gd name="T24" fmla="*/ 136 w 283"/>
              <a:gd name="T25" fmla="*/ 131 h 702"/>
              <a:gd name="T26" fmla="*/ 146 w 283"/>
              <a:gd name="T27" fmla="*/ 110 h 702"/>
              <a:gd name="T28" fmla="*/ 127 w 283"/>
              <a:gd name="T29" fmla="*/ 87 h 702"/>
              <a:gd name="T30" fmla="*/ 111 w 283"/>
              <a:gd name="T31" fmla="*/ 60 h 702"/>
              <a:gd name="T32" fmla="*/ 101 w 283"/>
              <a:gd name="T33" fmla="*/ 31 h 702"/>
              <a:gd name="T34" fmla="*/ 97 w 283"/>
              <a:gd name="T35" fmla="*/ 0 h 702"/>
              <a:gd name="T36" fmla="*/ 77 w 283"/>
              <a:gd name="T37" fmla="*/ 32 h 702"/>
              <a:gd name="T38" fmla="*/ 43 w 283"/>
              <a:gd name="T39" fmla="*/ 100 h 702"/>
              <a:gd name="T40" fmla="*/ 17 w 283"/>
              <a:gd name="T41" fmla="*/ 174 h 702"/>
              <a:gd name="T42" fmla="*/ 9 w 283"/>
              <a:gd name="T43" fmla="*/ 213 h 702"/>
              <a:gd name="T44" fmla="*/ 3 w 283"/>
              <a:gd name="T45" fmla="*/ 253 h 702"/>
              <a:gd name="T46" fmla="*/ 0 w 283"/>
              <a:gd name="T47" fmla="*/ 294 h 702"/>
              <a:gd name="T48" fmla="*/ 0 w 283"/>
              <a:gd name="T49" fmla="*/ 323 h 702"/>
              <a:gd name="T50" fmla="*/ 4 w 283"/>
              <a:gd name="T51" fmla="*/ 382 h 702"/>
              <a:gd name="T52" fmla="*/ 15 w 283"/>
              <a:gd name="T53" fmla="*/ 439 h 702"/>
              <a:gd name="T54" fmla="*/ 31 w 283"/>
              <a:gd name="T55" fmla="*/ 492 h 702"/>
              <a:gd name="T56" fmla="*/ 51 w 283"/>
              <a:gd name="T57" fmla="*/ 544 h 702"/>
              <a:gd name="T58" fmla="*/ 78 w 283"/>
              <a:gd name="T59" fmla="*/ 593 h 702"/>
              <a:gd name="T60" fmla="*/ 110 w 283"/>
              <a:gd name="T61" fmla="*/ 639 h 702"/>
              <a:gd name="T62" fmla="*/ 145 w 283"/>
              <a:gd name="T63" fmla="*/ 681 h 702"/>
              <a:gd name="T64" fmla="*/ 163 w 283"/>
              <a:gd name="T65" fmla="*/ 702 h 702"/>
              <a:gd name="T66" fmla="*/ 188 w 283"/>
              <a:gd name="T67" fmla="*/ 686 h 702"/>
              <a:gd name="T68" fmla="*/ 216 w 283"/>
              <a:gd name="T69" fmla="*/ 674 h 702"/>
              <a:gd name="T70" fmla="*/ 245 w 283"/>
              <a:gd name="T71" fmla="*/ 668 h 702"/>
              <a:gd name="T72" fmla="*/ 277 w 283"/>
              <a:gd name="T73" fmla="*/ 665 h 702"/>
              <a:gd name="T74" fmla="*/ 283 w 283"/>
              <a:gd name="T75" fmla="*/ 667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3" h="702">
                <a:moveTo>
                  <a:pt x="283" y="667"/>
                </a:moveTo>
                <a:lnTo>
                  <a:pt x="283" y="667"/>
                </a:lnTo>
                <a:lnTo>
                  <a:pt x="261" y="650"/>
                </a:lnTo>
                <a:lnTo>
                  <a:pt x="242" y="633"/>
                </a:lnTo>
                <a:lnTo>
                  <a:pt x="222" y="613"/>
                </a:lnTo>
                <a:lnTo>
                  <a:pt x="205" y="594"/>
                </a:lnTo>
                <a:lnTo>
                  <a:pt x="188" y="573"/>
                </a:lnTo>
                <a:lnTo>
                  <a:pt x="174" y="551"/>
                </a:lnTo>
                <a:lnTo>
                  <a:pt x="159" y="528"/>
                </a:lnTo>
                <a:lnTo>
                  <a:pt x="147" y="505"/>
                </a:lnTo>
                <a:lnTo>
                  <a:pt x="135" y="480"/>
                </a:lnTo>
                <a:lnTo>
                  <a:pt x="125" y="456"/>
                </a:lnTo>
                <a:lnTo>
                  <a:pt x="118" y="429"/>
                </a:lnTo>
                <a:lnTo>
                  <a:pt x="111" y="403"/>
                </a:lnTo>
                <a:lnTo>
                  <a:pt x="106" y="376"/>
                </a:lnTo>
                <a:lnTo>
                  <a:pt x="102" y="349"/>
                </a:lnTo>
                <a:lnTo>
                  <a:pt x="101" y="320"/>
                </a:lnTo>
                <a:lnTo>
                  <a:pt x="101" y="292"/>
                </a:lnTo>
                <a:lnTo>
                  <a:pt x="101" y="292"/>
                </a:lnTo>
                <a:lnTo>
                  <a:pt x="102" y="268"/>
                </a:lnTo>
                <a:lnTo>
                  <a:pt x="105" y="243"/>
                </a:lnTo>
                <a:lnTo>
                  <a:pt x="108" y="220"/>
                </a:lnTo>
                <a:lnTo>
                  <a:pt x="114" y="197"/>
                </a:lnTo>
                <a:lnTo>
                  <a:pt x="120" y="174"/>
                </a:lnTo>
                <a:lnTo>
                  <a:pt x="128" y="152"/>
                </a:lnTo>
                <a:lnTo>
                  <a:pt x="136" y="131"/>
                </a:lnTo>
                <a:lnTo>
                  <a:pt x="146" y="110"/>
                </a:lnTo>
                <a:lnTo>
                  <a:pt x="146" y="110"/>
                </a:lnTo>
                <a:lnTo>
                  <a:pt x="135" y="99"/>
                </a:lnTo>
                <a:lnTo>
                  <a:pt x="127" y="87"/>
                </a:lnTo>
                <a:lnTo>
                  <a:pt x="118" y="74"/>
                </a:lnTo>
                <a:lnTo>
                  <a:pt x="111" y="60"/>
                </a:lnTo>
                <a:lnTo>
                  <a:pt x="106" y="46"/>
                </a:lnTo>
                <a:lnTo>
                  <a:pt x="101" y="31"/>
                </a:lnTo>
                <a:lnTo>
                  <a:pt x="99" y="15"/>
                </a:lnTo>
                <a:lnTo>
                  <a:pt x="97" y="0"/>
                </a:lnTo>
                <a:lnTo>
                  <a:pt x="97" y="0"/>
                </a:lnTo>
                <a:lnTo>
                  <a:pt x="77" y="32"/>
                </a:lnTo>
                <a:lnTo>
                  <a:pt x="59" y="65"/>
                </a:lnTo>
                <a:lnTo>
                  <a:pt x="43" y="100"/>
                </a:lnTo>
                <a:lnTo>
                  <a:pt x="28" y="137"/>
                </a:lnTo>
                <a:lnTo>
                  <a:pt x="17" y="174"/>
                </a:lnTo>
                <a:lnTo>
                  <a:pt x="12" y="194"/>
                </a:lnTo>
                <a:lnTo>
                  <a:pt x="9" y="213"/>
                </a:lnTo>
                <a:lnTo>
                  <a:pt x="5" y="234"/>
                </a:lnTo>
                <a:lnTo>
                  <a:pt x="3" y="253"/>
                </a:lnTo>
                <a:lnTo>
                  <a:pt x="2" y="274"/>
                </a:lnTo>
                <a:lnTo>
                  <a:pt x="0" y="294"/>
                </a:lnTo>
                <a:lnTo>
                  <a:pt x="0" y="294"/>
                </a:lnTo>
                <a:lnTo>
                  <a:pt x="0" y="323"/>
                </a:lnTo>
                <a:lnTo>
                  <a:pt x="2" y="353"/>
                </a:lnTo>
                <a:lnTo>
                  <a:pt x="4" y="382"/>
                </a:lnTo>
                <a:lnTo>
                  <a:pt x="9" y="411"/>
                </a:lnTo>
                <a:lnTo>
                  <a:pt x="15" y="439"/>
                </a:lnTo>
                <a:lnTo>
                  <a:pt x="22" y="465"/>
                </a:lnTo>
                <a:lnTo>
                  <a:pt x="31" y="492"/>
                </a:lnTo>
                <a:lnTo>
                  <a:pt x="40" y="519"/>
                </a:lnTo>
                <a:lnTo>
                  <a:pt x="51" y="544"/>
                </a:lnTo>
                <a:lnTo>
                  <a:pt x="65" y="570"/>
                </a:lnTo>
                <a:lnTo>
                  <a:pt x="78" y="593"/>
                </a:lnTo>
                <a:lnTo>
                  <a:pt x="93" y="617"/>
                </a:lnTo>
                <a:lnTo>
                  <a:pt x="110" y="639"/>
                </a:lnTo>
                <a:lnTo>
                  <a:pt x="127" y="661"/>
                </a:lnTo>
                <a:lnTo>
                  <a:pt x="145" y="681"/>
                </a:lnTo>
                <a:lnTo>
                  <a:pt x="163" y="702"/>
                </a:lnTo>
                <a:lnTo>
                  <a:pt x="163" y="702"/>
                </a:lnTo>
                <a:lnTo>
                  <a:pt x="176" y="693"/>
                </a:lnTo>
                <a:lnTo>
                  <a:pt x="188" y="686"/>
                </a:lnTo>
                <a:lnTo>
                  <a:pt x="202" y="680"/>
                </a:lnTo>
                <a:lnTo>
                  <a:pt x="216" y="674"/>
                </a:lnTo>
                <a:lnTo>
                  <a:pt x="231" y="670"/>
                </a:lnTo>
                <a:lnTo>
                  <a:pt x="245" y="668"/>
                </a:lnTo>
                <a:lnTo>
                  <a:pt x="261" y="667"/>
                </a:lnTo>
                <a:lnTo>
                  <a:pt x="277" y="665"/>
                </a:lnTo>
                <a:lnTo>
                  <a:pt x="277" y="665"/>
                </a:lnTo>
                <a:lnTo>
                  <a:pt x="283" y="667"/>
                </a:lnTo>
                <a:lnTo>
                  <a:pt x="283" y="667"/>
                </a:lnTo>
                <a:close/>
              </a:path>
            </a:pathLst>
          </a:custGeom>
          <a:solidFill>
            <a:srgbClr val="944E4E"/>
          </a:solidFill>
          <a:ln w="9525">
            <a:solidFill>
              <a:schemeClr val="bg1"/>
            </a:solidFill>
            <a:round/>
            <a:headEnd/>
            <a:tailEnd/>
          </a:ln>
          <a:extLst/>
        </p:spPr>
        <p:txBody>
          <a:bodyPr/>
          <a:lstStyle/>
          <a:p>
            <a:pPr>
              <a:defRPr/>
            </a:pPr>
            <a:endParaRPr lang="fr-FR" sz="500"/>
          </a:p>
        </p:txBody>
      </p:sp>
      <p:cxnSp>
        <p:nvCxnSpPr>
          <p:cNvPr id="31" name="直接连接符 30">
            <a:extLst>
              <a:ext uri="{FF2B5EF4-FFF2-40B4-BE49-F238E27FC236}">
                <a16:creationId xmlns:a16="http://schemas.microsoft.com/office/drawing/2014/main" xmlns="" id="{F0664996-B42D-49D9-B1B9-33AA672A4D6D}"/>
              </a:ext>
            </a:extLst>
          </p:cNvPr>
          <p:cNvCxnSpPr/>
          <p:nvPr/>
        </p:nvCxnSpPr>
        <p:spPr>
          <a:xfrm>
            <a:off x="2161560" y="4117778"/>
            <a:ext cx="3935412" cy="0"/>
          </a:xfrm>
          <a:prstGeom prst="line">
            <a:avLst/>
          </a:prstGeom>
          <a:ln>
            <a:solidFill>
              <a:srgbClr val="DEDEDE"/>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a16="http://schemas.microsoft.com/office/drawing/2014/main" xmlns="" id="{7EAB61F2-7095-462A-A973-72EE273E5FE3}"/>
              </a:ext>
            </a:extLst>
          </p:cNvPr>
          <p:cNvCxnSpPr/>
          <p:nvPr/>
        </p:nvCxnSpPr>
        <p:spPr>
          <a:xfrm>
            <a:off x="4130060" y="2169915"/>
            <a:ext cx="0" cy="3911600"/>
          </a:xfrm>
          <a:prstGeom prst="line">
            <a:avLst/>
          </a:prstGeom>
          <a:ln>
            <a:solidFill>
              <a:srgbClr val="DEDEDE"/>
            </a:solidFill>
          </a:ln>
        </p:spPr>
        <p:style>
          <a:lnRef idx="1">
            <a:schemeClr val="accent1"/>
          </a:lnRef>
          <a:fillRef idx="0">
            <a:schemeClr val="accent1"/>
          </a:fillRef>
          <a:effectRef idx="0">
            <a:schemeClr val="accent1"/>
          </a:effectRef>
          <a:fontRef idx="minor">
            <a:schemeClr val="tx1"/>
          </a:fontRef>
        </p:style>
      </p:cxnSp>
      <p:grpSp>
        <p:nvGrpSpPr>
          <p:cNvPr id="33" name="组合 32">
            <a:extLst>
              <a:ext uri="{FF2B5EF4-FFF2-40B4-BE49-F238E27FC236}">
                <a16:creationId xmlns:a16="http://schemas.microsoft.com/office/drawing/2014/main" xmlns="" id="{ED9990D2-8A3F-4EED-8A94-D45142282C22}"/>
              </a:ext>
            </a:extLst>
          </p:cNvPr>
          <p:cNvGrpSpPr/>
          <p:nvPr/>
        </p:nvGrpSpPr>
        <p:grpSpPr>
          <a:xfrm>
            <a:off x="7399357" y="2112765"/>
            <a:ext cx="3579788" cy="3795681"/>
            <a:chOff x="7147155" y="1090387"/>
            <a:chExt cx="3810244" cy="4040037"/>
          </a:xfrm>
        </p:grpSpPr>
        <p:sp>
          <p:nvSpPr>
            <p:cNvPr id="34" name="Rounded Rectangle 3">
              <a:extLst>
                <a:ext uri="{FF2B5EF4-FFF2-40B4-BE49-F238E27FC236}">
                  <a16:creationId xmlns:a16="http://schemas.microsoft.com/office/drawing/2014/main" xmlns="" id="{36F36D7C-6AED-4F3C-B8BB-17AF0F66B3E8}"/>
                </a:ext>
              </a:extLst>
            </p:cNvPr>
            <p:cNvSpPr/>
            <p:nvPr/>
          </p:nvSpPr>
          <p:spPr>
            <a:xfrm>
              <a:off x="7147155" y="4453437"/>
              <a:ext cx="67594" cy="676987"/>
            </a:xfrm>
            <a:prstGeom prst="round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lumMod val="50000"/>
                  </a:schemeClr>
                </a:solidFill>
                <a:latin typeface="Lato Light" charset="0"/>
              </a:endParaRPr>
            </a:p>
          </p:txBody>
        </p:sp>
        <p:sp>
          <p:nvSpPr>
            <p:cNvPr id="35" name="TextBox 72">
              <a:extLst>
                <a:ext uri="{FF2B5EF4-FFF2-40B4-BE49-F238E27FC236}">
                  <a16:creationId xmlns:a16="http://schemas.microsoft.com/office/drawing/2014/main" xmlns="" id="{6D716C81-54FE-409E-9746-9A8ED9949F15}"/>
                </a:ext>
              </a:extLst>
            </p:cNvPr>
            <p:cNvSpPr txBox="1"/>
            <p:nvPr/>
          </p:nvSpPr>
          <p:spPr>
            <a:xfrm>
              <a:off x="7433670" y="4662867"/>
              <a:ext cx="3523729" cy="458626"/>
            </a:xfrm>
            <a:prstGeom prst="rect">
              <a:avLst/>
            </a:prstGeom>
            <a:noFill/>
          </p:spPr>
          <p:txBody>
            <a:bodyPr wrap="square" lIns="0" tIns="0" rIns="0" bIns="0"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6" name="TextBox 87">
              <a:extLst>
                <a:ext uri="{FF2B5EF4-FFF2-40B4-BE49-F238E27FC236}">
                  <a16:creationId xmlns:a16="http://schemas.microsoft.com/office/drawing/2014/main" xmlns="" id="{AB5929A2-704E-4806-AF0C-BA15D75CCF86}"/>
                </a:ext>
              </a:extLst>
            </p:cNvPr>
            <p:cNvSpPr txBox="1"/>
            <p:nvPr/>
          </p:nvSpPr>
          <p:spPr>
            <a:xfrm>
              <a:off x="7433670" y="4353981"/>
              <a:ext cx="873575" cy="232043"/>
            </a:xfrm>
            <a:prstGeom prst="rect">
              <a:avLst/>
            </a:prstGeom>
            <a:noFill/>
          </p:spPr>
          <p:txBody>
            <a:bodyPr wrap="none" lIns="0" tIns="0" rIns="0" bIns="0" rtlCol="0">
              <a:spAutoFit/>
            </a:bodyPr>
            <a:lstStyle/>
            <a:p>
              <a:pPr>
                <a:lnSpc>
                  <a:spcPts val="1733"/>
                </a:lnSpc>
                <a:spcAft>
                  <a:spcPts val="1600"/>
                </a:spcAft>
              </a:pPr>
              <a:r>
                <a:rPr lang="zh-CN" altLang="en-US" sz="1600" b="1" dirty="0">
                  <a:solidFill>
                    <a:schemeClr val="bg1">
                      <a:lumMod val="50000"/>
                    </a:schemeClr>
                  </a:solidFill>
                  <a:latin typeface="Lato Bold" charset="0"/>
                  <a:ea typeface="Lato Bold" charset="0"/>
                  <a:cs typeface="Lato Bold" charset="0"/>
                </a:rPr>
                <a:t>加入标题</a:t>
              </a:r>
              <a:endParaRPr lang="en-US" altLang="zh-CN" sz="1600" b="1" dirty="0">
                <a:solidFill>
                  <a:schemeClr val="bg1">
                    <a:lumMod val="50000"/>
                  </a:schemeClr>
                </a:solidFill>
                <a:latin typeface="Lato Bold" charset="0"/>
                <a:ea typeface="Lato Bold" charset="0"/>
                <a:cs typeface="Lato Bold" charset="0"/>
              </a:endParaRPr>
            </a:p>
          </p:txBody>
        </p:sp>
        <p:sp>
          <p:nvSpPr>
            <p:cNvPr id="37" name="Rounded Rectangle 88">
              <a:extLst>
                <a:ext uri="{FF2B5EF4-FFF2-40B4-BE49-F238E27FC236}">
                  <a16:creationId xmlns:a16="http://schemas.microsoft.com/office/drawing/2014/main" xmlns="" id="{E1FF6946-2548-4521-A04A-7401B88FFAD7}"/>
                </a:ext>
              </a:extLst>
            </p:cNvPr>
            <p:cNvSpPr/>
            <p:nvPr/>
          </p:nvSpPr>
          <p:spPr>
            <a:xfrm>
              <a:off x="7147155" y="3360018"/>
              <a:ext cx="67594" cy="676987"/>
            </a:xfrm>
            <a:prstGeom prst="round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lumMod val="50000"/>
                  </a:schemeClr>
                </a:solidFill>
                <a:latin typeface="Lato Light" charset="0"/>
              </a:endParaRPr>
            </a:p>
          </p:txBody>
        </p:sp>
        <p:sp>
          <p:nvSpPr>
            <p:cNvPr id="38" name="TextBox 89">
              <a:extLst>
                <a:ext uri="{FF2B5EF4-FFF2-40B4-BE49-F238E27FC236}">
                  <a16:creationId xmlns:a16="http://schemas.microsoft.com/office/drawing/2014/main" xmlns="" id="{DE4FA3F9-C5A5-4630-8045-380C2F2701AF}"/>
                </a:ext>
              </a:extLst>
            </p:cNvPr>
            <p:cNvSpPr txBox="1"/>
            <p:nvPr/>
          </p:nvSpPr>
          <p:spPr>
            <a:xfrm>
              <a:off x="7433670" y="3569449"/>
              <a:ext cx="3523729" cy="458626"/>
            </a:xfrm>
            <a:prstGeom prst="rect">
              <a:avLst/>
            </a:prstGeom>
            <a:noFill/>
          </p:spPr>
          <p:txBody>
            <a:bodyPr wrap="square" lIns="0" tIns="0" rIns="0" bIns="0"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9" name="TextBox 90">
              <a:extLst>
                <a:ext uri="{FF2B5EF4-FFF2-40B4-BE49-F238E27FC236}">
                  <a16:creationId xmlns:a16="http://schemas.microsoft.com/office/drawing/2014/main" xmlns="" id="{332FB435-D108-4566-87EE-75D167AB17B2}"/>
                </a:ext>
              </a:extLst>
            </p:cNvPr>
            <p:cNvSpPr txBox="1"/>
            <p:nvPr/>
          </p:nvSpPr>
          <p:spPr>
            <a:xfrm>
              <a:off x="7433670" y="3260562"/>
              <a:ext cx="873575" cy="232043"/>
            </a:xfrm>
            <a:prstGeom prst="rect">
              <a:avLst/>
            </a:prstGeom>
            <a:noFill/>
          </p:spPr>
          <p:txBody>
            <a:bodyPr wrap="none" lIns="0" tIns="0" rIns="0" bIns="0" rtlCol="0">
              <a:spAutoFit/>
            </a:bodyPr>
            <a:lstStyle/>
            <a:p>
              <a:pPr>
                <a:lnSpc>
                  <a:spcPts val="1733"/>
                </a:lnSpc>
                <a:spcAft>
                  <a:spcPts val="1600"/>
                </a:spcAft>
              </a:pPr>
              <a:r>
                <a:rPr lang="zh-CN" altLang="en-US" sz="1600" b="1" dirty="0">
                  <a:solidFill>
                    <a:schemeClr val="bg1">
                      <a:lumMod val="50000"/>
                    </a:schemeClr>
                  </a:solidFill>
                  <a:latin typeface="Lato Bold" charset="0"/>
                  <a:ea typeface="Lato Bold" charset="0"/>
                  <a:cs typeface="Lato Bold" charset="0"/>
                </a:rPr>
                <a:t>加入标题</a:t>
              </a:r>
              <a:endParaRPr lang="en-US" altLang="zh-CN" sz="1600" b="1" dirty="0">
                <a:solidFill>
                  <a:schemeClr val="bg1">
                    <a:lumMod val="50000"/>
                  </a:schemeClr>
                </a:solidFill>
                <a:latin typeface="Lato Bold" charset="0"/>
                <a:ea typeface="Lato Bold" charset="0"/>
                <a:cs typeface="Lato Bold" charset="0"/>
              </a:endParaRPr>
            </a:p>
          </p:txBody>
        </p:sp>
        <p:sp>
          <p:nvSpPr>
            <p:cNvPr id="40" name="Rounded Rectangle 94">
              <a:extLst>
                <a:ext uri="{FF2B5EF4-FFF2-40B4-BE49-F238E27FC236}">
                  <a16:creationId xmlns:a16="http://schemas.microsoft.com/office/drawing/2014/main" xmlns="" id="{E539E3CC-8408-4A99-BCB5-3E54DA7CED71}"/>
                </a:ext>
              </a:extLst>
            </p:cNvPr>
            <p:cNvSpPr/>
            <p:nvPr/>
          </p:nvSpPr>
          <p:spPr>
            <a:xfrm>
              <a:off x="7147155" y="2283262"/>
              <a:ext cx="67594" cy="676987"/>
            </a:xfrm>
            <a:prstGeom prst="round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lumMod val="50000"/>
                  </a:schemeClr>
                </a:solidFill>
                <a:latin typeface="Lato Light" charset="0"/>
              </a:endParaRPr>
            </a:p>
          </p:txBody>
        </p:sp>
        <p:sp>
          <p:nvSpPr>
            <p:cNvPr id="41" name="TextBox 95">
              <a:extLst>
                <a:ext uri="{FF2B5EF4-FFF2-40B4-BE49-F238E27FC236}">
                  <a16:creationId xmlns:a16="http://schemas.microsoft.com/office/drawing/2014/main" xmlns="" id="{7962460A-D00B-4104-A6E2-9B3CE608BD2E}"/>
                </a:ext>
              </a:extLst>
            </p:cNvPr>
            <p:cNvSpPr txBox="1"/>
            <p:nvPr/>
          </p:nvSpPr>
          <p:spPr>
            <a:xfrm>
              <a:off x="7433670" y="2492695"/>
              <a:ext cx="3523729" cy="458626"/>
            </a:xfrm>
            <a:prstGeom prst="rect">
              <a:avLst/>
            </a:prstGeom>
            <a:noFill/>
          </p:spPr>
          <p:txBody>
            <a:bodyPr wrap="square" lIns="0" tIns="0" rIns="0" bIns="0"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42" name="TextBox 96">
              <a:extLst>
                <a:ext uri="{FF2B5EF4-FFF2-40B4-BE49-F238E27FC236}">
                  <a16:creationId xmlns:a16="http://schemas.microsoft.com/office/drawing/2014/main" xmlns="" id="{8ED8ED1A-2AAE-4637-9B0B-DF63281B10FC}"/>
                </a:ext>
              </a:extLst>
            </p:cNvPr>
            <p:cNvSpPr txBox="1"/>
            <p:nvPr/>
          </p:nvSpPr>
          <p:spPr>
            <a:xfrm>
              <a:off x="7433670" y="2183806"/>
              <a:ext cx="873575" cy="232043"/>
            </a:xfrm>
            <a:prstGeom prst="rect">
              <a:avLst/>
            </a:prstGeom>
            <a:noFill/>
          </p:spPr>
          <p:txBody>
            <a:bodyPr wrap="none" lIns="0" tIns="0" rIns="0" bIns="0" rtlCol="0">
              <a:spAutoFit/>
            </a:bodyPr>
            <a:lstStyle/>
            <a:p>
              <a:pPr>
                <a:lnSpc>
                  <a:spcPts val="1733"/>
                </a:lnSpc>
                <a:spcAft>
                  <a:spcPts val="1600"/>
                </a:spcAft>
              </a:pPr>
              <a:r>
                <a:rPr lang="zh-CN" altLang="en-US" sz="1600" b="1" dirty="0">
                  <a:solidFill>
                    <a:schemeClr val="bg1">
                      <a:lumMod val="50000"/>
                    </a:schemeClr>
                  </a:solidFill>
                  <a:latin typeface="Lato Bold" charset="0"/>
                  <a:ea typeface="Lato Bold" charset="0"/>
                  <a:cs typeface="Lato Bold" charset="0"/>
                </a:rPr>
                <a:t>加入标题</a:t>
              </a:r>
              <a:endParaRPr lang="en-US" altLang="zh-CN" sz="1600" b="1" dirty="0">
                <a:solidFill>
                  <a:schemeClr val="bg1">
                    <a:lumMod val="50000"/>
                  </a:schemeClr>
                </a:solidFill>
                <a:latin typeface="Lato Bold" charset="0"/>
                <a:ea typeface="Lato Bold" charset="0"/>
                <a:cs typeface="Lato Bold" charset="0"/>
              </a:endParaRPr>
            </a:p>
          </p:txBody>
        </p:sp>
        <p:sp>
          <p:nvSpPr>
            <p:cNvPr id="43" name="Rounded Rectangle 97">
              <a:extLst>
                <a:ext uri="{FF2B5EF4-FFF2-40B4-BE49-F238E27FC236}">
                  <a16:creationId xmlns:a16="http://schemas.microsoft.com/office/drawing/2014/main" xmlns="" id="{0A54B7A9-57D4-4CE7-BAFC-7E3E6F8E3DBA}"/>
                </a:ext>
              </a:extLst>
            </p:cNvPr>
            <p:cNvSpPr/>
            <p:nvPr/>
          </p:nvSpPr>
          <p:spPr>
            <a:xfrm>
              <a:off x="7147155" y="1189843"/>
              <a:ext cx="67594" cy="676987"/>
            </a:xfrm>
            <a:prstGeom prst="round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lumMod val="50000"/>
                  </a:schemeClr>
                </a:solidFill>
                <a:latin typeface="Lato Light" charset="0"/>
              </a:endParaRPr>
            </a:p>
          </p:txBody>
        </p:sp>
        <p:sp>
          <p:nvSpPr>
            <p:cNvPr id="44" name="TextBox 98">
              <a:extLst>
                <a:ext uri="{FF2B5EF4-FFF2-40B4-BE49-F238E27FC236}">
                  <a16:creationId xmlns:a16="http://schemas.microsoft.com/office/drawing/2014/main" xmlns="" id="{F1170A99-0C26-4316-A19B-2FBF5C75E256}"/>
                </a:ext>
              </a:extLst>
            </p:cNvPr>
            <p:cNvSpPr txBox="1"/>
            <p:nvPr/>
          </p:nvSpPr>
          <p:spPr>
            <a:xfrm>
              <a:off x="7433670" y="1399274"/>
              <a:ext cx="3523729" cy="458626"/>
            </a:xfrm>
            <a:prstGeom prst="rect">
              <a:avLst/>
            </a:prstGeom>
            <a:noFill/>
          </p:spPr>
          <p:txBody>
            <a:bodyPr wrap="square" lIns="0" tIns="0" rIns="0" bIns="0"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45" name="TextBox 99">
              <a:extLst>
                <a:ext uri="{FF2B5EF4-FFF2-40B4-BE49-F238E27FC236}">
                  <a16:creationId xmlns:a16="http://schemas.microsoft.com/office/drawing/2014/main" xmlns="" id="{F3272565-8EEB-4D97-8363-4C0F1512CFE6}"/>
                </a:ext>
              </a:extLst>
            </p:cNvPr>
            <p:cNvSpPr txBox="1"/>
            <p:nvPr/>
          </p:nvSpPr>
          <p:spPr>
            <a:xfrm>
              <a:off x="7433670" y="1090387"/>
              <a:ext cx="873575" cy="232043"/>
            </a:xfrm>
            <a:prstGeom prst="rect">
              <a:avLst/>
            </a:prstGeom>
            <a:noFill/>
          </p:spPr>
          <p:txBody>
            <a:bodyPr wrap="none" lIns="0" tIns="0" rIns="0" bIns="0" rtlCol="0">
              <a:spAutoFit/>
            </a:bodyPr>
            <a:lstStyle/>
            <a:p>
              <a:pPr>
                <a:lnSpc>
                  <a:spcPts val="1733"/>
                </a:lnSpc>
                <a:spcAft>
                  <a:spcPts val="1600"/>
                </a:spcAft>
              </a:pPr>
              <a:r>
                <a:rPr lang="zh-CN" altLang="en-US" sz="1600" b="1" dirty="0">
                  <a:solidFill>
                    <a:schemeClr val="bg1">
                      <a:lumMod val="50000"/>
                    </a:schemeClr>
                  </a:solidFill>
                  <a:latin typeface="Lato Bold" charset="0"/>
                  <a:ea typeface="Lato Bold" charset="0"/>
                  <a:cs typeface="Lato Bold" charset="0"/>
                </a:rPr>
                <a:t>加入标题</a:t>
              </a:r>
              <a:endParaRPr lang="en-US" sz="1600" b="1" dirty="0">
                <a:solidFill>
                  <a:schemeClr val="bg1">
                    <a:lumMod val="50000"/>
                  </a:schemeClr>
                </a:solidFill>
                <a:latin typeface="Lato Bold" charset="0"/>
                <a:ea typeface="Lato Bold" charset="0"/>
                <a:cs typeface="Lato Bold" charset="0"/>
              </a:endParaRPr>
            </a:p>
          </p:txBody>
        </p:sp>
      </p:grpSp>
    </p:spTree>
    <p:extLst>
      <p:ext uri="{BB962C8B-B14F-4D97-AF65-F5344CB8AC3E}">
        <p14:creationId xmlns:p14="http://schemas.microsoft.com/office/powerpoint/2010/main" val="2929708436"/>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23">
                                            <p:bg/>
                                          </p:spTgt>
                                        </p:tgtEl>
                                        <p:attrNameLst>
                                          <p:attrName>style.visibility</p:attrName>
                                        </p:attrNameLst>
                                      </p:cBhvr>
                                      <p:to>
                                        <p:strVal val="visible"/>
                                      </p:to>
                                    </p:set>
                                    <p:anim by="(-#ppt_w*2)" calcmode="lin" valueType="num">
                                      <p:cBhvr rctx="PPT">
                                        <p:cTn id="17" dur="500" autoRev="1" fill="hold">
                                          <p:stCondLst>
                                            <p:cond delay="0"/>
                                          </p:stCondLst>
                                        </p:cTn>
                                        <p:tgtEl>
                                          <p:spTgt spid="23">
                                            <p:bg/>
                                          </p:spTgt>
                                        </p:tgtEl>
                                        <p:attrNameLst>
                                          <p:attrName>ppt_w</p:attrName>
                                        </p:attrNameLst>
                                      </p:cBhvr>
                                    </p:anim>
                                    <p:anim by="(#ppt_w*0.50)" calcmode="lin" valueType="num">
                                      <p:cBhvr>
                                        <p:cTn id="18" dur="500" decel="50000" autoRev="1" fill="hold">
                                          <p:stCondLst>
                                            <p:cond delay="0"/>
                                          </p:stCondLst>
                                        </p:cTn>
                                        <p:tgtEl>
                                          <p:spTgt spid="23">
                                            <p:bg/>
                                          </p:spTgt>
                                        </p:tgtEl>
                                        <p:attrNameLst>
                                          <p:attrName>ppt_x</p:attrName>
                                        </p:attrNameLst>
                                      </p:cBhvr>
                                    </p:anim>
                                    <p:anim from="(-#ppt_h/2)" to="(#ppt_y)" calcmode="lin" valueType="num">
                                      <p:cBhvr>
                                        <p:cTn id="19" dur="1000" fill="hold">
                                          <p:stCondLst>
                                            <p:cond delay="0"/>
                                          </p:stCondLst>
                                        </p:cTn>
                                        <p:tgtEl>
                                          <p:spTgt spid="23">
                                            <p:bg/>
                                          </p:spTgt>
                                        </p:tgtEl>
                                        <p:attrNameLst>
                                          <p:attrName>ppt_y</p:attrName>
                                        </p:attrNameLst>
                                      </p:cBhvr>
                                    </p:anim>
                                    <p:animRot by="21600000">
                                      <p:cBhvr>
                                        <p:cTn id="20" dur="1000" fill="hold">
                                          <p:stCondLst>
                                            <p:cond delay="0"/>
                                          </p:stCondLst>
                                        </p:cTn>
                                        <p:tgtEl>
                                          <p:spTgt spid="23">
                                            <p:bg/>
                                          </p:spTgt>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3">
                                            <p:txEl>
                                              <p:pRg st="0" end="0"/>
                                            </p:txEl>
                                          </p:spTgt>
                                        </p:tgtEl>
                                        <p:attrNameLst>
                                          <p:attrName>style.visibility</p:attrName>
                                        </p:attrNameLst>
                                      </p:cBhvr>
                                      <p:to>
                                        <p:strVal val="visible"/>
                                      </p:to>
                                    </p:set>
                                    <p:anim by="(-#ppt_w*2)" calcmode="lin" valueType="num">
                                      <p:cBhvr rctx="PPT">
                                        <p:cTn id="23" dur="500" autoRev="1" fill="hold">
                                          <p:stCondLst>
                                            <p:cond delay="0"/>
                                          </p:stCondLst>
                                        </p:cTn>
                                        <p:tgtEl>
                                          <p:spTgt spid="23">
                                            <p:txEl>
                                              <p:pRg st="0" end="0"/>
                                            </p:txEl>
                                          </p:spTgt>
                                        </p:tgtEl>
                                        <p:attrNameLst>
                                          <p:attrName>ppt_w</p:attrName>
                                        </p:attrNameLst>
                                      </p:cBhvr>
                                    </p:anim>
                                    <p:anim by="(#ppt_w*0.50)" calcmode="lin" valueType="num">
                                      <p:cBhvr>
                                        <p:cTn id="24" dur="500" decel="50000" autoRev="1" fill="hold">
                                          <p:stCondLst>
                                            <p:cond delay="0"/>
                                          </p:stCondLst>
                                        </p:cTn>
                                        <p:tgtEl>
                                          <p:spTgt spid="23">
                                            <p:txEl>
                                              <p:pRg st="0" end="0"/>
                                            </p:txEl>
                                          </p:spTgt>
                                        </p:tgtEl>
                                        <p:attrNameLst>
                                          <p:attrName>ppt_x</p:attrName>
                                        </p:attrNameLst>
                                      </p:cBhvr>
                                    </p:anim>
                                    <p:anim from="(-#ppt_h/2)" to="(#ppt_y)" calcmode="lin" valueType="num">
                                      <p:cBhvr>
                                        <p:cTn id="25" dur="1000" fill="hold">
                                          <p:stCondLst>
                                            <p:cond delay="0"/>
                                          </p:stCondLst>
                                        </p:cTn>
                                        <p:tgtEl>
                                          <p:spTgt spid="23">
                                            <p:txEl>
                                              <p:pRg st="0" end="0"/>
                                            </p:txEl>
                                          </p:spTgt>
                                        </p:tgtEl>
                                        <p:attrNameLst>
                                          <p:attrName>ppt_y</p:attrName>
                                        </p:attrNameLst>
                                      </p:cBhvr>
                                    </p:anim>
                                    <p:animRot by="21600000">
                                      <p:cBhvr>
                                        <p:cTn id="26" dur="1000" fill="hold">
                                          <p:stCondLst>
                                            <p:cond delay="0"/>
                                          </p:stCondLst>
                                        </p:cTn>
                                        <p:tgtEl>
                                          <p:spTgt spid="23">
                                            <p:txEl>
                                              <p:pRg st="0" end="0"/>
                                            </p:txEl>
                                          </p:spTgt>
                                        </p:tgtEl>
                                        <p:attrNameLst>
                                          <p:attrName>r</p:attrName>
                                        </p:attrNameLst>
                                      </p:cBhvr>
                                    </p:animRot>
                                  </p:childTnLst>
                                </p:cTn>
                              </p:par>
                            </p:childTnLst>
                          </p:cTn>
                        </p:par>
                        <p:par>
                          <p:cTn id="27" fill="hold">
                            <p:stCondLst>
                              <p:cond delay="2000"/>
                            </p:stCondLst>
                            <p:childTnLst>
                              <p:par>
                                <p:cTn id="28" presetID="22" presetClass="entr" presetSubtype="2"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wipe(right)">
                                      <p:cBhvr>
                                        <p:cTn id="30" dur="500"/>
                                        <p:tgtEl>
                                          <p:spTgt spid="24"/>
                                        </p:tgtEl>
                                      </p:cBhvr>
                                    </p:animEffect>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childTnLst>
                          </p:cTn>
                        </p:par>
                        <p:par>
                          <p:cTn id="37" fill="hold">
                            <p:stCondLst>
                              <p:cond delay="3000"/>
                            </p:stCondLst>
                            <p:childTnLst>
                              <p:par>
                                <p:cTn id="38" presetID="56" presetClass="entr" presetSubtype="0" fill="hold" grpId="0" nodeType="afterEffect">
                                  <p:stCondLst>
                                    <p:cond delay="0"/>
                                  </p:stCondLst>
                                  <p:iterate type="lt">
                                    <p:tmPct val="10000"/>
                                  </p:iterate>
                                  <p:childTnLst>
                                    <p:set>
                                      <p:cBhvr>
                                        <p:cTn id="39" dur="1" fill="hold">
                                          <p:stCondLst>
                                            <p:cond delay="0"/>
                                          </p:stCondLst>
                                        </p:cTn>
                                        <p:tgtEl>
                                          <p:spTgt spid="20">
                                            <p:bg/>
                                          </p:spTgt>
                                        </p:tgtEl>
                                        <p:attrNameLst>
                                          <p:attrName>style.visibility</p:attrName>
                                        </p:attrNameLst>
                                      </p:cBhvr>
                                      <p:to>
                                        <p:strVal val="visible"/>
                                      </p:to>
                                    </p:set>
                                    <p:anim by="(-#ppt_w*2)" calcmode="lin" valueType="num">
                                      <p:cBhvr rctx="PPT">
                                        <p:cTn id="40" dur="500" autoRev="1" fill="hold">
                                          <p:stCondLst>
                                            <p:cond delay="0"/>
                                          </p:stCondLst>
                                        </p:cTn>
                                        <p:tgtEl>
                                          <p:spTgt spid="20">
                                            <p:bg/>
                                          </p:spTgt>
                                        </p:tgtEl>
                                        <p:attrNameLst>
                                          <p:attrName>ppt_w</p:attrName>
                                        </p:attrNameLst>
                                      </p:cBhvr>
                                    </p:anim>
                                    <p:anim by="(#ppt_w*0.50)" calcmode="lin" valueType="num">
                                      <p:cBhvr>
                                        <p:cTn id="41" dur="500" decel="50000" autoRev="1" fill="hold">
                                          <p:stCondLst>
                                            <p:cond delay="0"/>
                                          </p:stCondLst>
                                        </p:cTn>
                                        <p:tgtEl>
                                          <p:spTgt spid="20">
                                            <p:bg/>
                                          </p:spTgt>
                                        </p:tgtEl>
                                        <p:attrNameLst>
                                          <p:attrName>ppt_x</p:attrName>
                                        </p:attrNameLst>
                                      </p:cBhvr>
                                    </p:anim>
                                    <p:anim from="(-#ppt_h/2)" to="(#ppt_y)" calcmode="lin" valueType="num">
                                      <p:cBhvr>
                                        <p:cTn id="42" dur="1000" fill="hold">
                                          <p:stCondLst>
                                            <p:cond delay="0"/>
                                          </p:stCondLst>
                                        </p:cTn>
                                        <p:tgtEl>
                                          <p:spTgt spid="20">
                                            <p:bg/>
                                          </p:spTgt>
                                        </p:tgtEl>
                                        <p:attrNameLst>
                                          <p:attrName>ppt_y</p:attrName>
                                        </p:attrNameLst>
                                      </p:cBhvr>
                                    </p:anim>
                                    <p:animRot by="21600000">
                                      <p:cBhvr>
                                        <p:cTn id="43" dur="1000" fill="hold">
                                          <p:stCondLst>
                                            <p:cond delay="0"/>
                                          </p:stCondLst>
                                        </p:cTn>
                                        <p:tgtEl>
                                          <p:spTgt spid="20">
                                            <p:bg/>
                                          </p:spTgt>
                                        </p:tgtEl>
                                        <p:attrNameLst>
                                          <p:attrName>r</p:attrName>
                                        </p:attrNameLst>
                                      </p:cBhvr>
                                    </p:animRot>
                                  </p:childTnLst>
                                </p:cTn>
                              </p:par>
                              <p:par>
                                <p:cTn id="44" presetID="56" presetClass="entr" presetSubtype="0" fill="hold" grpId="0" nodeType="withEffect">
                                  <p:stCondLst>
                                    <p:cond delay="0"/>
                                  </p:stCondLst>
                                  <p:iterate type="lt">
                                    <p:tmPct val="10000"/>
                                  </p:iterate>
                                  <p:childTnLst>
                                    <p:set>
                                      <p:cBhvr>
                                        <p:cTn id="45" dur="1" fill="hold">
                                          <p:stCondLst>
                                            <p:cond delay="0"/>
                                          </p:stCondLst>
                                        </p:cTn>
                                        <p:tgtEl>
                                          <p:spTgt spid="20">
                                            <p:txEl>
                                              <p:pRg st="0" end="0"/>
                                            </p:txEl>
                                          </p:spTgt>
                                        </p:tgtEl>
                                        <p:attrNameLst>
                                          <p:attrName>style.visibility</p:attrName>
                                        </p:attrNameLst>
                                      </p:cBhvr>
                                      <p:to>
                                        <p:strVal val="visible"/>
                                      </p:to>
                                    </p:set>
                                    <p:anim by="(-#ppt_w*2)" calcmode="lin" valueType="num">
                                      <p:cBhvr rctx="PPT">
                                        <p:cTn id="46" dur="500" autoRev="1" fill="hold">
                                          <p:stCondLst>
                                            <p:cond delay="0"/>
                                          </p:stCondLst>
                                        </p:cTn>
                                        <p:tgtEl>
                                          <p:spTgt spid="20">
                                            <p:txEl>
                                              <p:pRg st="0" end="0"/>
                                            </p:txEl>
                                          </p:spTgt>
                                        </p:tgtEl>
                                        <p:attrNameLst>
                                          <p:attrName>ppt_w</p:attrName>
                                        </p:attrNameLst>
                                      </p:cBhvr>
                                    </p:anim>
                                    <p:anim by="(#ppt_w*0.50)" calcmode="lin" valueType="num">
                                      <p:cBhvr>
                                        <p:cTn id="47" dur="500" decel="50000" autoRev="1" fill="hold">
                                          <p:stCondLst>
                                            <p:cond delay="0"/>
                                          </p:stCondLst>
                                        </p:cTn>
                                        <p:tgtEl>
                                          <p:spTgt spid="20">
                                            <p:txEl>
                                              <p:pRg st="0" end="0"/>
                                            </p:txEl>
                                          </p:spTgt>
                                        </p:tgtEl>
                                        <p:attrNameLst>
                                          <p:attrName>ppt_x</p:attrName>
                                        </p:attrNameLst>
                                      </p:cBhvr>
                                    </p:anim>
                                    <p:anim from="(-#ppt_h/2)" to="(#ppt_y)" calcmode="lin" valueType="num">
                                      <p:cBhvr>
                                        <p:cTn id="48" dur="1000" fill="hold">
                                          <p:stCondLst>
                                            <p:cond delay="0"/>
                                          </p:stCondLst>
                                        </p:cTn>
                                        <p:tgtEl>
                                          <p:spTgt spid="20">
                                            <p:txEl>
                                              <p:pRg st="0" end="0"/>
                                            </p:txEl>
                                          </p:spTgt>
                                        </p:tgtEl>
                                        <p:attrNameLst>
                                          <p:attrName>ppt_y</p:attrName>
                                        </p:attrNameLst>
                                      </p:cBhvr>
                                    </p:anim>
                                    <p:animRot by="21600000">
                                      <p:cBhvr>
                                        <p:cTn id="49" dur="1000" fill="hold">
                                          <p:stCondLst>
                                            <p:cond delay="0"/>
                                          </p:stCondLst>
                                        </p:cTn>
                                        <p:tgtEl>
                                          <p:spTgt spid="20">
                                            <p:txEl>
                                              <p:pRg st="0" end="0"/>
                                            </p:txEl>
                                          </p:spTgt>
                                        </p:tgtEl>
                                        <p:attrNameLst>
                                          <p:attrName>r</p:attrName>
                                        </p:attrNameLst>
                                      </p:cBhvr>
                                    </p:animRo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4500"/>
                            </p:stCondLst>
                            <p:childTnLst>
                              <p:par>
                                <p:cTn id="55" presetID="53" presetClass="entr" presetSubtype="16"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p:cTn id="57" dur="500" fill="hold"/>
                                        <p:tgtEl>
                                          <p:spTgt spid="28"/>
                                        </p:tgtEl>
                                        <p:attrNameLst>
                                          <p:attrName>ppt_w</p:attrName>
                                        </p:attrNameLst>
                                      </p:cBhvr>
                                      <p:tavLst>
                                        <p:tav tm="0">
                                          <p:val>
                                            <p:fltVal val="0"/>
                                          </p:val>
                                        </p:tav>
                                        <p:tav tm="100000">
                                          <p:val>
                                            <p:strVal val="#ppt_w"/>
                                          </p:val>
                                        </p:tav>
                                      </p:tavLst>
                                    </p:anim>
                                    <p:anim calcmode="lin" valueType="num">
                                      <p:cBhvr>
                                        <p:cTn id="58" dur="500" fill="hold"/>
                                        <p:tgtEl>
                                          <p:spTgt spid="28"/>
                                        </p:tgtEl>
                                        <p:attrNameLst>
                                          <p:attrName>ppt_h</p:attrName>
                                        </p:attrNameLst>
                                      </p:cBhvr>
                                      <p:tavLst>
                                        <p:tav tm="0">
                                          <p:val>
                                            <p:fltVal val="0"/>
                                          </p:val>
                                        </p:tav>
                                        <p:tav tm="100000">
                                          <p:val>
                                            <p:strVal val="#ppt_h"/>
                                          </p:val>
                                        </p:tav>
                                      </p:tavLst>
                                    </p:anim>
                                    <p:animEffect transition="in" filter="fade">
                                      <p:cBhvr>
                                        <p:cTn id="59" dur="500"/>
                                        <p:tgtEl>
                                          <p:spTgt spid="28"/>
                                        </p:tgtEl>
                                      </p:cBhvr>
                                    </p:animEffect>
                                  </p:childTnLst>
                                </p:cTn>
                              </p:par>
                            </p:childTnLst>
                          </p:cTn>
                        </p:par>
                        <p:par>
                          <p:cTn id="60" fill="hold">
                            <p:stCondLst>
                              <p:cond delay="5000"/>
                            </p:stCondLst>
                            <p:childTnLst>
                              <p:par>
                                <p:cTn id="61" presetID="56" presetClass="entr" presetSubtype="0" fill="hold" grpId="0" nodeType="afterEffect">
                                  <p:stCondLst>
                                    <p:cond delay="0"/>
                                  </p:stCondLst>
                                  <p:iterate type="lt">
                                    <p:tmPct val="10000"/>
                                  </p:iterate>
                                  <p:childTnLst>
                                    <p:set>
                                      <p:cBhvr>
                                        <p:cTn id="62" dur="1" fill="hold">
                                          <p:stCondLst>
                                            <p:cond delay="0"/>
                                          </p:stCondLst>
                                        </p:cTn>
                                        <p:tgtEl>
                                          <p:spTgt spid="29">
                                            <p:bg/>
                                          </p:spTgt>
                                        </p:tgtEl>
                                        <p:attrNameLst>
                                          <p:attrName>style.visibility</p:attrName>
                                        </p:attrNameLst>
                                      </p:cBhvr>
                                      <p:to>
                                        <p:strVal val="visible"/>
                                      </p:to>
                                    </p:set>
                                    <p:anim by="(-#ppt_w*2)" calcmode="lin" valueType="num">
                                      <p:cBhvr rctx="PPT">
                                        <p:cTn id="63" dur="500" autoRev="1" fill="hold">
                                          <p:stCondLst>
                                            <p:cond delay="0"/>
                                          </p:stCondLst>
                                        </p:cTn>
                                        <p:tgtEl>
                                          <p:spTgt spid="29">
                                            <p:bg/>
                                          </p:spTgt>
                                        </p:tgtEl>
                                        <p:attrNameLst>
                                          <p:attrName>ppt_w</p:attrName>
                                        </p:attrNameLst>
                                      </p:cBhvr>
                                    </p:anim>
                                    <p:anim by="(#ppt_w*0.50)" calcmode="lin" valueType="num">
                                      <p:cBhvr>
                                        <p:cTn id="64" dur="500" decel="50000" autoRev="1" fill="hold">
                                          <p:stCondLst>
                                            <p:cond delay="0"/>
                                          </p:stCondLst>
                                        </p:cTn>
                                        <p:tgtEl>
                                          <p:spTgt spid="29">
                                            <p:bg/>
                                          </p:spTgt>
                                        </p:tgtEl>
                                        <p:attrNameLst>
                                          <p:attrName>ppt_x</p:attrName>
                                        </p:attrNameLst>
                                      </p:cBhvr>
                                    </p:anim>
                                    <p:anim from="(-#ppt_h/2)" to="(#ppt_y)" calcmode="lin" valueType="num">
                                      <p:cBhvr>
                                        <p:cTn id="65" dur="1000" fill="hold">
                                          <p:stCondLst>
                                            <p:cond delay="0"/>
                                          </p:stCondLst>
                                        </p:cTn>
                                        <p:tgtEl>
                                          <p:spTgt spid="29">
                                            <p:bg/>
                                          </p:spTgt>
                                        </p:tgtEl>
                                        <p:attrNameLst>
                                          <p:attrName>ppt_y</p:attrName>
                                        </p:attrNameLst>
                                      </p:cBhvr>
                                    </p:anim>
                                    <p:animRot by="21600000">
                                      <p:cBhvr>
                                        <p:cTn id="66" dur="1000" fill="hold">
                                          <p:stCondLst>
                                            <p:cond delay="0"/>
                                          </p:stCondLst>
                                        </p:cTn>
                                        <p:tgtEl>
                                          <p:spTgt spid="29">
                                            <p:bg/>
                                          </p:spTgt>
                                        </p:tgtEl>
                                        <p:attrNameLst>
                                          <p:attrName>r</p:attrName>
                                        </p:attrNameLst>
                                      </p:cBhvr>
                                    </p:animRot>
                                  </p:childTnLst>
                                </p:cTn>
                              </p:par>
                              <p:par>
                                <p:cTn id="67" presetID="56" presetClass="entr" presetSubtype="0" fill="hold" grpId="0" nodeType="withEffect">
                                  <p:stCondLst>
                                    <p:cond delay="0"/>
                                  </p:stCondLst>
                                  <p:iterate type="lt">
                                    <p:tmPct val="10000"/>
                                  </p:iterate>
                                  <p:childTnLst>
                                    <p:set>
                                      <p:cBhvr>
                                        <p:cTn id="68" dur="1" fill="hold">
                                          <p:stCondLst>
                                            <p:cond delay="0"/>
                                          </p:stCondLst>
                                        </p:cTn>
                                        <p:tgtEl>
                                          <p:spTgt spid="29">
                                            <p:txEl>
                                              <p:pRg st="0" end="0"/>
                                            </p:txEl>
                                          </p:spTgt>
                                        </p:tgtEl>
                                        <p:attrNameLst>
                                          <p:attrName>style.visibility</p:attrName>
                                        </p:attrNameLst>
                                      </p:cBhvr>
                                      <p:to>
                                        <p:strVal val="visible"/>
                                      </p:to>
                                    </p:set>
                                    <p:anim by="(-#ppt_w*2)" calcmode="lin" valueType="num">
                                      <p:cBhvr rctx="PPT">
                                        <p:cTn id="69" dur="500" autoRev="1" fill="hold">
                                          <p:stCondLst>
                                            <p:cond delay="0"/>
                                          </p:stCondLst>
                                        </p:cTn>
                                        <p:tgtEl>
                                          <p:spTgt spid="29">
                                            <p:txEl>
                                              <p:pRg st="0" end="0"/>
                                            </p:txEl>
                                          </p:spTgt>
                                        </p:tgtEl>
                                        <p:attrNameLst>
                                          <p:attrName>ppt_w</p:attrName>
                                        </p:attrNameLst>
                                      </p:cBhvr>
                                    </p:anim>
                                    <p:anim by="(#ppt_w*0.50)" calcmode="lin" valueType="num">
                                      <p:cBhvr>
                                        <p:cTn id="70" dur="500" decel="50000" autoRev="1" fill="hold">
                                          <p:stCondLst>
                                            <p:cond delay="0"/>
                                          </p:stCondLst>
                                        </p:cTn>
                                        <p:tgtEl>
                                          <p:spTgt spid="29">
                                            <p:txEl>
                                              <p:pRg st="0" end="0"/>
                                            </p:txEl>
                                          </p:spTgt>
                                        </p:tgtEl>
                                        <p:attrNameLst>
                                          <p:attrName>ppt_x</p:attrName>
                                        </p:attrNameLst>
                                      </p:cBhvr>
                                    </p:anim>
                                    <p:anim from="(-#ppt_h/2)" to="(#ppt_y)" calcmode="lin" valueType="num">
                                      <p:cBhvr>
                                        <p:cTn id="71" dur="1000" fill="hold">
                                          <p:stCondLst>
                                            <p:cond delay="0"/>
                                          </p:stCondLst>
                                        </p:cTn>
                                        <p:tgtEl>
                                          <p:spTgt spid="29">
                                            <p:txEl>
                                              <p:pRg st="0" end="0"/>
                                            </p:txEl>
                                          </p:spTgt>
                                        </p:tgtEl>
                                        <p:attrNameLst>
                                          <p:attrName>ppt_y</p:attrName>
                                        </p:attrNameLst>
                                      </p:cBhvr>
                                    </p:anim>
                                    <p:animRot by="21600000">
                                      <p:cBhvr>
                                        <p:cTn id="72" dur="1000" fill="hold">
                                          <p:stCondLst>
                                            <p:cond delay="0"/>
                                          </p:stCondLst>
                                        </p:cTn>
                                        <p:tgtEl>
                                          <p:spTgt spid="29">
                                            <p:txEl>
                                              <p:pRg st="0" end="0"/>
                                            </p:txEl>
                                          </p:spTgt>
                                        </p:tgtEl>
                                        <p:attrNameLst>
                                          <p:attrName>r</p:attrName>
                                        </p:attrNameLst>
                                      </p:cBhvr>
                                    </p:animRot>
                                  </p:childTnLst>
                                </p:cTn>
                              </p:par>
                            </p:childTnLst>
                          </p:cTn>
                        </p:par>
                        <p:par>
                          <p:cTn id="73" fill="hold">
                            <p:stCondLst>
                              <p:cond delay="6000"/>
                            </p:stCondLst>
                            <p:childTnLst>
                              <p:par>
                                <p:cTn id="74" presetID="22" presetClass="entr" presetSubtype="2" fill="hold" grpId="0" nodeType="after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wipe(right)">
                                      <p:cBhvr>
                                        <p:cTn id="76" dur="500"/>
                                        <p:tgtEl>
                                          <p:spTgt spid="30"/>
                                        </p:tgtEl>
                                      </p:cBhvr>
                                    </p:animEffect>
                                  </p:childTnLst>
                                </p:cTn>
                              </p:par>
                            </p:childTnLst>
                          </p:cTn>
                        </p:par>
                        <p:par>
                          <p:cTn id="77" fill="hold">
                            <p:stCondLst>
                              <p:cond delay="6500"/>
                            </p:stCondLst>
                            <p:childTnLst>
                              <p:par>
                                <p:cTn id="78" presetID="53" presetClass="entr" presetSubtype="16" fill="hold" grpId="0" nodeType="afterEffect">
                                  <p:stCondLst>
                                    <p:cond delay="0"/>
                                  </p:stCondLst>
                                  <p:childTnLst>
                                    <p:set>
                                      <p:cBhvr>
                                        <p:cTn id="79" dur="1" fill="hold">
                                          <p:stCondLst>
                                            <p:cond delay="0"/>
                                          </p:stCondLst>
                                        </p:cTn>
                                        <p:tgtEl>
                                          <p:spTgt spid="25"/>
                                        </p:tgtEl>
                                        <p:attrNameLst>
                                          <p:attrName>style.visibility</p:attrName>
                                        </p:attrNameLst>
                                      </p:cBhvr>
                                      <p:to>
                                        <p:strVal val="visible"/>
                                      </p:to>
                                    </p:set>
                                    <p:anim calcmode="lin" valueType="num">
                                      <p:cBhvr>
                                        <p:cTn id="80" dur="500" fill="hold"/>
                                        <p:tgtEl>
                                          <p:spTgt spid="25"/>
                                        </p:tgtEl>
                                        <p:attrNameLst>
                                          <p:attrName>ppt_w</p:attrName>
                                        </p:attrNameLst>
                                      </p:cBhvr>
                                      <p:tavLst>
                                        <p:tav tm="0">
                                          <p:val>
                                            <p:fltVal val="0"/>
                                          </p:val>
                                        </p:tav>
                                        <p:tav tm="100000">
                                          <p:val>
                                            <p:strVal val="#ppt_w"/>
                                          </p:val>
                                        </p:tav>
                                      </p:tavLst>
                                    </p:anim>
                                    <p:anim calcmode="lin" valueType="num">
                                      <p:cBhvr>
                                        <p:cTn id="81" dur="500" fill="hold"/>
                                        <p:tgtEl>
                                          <p:spTgt spid="25"/>
                                        </p:tgtEl>
                                        <p:attrNameLst>
                                          <p:attrName>ppt_h</p:attrName>
                                        </p:attrNameLst>
                                      </p:cBhvr>
                                      <p:tavLst>
                                        <p:tav tm="0">
                                          <p:val>
                                            <p:fltVal val="0"/>
                                          </p:val>
                                        </p:tav>
                                        <p:tav tm="100000">
                                          <p:val>
                                            <p:strVal val="#ppt_h"/>
                                          </p:val>
                                        </p:tav>
                                      </p:tavLst>
                                    </p:anim>
                                    <p:animEffect transition="in" filter="fade">
                                      <p:cBhvr>
                                        <p:cTn id="82" dur="500"/>
                                        <p:tgtEl>
                                          <p:spTgt spid="25"/>
                                        </p:tgtEl>
                                      </p:cBhvr>
                                    </p:animEffect>
                                  </p:childTnLst>
                                </p:cTn>
                              </p:par>
                            </p:childTnLst>
                          </p:cTn>
                        </p:par>
                        <p:par>
                          <p:cTn id="83" fill="hold">
                            <p:stCondLst>
                              <p:cond delay="7000"/>
                            </p:stCondLst>
                            <p:childTnLst>
                              <p:par>
                                <p:cTn id="84" presetID="56" presetClass="entr" presetSubtype="0" fill="hold" grpId="0" nodeType="afterEffect">
                                  <p:stCondLst>
                                    <p:cond delay="0"/>
                                  </p:stCondLst>
                                  <p:iterate type="lt">
                                    <p:tmPct val="10000"/>
                                  </p:iterate>
                                  <p:childTnLst>
                                    <p:set>
                                      <p:cBhvr>
                                        <p:cTn id="85" dur="1" fill="hold">
                                          <p:stCondLst>
                                            <p:cond delay="0"/>
                                          </p:stCondLst>
                                        </p:cTn>
                                        <p:tgtEl>
                                          <p:spTgt spid="26">
                                            <p:bg/>
                                          </p:spTgt>
                                        </p:tgtEl>
                                        <p:attrNameLst>
                                          <p:attrName>style.visibility</p:attrName>
                                        </p:attrNameLst>
                                      </p:cBhvr>
                                      <p:to>
                                        <p:strVal val="visible"/>
                                      </p:to>
                                    </p:set>
                                    <p:anim by="(-#ppt_w*2)" calcmode="lin" valueType="num">
                                      <p:cBhvr rctx="PPT">
                                        <p:cTn id="86" dur="500" autoRev="1" fill="hold">
                                          <p:stCondLst>
                                            <p:cond delay="0"/>
                                          </p:stCondLst>
                                        </p:cTn>
                                        <p:tgtEl>
                                          <p:spTgt spid="26">
                                            <p:bg/>
                                          </p:spTgt>
                                        </p:tgtEl>
                                        <p:attrNameLst>
                                          <p:attrName>ppt_w</p:attrName>
                                        </p:attrNameLst>
                                      </p:cBhvr>
                                    </p:anim>
                                    <p:anim by="(#ppt_w*0.50)" calcmode="lin" valueType="num">
                                      <p:cBhvr>
                                        <p:cTn id="87" dur="500" decel="50000" autoRev="1" fill="hold">
                                          <p:stCondLst>
                                            <p:cond delay="0"/>
                                          </p:stCondLst>
                                        </p:cTn>
                                        <p:tgtEl>
                                          <p:spTgt spid="26">
                                            <p:bg/>
                                          </p:spTgt>
                                        </p:tgtEl>
                                        <p:attrNameLst>
                                          <p:attrName>ppt_x</p:attrName>
                                        </p:attrNameLst>
                                      </p:cBhvr>
                                    </p:anim>
                                    <p:anim from="(-#ppt_h/2)" to="(#ppt_y)" calcmode="lin" valueType="num">
                                      <p:cBhvr>
                                        <p:cTn id="88" dur="1000" fill="hold">
                                          <p:stCondLst>
                                            <p:cond delay="0"/>
                                          </p:stCondLst>
                                        </p:cTn>
                                        <p:tgtEl>
                                          <p:spTgt spid="26">
                                            <p:bg/>
                                          </p:spTgt>
                                        </p:tgtEl>
                                        <p:attrNameLst>
                                          <p:attrName>ppt_y</p:attrName>
                                        </p:attrNameLst>
                                      </p:cBhvr>
                                    </p:anim>
                                    <p:animRot by="21600000">
                                      <p:cBhvr>
                                        <p:cTn id="89" dur="1000" fill="hold">
                                          <p:stCondLst>
                                            <p:cond delay="0"/>
                                          </p:stCondLst>
                                        </p:cTn>
                                        <p:tgtEl>
                                          <p:spTgt spid="26">
                                            <p:bg/>
                                          </p:spTgt>
                                        </p:tgtEl>
                                        <p:attrNameLst>
                                          <p:attrName>r</p:attrName>
                                        </p:attrNameLst>
                                      </p:cBhvr>
                                    </p:animRot>
                                  </p:childTnLst>
                                </p:cTn>
                              </p:par>
                              <p:par>
                                <p:cTn id="90" presetID="56" presetClass="entr" presetSubtype="0" fill="hold" grpId="0" nodeType="withEffect">
                                  <p:stCondLst>
                                    <p:cond delay="0"/>
                                  </p:stCondLst>
                                  <p:iterate type="lt">
                                    <p:tmPct val="10000"/>
                                  </p:iterate>
                                  <p:childTnLst>
                                    <p:set>
                                      <p:cBhvr>
                                        <p:cTn id="91" dur="1" fill="hold">
                                          <p:stCondLst>
                                            <p:cond delay="0"/>
                                          </p:stCondLst>
                                        </p:cTn>
                                        <p:tgtEl>
                                          <p:spTgt spid="26">
                                            <p:txEl>
                                              <p:pRg st="0" end="0"/>
                                            </p:txEl>
                                          </p:spTgt>
                                        </p:tgtEl>
                                        <p:attrNameLst>
                                          <p:attrName>style.visibility</p:attrName>
                                        </p:attrNameLst>
                                      </p:cBhvr>
                                      <p:to>
                                        <p:strVal val="visible"/>
                                      </p:to>
                                    </p:set>
                                    <p:anim by="(-#ppt_w*2)" calcmode="lin" valueType="num">
                                      <p:cBhvr rctx="PPT">
                                        <p:cTn id="92" dur="500" autoRev="1" fill="hold">
                                          <p:stCondLst>
                                            <p:cond delay="0"/>
                                          </p:stCondLst>
                                        </p:cTn>
                                        <p:tgtEl>
                                          <p:spTgt spid="26">
                                            <p:txEl>
                                              <p:pRg st="0" end="0"/>
                                            </p:txEl>
                                          </p:spTgt>
                                        </p:tgtEl>
                                        <p:attrNameLst>
                                          <p:attrName>ppt_w</p:attrName>
                                        </p:attrNameLst>
                                      </p:cBhvr>
                                    </p:anim>
                                    <p:anim by="(#ppt_w*0.50)" calcmode="lin" valueType="num">
                                      <p:cBhvr>
                                        <p:cTn id="93" dur="500" decel="50000" autoRev="1" fill="hold">
                                          <p:stCondLst>
                                            <p:cond delay="0"/>
                                          </p:stCondLst>
                                        </p:cTn>
                                        <p:tgtEl>
                                          <p:spTgt spid="26">
                                            <p:txEl>
                                              <p:pRg st="0" end="0"/>
                                            </p:txEl>
                                          </p:spTgt>
                                        </p:tgtEl>
                                        <p:attrNameLst>
                                          <p:attrName>ppt_x</p:attrName>
                                        </p:attrNameLst>
                                      </p:cBhvr>
                                    </p:anim>
                                    <p:anim from="(-#ppt_h/2)" to="(#ppt_y)" calcmode="lin" valueType="num">
                                      <p:cBhvr>
                                        <p:cTn id="94" dur="1000" fill="hold">
                                          <p:stCondLst>
                                            <p:cond delay="0"/>
                                          </p:stCondLst>
                                        </p:cTn>
                                        <p:tgtEl>
                                          <p:spTgt spid="26">
                                            <p:txEl>
                                              <p:pRg st="0" end="0"/>
                                            </p:txEl>
                                          </p:spTgt>
                                        </p:tgtEl>
                                        <p:attrNameLst>
                                          <p:attrName>ppt_y</p:attrName>
                                        </p:attrNameLst>
                                      </p:cBhvr>
                                    </p:anim>
                                    <p:animRot by="21600000">
                                      <p:cBhvr>
                                        <p:cTn id="95" dur="1000" fill="hold">
                                          <p:stCondLst>
                                            <p:cond delay="0"/>
                                          </p:stCondLst>
                                        </p:cTn>
                                        <p:tgtEl>
                                          <p:spTgt spid="26">
                                            <p:txEl>
                                              <p:pRg st="0" end="0"/>
                                            </p:txEl>
                                          </p:spTgt>
                                        </p:tgtEl>
                                        <p:attrNameLst>
                                          <p:attrName>r</p:attrName>
                                        </p:attrNameLst>
                                      </p:cBhvr>
                                    </p:animRot>
                                  </p:childTnLst>
                                </p:cTn>
                              </p:par>
                            </p:childTnLst>
                          </p:cTn>
                        </p:par>
                        <p:par>
                          <p:cTn id="96" fill="hold">
                            <p:stCondLst>
                              <p:cond delay="8000"/>
                            </p:stCondLst>
                            <p:childTnLst>
                              <p:par>
                                <p:cTn id="97" presetID="22" presetClass="entr" presetSubtype="8" fill="hold" grpId="0" nodeType="afterEffect">
                                  <p:stCondLst>
                                    <p:cond delay="0"/>
                                  </p:stCondLst>
                                  <p:childTnLst>
                                    <p:set>
                                      <p:cBhvr>
                                        <p:cTn id="98" dur="1" fill="hold">
                                          <p:stCondLst>
                                            <p:cond delay="0"/>
                                          </p:stCondLst>
                                        </p:cTn>
                                        <p:tgtEl>
                                          <p:spTgt spid="27"/>
                                        </p:tgtEl>
                                        <p:attrNameLst>
                                          <p:attrName>style.visibility</p:attrName>
                                        </p:attrNameLst>
                                      </p:cBhvr>
                                      <p:to>
                                        <p:strVal val="visible"/>
                                      </p:to>
                                    </p:set>
                                    <p:animEffect transition="in" filter="wipe(left)">
                                      <p:cBhvr>
                                        <p:cTn id="99" dur="500"/>
                                        <p:tgtEl>
                                          <p:spTgt spid="27"/>
                                        </p:tgtEl>
                                      </p:cBhvr>
                                    </p:animEffect>
                                  </p:childTnLst>
                                </p:cTn>
                              </p:par>
                            </p:childTnLst>
                          </p:cTn>
                        </p:par>
                        <p:par>
                          <p:cTn id="100" fill="hold">
                            <p:stCondLst>
                              <p:cond delay="8500"/>
                            </p:stCondLst>
                            <p:childTnLst>
                              <p:par>
                                <p:cTn id="101" presetID="2" presetClass="entr" presetSubtype="4" fill="hold" nodeType="afterEffect">
                                  <p:stCondLst>
                                    <p:cond delay="0"/>
                                  </p:stCondLst>
                                  <p:childTnLst>
                                    <p:set>
                                      <p:cBhvr>
                                        <p:cTn id="102" dur="1" fill="hold">
                                          <p:stCondLst>
                                            <p:cond delay="0"/>
                                          </p:stCondLst>
                                        </p:cTn>
                                        <p:tgtEl>
                                          <p:spTgt spid="33"/>
                                        </p:tgtEl>
                                        <p:attrNameLst>
                                          <p:attrName>style.visibility</p:attrName>
                                        </p:attrNameLst>
                                      </p:cBhvr>
                                      <p:to>
                                        <p:strVal val="visible"/>
                                      </p:to>
                                    </p:set>
                                    <p:anim calcmode="lin" valueType="num">
                                      <p:cBhvr additive="base">
                                        <p:cTn id="103" dur="500" fill="hold"/>
                                        <p:tgtEl>
                                          <p:spTgt spid="33"/>
                                        </p:tgtEl>
                                        <p:attrNameLst>
                                          <p:attrName>ppt_x</p:attrName>
                                        </p:attrNameLst>
                                      </p:cBhvr>
                                      <p:tavLst>
                                        <p:tav tm="0">
                                          <p:val>
                                            <p:strVal val="#ppt_x"/>
                                          </p:val>
                                        </p:tav>
                                        <p:tav tm="100000">
                                          <p:val>
                                            <p:strVal val="#ppt_x"/>
                                          </p:val>
                                        </p:tav>
                                      </p:tavLst>
                                    </p:anim>
                                    <p:anim calcmode="lin" valueType="num">
                                      <p:cBhvr additive="base">
                                        <p:cTn id="104"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build="allAtOnce" animBg="1"/>
      <p:bldP spid="21" grpId="0" animBg="1"/>
      <p:bldP spid="22" grpId="0" animBg="1"/>
      <p:bldP spid="23" grpId="0" build="allAtOnce" animBg="1"/>
      <p:bldP spid="24" grpId="0" animBg="1"/>
      <p:bldP spid="25" grpId="0" animBg="1"/>
      <p:bldP spid="26" grpId="0" build="allAtOnce" animBg="1"/>
      <p:bldP spid="27" grpId="0" animBg="1"/>
      <p:bldP spid="28" grpId="0" animBg="1"/>
      <p:bldP spid="29" grpId="0" build="allAtOnce" animBg="1"/>
      <p:bldP spid="3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B26621BA-EE5C-49D9-8F8E-C3AA9A96A211}"/>
              </a:ext>
            </a:extLst>
          </p:cNvPr>
          <p:cNvGrpSpPr/>
          <p:nvPr/>
        </p:nvGrpSpPr>
        <p:grpSpPr>
          <a:xfrm>
            <a:off x="0" y="328306"/>
            <a:ext cx="12190413" cy="744070"/>
            <a:chOff x="-3263900" y="500464"/>
            <a:chExt cx="12190413" cy="744070"/>
          </a:xfrm>
        </p:grpSpPr>
        <p:grpSp>
          <p:nvGrpSpPr>
            <p:cNvPr id="11" name="组合 10">
              <a:extLst>
                <a:ext uri="{FF2B5EF4-FFF2-40B4-BE49-F238E27FC236}">
                  <a16:creationId xmlns:a16="http://schemas.microsoft.com/office/drawing/2014/main" xmlns="" id="{13EB87F4-0609-48B0-8FAD-F4DB774D2570}"/>
                </a:ext>
              </a:extLst>
            </p:cNvPr>
            <p:cNvGrpSpPr/>
            <p:nvPr/>
          </p:nvGrpSpPr>
          <p:grpSpPr>
            <a:xfrm>
              <a:off x="1012210" y="500464"/>
              <a:ext cx="3627350" cy="744070"/>
              <a:chOff x="1259860" y="683707"/>
              <a:chExt cx="3627350" cy="744070"/>
            </a:xfrm>
          </p:grpSpPr>
          <p:grpSp>
            <p:nvGrpSpPr>
              <p:cNvPr id="13" name="组合 12">
                <a:extLst>
                  <a:ext uri="{FF2B5EF4-FFF2-40B4-BE49-F238E27FC236}">
                    <a16:creationId xmlns:a16="http://schemas.microsoft.com/office/drawing/2014/main" xmlns="" id="{6E15125C-FCC3-41DE-A4F4-DB31571EA327}"/>
                  </a:ext>
                </a:extLst>
              </p:cNvPr>
              <p:cNvGrpSpPr/>
              <p:nvPr/>
            </p:nvGrpSpPr>
            <p:grpSpPr>
              <a:xfrm>
                <a:off x="1442728" y="683707"/>
                <a:ext cx="3255324" cy="744070"/>
                <a:chOff x="5103423" y="1157206"/>
                <a:chExt cx="2311401" cy="744070"/>
              </a:xfrm>
            </p:grpSpPr>
            <p:sp>
              <p:nvSpPr>
                <p:cNvPr id="15" name="TextBox 8">
                  <a:extLst>
                    <a:ext uri="{FF2B5EF4-FFF2-40B4-BE49-F238E27FC236}">
                      <a16:creationId xmlns:a16="http://schemas.microsoft.com/office/drawing/2014/main" xmlns="" id="{E4FED996-3A5B-46BC-B5CA-8383013E0839}"/>
                    </a:ext>
                  </a:extLst>
                </p:cNvPr>
                <p:cNvSpPr txBox="1">
                  <a:spLocks noChangeArrowheads="1"/>
                </p:cNvSpPr>
                <p:nvPr/>
              </p:nvSpPr>
              <p:spPr bwMode="auto">
                <a:xfrm>
                  <a:off x="5103423" y="1157206"/>
                  <a:ext cx="23114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b="1" dirty="0">
                      <a:solidFill>
                        <a:srgbClr val="944E4E"/>
                      </a:solidFill>
                      <a:latin typeface="微软雅黑" panose="020B0503020204020204" pitchFamily="34" charset="-122"/>
                      <a:ea typeface="微软雅黑" panose="020B0503020204020204" pitchFamily="34" charset="-122"/>
                    </a:rPr>
                    <a:t>季度工作概述</a:t>
                  </a:r>
                </a:p>
              </p:txBody>
            </p:sp>
            <p:sp>
              <p:nvSpPr>
                <p:cNvPr id="16" name="TextBox 8">
                  <a:extLst>
                    <a:ext uri="{FF2B5EF4-FFF2-40B4-BE49-F238E27FC236}">
                      <a16:creationId xmlns:a16="http://schemas.microsoft.com/office/drawing/2014/main" xmlns="" id="{7A6C58A9-6BD3-4CC1-9FEC-E26FC1965A02}"/>
                    </a:ext>
                  </a:extLst>
                </p:cNvPr>
                <p:cNvSpPr txBox="1">
                  <a:spLocks noChangeArrowheads="1"/>
                </p:cNvSpPr>
                <p:nvPr/>
              </p:nvSpPr>
              <p:spPr bwMode="auto">
                <a:xfrm>
                  <a:off x="5103424" y="1701221"/>
                  <a:ext cx="231140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rPr>
                    <a:t>CLICK TO ADD CAPTION TEXT</a:t>
                  </a:r>
                  <a:endParaRPr lang="zh-CN" altLang="en-US"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4" name="矩形 13">
                <a:extLst>
                  <a:ext uri="{FF2B5EF4-FFF2-40B4-BE49-F238E27FC236}">
                    <a16:creationId xmlns:a16="http://schemas.microsoft.com/office/drawing/2014/main" xmlns="" id="{26F34C45-BBAD-4F01-91FB-F3C6A9717861}"/>
                  </a:ext>
                </a:extLst>
              </p:cNvPr>
              <p:cNvSpPr/>
              <p:nvPr/>
            </p:nvSpPr>
            <p:spPr>
              <a:xfrm>
                <a:off x="1259860"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a16="http://schemas.microsoft.com/office/drawing/2014/main" xmlns="" id="{7A3FDAB0-7673-49F1-BE8E-E82B4A606A24}"/>
                  </a:ext>
                </a:extLst>
              </p:cNvPr>
              <p:cNvSpPr/>
              <p:nvPr/>
            </p:nvSpPr>
            <p:spPr>
              <a:xfrm>
                <a:off x="4594495"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grpSp>
        <p:cxnSp>
          <p:nvCxnSpPr>
            <p:cNvPr id="12" name="直接连接符 11">
              <a:extLst>
                <a:ext uri="{FF2B5EF4-FFF2-40B4-BE49-F238E27FC236}">
                  <a16:creationId xmlns:a16="http://schemas.microsoft.com/office/drawing/2014/main" xmlns="" id="{8E8F8882-3D20-4EA6-B9F6-35B20E316C61}"/>
                </a:ext>
              </a:extLst>
            </p:cNvPr>
            <p:cNvCxnSpPr>
              <a:cxnSpLocks/>
            </p:cNvCxnSpPr>
            <p:nvPr/>
          </p:nvCxnSpPr>
          <p:spPr>
            <a:xfrm flipH="1">
              <a:off x="-3263900" y="883444"/>
              <a:ext cx="4149271"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AD4D33A1-C084-4D42-BE68-26992D746454}"/>
                </a:ext>
              </a:extLst>
            </p:cNvPr>
            <p:cNvCxnSpPr>
              <a:cxnSpLocks/>
            </p:cNvCxnSpPr>
            <p:nvPr/>
          </p:nvCxnSpPr>
          <p:spPr>
            <a:xfrm flipH="1">
              <a:off x="4745643" y="883444"/>
              <a:ext cx="4180870"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sp>
        <p:nvSpPr>
          <p:cNvPr id="19" name="圆角矩形 4">
            <a:extLst>
              <a:ext uri="{FF2B5EF4-FFF2-40B4-BE49-F238E27FC236}">
                <a16:creationId xmlns:a16="http://schemas.microsoft.com/office/drawing/2014/main" xmlns="" id="{A2C85153-A481-44CF-9B63-491DFF2EE5D4}"/>
              </a:ext>
            </a:extLst>
          </p:cNvPr>
          <p:cNvSpPr/>
          <p:nvPr/>
        </p:nvSpPr>
        <p:spPr>
          <a:xfrm>
            <a:off x="2489701" y="2298234"/>
            <a:ext cx="6732748" cy="504056"/>
          </a:xfrm>
          <a:prstGeom prst="roundRect">
            <a:avLst>
              <a:gd name="adj" fmla="val 50000"/>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a:extLst>
              <a:ext uri="{FF2B5EF4-FFF2-40B4-BE49-F238E27FC236}">
                <a16:creationId xmlns:a16="http://schemas.microsoft.com/office/drawing/2014/main" xmlns="" id="{E69AF188-BB5B-4218-8E63-264AFC0207FC}"/>
              </a:ext>
            </a:extLst>
          </p:cNvPr>
          <p:cNvSpPr/>
          <p:nvPr/>
        </p:nvSpPr>
        <p:spPr>
          <a:xfrm rot="5400000">
            <a:off x="9354045" y="2472641"/>
            <a:ext cx="180081" cy="155242"/>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1" name="圆角矩形 6">
            <a:extLst>
              <a:ext uri="{FF2B5EF4-FFF2-40B4-BE49-F238E27FC236}">
                <a16:creationId xmlns:a16="http://schemas.microsoft.com/office/drawing/2014/main" xmlns="" id="{319B0AB8-6EA6-41AC-A586-5108BE40627A}"/>
              </a:ext>
            </a:extLst>
          </p:cNvPr>
          <p:cNvSpPr/>
          <p:nvPr/>
        </p:nvSpPr>
        <p:spPr>
          <a:xfrm>
            <a:off x="2489701" y="2298234"/>
            <a:ext cx="1683187" cy="504056"/>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a16="http://schemas.microsoft.com/office/drawing/2014/main" xmlns="" id="{78BAADE8-244E-41C3-B91D-0671593C3DDB}"/>
              </a:ext>
            </a:extLst>
          </p:cNvPr>
          <p:cNvSpPr/>
          <p:nvPr/>
        </p:nvSpPr>
        <p:spPr>
          <a:xfrm>
            <a:off x="9494456" y="2319430"/>
            <a:ext cx="821059" cy="461665"/>
          </a:xfrm>
          <a:prstGeom prst="rect">
            <a:avLst/>
          </a:prstGeom>
        </p:spPr>
        <p:txBody>
          <a:bodyPr wrap="none">
            <a:spAutoFit/>
          </a:bodyPr>
          <a:lstStyle/>
          <a:p>
            <a:pPr algn="ctr"/>
            <a:r>
              <a:rPr lang="en-US" altLang="zh-CN" sz="2400">
                <a:solidFill>
                  <a:schemeClr val="bg1">
                    <a:lumMod val="50000"/>
                  </a:schemeClr>
                </a:solidFill>
                <a:latin typeface="微软雅黑" pitchFamily="34" charset="-122"/>
                <a:ea typeface="微软雅黑" pitchFamily="34" charset="-122"/>
              </a:rPr>
              <a:t>25%</a:t>
            </a:r>
            <a:endParaRPr lang="zh-CN" altLang="en-US" sz="2400">
              <a:solidFill>
                <a:schemeClr val="bg1">
                  <a:lumMod val="50000"/>
                </a:schemeClr>
              </a:solidFill>
              <a:latin typeface="微软雅黑" pitchFamily="34" charset="-122"/>
              <a:ea typeface="微软雅黑" pitchFamily="34" charset="-122"/>
            </a:endParaRPr>
          </a:p>
        </p:txBody>
      </p:sp>
      <p:sp>
        <p:nvSpPr>
          <p:cNvPr id="23" name="椭圆 22">
            <a:extLst>
              <a:ext uri="{FF2B5EF4-FFF2-40B4-BE49-F238E27FC236}">
                <a16:creationId xmlns:a16="http://schemas.microsoft.com/office/drawing/2014/main" xmlns="" id="{ADED8C5B-BE04-44CD-A44F-F00C2ACA6E67}"/>
              </a:ext>
            </a:extLst>
          </p:cNvPr>
          <p:cNvSpPr/>
          <p:nvPr/>
        </p:nvSpPr>
        <p:spPr>
          <a:xfrm>
            <a:off x="2093657" y="2154218"/>
            <a:ext cx="792088" cy="79208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 rIns="46800" rtlCol="0" anchor="ctr" anchorCtr="1"/>
          <a:lstStyle/>
          <a:p>
            <a:pPr algn="ctr"/>
            <a:r>
              <a:rPr lang="zh-CN" altLang="en-US">
                <a:solidFill>
                  <a:schemeClr val="bg1"/>
                </a:solidFill>
                <a:latin typeface="华文细黑" pitchFamily="2" charset="-122"/>
                <a:ea typeface="华文细黑" pitchFamily="2" charset="-122"/>
              </a:rPr>
              <a:t>标题</a:t>
            </a:r>
          </a:p>
        </p:txBody>
      </p:sp>
      <p:sp>
        <p:nvSpPr>
          <p:cNvPr id="24" name="圆角矩形 9">
            <a:extLst>
              <a:ext uri="{FF2B5EF4-FFF2-40B4-BE49-F238E27FC236}">
                <a16:creationId xmlns:a16="http://schemas.microsoft.com/office/drawing/2014/main" xmlns="" id="{D5909366-C44C-498D-9565-09956C962CEB}"/>
              </a:ext>
            </a:extLst>
          </p:cNvPr>
          <p:cNvSpPr/>
          <p:nvPr/>
        </p:nvSpPr>
        <p:spPr>
          <a:xfrm>
            <a:off x="2489701" y="3234338"/>
            <a:ext cx="6732748" cy="504056"/>
          </a:xfrm>
          <a:prstGeom prst="roundRect">
            <a:avLst>
              <a:gd name="adj" fmla="val 50000"/>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a:extLst>
              <a:ext uri="{FF2B5EF4-FFF2-40B4-BE49-F238E27FC236}">
                <a16:creationId xmlns:a16="http://schemas.microsoft.com/office/drawing/2014/main" xmlns="" id="{55659925-4CF4-4518-830A-A15154D96C15}"/>
              </a:ext>
            </a:extLst>
          </p:cNvPr>
          <p:cNvSpPr/>
          <p:nvPr/>
        </p:nvSpPr>
        <p:spPr>
          <a:xfrm rot="5400000">
            <a:off x="9354045" y="3408745"/>
            <a:ext cx="180081" cy="155242"/>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6" name="圆角矩形 11">
            <a:extLst>
              <a:ext uri="{FF2B5EF4-FFF2-40B4-BE49-F238E27FC236}">
                <a16:creationId xmlns:a16="http://schemas.microsoft.com/office/drawing/2014/main" xmlns="" id="{F1C04AE0-203A-4378-96CC-75B65964EDF0}"/>
              </a:ext>
            </a:extLst>
          </p:cNvPr>
          <p:cNvSpPr/>
          <p:nvPr/>
        </p:nvSpPr>
        <p:spPr>
          <a:xfrm>
            <a:off x="2489701" y="3234338"/>
            <a:ext cx="3366374" cy="504056"/>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a16="http://schemas.microsoft.com/office/drawing/2014/main" xmlns="" id="{C285E9A7-EB27-49C8-91F2-713548D41AC0}"/>
              </a:ext>
            </a:extLst>
          </p:cNvPr>
          <p:cNvSpPr/>
          <p:nvPr/>
        </p:nvSpPr>
        <p:spPr>
          <a:xfrm>
            <a:off x="9494456" y="3255534"/>
            <a:ext cx="821059" cy="461665"/>
          </a:xfrm>
          <a:prstGeom prst="rect">
            <a:avLst/>
          </a:prstGeom>
        </p:spPr>
        <p:txBody>
          <a:bodyPr wrap="none">
            <a:spAutoFit/>
          </a:bodyPr>
          <a:lstStyle/>
          <a:p>
            <a:pPr algn="ctr"/>
            <a:r>
              <a:rPr lang="en-US" altLang="zh-CN" sz="2400">
                <a:solidFill>
                  <a:schemeClr val="bg1">
                    <a:lumMod val="50000"/>
                  </a:schemeClr>
                </a:solidFill>
                <a:latin typeface="微软雅黑" pitchFamily="34" charset="-122"/>
                <a:ea typeface="微软雅黑" pitchFamily="34" charset="-122"/>
              </a:rPr>
              <a:t>50%</a:t>
            </a:r>
            <a:endParaRPr lang="zh-CN" altLang="en-US" sz="2400">
              <a:solidFill>
                <a:schemeClr val="bg1">
                  <a:lumMod val="50000"/>
                </a:schemeClr>
              </a:solidFill>
              <a:latin typeface="微软雅黑" pitchFamily="34" charset="-122"/>
              <a:ea typeface="微软雅黑" pitchFamily="34" charset="-122"/>
            </a:endParaRPr>
          </a:p>
        </p:txBody>
      </p:sp>
      <p:sp>
        <p:nvSpPr>
          <p:cNvPr id="28" name="椭圆 27">
            <a:extLst>
              <a:ext uri="{FF2B5EF4-FFF2-40B4-BE49-F238E27FC236}">
                <a16:creationId xmlns:a16="http://schemas.microsoft.com/office/drawing/2014/main" xmlns="" id="{BDEE24F5-2B23-48AB-96B5-7832B8188349}"/>
              </a:ext>
            </a:extLst>
          </p:cNvPr>
          <p:cNvSpPr/>
          <p:nvPr/>
        </p:nvSpPr>
        <p:spPr>
          <a:xfrm>
            <a:off x="2093657" y="3090322"/>
            <a:ext cx="792088" cy="79208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 rIns="46800" rtlCol="0" anchor="ctr" anchorCtr="1"/>
          <a:lstStyle/>
          <a:p>
            <a:pPr algn="ctr"/>
            <a:r>
              <a:rPr lang="zh-CN" altLang="en-US">
                <a:solidFill>
                  <a:schemeClr val="bg1"/>
                </a:solidFill>
                <a:latin typeface="华文细黑" pitchFamily="2" charset="-122"/>
                <a:ea typeface="华文细黑" pitchFamily="2" charset="-122"/>
              </a:rPr>
              <a:t>标题</a:t>
            </a:r>
          </a:p>
        </p:txBody>
      </p:sp>
      <p:sp>
        <p:nvSpPr>
          <p:cNvPr id="29" name="圆角矩形 14">
            <a:extLst>
              <a:ext uri="{FF2B5EF4-FFF2-40B4-BE49-F238E27FC236}">
                <a16:creationId xmlns:a16="http://schemas.microsoft.com/office/drawing/2014/main" xmlns="" id="{6E751B92-9609-480D-8EDA-F7818FD750FA}"/>
              </a:ext>
            </a:extLst>
          </p:cNvPr>
          <p:cNvSpPr/>
          <p:nvPr/>
        </p:nvSpPr>
        <p:spPr>
          <a:xfrm>
            <a:off x="2489701" y="4170442"/>
            <a:ext cx="6732748" cy="504056"/>
          </a:xfrm>
          <a:prstGeom prst="roundRect">
            <a:avLst>
              <a:gd name="adj" fmla="val 50000"/>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a:extLst>
              <a:ext uri="{FF2B5EF4-FFF2-40B4-BE49-F238E27FC236}">
                <a16:creationId xmlns:a16="http://schemas.microsoft.com/office/drawing/2014/main" xmlns="" id="{63BA462A-861B-44EE-A7DD-5B1C66E80825}"/>
              </a:ext>
            </a:extLst>
          </p:cNvPr>
          <p:cNvSpPr/>
          <p:nvPr/>
        </p:nvSpPr>
        <p:spPr>
          <a:xfrm rot="5400000">
            <a:off x="9354045" y="4344849"/>
            <a:ext cx="180081" cy="155242"/>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31" name="圆角矩形 16">
            <a:extLst>
              <a:ext uri="{FF2B5EF4-FFF2-40B4-BE49-F238E27FC236}">
                <a16:creationId xmlns:a16="http://schemas.microsoft.com/office/drawing/2014/main" xmlns="" id="{17848585-C193-4014-840C-DF90102435A8}"/>
              </a:ext>
            </a:extLst>
          </p:cNvPr>
          <p:cNvSpPr/>
          <p:nvPr/>
        </p:nvSpPr>
        <p:spPr>
          <a:xfrm>
            <a:off x="2489701" y="4170442"/>
            <a:ext cx="5076564" cy="504056"/>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a:extLst>
              <a:ext uri="{FF2B5EF4-FFF2-40B4-BE49-F238E27FC236}">
                <a16:creationId xmlns:a16="http://schemas.microsoft.com/office/drawing/2014/main" xmlns="" id="{F5D1B0BD-AAD4-4A80-9CE6-661869C4D81C}"/>
              </a:ext>
            </a:extLst>
          </p:cNvPr>
          <p:cNvSpPr/>
          <p:nvPr/>
        </p:nvSpPr>
        <p:spPr>
          <a:xfrm>
            <a:off x="9494456" y="4191638"/>
            <a:ext cx="821059" cy="461665"/>
          </a:xfrm>
          <a:prstGeom prst="rect">
            <a:avLst/>
          </a:prstGeom>
        </p:spPr>
        <p:txBody>
          <a:bodyPr wrap="none">
            <a:spAutoFit/>
          </a:bodyPr>
          <a:lstStyle/>
          <a:p>
            <a:pPr algn="ctr"/>
            <a:r>
              <a:rPr lang="en-US" altLang="zh-CN" sz="2400">
                <a:solidFill>
                  <a:schemeClr val="bg1">
                    <a:lumMod val="50000"/>
                  </a:schemeClr>
                </a:solidFill>
                <a:latin typeface="微软雅黑" pitchFamily="34" charset="-122"/>
                <a:ea typeface="微软雅黑" pitchFamily="34" charset="-122"/>
              </a:rPr>
              <a:t>75%</a:t>
            </a:r>
            <a:endParaRPr lang="zh-CN" altLang="en-US" sz="2400">
              <a:solidFill>
                <a:schemeClr val="bg1">
                  <a:lumMod val="50000"/>
                </a:schemeClr>
              </a:solidFill>
              <a:latin typeface="微软雅黑" pitchFamily="34" charset="-122"/>
              <a:ea typeface="微软雅黑" pitchFamily="34" charset="-122"/>
            </a:endParaRPr>
          </a:p>
        </p:txBody>
      </p:sp>
      <p:sp>
        <p:nvSpPr>
          <p:cNvPr id="33" name="椭圆 32">
            <a:extLst>
              <a:ext uri="{FF2B5EF4-FFF2-40B4-BE49-F238E27FC236}">
                <a16:creationId xmlns:a16="http://schemas.microsoft.com/office/drawing/2014/main" xmlns="" id="{6939305A-40D4-494A-9D3D-25DD3C783144}"/>
              </a:ext>
            </a:extLst>
          </p:cNvPr>
          <p:cNvSpPr/>
          <p:nvPr/>
        </p:nvSpPr>
        <p:spPr>
          <a:xfrm>
            <a:off x="2093657" y="4026426"/>
            <a:ext cx="792088" cy="792088"/>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6800" rIns="46800" rtlCol="0" anchor="ctr" anchorCtr="1"/>
          <a:lstStyle/>
          <a:p>
            <a:pPr algn="ctr"/>
            <a:r>
              <a:rPr lang="zh-CN" altLang="en-US">
                <a:solidFill>
                  <a:schemeClr val="bg1"/>
                </a:solidFill>
                <a:latin typeface="华文细黑" pitchFamily="2" charset="-122"/>
                <a:ea typeface="华文细黑" pitchFamily="2" charset="-122"/>
              </a:rPr>
              <a:t>标题</a:t>
            </a:r>
          </a:p>
        </p:txBody>
      </p:sp>
      <p:sp>
        <p:nvSpPr>
          <p:cNvPr id="34" name="矩形 33">
            <a:extLst>
              <a:ext uri="{FF2B5EF4-FFF2-40B4-BE49-F238E27FC236}">
                <a16:creationId xmlns:a16="http://schemas.microsoft.com/office/drawing/2014/main" xmlns="" id="{8D3DA25C-784B-400E-9FD8-ED305AFDFD1D}"/>
              </a:ext>
            </a:extLst>
          </p:cNvPr>
          <p:cNvSpPr/>
          <p:nvPr/>
        </p:nvSpPr>
        <p:spPr>
          <a:xfrm>
            <a:off x="1993618" y="5342452"/>
            <a:ext cx="8486946" cy="646331"/>
          </a:xfrm>
          <a:prstGeom prst="rect">
            <a:avLst/>
          </a:prstGeom>
        </p:spPr>
        <p:txBody>
          <a:bodyPr wrap="square">
            <a:spAutoFit/>
          </a:bodyPr>
          <a:lstStyle/>
          <a:p>
            <a:pPr algn="ct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点击此处更换文本点击此处更换文本点击此处更换文本点击此处更换文本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点击此处更换文本点击此处更换文本点击此处更换文本点击此处更换文本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5" name="矩形 34">
            <a:extLst>
              <a:ext uri="{FF2B5EF4-FFF2-40B4-BE49-F238E27FC236}">
                <a16:creationId xmlns:a16="http://schemas.microsoft.com/office/drawing/2014/main" xmlns="" id="{8C5ECDD3-EC6E-422F-86F1-EEE9813B8F18}"/>
              </a:ext>
            </a:extLst>
          </p:cNvPr>
          <p:cNvSpPr/>
          <p:nvPr/>
        </p:nvSpPr>
        <p:spPr>
          <a:xfrm>
            <a:off x="2024096" y="5134634"/>
            <a:ext cx="8356239" cy="117156"/>
          </a:xfrm>
          <a:prstGeom prst="rect">
            <a:avLst/>
          </a:prstGeom>
          <a:pattFill prst="dkDnDiag">
            <a:fgClr>
              <a:schemeClr val="bg1">
                <a:lumMod val="6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01044679"/>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1000" fill="hold"/>
                                        <p:tgtEl>
                                          <p:spTgt spid="2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1000"/>
                                        <p:tgtEl>
                                          <p:spTgt spid="28"/>
                                        </p:tgtEl>
                                      </p:cBhvr>
                                    </p:animEffect>
                                    <p:anim calcmode="lin" valueType="num">
                                      <p:cBhvr>
                                        <p:cTn id="17" dur="1000" fill="hold"/>
                                        <p:tgtEl>
                                          <p:spTgt spid="28"/>
                                        </p:tgtEl>
                                        <p:attrNameLst>
                                          <p:attrName>ppt_x</p:attrName>
                                        </p:attrNameLst>
                                      </p:cBhvr>
                                      <p:tavLst>
                                        <p:tav tm="0">
                                          <p:val>
                                            <p:strVal val="#ppt_x"/>
                                          </p:val>
                                        </p:tav>
                                        <p:tav tm="100000">
                                          <p:val>
                                            <p:strVal val="#ppt_x"/>
                                          </p:val>
                                        </p:tav>
                                      </p:tavLst>
                                    </p:anim>
                                    <p:anim calcmode="lin" valueType="num">
                                      <p:cBhvr>
                                        <p:cTn id="18" dur="1000" fill="hold"/>
                                        <p:tgtEl>
                                          <p:spTgt spid="28"/>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1000"/>
                                        <p:tgtEl>
                                          <p:spTgt spid="33"/>
                                        </p:tgtEl>
                                      </p:cBhvr>
                                    </p:animEffect>
                                    <p:anim calcmode="lin" valueType="num">
                                      <p:cBhvr>
                                        <p:cTn id="22" dur="1000" fill="hold"/>
                                        <p:tgtEl>
                                          <p:spTgt spid="33"/>
                                        </p:tgtEl>
                                        <p:attrNameLst>
                                          <p:attrName>ppt_x</p:attrName>
                                        </p:attrNameLst>
                                      </p:cBhvr>
                                      <p:tavLst>
                                        <p:tav tm="0">
                                          <p:val>
                                            <p:strVal val="#ppt_x"/>
                                          </p:val>
                                        </p:tav>
                                        <p:tav tm="100000">
                                          <p:val>
                                            <p:strVal val="#ppt_x"/>
                                          </p:val>
                                        </p:tav>
                                      </p:tavLst>
                                    </p:anim>
                                    <p:anim calcmode="lin" valueType="num">
                                      <p:cBhvr>
                                        <p:cTn id="23" dur="1000" fill="hold"/>
                                        <p:tgtEl>
                                          <p:spTgt spid="3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1000"/>
                                        <p:tgtEl>
                                          <p:spTgt spid="29"/>
                                        </p:tgtEl>
                                      </p:cBhvr>
                                    </p:animEffect>
                                    <p:anim calcmode="lin" valueType="num">
                                      <p:cBhvr>
                                        <p:cTn id="27" dur="1000" fill="hold"/>
                                        <p:tgtEl>
                                          <p:spTgt spid="29"/>
                                        </p:tgtEl>
                                        <p:attrNameLst>
                                          <p:attrName>ppt_x</p:attrName>
                                        </p:attrNameLst>
                                      </p:cBhvr>
                                      <p:tavLst>
                                        <p:tav tm="0">
                                          <p:val>
                                            <p:strVal val="#ppt_x"/>
                                          </p:val>
                                        </p:tav>
                                        <p:tav tm="100000">
                                          <p:val>
                                            <p:strVal val="#ppt_x"/>
                                          </p:val>
                                        </p:tav>
                                      </p:tavLst>
                                    </p:anim>
                                    <p:anim calcmode="lin" valueType="num">
                                      <p:cBhvr>
                                        <p:cTn id="28" dur="1000" fill="hold"/>
                                        <p:tgtEl>
                                          <p:spTgt spid="2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1000"/>
                                        <p:tgtEl>
                                          <p:spTgt spid="24"/>
                                        </p:tgtEl>
                                      </p:cBhvr>
                                    </p:animEffect>
                                    <p:anim calcmode="lin" valueType="num">
                                      <p:cBhvr>
                                        <p:cTn id="32" dur="1000" fill="hold"/>
                                        <p:tgtEl>
                                          <p:spTgt spid="24"/>
                                        </p:tgtEl>
                                        <p:attrNameLst>
                                          <p:attrName>ppt_x</p:attrName>
                                        </p:attrNameLst>
                                      </p:cBhvr>
                                      <p:tavLst>
                                        <p:tav tm="0">
                                          <p:val>
                                            <p:strVal val="#ppt_x"/>
                                          </p:val>
                                        </p:tav>
                                        <p:tav tm="100000">
                                          <p:val>
                                            <p:strVal val="#ppt_x"/>
                                          </p:val>
                                        </p:tav>
                                      </p:tavLst>
                                    </p:anim>
                                    <p:anim calcmode="lin" valueType="num">
                                      <p:cBhvr>
                                        <p:cTn id="33" dur="1000" fill="hold"/>
                                        <p:tgtEl>
                                          <p:spTgt spid="2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1000"/>
                                        <p:tgtEl>
                                          <p:spTgt spid="19"/>
                                        </p:tgtEl>
                                      </p:cBhvr>
                                    </p:animEffect>
                                    <p:anim calcmode="lin" valueType="num">
                                      <p:cBhvr>
                                        <p:cTn id="37" dur="1000" fill="hold"/>
                                        <p:tgtEl>
                                          <p:spTgt spid="19"/>
                                        </p:tgtEl>
                                        <p:attrNameLst>
                                          <p:attrName>ppt_x</p:attrName>
                                        </p:attrNameLst>
                                      </p:cBhvr>
                                      <p:tavLst>
                                        <p:tav tm="0">
                                          <p:val>
                                            <p:strVal val="#ppt_x"/>
                                          </p:val>
                                        </p:tav>
                                        <p:tav tm="100000">
                                          <p:val>
                                            <p:strVal val="#ppt_x"/>
                                          </p:val>
                                        </p:tav>
                                      </p:tavLst>
                                    </p:anim>
                                    <p:anim calcmode="lin" valueType="num">
                                      <p:cBhvr>
                                        <p:cTn id="38" dur="1000" fill="hold"/>
                                        <p:tgtEl>
                                          <p:spTgt spid="19"/>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1000"/>
                                        <p:tgtEl>
                                          <p:spTgt spid="21"/>
                                        </p:tgtEl>
                                      </p:cBhvr>
                                    </p:animEffect>
                                    <p:anim calcmode="lin" valueType="num">
                                      <p:cBhvr>
                                        <p:cTn id="42" dur="1000" fill="hold"/>
                                        <p:tgtEl>
                                          <p:spTgt spid="21"/>
                                        </p:tgtEl>
                                        <p:attrNameLst>
                                          <p:attrName>ppt_x</p:attrName>
                                        </p:attrNameLst>
                                      </p:cBhvr>
                                      <p:tavLst>
                                        <p:tav tm="0">
                                          <p:val>
                                            <p:strVal val="#ppt_x"/>
                                          </p:val>
                                        </p:tav>
                                        <p:tav tm="100000">
                                          <p:val>
                                            <p:strVal val="#ppt_x"/>
                                          </p:val>
                                        </p:tav>
                                      </p:tavLst>
                                    </p:anim>
                                    <p:anim calcmode="lin" valueType="num">
                                      <p:cBhvr>
                                        <p:cTn id="43" dur="1000" fill="hold"/>
                                        <p:tgtEl>
                                          <p:spTgt spid="21"/>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1000"/>
                                        <p:tgtEl>
                                          <p:spTgt spid="26"/>
                                        </p:tgtEl>
                                      </p:cBhvr>
                                    </p:animEffect>
                                    <p:anim calcmode="lin" valueType="num">
                                      <p:cBhvr>
                                        <p:cTn id="47" dur="1000" fill="hold"/>
                                        <p:tgtEl>
                                          <p:spTgt spid="26"/>
                                        </p:tgtEl>
                                        <p:attrNameLst>
                                          <p:attrName>ppt_x</p:attrName>
                                        </p:attrNameLst>
                                      </p:cBhvr>
                                      <p:tavLst>
                                        <p:tav tm="0">
                                          <p:val>
                                            <p:strVal val="#ppt_x"/>
                                          </p:val>
                                        </p:tav>
                                        <p:tav tm="100000">
                                          <p:val>
                                            <p:strVal val="#ppt_x"/>
                                          </p:val>
                                        </p:tav>
                                      </p:tavLst>
                                    </p:anim>
                                    <p:anim calcmode="lin" valueType="num">
                                      <p:cBhvr>
                                        <p:cTn id="48" dur="1000" fill="hold"/>
                                        <p:tgtEl>
                                          <p:spTgt spid="2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1000"/>
                                        <p:tgtEl>
                                          <p:spTgt spid="31"/>
                                        </p:tgtEl>
                                      </p:cBhvr>
                                    </p:animEffect>
                                    <p:anim calcmode="lin" valueType="num">
                                      <p:cBhvr>
                                        <p:cTn id="52" dur="1000" fill="hold"/>
                                        <p:tgtEl>
                                          <p:spTgt spid="31"/>
                                        </p:tgtEl>
                                        <p:attrNameLst>
                                          <p:attrName>ppt_x</p:attrName>
                                        </p:attrNameLst>
                                      </p:cBhvr>
                                      <p:tavLst>
                                        <p:tav tm="0">
                                          <p:val>
                                            <p:strVal val="#ppt_x"/>
                                          </p:val>
                                        </p:tav>
                                        <p:tav tm="100000">
                                          <p:val>
                                            <p:strVal val="#ppt_x"/>
                                          </p:val>
                                        </p:tav>
                                      </p:tavLst>
                                    </p:anim>
                                    <p:anim calcmode="lin" valueType="num">
                                      <p:cBhvr>
                                        <p:cTn id="53" dur="1000" fill="hold"/>
                                        <p:tgtEl>
                                          <p:spTgt spid="31"/>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1000"/>
                                        <p:tgtEl>
                                          <p:spTgt spid="20"/>
                                        </p:tgtEl>
                                      </p:cBhvr>
                                    </p:animEffect>
                                    <p:anim calcmode="lin" valueType="num">
                                      <p:cBhvr>
                                        <p:cTn id="57" dur="1000" fill="hold"/>
                                        <p:tgtEl>
                                          <p:spTgt spid="20"/>
                                        </p:tgtEl>
                                        <p:attrNameLst>
                                          <p:attrName>ppt_x</p:attrName>
                                        </p:attrNameLst>
                                      </p:cBhvr>
                                      <p:tavLst>
                                        <p:tav tm="0">
                                          <p:val>
                                            <p:strVal val="#ppt_x"/>
                                          </p:val>
                                        </p:tav>
                                        <p:tav tm="100000">
                                          <p:val>
                                            <p:strVal val="#ppt_x"/>
                                          </p:val>
                                        </p:tav>
                                      </p:tavLst>
                                    </p:anim>
                                    <p:anim calcmode="lin" valueType="num">
                                      <p:cBhvr>
                                        <p:cTn id="58" dur="1000" fill="hold"/>
                                        <p:tgtEl>
                                          <p:spTgt spid="20"/>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1000"/>
                                        <p:tgtEl>
                                          <p:spTgt spid="22"/>
                                        </p:tgtEl>
                                      </p:cBhvr>
                                    </p:animEffect>
                                    <p:anim calcmode="lin" valueType="num">
                                      <p:cBhvr>
                                        <p:cTn id="62" dur="1000" fill="hold"/>
                                        <p:tgtEl>
                                          <p:spTgt spid="22"/>
                                        </p:tgtEl>
                                        <p:attrNameLst>
                                          <p:attrName>ppt_x</p:attrName>
                                        </p:attrNameLst>
                                      </p:cBhvr>
                                      <p:tavLst>
                                        <p:tav tm="0">
                                          <p:val>
                                            <p:strVal val="#ppt_x"/>
                                          </p:val>
                                        </p:tav>
                                        <p:tav tm="100000">
                                          <p:val>
                                            <p:strVal val="#ppt_x"/>
                                          </p:val>
                                        </p:tav>
                                      </p:tavLst>
                                    </p:anim>
                                    <p:anim calcmode="lin" valueType="num">
                                      <p:cBhvr>
                                        <p:cTn id="63" dur="1000" fill="hold"/>
                                        <p:tgtEl>
                                          <p:spTgt spid="22"/>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1000"/>
                                        <p:tgtEl>
                                          <p:spTgt spid="25"/>
                                        </p:tgtEl>
                                      </p:cBhvr>
                                    </p:animEffect>
                                    <p:anim calcmode="lin" valueType="num">
                                      <p:cBhvr>
                                        <p:cTn id="67" dur="1000" fill="hold"/>
                                        <p:tgtEl>
                                          <p:spTgt spid="25"/>
                                        </p:tgtEl>
                                        <p:attrNameLst>
                                          <p:attrName>ppt_x</p:attrName>
                                        </p:attrNameLst>
                                      </p:cBhvr>
                                      <p:tavLst>
                                        <p:tav tm="0">
                                          <p:val>
                                            <p:strVal val="#ppt_x"/>
                                          </p:val>
                                        </p:tav>
                                        <p:tav tm="100000">
                                          <p:val>
                                            <p:strVal val="#ppt_x"/>
                                          </p:val>
                                        </p:tav>
                                      </p:tavLst>
                                    </p:anim>
                                    <p:anim calcmode="lin" valueType="num">
                                      <p:cBhvr>
                                        <p:cTn id="68" dur="1000" fill="hold"/>
                                        <p:tgtEl>
                                          <p:spTgt spid="25"/>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1000"/>
                                        <p:tgtEl>
                                          <p:spTgt spid="27"/>
                                        </p:tgtEl>
                                      </p:cBhvr>
                                    </p:animEffect>
                                    <p:anim calcmode="lin" valueType="num">
                                      <p:cBhvr>
                                        <p:cTn id="72" dur="1000" fill="hold"/>
                                        <p:tgtEl>
                                          <p:spTgt spid="27"/>
                                        </p:tgtEl>
                                        <p:attrNameLst>
                                          <p:attrName>ppt_x</p:attrName>
                                        </p:attrNameLst>
                                      </p:cBhvr>
                                      <p:tavLst>
                                        <p:tav tm="0">
                                          <p:val>
                                            <p:strVal val="#ppt_x"/>
                                          </p:val>
                                        </p:tav>
                                        <p:tav tm="100000">
                                          <p:val>
                                            <p:strVal val="#ppt_x"/>
                                          </p:val>
                                        </p:tav>
                                      </p:tavLst>
                                    </p:anim>
                                    <p:anim calcmode="lin" valueType="num">
                                      <p:cBhvr>
                                        <p:cTn id="73" dur="1000" fill="hold"/>
                                        <p:tgtEl>
                                          <p:spTgt spid="27"/>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fade">
                                      <p:cBhvr>
                                        <p:cTn id="76" dur="1000"/>
                                        <p:tgtEl>
                                          <p:spTgt spid="30"/>
                                        </p:tgtEl>
                                      </p:cBhvr>
                                    </p:animEffect>
                                    <p:anim calcmode="lin" valueType="num">
                                      <p:cBhvr>
                                        <p:cTn id="77" dur="1000" fill="hold"/>
                                        <p:tgtEl>
                                          <p:spTgt spid="30"/>
                                        </p:tgtEl>
                                        <p:attrNameLst>
                                          <p:attrName>ppt_x</p:attrName>
                                        </p:attrNameLst>
                                      </p:cBhvr>
                                      <p:tavLst>
                                        <p:tav tm="0">
                                          <p:val>
                                            <p:strVal val="#ppt_x"/>
                                          </p:val>
                                        </p:tav>
                                        <p:tav tm="100000">
                                          <p:val>
                                            <p:strVal val="#ppt_x"/>
                                          </p:val>
                                        </p:tav>
                                      </p:tavLst>
                                    </p:anim>
                                    <p:anim calcmode="lin" valueType="num">
                                      <p:cBhvr>
                                        <p:cTn id="78" dur="1000" fill="hold"/>
                                        <p:tgtEl>
                                          <p:spTgt spid="30"/>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1000"/>
                                        <p:tgtEl>
                                          <p:spTgt spid="32"/>
                                        </p:tgtEl>
                                      </p:cBhvr>
                                    </p:animEffect>
                                    <p:anim calcmode="lin" valueType="num">
                                      <p:cBhvr>
                                        <p:cTn id="82" dur="1000" fill="hold"/>
                                        <p:tgtEl>
                                          <p:spTgt spid="32"/>
                                        </p:tgtEl>
                                        <p:attrNameLst>
                                          <p:attrName>ppt_x</p:attrName>
                                        </p:attrNameLst>
                                      </p:cBhvr>
                                      <p:tavLst>
                                        <p:tav tm="0">
                                          <p:val>
                                            <p:strVal val="#ppt_x"/>
                                          </p:val>
                                        </p:tav>
                                        <p:tav tm="100000">
                                          <p:val>
                                            <p:strVal val="#ppt_x"/>
                                          </p:val>
                                        </p:tav>
                                      </p:tavLst>
                                    </p:anim>
                                    <p:anim calcmode="lin" valueType="num">
                                      <p:cBhvr>
                                        <p:cTn id="83" dur="1000" fill="hold"/>
                                        <p:tgtEl>
                                          <p:spTgt spid="32"/>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35"/>
                                        </p:tgtEl>
                                        <p:attrNameLst>
                                          <p:attrName>style.visibility</p:attrName>
                                        </p:attrNameLst>
                                      </p:cBhvr>
                                      <p:to>
                                        <p:strVal val="visible"/>
                                      </p:to>
                                    </p:set>
                                    <p:animEffect transition="in" filter="fade">
                                      <p:cBhvr>
                                        <p:cTn id="86" dur="1000"/>
                                        <p:tgtEl>
                                          <p:spTgt spid="35"/>
                                        </p:tgtEl>
                                      </p:cBhvr>
                                    </p:animEffect>
                                    <p:anim calcmode="lin" valueType="num">
                                      <p:cBhvr>
                                        <p:cTn id="87" dur="1000" fill="hold"/>
                                        <p:tgtEl>
                                          <p:spTgt spid="35"/>
                                        </p:tgtEl>
                                        <p:attrNameLst>
                                          <p:attrName>ppt_x</p:attrName>
                                        </p:attrNameLst>
                                      </p:cBhvr>
                                      <p:tavLst>
                                        <p:tav tm="0">
                                          <p:val>
                                            <p:strVal val="#ppt_x"/>
                                          </p:val>
                                        </p:tav>
                                        <p:tav tm="100000">
                                          <p:val>
                                            <p:strVal val="#ppt_x"/>
                                          </p:val>
                                        </p:tav>
                                      </p:tavLst>
                                    </p:anim>
                                    <p:anim calcmode="lin" valueType="num">
                                      <p:cBhvr>
                                        <p:cTn id="88" dur="1000" fill="hold"/>
                                        <p:tgtEl>
                                          <p:spTgt spid="35"/>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1000"/>
                                        <p:tgtEl>
                                          <p:spTgt spid="34"/>
                                        </p:tgtEl>
                                      </p:cBhvr>
                                    </p:animEffect>
                                    <p:anim calcmode="lin" valueType="num">
                                      <p:cBhvr>
                                        <p:cTn id="92" dur="1000" fill="hold"/>
                                        <p:tgtEl>
                                          <p:spTgt spid="34"/>
                                        </p:tgtEl>
                                        <p:attrNameLst>
                                          <p:attrName>ppt_x</p:attrName>
                                        </p:attrNameLst>
                                      </p:cBhvr>
                                      <p:tavLst>
                                        <p:tav tm="0">
                                          <p:val>
                                            <p:strVal val="#ppt_x"/>
                                          </p:val>
                                        </p:tav>
                                        <p:tav tm="100000">
                                          <p:val>
                                            <p:strVal val="#ppt_x"/>
                                          </p:val>
                                        </p:tav>
                                      </p:tavLst>
                                    </p:anim>
                                    <p:anim calcmode="lin" valueType="num">
                                      <p:cBhvr>
                                        <p:cTn id="9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p:bldP spid="23" grpId="0" animBg="1"/>
      <p:bldP spid="24" grpId="0" animBg="1"/>
      <p:bldP spid="25" grpId="0" animBg="1"/>
      <p:bldP spid="26" grpId="0" animBg="1"/>
      <p:bldP spid="27" grpId="0"/>
      <p:bldP spid="28" grpId="0" animBg="1"/>
      <p:bldP spid="29" grpId="0" animBg="1"/>
      <p:bldP spid="30" grpId="0" animBg="1"/>
      <p:bldP spid="31" grpId="0" animBg="1"/>
      <p:bldP spid="32" grpId="0"/>
      <p:bldP spid="33" grpId="0" animBg="1"/>
      <p:bldP spid="34" grpId="0"/>
      <p:bldP spid="3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B26621BA-EE5C-49D9-8F8E-C3AA9A96A211}"/>
              </a:ext>
            </a:extLst>
          </p:cNvPr>
          <p:cNvGrpSpPr/>
          <p:nvPr/>
        </p:nvGrpSpPr>
        <p:grpSpPr>
          <a:xfrm>
            <a:off x="0" y="328306"/>
            <a:ext cx="12190413" cy="744070"/>
            <a:chOff x="-3263900" y="500464"/>
            <a:chExt cx="12190413" cy="744070"/>
          </a:xfrm>
        </p:grpSpPr>
        <p:grpSp>
          <p:nvGrpSpPr>
            <p:cNvPr id="11" name="组合 10">
              <a:extLst>
                <a:ext uri="{FF2B5EF4-FFF2-40B4-BE49-F238E27FC236}">
                  <a16:creationId xmlns:a16="http://schemas.microsoft.com/office/drawing/2014/main" xmlns="" id="{13EB87F4-0609-48B0-8FAD-F4DB774D2570}"/>
                </a:ext>
              </a:extLst>
            </p:cNvPr>
            <p:cNvGrpSpPr/>
            <p:nvPr/>
          </p:nvGrpSpPr>
          <p:grpSpPr>
            <a:xfrm>
              <a:off x="1012210" y="500464"/>
              <a:ext cx="3627350" cy="744070"/>
              <a:chOff x="1259860" y="683707"/>
              <a:chExt cx="3627350" cy="744070"/>
            </a:xfrm>
          </p:grpSpPr>
          <p:grpSp>
            <p:nvGrpSpPr>
              <p:cNvPr id="13" name="组合 12">
                <a:extLst>
                  <a:ext uri="{FF2B5EF4-FFF2-40B4-BE49-F238E27FC236}">
                    <a16:creationId xmlns:a16="http://schemas.microsoft.com/office/drawing/2014/main" xmlns="" id="{6E15125C-FCC3-41DE-A4F4-DB31571EA327}"/>
                  </a:ext>
                </a:extLst>
              </p:cNvPr>
              <p:cNvGrpSpPr/>
              <p:nvPr/>
            </p:nvGrpSpPr>
            <p:grpSpPr>
              <a:xfrm>
                <a:off x="1442728" y="683707"/>
                <a:ext cx="3255324" cy="744070"/>
                <a:chOff x="5103423" y="1157206"/>
                <a:chExt cx="2311401" cy="744070"/>
              </a:xfrm>
            </p:grpSpPr>
            <p:sp>
              <p:nvSpPr>
                <p:cNvPr id="15" name="TextBox 8">
                  <a:extLst>
                    <a:ext uri="{FF2B5EF4-FFF2-40B4-BE49-F238E27FC236}">
                      <a16:creationId xmlns:a16="http://schemas.microsoft.com/office/drawing/2014/main" xmlns="" id="{E4FED996-3A5B-46BC-B5CA-8383013E0839}"/>
                    </a:ext>
                  </a:extLst>
                </p:cNvPr>
                <p:cNvSpPr txBox="1">
                  <a:spLocks noChangeArrowheads="1"/>
                </p:cNvSpPr>
                <p:nvPr/>
              </p:nvSpPr>
              <p:spPr bwMode="auto">
                <a:xfrm>
                  <a:off x="5103423" y="1157206"/>
                  <a:ext cx="23114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b="1" dirty="0">
                      <a:solidFill>
                        <a:srgbClr val="944E4E"/>
                      </a:solidFill>
                      <a:latin typeface="微软雅黑" panose="020B0503020204020204" pitchFamily="34" charset="-122"/>
                      <a:ea typeface="微软雅黑" panose="020B0503020204020204" pitchFamily="34" charset="-122"/>
                    </a:rPr>
                    <a:t>季度工作概述</a:t>
                  </a:r>
                </a:p>
              </p:txBody>
            </p:sp>
            <p:sp>
              <p:nvSpPr>
                <p:cNvPr id="16" name="TextBox 8">
                  <a:extLst>
                    <a:ext uri="{FF2B5EF4-FFF2-40B4-BE49-F238E27FC236}">
                      <a16:creationId xmlns:a16="http://schemas.microsoft.com/office/drawing/2014/main" xmlns="" id="{7A6C58A9-6BD3-4CC1-9FEC-E26FC1965A02}"/>
                    </a:ext>
                  </a:extLst>
                </p:cNvPr>
                <p:cNvSpPr txBox="1">
                  <a:spLocks noChangeArrowheads="1"/>
                </p:cNvSpPr>
                <p:nvPr/>
              </p:nvSpPr>
              <p:spPr bwMode="auto">
                <a:xfrm>
                  <a:off x="5103424" y="1701221"/>
                  <a:ext cx="231140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rPr>
                    <a:t>CLICK TO ADD CAPTION TEXT</a:t>
                  </a:r>
                  <a:endParaRPr lang="zh-CN" altLang="en-US"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4" name="矩形 13">
                <a:extLst>
                  <a:ext uri="{FF2B5EF4-FFF2-40B4-BE49-F238E27FC236}">
                    <a16:creationId xmlns:a16="http://schemas.microsoft.com/office/drawing/2014/main" xmlns="" id="{26F34C45-BBAD-4F01-91FB-F3C6A9717861}"/>
                  </a:ext>
                </a:extLst>
              </p:cNvPr>
              <p:cNvSpPr/>
              <p:nvPr/>
            </p:nvSpPr>
            <p:spPr>
              <a:xfrm>
                <a:off x="1259860"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a16="http://schemas.microsoft.com/office/drawing/2014/main" xmlns="" id="{7A3FDAB0-7673-49F1-BE8E-E82B4A606A24}"/>
                  </a:ext>
                </a:extLst>
              </p:cNvPr>
              <p:cNvSpPr/>
              <p:nvPr/>
            </p:nvSpPr>
            <p:spPr>
              <a:xfrm>
                <a:off x="4594495"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grpSp>
        <p:cxnSp>
          <p:nvCxnSpPr>
            <p:cNvPr id="12" name="直接连接符 11">
              <a:extLst>
                <a:ext uri="{FF2B5EF4-FFF2-40B4-BE49-F238E27FC236}">
                  <a16:creationId xmlns:a16="http://schemas.microsoft.com/office/drawing/2014/main" xmlns="" id="{8E8F8882-3D20-4EA6-B9F6-35B20E316C61}"/>
                </a:ext>
              </a:extLst>
            </p:cNvPr>
            <p:cNvCxnSpPr>
              <a:cxnSpLocks/>
            </p:cNvCxnSpPr>
            <p:nvPr/>
          </p:nvCxnSpPr>
          <p:spPr>
            <a:xfrm flipH="1">
              <a:off x="-3263900" y="883444"/>
              <a:ext cx="4149271"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AD4D33A1-C084-4D42-BE68-26992D746454}"/>
                </a:ext>
              </a:extLst>
            </p:cNvPr>
            <p:cNvCxnSpPr>
              <a:cxnSpLocks/>
            </p:cNvCxnSpPr>
            <p:nvPr/>
          </p:nvCxnSpPr>
          <p:spPr>
            <a:xfrm flipH="1">
              <a:off x="4745643" y="883444"/>
              <a:ext cx="4180870"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sp>
        <p:nvSpPr>
          <p:cNvPr id="19" name="Freeform 5">
            <a:extLst>
              <a:ext uri="{FF2B5EF4-FFF2-40B4-BE49-F238E27FC236}">
                <a16:creationId xmlns:a16="http://schemas.microsoft.com/office/drawing/2014/main" xmlns="" id="{0E899753-1C4D-4B0B-BC07-75B5592C8395}"/>
              </a:ext>
            </a:extLst>
          </p:cNvPr>
          <p:cNvSpPr>
            <a:spLocks/>
          </p:cNvSpPr>
          <p:nvPr/>
        </p:nvSpPr>
        <p:spPr bwMode="auto">
          <a:xfrm>
            <a:off x="4455435" y="2379091"/>
            <a:ext cx="2644823" cy="2629649"/>
          </a:xfrm>
          <a:custGeom>
            <a:avLst/>
            <a:gdLst>
              <a:gd name="T0" fmla="*/ 2100 w 2100"/>
              <a:gd name="T1" fmla="*/ 630 h 2147"/>
              <a:gd name="T2" fmla="*/ 634 w 2100"/>
              <a:gd name="T3" fmla="*/ 510 h 2147"/>
              <a:gd name="T4" fmla="*/ 1574 w 2100"/>
              <a:gd name="T5" fmla="*/ 1621 h 2147"/>
              <a:gd name="T6" fmla="*/ 991 w 2100"/>
              <a:gd name="T7" fmla="*/ 1572 h 2147"/>
              <a:gd name="T8" fmla="*/ 2100 w 2100"/>
              <a:gd name="T9" fmla="*/ 630 h 2147"/>
            </a:gdLst>
            <a:ahLst/>
            <a:cxnLst>
              <a:cxn ang="0">
                <a:pos x="T0" y="T1"/>
              </a:cxn>
              <a:cxn ang="0">
                <a:pos x="T2" y="T3"/>
              </a:cxn>
              <a:cxn ang="0">
                <a:pos x="T4" y="T5"/>
              </a:cxn>
              <a:cxn ang="0">
                <a:pos x="T6" y="T7"/>
              </a:cxn>
              <a:cxn ang="0">
                <a:pos x="T8" y="T9"/>
              </a:cxn>
            </a:cxnLst>
            <a:rect l="0" t="0" r="r" b="b"/>
            <a:pathLst>
              <a:path w="2100" h="2147">
                <a:moveTo>
                  <a:pt x="2100" y="630"/>
                </a:moveTo>
                <a:cubicBezTo>
                  <a:pt x="1728" y="193"/>
                  <a:pt x="1072" y="139"/>
                  <a:pt x="634" y="510"/>
                </a:cubicBezTo>
                <a:cubicBezTo>
                  <a:pt x="0" y="1047"/>
                  <a:pt x="953" y="2147"/>
                  <a:pt x="1574" y="1621"/>
                </a:cubicBezTo>
                <a:cubicBezTo>
                  <a:pt x="1400" y="1768"/>
                  <a:pt x="1139" y="1747"/>
                  <a:pt x="991" y="1572"/>
                </a:cubicBezTo>
                <a:cubicBezTo>
                  <a:pt x="466" y="952"/>
                  <a:pt x="1563" y="0"/>
                  <a:pt x="2100" y="630"/>
                </a:cubicBezTo>
                <a:close/>
              </a:path>
            </a:pathLst>
          </a:custGeom>
          <a:solidFill>
            <a:srgbClr val="944E4E"/>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20" name="Freeform 6">
            <a:extLst>
              <a:ext uri="{FF2B5EF4-FFF2-40B4-BE49-F238E27FC236}">
                <a16:creationId xmlns:a16="http://schemas.microsoft.com/office/drawing/2014/main" xmlns="" id="{F991B1D0-5794-49C9-BFB1-7A62246EF548}"/>
              </a:ext>
            </a:extLst>
          </p:cNvPr>
          <p:cNvSpPr>
            <a:spLocks/>
          </p:cNvSpPr>
          <p:nvPr/>
        </p:nvSpPr>
        <p:spPr bwMode="auto">
          <a:xfrm>
            <a:off x="5099786" y="2439854"/>
            <a:ext cx="2697396" cy="2568886"/>
          </a:xfrm>
          <a:custGeom>
            <a:avLst/>
            <a:gdLst>
              <a:gd name="T0" fmla="*/ 1521 w 2142"/>
              <a:gd name="T1" fmla="*/ 2097 h 2097"/>
              <a:gd name="T2" fmla="*/ 1637 w 2142"/>
              <a:gd name="T3" fmla="*/ 634 h 2097"/>
              <a:gd name="T4" fmla="*/ 526 w 2142"/>
              <a:gd name="T5" fmla="*/ 1574 h 2097"/>
              <a:gd name="T6" fmla="*/ 575 w 2142"/>
              <a:gd name="T7" fmla="*/ 991 h 2097"/>
              <a:gd name="T8" fmla="*/ 1521 w 2142"/>
              <a:gd name="T9" fmla="*/ 2097 h 2097"/>
            </a:gdLst>
            <a:ahLst/>
            <a:cxnLst>
              <a:cxn ang="0">
                <a:pos x="T0" y="T1"/>
              </a:cxn>
              <a:cxn ang="0">
                <a:pos x="T2" y="T3"/>
              </a:cxn>
              <a:cxn ang="0">
                <a:pos x="T4" y="T5"/>
              </a:cxn>
              <a:cxn ang="0">
                <a:pos x="T6" y="T7"/>
              </a:cxn>
              <a:cxn ang="0">
                <a:pos x="T8" y="T9"/>
              </a:cxn>
            </a:cxnLst>
            <a:rect l="0" t="0" r="r" b="b"/>
            <a:pathLst>
              <a:path w="2142" h="2097">
                <a:moveTo>
                  <a:pt x="1521" y="2097"/>
                </a:moveTo>
                <a:cubicBezTo>
                  <a:pt x="1954" y="1724"/>
                  <a:pt x="2007" y="1071"/>
                  <a:pt x="1637" y="634"/>
                </a:cubicBezTo>
                <a:cubicBezTo>
                  <a:pt x="1100" y="0"/>
                  <a:pt x="0" y="953"/>
                  <a:pt x="526" y="1574"/>
                </a:cubicBezTo>
                <a:cubicBezTo>
                  <a:pt x="379" y="1400"/>
                  <a:pt x="400" y="1139"/>
                  <a:pt x="575" y="991"/>
                </a:cubicBezTo>
                <a:cubicBezTo>
                  <a:pt x="1194" y="467"/>
                  <a:pt x="2142" y="1558"/>
                  <a:pt x="1521" y="2097"/>
                </a:cubicBezTo>
                <a:close/>
              </a:path>
            </a:pathLst>
          </a:custGeom>
          <a:solidFill>
            <a:srgbClr val="944E4E"/>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21" name="Freeform 7">
            <a:extLst>
              <a:ext uri="{FF2B5EF4-FFF2-40B4-BE49-F238E27FC236}">
                <a16:creationId xmlns:a16="http://schemas.microsoft.com/office/drawing/2014/main" xmlns="" id="{9CCB7ED0-6384-4290-A775-9D455D38A9A1}"/>
              </a:ext>
            </a:extLst>
          </p:cNvPr>
          <p:cNvSpPr>
            <a:spLocks/>
          </p:cNvSpPr>
          <p:nvPr/>
        </p:nvSpPr>
        <p:spPr bwMode="auto">
          <a:xfrm>
            <a:off x="4394819" y="3090950"/>
            <a:ext cx="2705438" cy="2573699"/>
          </a:xfrm>
          <a:custGeom>
            <a:avLst/>
            <a:gdLst>
              <a:gd name="T0" fmla="*/ 633 w 2148"/>
              <a:gd name="T1" fmla="*/ 0 h 2101"/>
              <a:gd name="T2" fmla="*/ 512 w 2148"/>
              <a:gd name="T3" fmla="*/ 1467 h 2101"/>
              <a:gd name="T4" fmla="*/ 1623 w 2148"/>
              <a:gd name="T5" fmla="*/ 527 h 2101"/>
              <a:gd name="T6" fmla="*/ 1574 w 2148"/>
              <a:gd name="T7" fmla="*/ 1110 h 2101"/>
              <a:gd name="T8" fmla="*/ 633 w 2148"/>
              <a:gd name="T9" fmla="*/ 0 h 2101"/>
            </a:gdLst>
            <a:ahLst/>
            <a:cxnLst>
              <a:cxn ang="0">
                <a:pos x="T0" y="T1"/>
              </a:cxn>
              <a:cxn ang="0">
                <a:pos x="T2" y="T3"/>
              </a:cxn>
              <a:cxn ang="0">
                <a:pos x="T4" y="T5"/>
              </a:cxn>
              <a:cxn ang="0">
                <a:pos x="T6" y="T7"/>
              </a:cxn>
              <a:cxn ang="0">
                <a:pos x="T8" y="T9"/>
              </a:cxn>
            </a:cxnLst>
            <a:rect l="0" t="0" r="r" b="b"/>
            <a:pathLst>
              <a:path w="2148" h="2101">
                <a:moveTo>
                  <a:pt x="633" y="0"/>
                </a:moveTo>
                <a:cubicBezTo>
                  <a:pt x="195" y="371"/>
                  <a:pt x="140" y="1028"/>
                  <a:pt x="512" y="1467"/>
                </a:cubicBezTo>
                <a:cubicBezTo>
                  <a:pt x="1048" y="2101"/>
                  <a:pt x="2148" y="1148"/>
                  <a:pt x="1623" y="527"/>
                </a:cubicBezTo>
                <a:cubicBezTo>
                  <a:pt x="1770" y="701"/>
                  <a:pt x="1748" y="962"/>
                  <a:pt x="1574" y="1110"/>
                </a:cubicBezTo>
                <a:cubicBezTo>
                  <a:pt x="953" y="1636"/>
                  <a:pt x="0" y="536"/>
                  <a:pt x="633" y="0"/>
                </a:cubicBezTo>
                <a:close/>
              </a:path>
            </a:pathLst>
          </a:custGeom>
          <a:solidFill>
            <a:srgbClr val="944E4E"/>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22" name="Freeform 8">
            <a:extLst>
              <a:ext uri="{FF2B5EF4-FFF2-40B4-BE49-F238E27FC236}">
                <a16:creationId xmlns:a16="http://schemas.microsoft.com/office/drawing/2014/main" xmlns="" id="{FC6E0F72-8061-45FC-9368-79E0FA335351}"/>
              </a:ext>
            </a:extLst>
          </p:cNvPr>
          <p:cNvSpPr>
            <a:spLocks/>
          </p:cNvSpPr>
          <p:nvPr/>
        </p:nvSpPr>
        <p:spPr bwMode="auto">
          <a:xfrm>
            <a:off x="5091744" y="3076210"/>
            <a:ext cx="2641111" cy="2624234"/>
          </a:xfrm>
          <a:custGeom>
            <a:avLst/>
            <a:gdLst>
              <a:gd name="T0" fmla="*/ 0 w 2097"/>
              <a:gd name="T1" fmla="*/ 1520 h 2142"/>
              <a:gd name="T2" fmla="*/ 1463 w 2097"/>
              <a:gd name="T3" fmla="*/ 1636 h 2142"/>
              <a:gd name="T4" fmla="*/ 523 w 2097"/>
              <a:gd name="T5" fmla="*/ 525 h 2142"/>
              <a:gd name="T6" fmla="*/ 1106 w 2097"/>
              <a:gd name="T7" fmla="*/ 574 h 2142"/>
              <a:gd name="T8" fmla="*/ 0 w 2097"/>
              <a:gd name="T9" fmla="*/ 1520 h 2142"/>
            </a:gdLst>
            <a:ahLst/>
            <a:cxnLst>
              <a:cxn ang="0">
                <a:pos x="T0" y="T1"/>
              </a:cxn>
              <a:cxn ang="0">
                <a:pos x="T2" y="T3"/>
              </a:cxn>
              <a:cxn ang="0">
                <a:pos x="T4" y="T5"/>
              </a:cxn>
              <a:cxn ang="0">
                <a:pos x="T6" y="T7"/>
              </a:cxn>
              <a:cxn ang="0">
                <a:pos x="T8" y="T9"/>
              </a:cxn>
            </a:cxnLst>
            <a:rect l="0" t="0" r="r" b="b"/>
            <a:pathLst>
              <a:path w="2097" h="2142">
                <a:moveTo>
                  <a:pt x="0" y="1520"/>
                </a:moveTo>
                <a:cubicBezTo>
                  <a:pt x="373" y="1954"/>
                  <a:pt x="1026" y="2006"/>
                  <a:pt x="1463" y="1636"/>
                </a:cubicBezTo>
                <a:cubicBezTo>
                  <a:pt x="2097" y="1100"/>
                  <a:pt x="1144" y="0"/>
                  <a:pt x="523" y="525"/>
                </a:cubicBezTo>
                <a:cubicBezTo>
                  <a:pt x="697" y="378"/>
                  <a:pt x="958" y="400"/>
                  <a:pt x="1106" y="574"/>
                </a:cubicBezTo>
                <a:cubicBezTo>
                  <a:pt x="1630" y="1193"/>
                  <a:pt x="539" y="2142"/>
                  <a:pt x="0" y="1520"/>
                </a:cubicBezTo>
                <a:close/>
              </a:path>
            </a:pathLst>
          </a:custGeom>
          <a:solidFill>
            <a:srgbClr val="944E4E"/>
          </a:solidFill>
          <a:ln>
            <a:noFill/>
          </a:ln>
        </p:spPr>
        <p:txBody>
          <a:bodyPr vert="horz" wrap="square" lIns="91440" tIns="45720" rIns="91440" bIns="45720" numCol="1" anchor="t" anchorCtr="0" compatLnSpc="1">
            <a:prstTxWarp prst="textNoShape">
              <a:avLst/>
            </a:prstTxWarp>
          </a:bodyPr>
          <a:lstStyle/>
          <a:p>
            <a:endParaRPr lang="en-US" sz="2000">
              <a:solidFill>
                <a:schemeClr val="bg1">
                  <a:lumMod val="50000"/>
                </a:schemeClr>
              </a:solidFill>
            </a:endParaRPr>
          </a:p>
        </p:txBody>
      </p:sp>
      <p:sp>
        <p:nvSpPr>
          <p:cNvPr id="23" name="Rectangle 10">
            <a:extLst>
              <a:ext uri="{FF2B5EF4-FFF2-40B4-BE49-F238E27FC236}">
                <a16:creationId xmlns:a16="http://schemas.microsoft.com/office/drawing/2014/main" xmlns="" id="{BDB5C9BA-5E45-4A71-AFBF-5C11BEB007ED}"/>
              </a:ext>
            </a:extLst>
          </p:cNvPr>
          <p:cNvSpPr/>
          <p:nvPr/>
        </p:nvSpPr>
        <p:spPr>
          <a:xfrm>
            <a:off x="7747507" y="2243514"/>
            <a:ext cx="3297865" cy="1169551"/>
          </a:xfrm>
          <a:prstGeom prst="rect">
            <a:avLst/>
          </a:prstGeom>
        </p:spPr>
        <p:txBody>
          <a:bodyPr wrap="square">
            <a:spAutoFit/>
          </a:bodyPr>
          <a:lstStyle/>
          <a:p>
            <a:pPr lvl="0"/>
            <a:r>
              <a:rPr lang="zh-CN" altLang="en-US" sz="1400" b="1" dirty="0">
                <a:solidFill>
                  <a:srgbClr val="FFFFFF">
                    <a:lumMod val="50000"/>
                  </a:srgbClr>
                </a:solidFill>
                <a:latin typeface="微软雅黑" pitchFamily="34" charset="-122"/>
                <a:ea typeface="微软雅黑" pitchFamily="34" charset="-122"/>
              </a:rPr>
              <a:t>加入标题描述</a:t>
            </a:r>
            <a:endParaRPr lang="en-US" altLang="zh-CN" sz="1400" b="1" dirty="0">
              <a:solidFill>
                <a:srgbClr val="FFFFFF">
                  <a:lumMod val="50000"/>
                </a:srgbClr>
              </a:solidFill>
              <a:latin typeface="微软雅黑" pitchFamily="34" charset="-122"/>
              <a:ea typeface="微软雅黑" pitchFamily="34" charset="-122"/>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4" name="Oval 3">
            <a:extLst>
              <a:ext uri="{FF2B5EF4-FFF2-40B4-BE49-F238E27FC236}">
                <a16:creationId xmlns:a16="http://schemas.microsoft.com/office/drawing/2014/main" xmlns="" id="{D646F974-8EED-4AB7-9423-F9A33FA2373E}"/>
              </a:ext>
            </a:extLst>
          </p:cNvPr>
          <p:cNvSpPr/>
          <p:nvPr/>
        </p:nvSpPr>
        <p:spPr>
          <a:xfrm>
            <a:off x="7832137" y="3403192"/>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25" name="Oval 11">
            <a:extLst>
              <a:ext uri="{FF2B5EF4-FFF2-40B4-BE49-F238E27FC236}">
                <a16:creationId xmlns:a16="http://schemas.microsoft.com/office/drawing/2014/main" xmlns="" id="{6E855F73-74D8-4E44-BE95-DBD70735289F}"/>
              </a:ext>
            </a:extLst>
          </p:cNvPr>
          <p:cNvSpPr/>
          <p:nvPr/>
        </p:nvSpPr>
        <p:spPr>
          <a:xfrm>
            <a:off x="8049249" y="3403192"/>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26" name="Oval 12">
            <a:extLst>
              <a:ext uri="{FF2B5EF4-FFF2-40B4-BE49-F238E27FC236}">
                <a16:creationId xmlns:a16="http://schemas.microsoft.com/office/drawing/2014/main" xmlns="" id="{258ED9D7-30CF-48F7-B0A1-9E912800DF1C}"/>
              </a:ext>
            </a:extLst>
          </p:cNvPr>
          <p:cNvSpPr/>
          <p:nvPr/>
        </p:nvSpPr>
        <p:spPr>
          <a:xfrm>
            <a:off x="8266361" y="3403192"/>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27" name="Oval 13">
            <a:extLst>
              <a:ext uri="{FF2B5EF4-FFF2-40B4-BE49-F238E27FC236}">
                <a16:creationId xmlns:a16="http://schemas.microsoft.com/office/drawing/2014/main" xmlns="" id="{CAF417CC-3F12-4F61-90BD-887AC6FA329D}"/>
              </a:ext>
            </a:extLst>
          </p:cNvPr>
          <p:cNvSpPr/>
          <p:nvPr/>
        </p:nvSpPr>
        <p:spPr>
          <a:xfrm>
            <a:off x="8483473" y="3403192"/>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28" name="Oval 14">
            <a:extLst>
              <a:ext uri="{FF2B5EF4-FFF2-40B4-BE49-F238E27FC236}">
                <a16:creationId xmlns:a16="http://schemas.microsoft.com/office/drawing/2014/main" xmlns="" id="{29331201-E995-4275-817C-04AF1173E393}"/>
              </a:ext>
            </a:extLst>
          </p:cNvPr>
          <p:cNvSpPr/>
          <p:nvPr/>
        </p:nvSpPr>
        <p:spPr>
          <a:xfrm>
            <a:off x="8700585" y="3403192"/>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29" name="Oval 15">
            <a:extLst>
              <a:ext uri="{FF2B5EF4-FFF2-40B4-BE49-F238E27FC236}">
                <a16:creationId xmlns:a16="http://schemas.microsoft.com/office/drawing/2014/main" xmlns="" id="{B2195001-9B3E-493D-9DDC-9A76E998232B}"/>
              </a:ext>
            </a:extLst>
          </p:cNvPr>
          <p:cNvSpPr/>
          <p:nvPr/>
        </p:nvSpPr>
        <p:spPr>
          <a:xfrm>
            <a:off x="8917697" y="3403192"/>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30" name="Oval 16">
            <a:extLst>
              <a:ext uri="{FF2B5EF4-FFF2-40B4-BE49-F238E27FC236}">
                <a16:creationId xmlns:a16="http://schemas.microsoft.com/office/drawing/2014/main" xmlns="" id="{6E431F4A-B20F-4E76-90A2-A50040A08290}"/>
              </a:ext>
            </a:extLst>
          </p:cNvPr>
          <p:cNvSpPr/>
          <p:nvPr/>
        </p:nvSpPr>
        <p:spPr>
          <a:xfrm>
            <a:off x="9134809" y="3403192"/>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31" name="Oval 17">
            <a:extLst>
              <a:ext uri="{FF2B5EF4-FFF2-40B4-BE49-F238E27FC236}">
                <a16:creationId xmlns:a16="http://schemas.microsoft.com/office/drawing/2014/main" xmlns="" id="{AD90D856-EF3E-4197-BBAE-4B3F13C6D12A}"/>
              </a:ext>
            </a:extLst>
          </p:cNvPr>
          <p:cNvSpPr/>
          <p:nvPr/>
        </p:nvSpPr>
        <p:spPr>
          <a:xfrm>
            <a:off x="9351923" y="3403192"/>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32" name="TextBox 18">
            <a:extLst>
              <a:ext uri="{FF2B5EF4-FFF2-40B4-BE49-F238E27FC236}">
                <a16:creationId xmlns:a16="http://schemas.microsoft.com/office/drawing/2014/main" xmlns="" id="{D0D2BC74-EC74-4BF6-83B4-60A82F787A4A}"/>
              </a:ext>
            </a:extLst>
          </p:cNvPr>
          <p:cNvSpPr txBox="1"/>
          <p:nvPr/>
        </p:nvSpPr>
        <p:spPr>
          <a:xfrm>
            <a:off x="9573128" y="3316434"/>
            <a:ext cx="543739" cy="307777"/>
          </a:xfrm>
          <a:prstGeom prst="rect">
            <a:avLst/>
          </a:prstGeom>
          <a:noFill/>
        </p:spPr>
        <p:txBody>
          <a:bodyPr wrap="none" rtlCol="0">
            <a:spAutoFit/>
          </a:bodyPr>
          <a:lstStyle/>
          <a:p>
            <a:r>
              <a:rPr lang="en-US" sz="14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80%</a:t>
            </a:r>
          </a:p>
        </p:txBody>
      </p:sp>
      <p:sp>
        <p:nvSpPr>
          <p:cNvPr id="33" name="Rectangle 19">
            <a:extLst>
              <a:ext uri="{FF2B5EF4-FFF2-40B4-BE49-F238E27FC236}">
                <a16:creationId xmlns:a16="http://schemas.microsoft.com/office/drawing/2014/main" xmlns="" id="{469DCEC1-D5FF-4297-BAFA-00AB3EC1B226}"/>
              </a:ext>
            </a:extLst>
          </p:cNvPr>
          <p:cNvSpPr/>
          <p:nvPr/>
        </p:nvSpPr>
        <p:spPr>
          <a:xfrm>
            <a:off x="7747508" y="4470712"/>
            <a:ext cx="3297865" cy="1169551"/>
          </a:xfrm>
          <a:prstGeom prst="rect">
            <a:avLst/>
          </a:prstGeom>
        </p:spPr>
        <p:txBody>
          <a:bodyPr wrap="square">
            <a:spAutoFit/>
          </a:bodyPr>
          <a:lstStyle/>
          <a:p>
            <a:pPr lvl="0"/>
            <a:r>
              <a:rPr lang="zh-CN" altLang="en-US" sz="1400" b="1" dirty="0">
                <a:solidFill>
                  <a:srgbClr val="FFFFFF">
                    <a:lumMod val="50000"/>
                  </a:srgbClr>
                </a:solidFill>
                <a:latin typeface="微软雅黑" pitchFamily="34" charset="-122"/>
                <a:ea typeface="微软雅黑" pitchFamily="34" charset="-122"/>
              </a:rPr>
              <a:t>加入标题描述</a:t>
            </a:r>
            <a:endParaRPr lang="en-US" altLang="zh-CN" sz="1400" b="1" dirty="0">
              <a:solidFill>
                <a:srgbClr val="FFFFFF">
                  <a:lumMod val="50000"/>
                </a:srgbClr>
              </a:solidFill>
              <a:latin typeface="微软雅黑" pitchFamily="34" charset="-122"/>
              <a:ea typeface="微软雅黑" pitchFamily="34" charset="-122"/>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34" name="Oval 20">
            <a:extLst>
              <a:ext uri="{FF2B5EF4-FFF2-40B4-BE49-F238E27FC236}">
                <a16:creationId xmlns:a16="http://schemas.microsoft.com/office/drawing/2014/main" xmlns="" id="{020537DD-8483-474E-AC57-613277393D72}"/>
              </a:ext>
            </a:extLst>
          </p:cNvPr>
          <p:cNvSpPr/>
          <p:nvPr/>
        </p:nvSpPr>
        <p:spPr>
          <a:xfrm>
            <a:off x="7832138" y="5630390"/>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35" name="Oval 21">
            <a:extLst>
              <a:ext uri="{FF2B5EF4-FFF2-40B4-BE49-F238E27FC236}">
                <a16:creationId xmlns:a16="http://schemas.microsoft.com/office/drawing/2014/main" xmlns="" id="{E85816DA-FCC6-4A0F-B563-919E5F767381}"/>
              </a:ext>
            </a:extLst>
          </p:cNvPr>
          <p:cNvSpPr/>
          <p:nvPr/>
        </p:nvSpPr>
        <p:spPr>
          <a:xfrm>
            <a:off x="8049250" y="5630390"/>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36" name="Oval 22">
            <a:extLst>
              <a:ext uri="{FF2B5EF4-FFF2-40B4-BE49-F238E27FC236}">
                <a16:creationId xmlns:a16="http://schemas.microsoft.com/office/drawing/2014/main" xmlns="" id="{25838314-7D55-4EF5-86BA-E8E4047CAFFE}"/>
              </a:ext>
            </a:extLst>
          </p:cNvPr>
          <p:cNvSpPr/>
          <p:nvPr/>
        </p:nvSpPr>
        <p:spPr>
          <a:xfrm>
            <a:off x="8266362" y="5630390"/>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37" name="Oval 23">
            <a:extLst>
              <a:ext uri="{FF2B5EF4-FFF2-40B4-BE49-F238E27FC236}">
                <a16:creationId xmlns:a16="http://schemas.microsoft.com/office/drawing/2014/main" xmlns="" id="{55E91B83-FF95-4C83-82E2-14277117A436}"/>
              </a:ext>
            </a:extLst>
          </p:cNvPr>
          <p:cNvSpPr/>
          <p:nvPr/>
        </p:nvSpPr>
        <p:spPr>
          <a:xfrm>
            <a:off x="8483474" y="5630390"/>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38" name="Oval 24">
            <a:extLst>
              <a:ext uri="{FF2B5EF4-FFF2-40B4-BE49-F238E27FC236}">
                <a16:creationId xmlns:a16="http://schemas.microsoft.com/office/drawing/2014/main" xmlns="" id="{59AE878A-F50C-4726-8F20-AD18E18F91A9}"/>
              </a:ext>
            </a:extLst>
          </p:cNvPr>
          <p:cNvSpPr/>
          <p:nvPr/>
        </p:nvSpPr>
        <p:spPr>
          <a:xfrm>
            <a:off x="8700586" y="5630390"/>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39" name="Oval 25">
            <a:extLst>
              <a:ext uri="{FF2B5EF4-FFF2-40B4-BE49-F238E27FC236}">
                <a16:creationId xmlns:a16="http://schemas.microsoft.com/office/drawing/2014/main" xmlns="" id="{A468CBE5-FD84-4424-93E1-0AEBEBDD126F}"/>
              </a:ext>
            </a:extLst>
          </p:cNvPr>
          <p:cNvSpPr/>
          <p:nvPr/>
        </p:nvSpPr>
        <p:spPr>
          <a:xfrm>
            <a:off x="8917698" y="5630390"/>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40" name="Oval 26">
            <a:extLst>
              <a:ext uri="{FF2B5EF4-FFF2-40B4-BE49-F238E27FC236}">
                <a16:creationId xmlns:a16="http://schemas.microsoft.com/office/drawing/2014/main" xmlns="" id="{59D01669-496D-4C9C-BB26-CFB60B02B559}"/>
              </a:ext>
            </a:extLst>
          </p:cNvPr>
          <p:cNvSpPr/>
          <p:nvPr/>
        </p:nvSpPr>
        <p:spPr>
          <a:xfrm>
            <a:off x="9134810" y="5630390"/>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41" name="Oval 27">
            <a:extLst>
              <a:ext uri="{FF2B5EF4-FFF2-40B4-BE49-F238E27FC236}">
                <a16:creationId xmlns:a16="http://schemas.microsoft.com/office/drawing/2014/main" xmlns="" id="{D60AD0D1-85E1-45DB-8E2D-196B9BAE87EF}"/>
              </a:ext>
            </a:extLst>
          </p:cNvPr>
          <p:cNvSpPr/>
          <p:nvPr/>
        </p:nvSpPr>
        <p:spPr>
          <a:xfrm>
            <a:off x="9351924" y="5630390"/>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42" name="TextBox 28">
            <a:extLst>
              <a:ext uri="{FF2B5EF4-FFF2-40B4-BE49-F238E27FC236}">
                <a16:creationId xmlns:a16="http://schemas.microsoft.com/office/drawing/2014/main" xmlns="" id="{A0F26D00-EFB6-42A6-9B05-AC4468971AD4}"/>
              </a:ext>
            </a:extLst>
          </p:cNvPr>
          <p:cNvSpPr txBox="1"/>
          <p:nvPr/>
        </p:nvSpPr>
        <p:spPr>
          <a:xfrm>
            <a:off x="9573129" y="5543632"/>
            <a:ext cx="543739" cy="307777"/>
          </a:xfrm>
          <a:prstGeom prst="rect">
            <a:avLst/>
          </a:prstGeom>
          <a:noFill/>
        </p:spPr>
        <p:txBody>
          <a:bodyPr wrap="none" rtlCol="0">
            <a:spAutoFit/>
          </a:bodyPr>
          <a:lstStyle/>
          <a:p>
            <a:r>
              <a:rPr lang="en-US" sz="14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90%</a:t>
            </a:r>
          </a:p>
        </p:txBody>
      </p:sp>
      <p:sp>
        <p:nvSpPr>
          <p:cNvPr id="43" name="Rectangle 29">
            <a:extLst>
              <a:ext uri="{FF2B5EF4-FFF2-40B4-BE49-F238E27FC236}">
                <a16:creationId xmlns:a16="http://schemas.microsoft.com/office/drawing/2014/main" xmlns="" id="{FB4852D6-AD5C-4AFB-B1DF-2BBA19CC6222}"/>
              </a:ext>
            </a:extLst>
          </p:cNvPr>
          <p:cNvSpPr/>
          <p:nvPr/>
        </p:nvSpPr>
        <p:spPr>
          <a:xfrm>
            <a:off x="1064329" y="2243514"/>
            <a:ext cx="3297865" cy="1169551"/>
          </a:xfrm>
          <a:prstGeom prst="rect">
            <a:avLst/>
          </a:prstGeom>
        </p:spPr>
        <p:txBody>
          <a:bodyPr wrap="square">
            <a:spAutoFit/>
          </a:bodyPr>
          <a:lstStyle/>
          <a:p>
            <a:pPr lvl="0" algn="r"/>
            <a:r>
              <a:rPr lang="zh-CN" altLang="en-US" sz="1400" b="1" dirty="0">
                <a:solidFill>
                  <a:srgbClr val="FFFFFF">
                    <a:lumMod val="50000"/>
                  </a:srgbClr>
                </a:solidFill>
                <a:latin typeface="微软雅黑" pitchFamily="34" charset="-122"/>
                <a:ea typeface="微软雅黑" pitchFamily="34" charset="-122"/>
              </a:rPr>
              <a:t>加入标题描述</a:t>
            </a:r>
            <a:endParaRPr lang="en-US" altLang="zh-CN" sz="1400" b="1" dirty="0">
              <a:solidFill>
                <a:srgbClr val="FFFFFF">
                  <a:lumMod val="50000"/>
                </a:srgbClr>
              </a:solidFill>
              <a:latin typeface="微软雅黑" pitchFamily="34" charset="-122"/>
              <a:ea typeface="微软雅黑" pitchFamily="34" charset="-122"/>
            </a:endParaRPr>
          </a:p>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44" name="Oval 30">
            <a:extLst>
              <a:ext uri="{FF2B5EF4-FFF2-40B4-BE49-F238E27FC236}">
                <a16:creationId xmlns:a16="http://schemas.microsoft.com/office/drawing/2014/main" xmlns="" id="{129E1834-1DEB-4801-B7E6-A9EA1C21C12F}"/>
              </a:ext>
            </a:extLst>
          </p:cNvPr>
          <p:cNvSpPr/>
          <p:nvPr/>
        </p:nvSpPr>
        <p:spPr>
          <a:xfrm>
            <a:off x="2630410" y="3403192"/>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45" name="Oval 31">
            <a:extLst>
              <a:ext uri="{FF2B5EF4-FFF2-40B4-BE49-F238E27FC236}">
                <a16:creationId xmlns:a16="http://schemas.microsoft.com/office/drawing/2014/main" xmlns="" id="{774839C0-7CEF-4196-8BE1-566D922EF67F}"/>
              </a:ext>
            </a:extLst>
          </p:cNvPr>
          <p:cNvSpPr/>
          <p:nvPr/>
        </p:nvSpPr>
        <p:spPr>
          <a:xfrm>
            <a:off x="2847522" y="3403192"/>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46" name="Oval 32">
            <a:extLst>
              <a:ext uri="{FF2B5EF4-FFF2-40B4-BE49-F238E27FC236}">
                <a16:creationId xmlns:a16="http://schemas.microsoft.com/office/drawing/2014/main" xmlns="" id="{7EF432BF-457B-43E7-A599-EB73853EDA82}"/>
              </a:ext>
            </a:extLst>
          </p:cNvPr>
          <p:cNvSpPr/>
          <p:nvPr/>
        </p:nvSpPr>
        <p:spPr>
          <a:xfrm>
            <a:off x="3064634" y="3403192"/>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47" name="Oval 33">
            <a:extLst>
              <a:ext uri="{FF2B5EF4-FFF2-40B4-BE49-F238E27FC236}">
                <a16:creationId xmlns:a16="http://schemas.microsoft.com/office/drawing/2014/main" xmlns="" id="{DC82BB38-C74A-4572-8CFE-F0E1C48FC0AD}"/>
              </a:ext>
            </a:extLst>
          </p:cNvPr>
          <p:cNvSpPr/>
          <p:nvPr/>
        </p:nvSpPr>
        <p:spPr>
          <a:xfrm>
            <a:off x="3281746" y="3403192"/>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48" name="Oval 34">
            <a:extLst>
              <a:ext uri="{FF2B5EF4-FFF2-40B4-BE49-F238E27FC236}">
                <a16:creationId xmlns:a16="http://schemas.microsoft.com/office/drawing/2014/main" xmlns="" id="{A7663D3A-51FE-4A0E-9E31-75926719DEDE}"/>
              </a:ext>
            </a:extLst>
          </p:cNvPr>
          <p:cNvSpPr/>
          <p:nvPr/>
        </p:nvSpPr>
        <p:spPr>
          <a:xfrm>
            <a:off x="3498858" y="3403192"/>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49" name="Oval 35">
            <a:extLst>
              <a:ext uri="{FF2B5EF4-FFF2-40B4-BE49-F238E27FC236}">
                <a16:creationId xmlns:a16="http://schemas.microsoft.com/office/drawing/2014/main" xmlns="" id="{0635D7B4-7D28-42E4-B0C6-0C44D8F176F2}"/>
              </a:ext>
            </a:extLst>
          </p:cNvPr>
          <p:cNvSpPr/>
          <p:nvPr/>
        </p:nvSpPr>
        <p:spPr>
          <a:xfrm>
            <a:off x="3715970" y="3403192"/>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50" name="Oval 36">
            <a:extLst>
              <a:ext uri="{FF2B5EF4-FFF2-40B4-BE49-F238E27FC236}">
                <a16:creationId xmlns:a16="http://schemas.microsoft.com/office/drawing/2014/main" xmlns="" id="{67B81D25-8A40-4F2C-9942-731E9BD5E9A6}"/>
              </a:ext>
            </a:extLst>
          </p:cNvPr>
          <p:cNvSpPr/>
          <p:nvPr/>
        </p:nvSpPr>
        <p:spPr>
          <a:xfrm>
            <a:off x="3933082" y="3403192"/>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51" name="Oval 37">
            <a:extLst>
              <a:ext uri="{FF2B5EF4-FFF2-40B4-BE49-F238E27FC236}">
                <a16:creationId xmlns:a16="http://schemas.microsoft.com/office/drawing/2014/main" xmlns="" id="{26639ED5-63EA-4CD8-A5E5-8D3C39E0E0BF}"/>
              </a:ext>
            </a:extLst>
          </p:cNvPr>
          <p:cNvSpPr/>
          <p:nvPr/>
        </p:nvSpPr>
        <p:spPr>
          <a:xfrm>
            <a:off x="4150196" y="3403192"/>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52" name="TextBox 39">
            <a:extLst>
              <a:ext uri="{FF2B5EF4-FFF2-40B4-BE49-F238E27FC236}">
                <a16:creationId xmlns:a16="http://schemas.microsoft.com/office/drawing/2014/main" xmlns="" id="{16C720A0-AF36-4322-B006-10A026114814}"/>
              </a:ext>
            </a:extLst>
          </p:cNvPr>
          <p:cNvSpPr txBox="1"/>
          <p:nvPr/>
        </p:nvSpPr>
        <p:spPr>
          <a:xfrm>
            <a:off x="2026108" y="3316434"/>
            <a:ext cx="543739" cy="307777"/>
          </a:xfrm>
          <a:prstGeom prst="rect">
            <a:avLst/>
          </a:prstGeom>
          <a:noFill/>
        </p:spPr>
        <p:txBody>
          <a:bodyPr wrap="none" rtlCol="0">
            <a:spAutoFit/>
          </a:bodyPr>
          <a:lstStyle/>
          <a:p>
            <a:r>
              <a:rPr lang="en-US" sz="14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70%</a:t>
            </a:r>
          </a:p>
        </p:txBody>
      </p:sp>
      <p:sp>
        <p:nvSpPr>
          <p:cNvPr id="53" name="Rectangle 39">
            <a:extLst>
              <a:ext uri="{FF2B5EF4-FFF2-40B4-BE49-F238E27FC236}">
                <a16:creationId xmlns:a16="http://schemas.microsoft.com/office/drawing/2014/main" xmlns="" id="{F1B350C8-D6ED-498A-9CA0-CB680B903152}"/>
              </a:ext>
            </a:extLst>
          </p:cNvPr>
          <p:cNvSpPr/>
          <p:nvPr/>
        </p:nvSpPr>
        <p:spPr>
          <a:xfrm>
            <a:off x="1064329" y="4470712"/>
            <a:ext cx="3297865" cy="1169551"/>
          </a:xfrm>
          <a:prstGeom prst="rect">
            <a:avLst/>
          </a:prstGeom>
        </p:spPr>
        <p:txBody>
          <a:bodyPr wrap="square">
            <a:spAutoFit/>
          </a:bodyPr>
          <a:lstStyle/>
          <a:p>
            <a:pPr lvl="0" algn="r"/>
            <a:r>
              <a:rPr lang="zh-CN" altLang="en-US" sz="1400" b="1" dirty="0">
                <a:solidFill>
                  <a:srgbClr val="FFFFFF">
                    <a:lumMod val="50000"/>
                  </a:srgbClr>
                </a:solidFill>
                <a:latin typeface="微软雅黑" pitchFamily="34" charset="-122"/>
                <a:ea typeface="微软雅黑" pitchFamily="34" charset="-122"/>
              </a:rPr>
              <a:t>加入标题描述</a:t>
            </a:r>
            <a:endParaRPr lang="en-US" altLang="zh-CN" sz="1400" b="1" dirty="0">
              <a:solidFill>
                <a:srgbClr val="FFFFFF">
                  <a:lumMod val="50000"/>
                </a:srgbClr>
              </a:solidFill>
              <a:latin typeface="微软雅黑" pitchFamily="34" charset="-122"/>
              <a:ea typeface="微软雅黑" pitchFamily="34" charset="-122"/>
            </a:endParaRPr>
          </a:p>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54" name="Oval 40">
            <a:extLst>
              <a:ext uri="{FF2B5EF4-FFF2-40B4-BE49-F238E27FC236}">
                <a16:creationId xmlns:a16="http://schemas.microsoft.com/office/drawing/2014/main" xmlns="" id="{EB7252F2-47C4-4FFD-BA76-8D027610C57D}"/>
              </a:ext>
            </a:extLst>
          </p:cNvPr>
          <p:cNvSpPr/>
          <p:nvPr/>
        </p:nvSpPr>
        <p:spPr>
          <a:xfrm>
            <a:off x="2630410" y="5630390"/>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55" name="Oval 41">
            <a:extLst>
              <a:ext uri="{FF2B5EF4-FFF2-40B4-BE49-F238E27FC236}">
                <a16:creationId xmlns:a16="http://schemas.microsoft.com/office/drawing/2014/main" xmlns="" id="{45D48237-F6DD-47F2-953E-65E88F85932C}"/>
              </a:ext>
            </a:extLst>
          </p:cNvPr>
          <p:cNvSpPr/>
          <p:nvPr/>
        </p:nvSpPr>
        <p:spPr>
          <a:xfrm>
            <a:off x="2847522" y="5630390"/>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56" name="Oval 42">
            <a:extLst>
              <a:ext uri="{FF2B5EF4-FFF2-40B4-BE49-F238E27FC236}">
                <a16:creationId xmlns:a16="http://schemas.microsoft.com/office/drawing/2014/main" xmlns="" id="{F93A4884-58E8-4E93-B55F-967709DDBABF}"/>
              </a:ext>
            </a:extLst>
          </p:cNvPr>
          <p:cNvSpPr/>
          <p:nvPr/>
        </p:nvSpPr>
        <p:spPr>
          <a:xfrm>
            <a:off x="3064634" y="5630390"/>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57" name="Oval 43">
            <a:extLst>
              <a:ext uri="{FF2B5EF4-FFF2-40B4-BE49-F238E27FC236}">
                <a16:creationId xmlns:a16="http://schemas.microsoft.com/office/drawing/2014/main" xmlns="" id="{42D3E706-131F-49EE-A6F5-6269F619E4F2}"/>
              </a:ext>
            </a:extLst>
          </p:cNvPr>
          <p:cNvSpPr/>
          <p:nvPr/>
        </p:nvSpPr>
        <p:spPr>
          <a:xfrm>
            <a:off x="3281746" y="5630390"/>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58" name="Oval 44">
            <a:extLst>
              <a:ext uri="{FF2B5EF4-FFF2-40B4-BE49-F238E27FC236}">
                <a16:creationId xmlns:a16="http://schemas.microsoft.com/office/drawing/2014/main" xmlns="" id="{109EEAF9-5DCC-403F-B895-7274E33E7F6A}"/>
              </a:ext>
            </a:extLst>
          </p:cNvPr>
          <p:cNvSpPr/>
          <p:nvPr/>
        </p:nvSpPr>
        <p:spPr>
          <a:xfrm>
            <a:off x="3498858" y="5630390"/>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59" name="Oval 45">
            <a:extLst>
              <a:ext uri="{FF2B5EF4-FFF2-40B4-BE49-F238E27FC236}">
                <a16:creationId xmlns:a16="http://schemas.microsoft.com/office/drawing/2014/main" xmlns="" id="{7EA6D6F0-2F57-4BCA-AE8B-EA735131B772}"/>
              </a:ext>
            </a:extLst>
          </p:cNvPr>
          <p:cNvSpPr/>
          <p:nvPr/>
        </p:nvSpPr>
        <p:spPr>
          <a:xfrm>
            <a:off x="3715970" y="5630390"/>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60" name="Oval 46">
            <a:extLst>
              <a:ext uri="{FF2B5EF4-FFF2-40B4-BE49-F238E27FC236}">
                <a16:creationId xmlns:a16="http://schemas.microsoft.com/office/drawing/2014/main" xmlns="" id="{EE64DFFD-9337-475F-A66A-9588AE48F847}"/>
              </a:ext>
            </a:extLst>
          </p:cNvPr>
          <p:cNvSpPr/>
          <p:nvPr/>
        </p:nvSpPr>
        <p:spPr>
          <a:xfrm>
            <a:off x="3933082" y="5630390"/>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61" name="Oval 47">
            <a:extLst>
              <a:ext uri="{FF2B5EF4-FFF2-40B4-BE49-F238E27FC236}">
                <a16:creationId xmlns:a16="http://schemas.microsoft.com/office/drawing/2014/main" xmlns="" id="{6B62CB68-A900-4574-80D2-879AEEE9FBBE}"/>
              </a:ext>
            </a:extLst>
          </p:cNvPr>
          <p:cNvSpPr/>
          <p:nvPr/>
        </p:nvSpPr>
        <p:spPr>
          <a:xfrm>
            <a:off x="4150196" y="5630390"/>
            <a:ext cx="118872" cy="118872"/>
          </a:xfrm>
          <a:prstGeom prst="ellips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lumMod val="50000"/>
                </a:schemeClr>
              </a:solidFill>
            </a:endParaRPr>
          </a:p>
        </p:txBody>
      </p:sp>
      <p:sp>
        <p:nvSpPr>
          <p:cNvPr id="62" name="TextBox 49">
            <a:extLst>
              <a:ext uri="{FF2B5EF4-FFF2-40B4-BE49-F238E27FC236}">
                <a16:creationId xmlns:a16="http://schemas.microsoft.com/office/drawing/2014/main" xmlns="" id="{12631C4E-54E5-4191-B1EE-139FD5D02891}"/>
              </a:ext>
            </a:extLst>
          </p:cNvPr>
          <p:cNvSpPr txBox="1"/>
          <p:nvPr/>
        </p:nvSpPr>
        <p:spPr>
          <a:xfrm>
            <a:off x="2026108" y="5543632"/>
            <a:ext cx="543739" cy="307777"/>
          </a:xfrm>
          <a:prstGeom prst="rect">
            <a:avLst/>
          </a:prstGeom>
          <a:noFill/>
        </p:spPr>
        <p:txBody>
          <a:bodyPr wrap="none" rtlCol="0">
            <a:spAutoFit/>
          </a:bodyPr>
          <a:lstStyle/>
          <a:p>
            <a:r>
              <a:rPr lang="en-US" sz="14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30%</a:t>
            </a:r>
          </a:p>
        </p:txBody>
      </p:sp>
    </p:spTree>
    <p:extLst>
      <p:ext uri="{BB962C8B-B14F-4D97-AF65-F5344CB8AC3E}">
        <p14:creationId xmlns:p14="http://schemas.microsoft.com/office/powerpoint/2010/main" val="656267830"/>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1000"/>
                                        <p:tgtEl>
                                          <p:spTgt spid="22"/>
                                        </p:tgtEl>
                                      </p:cBhvr>
                                    </p:animEffect>
                                    <p:anim calcmode="lin" valueType="num">
                                      <p:cBhvr>
                                        <p:cTn id="27" dur="1000" fill="hold"/>
                                        <p:tgtEl>
                                          <p:spTgt spid="22"/>
                                        </p:tgtEl>
                                        <p:attrNameLst>
                                          <p:attrName>ppt_x</p:attrName>
                                        </p:attrNameLst>
                                      </p:cBhvr>
                                      <p:tavLst>
                                        <p:tav tm="0">
                                          <p:val>
                                            <p:strVal val="#ppt_x"/>
                                          </p:val>
                                        </p:tav>
                                        <p:tav tm="100000">
                                          <p:val>
                                            <p:strVal val="#ppt_x"/>
                                          </p:val>
                                        </p:tav>
                                      </p:tavLst>
                                    </p:anim>
                                    <p:anim calcmode="lin" valueType="num">
                                      <p:cBhvr>
                                        <p:cTn id="28" dur="1000" fill="hold"/>
                                        <p:tgtEl>
                                          <p:spTgt spid="2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anim calcmode="lin" valueType="num">
                                      <p:cBhvr>
                                        <p:cTn id="32" dur="1000" fill="hold"/>
                                        <p:tgtEl>
                                          <p:spTgt spid="23"/>
                                        </p:tgtEl>
                                        <p:attrNameLst>
                                          <p:attrName>ppt_x</p:attrName>
                                        </p:attrNameLst>
                                      </p:cBhvr>
                                      <p:tavLst>
                                        <p:tav tm="0">
                                          <p:val>
                                            <p:strVal val="#ppt_x"/>
                                          </p:val>
                                        </p:tav>
                                        <p:tav tm="100000">
                                          <p:val>
                                            <p:strVal val="#ppt_x"/>
                                          </p:val>
                                        </p:tav>
                                      </p:tavLst>
                                    </p:anim>
                                    <p:anim calcmode="lin" valueType="num">
                                      <p:cBhvr>
                                        <p:cTn id="33" dur="1000" fill="hold"/>
                                        <p:tgtEl>
                                          <p:spTgt spid="23"/>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1000"/>
                                        <p:tgtEl>
                                          <p:spTgt spid="24"/>
                                        </p:tgtEl>
                                      </p:cBhvr>
                                    </p:animEffect>
                                    <p:anim calcmode="lin" valueType="num">
                                      <p:cBhvr>
                                        <p:cTn id="37" dur="1000" fill="hold"/>
                                        <p:tgtEl>
                                          <p:spTgt spid="24"/>
                                        </p:tgtEl>
                                        <p:attrNameLst>
                                          <p:attrName>ppt_x</p:attrName>
                                        </p:attrNameLst>
                                      </p:cBhvr>
                                      <p:tavLst>
                                        <p:tav tm="0">
                                          <p:val>
                                            <p:strVal val="#ppt_x"/>
                                          </p:val>
                                        </p:tav>
                                        <p:tav tm="100000">
                                          <p:val>
                                            <p:strVal val="#ppt_x"/>
                                          </p:val>
                                        </p:tav>
                                      </p:tavLst>
                                    </p:anim>
                                    <p:anim calcmode="lin" valueType="num">
                                      <p:cBhvr>
                                        <p:cTn id="38" dur="1000" fill="hold"/>
                                        <p:tgtEl>
                                          <p:spTgt spid="24"/>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1000"/>
                                        <p:tgtEl>
                                          <p:spTgt spid="25"/>
                                        </p:tgtEl>
                                      </p:cBhvr>
                                    </p:animEffect>
                                    <p:anim calcmode="lin" valueType="num">
                                      <p:cBhvr>
                                        <p:cTn id="42" dur="1000" fill="hold"/>
                                        <p:tgtEl>
                                          <p:spTgt spid="25"/>
                                        </p:tgtEl>
                                        <p:attrNameLst>
                                          <p:attrName>ppt_x</p:attrName>
                                        </p:attrNameLst>
                                      </p:cBhvr>
                                      <p:tavLst>
                                        <p:tav tm="0">
                                          <p:val>
                                            <p:strVal val="#ppt_x"/>
                                          </p:val>
                                        </p:tav>
                                        <p:tav tm="100000">
                                          <p:val>
                                            <p:strVal val="#ppt_x"/>
                                          </p:val>
                                        </p:tav>
                                      </p:tavLst>
                                    </p:anim>
                                    <p:anim calcmode="lin" valueType="num">
                                      <p:cBhvr>
                                        <p:cTn id="43" dur="1000" fill="hold"/>
                                        <p:tgtEl>
                                          <p:spTgt spid="2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1000"/>
                                        <p:tgtEl>
                                          <p:spTgt spid="26"/>
                                        </p:tgtEl>
                                      </p:cBhvr>
                                    </p:animEffect>
                                    <p:anim calcmode="lin" valueType="num">
                                      <p:cBhvr>
                                        <p:cTn id="47" dur="1000" fill="hold"/>
                                        <p:tgtEl>
                                          <p:spTgt spid="26"/>
                                        </p:tgtEl>
                                        <p:attrNameLst>
                                          <p:attrName>ppt_x</p:attrName>
                                        </p:attrNameLst>
                                      </p:cBhvr>
                                      <p:tavLst>
                                        <p:tav tm="0">
                                          <p:val>
                                            <p:strVal val="#ppt_x"/>
                                          </p:val>
                                        </p:tav>
                                        <p:tav tm="100000">
                                          <p:val>
                                            <p:strVal val="#ppt_x"/>
                                          </p:val>
                                        </p:tav>
                                      </p:tavLst>
                                    </p:anim>
                                    <p:anim calcmode="lin" valueType="num">
                                      <p:cBhvr>
                                        <p:cTn id="48" dur="1000" fill="hold"/>
                                        <p:tgtEl>
                                          <p:spTgt spid="2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1000"/>
                                        <p:tgtEl>
                                          <p:spTgt spid="27"/>
                                        </p:tgtEl>
                                      </p:cBhvr>
                                    </p:animEffect>
                                    <p:anim calcmode="lin" valueType="num">
                                      <p:cBhvr>
                                        <p:cTn id="52" dur="1000" fill="hold"/>
                                        <p:tgtEl>
                                          <p:spTgt spid="27"/>
                                        </p:tgtEl>
                                        <p:attrNameLst>
                                          <p:attrName>ppt_x</p:attrName>
                                        </p:attrNameLst>
                                      </p:cBhvr>
                                      <p:tavLst>
                                        <p:tav tm="0">
                                          <p:val>
                                            <p:strVal val="#ppt_x"/>
                                          </p:val>
                                        </p:tav>
                                        <p:tav tm="100000">
                                          <p:val>
                                            <p:strVal val="#ppt_x"/>
                                          </p:val>
                                        </p:tav>
                                      </p:tavLst>
                                    </p:anim>
                                    <p:anim calcmode="lin" valueType="num">
                                      <p:cBhvr>
                                        <p:cTn id="53" dur="1000" fill="hold"/>
                                        <p:tgtEl>
                                          <p:spTgt spid="2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1000"/>
                                        <p:tgtEl>
                                          <p:spTgt spid="28"/>
                                        </p:tgtEl>
                                      </p:cBhvr>
                                    </p:animEffect>
                                    <p:anim calcmode="lin" valueType="num">
                                      <p:cBhvr>
                                        <p:cTn id="57" dur="1000" fill="hold"/>
                                        <p:tgtEl>
                                          <p:spTgt spid="28"/>
                                        </p:tgtEl>
                                        <p:attrNameLst>
                                          <p:attrName>ppt_x</p:attrName>
                                        </p:attrNameLst>
                                      </p:cBhvr>
                                      <p:tavLst>
                                        <p:tav tm="0">
                                          <p:val>
                                            <p:strVal val="#ppt_x"/>
                                          </p:val>
                                        </p:tav>
                                        <p:tav tm="100000">
                                          <p:val>
                                            <p:strVal val="#ppt_x"/>
                                          </p:val>
                                        </p:tav>
                                      </p:tavLst>
                                    </p:anim>
                                    <p:anim calcmode="lin" valueType="num">
                                      <p:cBhvr>
                                        <p:cTn id="58" dur="1000" fill="hold"/>
                                        <p:tgtEl>
                                          <p:spTgt spid="28"/>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1000"/>
                                        <p:tgtEl>
                                          <p:spTgt spid="29"/>
                                        </p:tgtEl>
                                      </p:cBhvr>
                                    </p:animEffect>
                                    <p:anim calcmode="lin" valueType="num">
                                      <p:cBhvr>
                                        <p:cTn id="62" dur="1000" fill="hold"/>
                                        <p:tgtEl>
                                          <p:spTgt spid="29"/>
                                        </p:tgtEl>
                                        <p:attrNameLst>
                                          <p:attrName>ppt_x</p:attrName>
                                        </p:attrNameLst>
                                      </p:cBhvr>
                                      <p:tavLst>
                                        <p:tav tm="0">
                                          <p:val>
                                            <p:strVal val="#ppt_x"/>
                                          </p:val>
                                        </p:tav>
                                        <p:tav tm="100000">
                                          <p:val>
                                            <p:strVal val="#ppt_x"/>
                                          </p:val>
                                        </p:tav>
                                      </p:tavLst>
                                    </p:anim>
                                    <p:anim calcmode="lin" valueType="num">
                                      <p:cBhvr>
                                        <p:cTn id="63" dur="1000" fill="hold"/>
                                        <p:tgtEl>
                                          <p:spTgt spid="29"/>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fade">
                                      <p:cBhvr>
                                        <p:cTn id="66" dur="1000"/>
                                        <p:tgtEl>
                                          <p:spTgt spid="30"/>
                                        </p:tgtEl>
                                      </p:cBhvr>
                                    </p:animEffect>
                                    <p:anim calcmode="lin" valueType="num">
                                      <p:cBhvr>
                                        <p:cTn id="67" dur="1000" fill="hold"/>
                                        <p:tgtEl>
                                          <p:spTgt spid="30"/>
                                        </p:tgtEl>
                                        <p:attrNameLst>
                                          <p:attrName>ppt_x</p:attrName>
                                        </p:attrNameLst>
                                      </p:cBhvr>
                                      <p:tavLst>
                                        <p:tav tm="0">
                                          <p:val>
                                            <p:strVal val="#ppt_x"/>
                                          </p:val>
                                        </p:tav>
                                        <p:tav tm="100000">
                                          <p:val>
                                            <p:strVal val="#ppt_x"/>
                                          </p:val>
                                        </p:tav>
                                      </p:tavLst>
                                    </p:anim>
                                    <p:anim calcmode="lin" valueType="num">
                                      <p:cBhvr>
                                        <p:cTn id="68" dur="1000" fill="hold"/>
                                        <p:tgtEl>
                                          <p:spTgt spid="30"/>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fade">
                                      <p:cBhvr>
                                        <p:cTn id="71" dur="1000"/>
                                        <p:tgtEl>
                                          <p:spTgt spid="31"/>
                                        </p:tgtEl>
                                      </p:cBhvr>
                                    </p:animEffect>
                                    <p:anim calcmode="lin" valueType="num">
                                      <p:cBhvr>
                                        <p:cTn id="72" dur="1000" fill="hold"/>
                                        <p:tgtEl>
                                          <p:spTgt spid="31"/>
                                        </p:tgtEl>
                                        <p:attrNameLst>
                                          <p:attrName>ppt_x</p:attrName>
                                        </p:attrNameLst>
                                      </p:cBhvr>
                                      <p:tavLst>
                                        <p:tav tm="0">
                                          <p:val>
                                            <p:strVal val="#ppt_x"/>
                                          </p:val>
                                        </p:tav>
                                        <p:tav tm="100000">
                                          <p:val>
                                            <p:strVal val="#ppt_x"/>
                                          </p:val>
                                        </p:tav>
                                      </p:tavLst>
                                    </p:anim>
                                    <p:anim calcmode="lin" valueType="num">
                                      <p:cBhvr>
                                        <p:cTn id="73" dur="1000" fill="hold"/>
                                        <p:tgtEl>
                                          <p:spTgt spid="31"/>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fade">
                                      <p:cBhvr>
                                        <p:cTn id="76" dur="1000"/>
                                        <p:tgtEl>
                                          <p:spTgt spid="32"/>
                                        </p:tgtEl>
                                      </p:cBhvr>
                                    </p:animEffect>
                                    <p:anim calcmode="lin" valueType="num">
                                      <p:cBhvr>
                                        <p:cTn id="77" dur="1000" fill="hold"/>
                                        <p:tgtEl>
                                          <p:spTgt spid="32"/>
                                        </p:tgtEl>
                                        <p:attrNameLst>
                                          <p:attrName>ppt_x</p:attrName>
                                        </p:attrNameLst>
                                      </p:cBhvr>
                                      <p:tavLst>
                                        <p:tav tm="0">
                                          <p:val>
                                            <p:strVal val="#ppt_x"/>
                                          </p:val>
                                        </p:tav>
                                        <p:tav tm="100000">
                                          <p:val>
                                            <p:strVal val="#ppt_x"/>
                                          </p:val>
                                        </p:tav>
                                      </p:tavLst>
                                    </p:anim>
                                    <p:anim calcmode="lin" valueType="num">
                                      <p:cBhvr>
                                        <p:cTn id="78" dur="1000" fill="hold"/>
                                        <p:tgtEl>
                                          <p:spTgt spid="3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33"/>
                                        </p:tgtEl>
                                        <p:attrNameLst>
                                          <p:attrName>style.visibility</p:attrName>
                                        </p:attrNameLst>
                                      </p:cBhvr>
                                      <p:to>
                                        <p:strVal val="visible"/>
                                      </p:to>
                                    </p:set>
                                    <p:animEffect transition="in" filter="fade">
                                      <p:cBhvr>
                                        <p:cTn id="81" dur="1000"/>
                                        <p:tgtEl>
                                          <p:spTgt spid="33"/>
                                        </p:tgtEl>
                                      </p:cBhvr>
                                    </p:animEffect>
                                    <p:anim calcmode="lin" valueType="num">
                                      <p:cBhvr>
                                        <p:cTn id="82" dur="1000" fill="hold"/>
                                        <p:tgtEl>
                                          <p:spTgt spid="33"/>
                                        </p:tgtEl>
                                        <p:attrNameLst>
                                          <p:attrName>ppt_x</p:attrName>
                                        </p:attrNameLst>
                                      </p:cBhvr>
                                      <p:tavLst>
                                        <p:tav tm="0">
                                          <p:val>
                                            <p:strVal val="#ppt_x"/>
                                          </p:val>
                                        </p:tav>
                                        <p:tav tm="100000">
                                          <p:val>
                                            <p:strVal val="#ppt_x"/>
                                          </p:val>
                                        </p:tav>
                                      </p:tavLst>
                                    </p:anim>
                                    <p:anim calcmode="lin" valueType="num">
                                      <p:cBhvr>
                                        <p:cTn id="83" dur="1000" fill="hold"/>
                                        <p:tgtEl>
                                          <p:spTgt spid="33"/>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34"/>
                                        </p:tgtEl>
                                        <p:attrNameLst>
                                          <p:attrName>style.visibility</p:attrName>
                                        </p:attrNameLst>
                                      </p:cBhvr>
                                      <p:to>
                                        <p:strVal val="visible"/>
                                      </p:to>
                                    </p:set>
                                    <p:animEffect transition="in" filter="fade">
                                      <p:cBhvr>
                                        <p:cTn id="86" dur="1000"/>
                                        <p:tgtEl>
                                          <p:spTgt spid="34"/>
                                        </p:tgtEl>
                                      </p:cBhvr>
                                    </p:animEffect>
                                    <p:anim calcmode="lin" valueType="num">
                                      <p:cBhvr>
                                        <p:cTn id="87" dur="1000" fill="hold"/>
                                        <p:tgtEl>
                                          <p:spTgt spid="34"/>
                                        </p:tgtEl>
                                        <p:attrNameLst>
                                          <p:attrName>ppt_x</p:attrName>
                                        </p:attrNameLst>
                                      </p:cBhvr>
                                      <p:tavLst>
                                        <p:tav tm="0">
                                          <p:val>
                                            <p:strVal val="#ppt_x"/>
                                          </p:val>
                                        </p:tav>
                                        <p:tav tm="100000">
                                          <p:val>
                                            <p:strVal val="#ppt_x"/>
                                          </p:val>
                                        </p:tav>
                                      </p:tavLst>
                                    </p:anim>
                                    <p:anim calcmode="lin" valueType="num">
                                      <p:cBhvr>
                                        <p:cTn id="88" dur="1000" fill="hold"/>
                                        <p:tgtEl>
                                          <p:spTgt spid="34"/>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35"/>
                                        </p:tgtEl>
                                        <p:attrNameLst>
                                          <p:attrName>style.visibility</p:attrName>
                                        </p:attrNameLst>
                                      </p:cBhvr>
                                      <p:to>
                                        <p:strVal val="visible"/>
                                      </p:to>
                                    </p:set>
                                    <p:animEffect transition="in" filter="fade">
                                      <p:cBhvr>
                                        <p:cTn id="91" dur="1000"/>
                                        <p:tgtEl>
                                          <p:spTgt spid="35"/>
                                        </p:tgtEl>
                                      </p:cBhvr>
                                    </p:animEffect>
                                    <p:anim calcmode="lin" valueType="num">
                                      <p:cBhvr>
                                        <p:cTn id="92" dur="1000" fill="hold"/>
                                        <p:tgtEl>
                                          <p:spTgt spid="35"/>
                                        </p:tgtEl>
                                        <p:attrNameLst>
                                          <p:attrName>ppt_x</p:attrName>
                                        </p:attrNameLst>
                                      </p:cBhvr>
                                      <p:tavLst>
                                        <p:tav tm="0">
                                          <p:val>
                                            <p:strVal val="#ppt_x"/>
                                          </p:val>
                                        </p:tav>
                                        <p:tav tm="100000">
                                          <p:val>
                                            <p:strVal val="#ppt_x"/>
                                          </p:val>
                                        </p:tav>
                                      </p:tavLst>
                                    </p:anim>
                                    <p:anim calcmode="lin" valueType="num">
                                      <p:cBhvr>
                                        <p:cTn id="93" dur="1000" fill="hold"/>
                                        <p:tgtEl>
                                          <p:spTgt spid="35"/>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36"/>
                                        </p:tgtEl>
                                        <p:attrNameLst>
                                          <p:attrName>style.visibility</p:attrName>
                                        </p:attrNameLst>
                                      </p:cBhvr>
                                      <p:to>
                                        <p:strVal val="visible"/>
                                      </p:to>
                                    </p:set>
                                    <p:animEffect transition="in" filter="fade">
                                      <p:cBhvr>
                                        <p:cTn id="96" dur="1000"/>
                                        <p:tgtEl>
                                          <p:spTgt spid="36"/>
                                        </p:tgtEl>
                                      </p:cBhvr>
                                    </p:animEffect>
                                    <p:anim calcmode="lin" valueType="num">
                                      <p:cBhvr>
                                        <p:cTn id="97" dur="1000" fill="hold"/>
                                        <p:tgtEl>
                                          <p:spTgt spid="36"/>
                                        </p:tgtEl>
                                        <p:attrNameLst>
                                          <p:attrName>ppt_x</p:attrName>
                                        </p:attrNameLst>
                                      </p:cBhvr>
                                      <p:tavLst>
                                        <p:tav tm="0">
                                          <p:val>
                                            <p:strVal val="#ppt_x"/>
                                          </p:val>
                                        </p:tav>
                                        <p:tav tm="100000">
                                          <p:val>
                                            <p:strVal val="#ppt_x"/>
                                          </p:val>
                                        </p:tav>
                                      </p:tavLst>
                                    </p:anim>
                                    <p:anim calcmode="lin" valueType="num">
                                      <p:cBhvr>
                                        <p:cTn id="98" dur="1000" fill="hold"/>
                                        <p:tgtEl>
                                          <p:spTgt spid="36"/>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37"/>
                                        </p:tgtEl>
                                        <p:attrNameLst>
                                          <p:attrName>style.visibility</p:attrName>
                                        </p:attrNameLst>
                                      </p:cBhvr>
                                      <p:to>
                                        <p:strVal val="visible"/>
                                      </p:to>
                                    </p:set>
                                    <p:animEffect transition="in" filter="fade">
                                      <p:cBhvr>
                                        <p:cTn id="101" dur="1000"/>
                                        <p:tgtEl>
                                          <p:spTgt spid="37"/>
                                        </p:tgtEl>
                                      </p:cBhvr>
                                    </p:animEffect>
                                    <p:anim calcmode="lin" valueType="num">
                                      <p:cBhvr>
                                        <p:cTn id="102" dur="1000" fill="hold"/>
                                        <p:tgtEl>
                                          <p:spTgt spid="37"/>
                                        </p:tgtEl>
                                        <p:attrNameLst>
                                          <p:attrName>ppt_x</p:attrName>
                                        </p:attrNameLst>
                                      </p:cBhvr>
                                      <p:tavLst>
                                        <p:tav tm="0">
                                          <p:val>
                                            <p:strVal val="#ppt_x"/>
                                          </p:val>
                                        </p:tav>
                                        <p:tav tm="100000">
                                          <p:val>
                                            <p:strVal val="#ppt_x"/>
                                          </p:val>
                                        </p:tav>
                                      </p:tavLst>
                                    </p:anim>
                                    <p:anim calcmode="lin" valueType="num">
                                      <p:cBhvr>
                                        <p:cTn id="103" dur="1000" fill="hold"/>
                                        <p:tgtEl>
                                          <p:spTgt spid="37"/>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38"/>
                                        </p:tgtEl>
                                        <p:attrNameLst>
                                          <p:attrName>style.visibility</p:attrName>
                                        </p:attrNameLst>
                                      </p:cBhvr>
                                      <p:to>
                                        <p:strVal val="visible"/>
                                      </p:to>
                                    </p:set>
                                    <p:animEffect transition="in" filter="fade">
                                      <p:cBhvr>
                                        <p:cTn id="106" dur="1000"/>
                                        <p:tgtEl>
                                          <p:spTgt spid="38"/>
                                        </p:tgtEl>
                                      </p:cBhvr>
                                    </p:animEffect>
                                    <p:anim calcmode="lin" valueType="num">
                                      <p:cBhvr>
                                        <p:cTn id="107" dur="1000" fill="hold"/>
                                        <p:tgtEl>
                                          <p:spTgt spid="38"/>
                                        </p:tgtEl>
                                        <p:attrNameLst>
                                          <p:attrName>ppt_x</p:attrName>
                                        </p:attrNameLst>
                                      </p:cBhvr>
                                      <p:tavLst>
                                        <p:tav tm="0">
                                          <p:val>
                                            <p:strVal val="#ppt_x"/>
                                          </p:val>
                                        </p:tav>
                                        <p:tav tm="100000">
                                          <p:val>
                                            <p:strVal val="#ppt_x"/>
                                          </p:val>
                                        </p:tav>
                                      </p:tavLst>
                                    </p:anim>
                                    <p:anim calcmode="lin" valueType="num">
                                      <p:cBhvr>
                                        <p:cTn id="108" dur="1000" fill="hold"/>
                                        <p:tgtEl>
                                          <p:spTgt spid="38"/>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fade">
                                      <p:cBhvr>
                                        <p:cTn id="111" dur="1000"/>
                                        <p:tgtEl>
                                          <p:spTgt spid="39"/>
                                        </p:tgtEl>
                                      </p:cBhvr>
                                    </p:animEffect>
                                    <p:anim calcmode="lin" valueType="num">
                                      <p:cBhvr>
                                        <p:cTn id="112" dur="1000" fill="hold"/>
                                        <p:tgtEl>
                                          <p:spTgt spid="39"/>
                                        </p:tgtEl>
                                        <p:attrNameLst>
                                          <p:attrName>ppt_x</p:attrName>
                                        </p:attrNameLst>
                                      </p:cBhvr>
                                      <p:tavLst>
                                        <p:tav tm="0">
                                          <p:val>
                                            <p:strVal val="#ppt_x"/>
                                          </p:val>
                                        </p:tav>
                                        <p:tav tm="100000">
                                          <p:val>
                                            <p:strVal val="#ppt_x"/>
                                          </p:val>
                                        </p:tav>
                                      </p:tavLst>
                                    </p:anim>
                                    <p:anim calcmode="lin" valueType="num">
                                      <p:cBhvr>
                                        <p:cTn id="113" dur="1000" fill="hold"/>
                                        <p:tgtEl>
                                          <p:spTgt spid="39"/>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40"/>
                                        </p:tgtEl>
                                        <p:attrNameLst>
                                          <p:attrName>style.visibility</p:attrName>
                                        </p:attrNameLst>
                                      </p:cBhvr>
                                      <p:to>
                                        <p:strVal val="visible"/>
                                      </p:to>
                                    </p:set>
                                    <p:animEffect transition="in" filter="fade">
                                      <p:cBhvr>
                                        <p:cTn id="116" dur="1000"/>
                                        <p:tgtEl>
                                          <p:spTgt spid="40"/>
                                        </p:tgtEl>
                                      </p:cBhvr>
                                    </p:animEffect>
                                    <p:anim calcmode="lin" valueType="num">
                                      <p:cBhvr>
                                        <p:cTn id="117" dur="1000" fill="hold"/>
                                        <p:tgtEl>
                                          <p:spTgt spid="40"/>
                                        </p:tgtEl>
                                        <p:attrNameLst>
                                          <p:attrName>ppt_x</p:attrName>
                                        </p:attrNameLst>
                                      </p:cBhvr>
                                      <p:tavLst>
                                        <p:tav tm="0">
                                          <p:val>
                                            <p:strVal val="#ppt_x"/>
                                          </p:val>
                                        </p:tav>
                                        <p:tav tm="100000">
                                          <p:val>
                                            <p:strVal val="#ppt_x"/>
                                          </p:val>
                                        </p:tav>
                                      </p:tavLst>
                                    </p:anim>
                                    <p:anim calcmode="lin" valueType="num">
                                      <p:cBhvr>
                                        <p:cTn id="118" dur="1000" fill="hold"/>
                                        <p:tgtEl>
                                          <p:spTgt spid="40"/>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41"/>
                                        </p:tgtEl>
                                        <p:attrNameLst>
                                          <p:attrName>style.visibility</p:attrName>
                                        </p:attrNameLst>
                                      </p:cBhvr>
                                      <p:to>
                                        <p:strVal val="visible"/>
                                      </p:to>
                                    </p:set>
                                    <p:animEffect transition="in" filter="fade">
                                      <p:cBhvr>
                                        <p:cTn id="121" dur="1000"/>
                                        <p:tgtEl>
                                          <p:spTgt spid="41"/>
                                        </p:tgtEl>
                                      </p:cBhvr>
                                    </p:animEffect>
                                    <p:anim calcmode="lin" valueType="num">
                                      <p:cBhvr>
                                        <p:cTn id="122" dur="1000" fill="hold"/>
                                        <p:tgtEl>
                                          <p:spTgt spid="41"/>
                                        </p:tgtEl>
                                        <p:attrNameLst>
                                          <p:attrName>ppt_x</p:attrName>
                                        </p:attrNameLst>
                                      </p:cBhvr>
                                      <p:tavLst>
                                        <p:tav tm="0">
                                          <p:val>
                                            <p:strVal val="#ppt_x"/>
                                          </p:val>
                                        </p:tav>
                                        <p:tav tm="100000">
                                          <p:val>
                                            <p:strVal val="#ppt_x"/>
                                          </p:val>
                                        </p:tav>
                                      </p:tavLst>
                                    </p:anim>
                                    <p:anim calcmode="lin" valueType="num">
                                      <p:cBhvr>
                                        <p:cTn id="123" dur="1000" fill="hold"/>
                                        <p:tgtEl>
                                          <p:spTgt spid="41"/>
                                        </p:tgtEl>
                                        <p:attrNameLst>
                                          <p:attrName>ppt_y</p:attrName>
                                        </p:attrNameLst>
                                      </p:cBhvr>
                                      <p:tavLst>
                                        <p:tav tm="0">
                                          <p:val>
                                            <p:strVal val="#ppt_y+.1"/>
                                          </p:val>
                                        </p:tav>
                                        <p:tav tm="100000">
                                          <p:val>
                                            <p:strVal val="#ppt_y"/>
                                          </p:val>
                                        </p:tav>
                                      </p:tavLst>
                                    </p:anim>
                                  </p:childTnLst>
                                </p:cTn>
                              </p:par>
                              <p:par>
                                <p:cTn id="124" presetID="42" presetClass="entr" presetSubtype="0" fill="hold" grpId="0" nodeType="withEffect">
                                  <p:stCondLst>
                                    <p:cond delay="0"/>
                                  </p:stCondLst>
                                  <p:childTnLst>
                                    <p:set>
                                      <p:cBhvr>
                                        <p:cTn id="125" dur="1" fill="hold">
                                          <p:stCondLst>
                                            <p:cond delay="0"/>
                                          </p:stCondLst>
                                        </p:cTn>
                                        <p:tgtEl>
                                          <p:spTgt spid="42"/>
                                        </p:tgtEl>
                                        <p:attrNameLst>
                                          <p:attrName>style.visibility</p:attrName>
                                        </p:attrNameLst>
                                      </p:cBhvr>
                                      <p:to>
                                        <p:strVal val="visible"/>
                                      </p:to>
                                    </p:set>
                                    <p:animEffect transition="in" filter="fade">
                                      <p:cBhvr>
                                        <p:cTn id="126" dur="1000"/>
                                        <p:tgtEl>
                                          <p:spTgt spid="42"/>
                                        </p:tgtEl>
                                      </p:cBhvr>
                                    </p:animEffect>
                                    <p:anim calcmode="lin" valueType="num">
                                      <p:cBhvr>
                                        <p:cTn id="127" dur="1000" fill="hold"/>
                                        <p:tgtEl>
                                          <p:spTgt spid="42"/>
                                        </p:tgtEl>
                                        <p:attrNameLst>
                                          <p:attrName>ppt_x</p:attrName>
                                        </p:attrNameLst>
                                      </p:cBhvr>
                                      <p:tavLst>
                                        <p:tav tm="0">
                                          <p:val>
                                            <p:strVal val="#ppt_x"/>
                                          </p:val>
                                        </p:tav>
                                        <p:tav tm="100000">
                                          <p:val>
                                            <p:strVal val="#ppt_x"/>
                                          </p:val>
                                        </p:tav>
                                      </p:tavLst>
                                    </p:anim>
                                    <p:anim calcmode="lin" valueType="num">
                                      <p:cBhvr>
                                        <p:cTn id="128" dur="1000" fill="hold"/>
                                        <p:tgtEl>
                                          <p:spTgt spid="42"/>
                                        </p:tgtEl>
                                        <p:attrNameLst>
                                          <p:attrName>ppt_y</p:attrName>
                                        </p:attrNameLst>
                                      </p:cBhvr>
                                      <p:tavLst>
                                        <p:tav tm="0">
                                          <p:val>
                                            <p:strVal val="#ppt_y+.1"/>
                                          </p:val>
                                        </p:tav>
                                        <p:tav tm="100000">
                                          <p:val>
                                            <p:strVal val="#ppt_y"/>
                                          </p:val>
                                        </p:tav>
                                      </p:tavLst>
                                    </p:anim>
                                  </p:childTnLst>
                                </p:cTn>
                              </p:par>
                              <p:par>
                                <p:cTn id="129" presetID="42" presetClass="entr" presetSubtype="0" fill="hold" grpId="0" nodeType="withEffect">
                                  <p:stCondLst>
                                    <p:cond delay="0"/>
                                  </p:stCondLst>
                                  <p:childTnLst>
                                    <p:set>
                                      <p:cBhvr>
                                        <p:cTn id="130" dur="1" fill="hold">
                                          <p:stCondLst>
                                            <p:cond delay="0"/>
                                          </p:stCondLst>
                                        </p:cTn>
                                        <p:tgtEl>
                                          <p:spTgt spid="43"/>
                                        </p:tgtEl>
                                        <p:attrNameLst>
                                          <p:attrName>style.visibility</p:attrName>
                                        </p:attrNameLst>
                                      </p:cBhvr>
                                      <p:to>
                                        <p:strVal val="visible"/>
                                      </p:to>
                                    </p:set>
                                    <p:animEffect transition="in" filter="fade">
                                      <p:cBhvr>
                                        <p:cTn id="131" dur="1000"/>
                                        <p:tgtEl>
                                          <p:spTgt spid="43"/>
                                        </p:tgtEl>
                                      </p:cBhvr>
                                    </p:animEffect>
                                    <p:anim calcmode="lin" valueType="num">
                                      <p:cBhvr>
                                        <p:cTn id="132" dur="1000" fill="hold"/>
                                        <p:tgtEl>
                                          <p:spTgt spid="43"/>
                                        </p:tgtEl>
                                        <p:attrNameLst>
                                          <p:attrName>ppt_x</p:attrName>
                                        </p:attrNameLst>
                                      </p:cBhvr>
                                      <p:tavLst>
                                        <p:tav tm="0">
                                          <p:val>
                                            <p:strVal val="#ppt_x"/>
                                          </p:val>
                                        </p:tav>
                                        <p:tav tm="100000">
                                          <p:val>
                                            <p:strVal val="#ppt_x"/>
                                          </p:val>
                                        </p:tav>
                                      </p:tavLst>
                                    </p:anim>
                                    <p:anim calcmode="lin" valueType="num">
                                      <p:cBhvr>
                                        <p:cTn id="133" dur="1000" fill="hold"/>
                                        <p:tgtEl>
                                          <p:spTgt spid="43"/>
                                        </p:tgtEl>
                                        <p:attrNameLst>
                                          <p:attrName>ppt_y</p:attrName>
                                        </p:attrNameLst>
                                      </p:cBhvr>
                                      <p:tavLst>
                                        <p:tav tm="0">
                                          <p:val>
                                            <p:strVal val="#ppt_y+.1"/>
                                          </p:val>
                                        </p:tav>
                                        <p:tav tm="100000">
                                          <p:val>
                                            <p:strVal val="#ppt_y"/>
                                          </p:val>
                                        </p:tav>
                                      </p:tavLst>
                                    </p:anim>
                                  </p:childTnLst>
                                </p:cTn>
                              </p:par>
                              <p:par>
                                <p:cTn id="134" presetID="42" presetClass="entr" presetSubtype="0" fill="hold" grpId="0" nodeType="withEffect">
                                  <p:stCondLst>
                                    <p:cond delay="0"/>
                                  </p:stCondLst>
                                  <p:childTnLst>
                                    <p:set>
                                      <p:cBhvr>
                                        <p:cTn id="135" dur="1" fill="hold">
                                          <p:stCondLst>
                                            <p:cond delay="0"/>
                                          </p:stCondLst>
                                        </p:cTn>
                                        <p:tgtEl>
                                          <p:spTgt spid="44"/>
                                        </p:tgtEl>
                                        <p:attrNameLst>
                                          <p:attrName>style.visibility</p:attrName>
                                        </p:attrNameLst>
                                      </p:cBhvr>
                                      <p:to>
                                        <p:strVal val="visible"/>
                                      </p:to>
                                    </p:set>
                                    <p:animEffect transition="in" filter="fade">
                                      <p:cBhvr>
                                        <p:cTn id="136" dur="1000"/>
                                        <p:tgtEl>
                                          <p:spTgt spid="44"/>
                                        </p:tgtEl>
                                      </p:cBhvr>
                                    </p:animEffect>
                                    <p:anim calcmode="lin" valueType="num">
                                      <p:cBhvr>
                                        <p:cTn id="137" dur="1000" fill="hold"/>
                                        <p:tgtEl>
                                          <p:spTgt spid="44"/>
                                        </p:tgtEl>
                                        <p:attrNameLst>
                                          <p:attrName>ppt_x</p:attrName>
                                        </p:attrNameLst>
                                      </p:cBhvr>
                                      <p:tavLst>
                                        <p:tav tm="0">
                                          <p:val>
                                            <p:strVal val="#ppt_x"/>
                                          </p:val>
                                        </p:tav>
                                        <p:tav tm="100000">
                                          <p:val>
                                            <p:strVal val="#ppt_x"/>
                                          </p:val>
                                        </p:tav>
                                      </p:tavLst>
                                    </p:anim>
                                    <p:anim calcmode="lin" valueType="num">
                                      <p:cBhvr>
                                        <p:cTn id="138" dur="1000" fill="hold"/>
                                        <p:tgtEl>
                                          <p:spTgt spid="44"/>
                                        </p:tgtEl>
                                        <p:attrNameLst>
                                          <p:attrName>ppt_y</p:attrName>
                                        </p:attrNameLst>
                                      </p:cBhvr>
                                      <p:tavLst>
                                        <p:tav tm="0">
                                          <p:val>
                                            <p:strVal val="#ppt_y+.1"/>
                                          </p:val>
                                        </p:tav>
                                        <p:tav tm="100000">
                                          <p:val>
                                            <p:strVal val="#ppt_y"/>
                                          </p:val>
                                        </p:tav>
                                      </p:tavLst>
                                    </p:anim>
                                  </p:childTnLst>
                                </p:cTn>
                              </p:par>
                              <p:par>
                                <p:cTn id="139" presetID="42" presetClass="entr" presetSubtype="0" fill="hold" grpId="0" nodeType="withEffect">
                                  <p:stCondLst>
                                    <p:cond delay="0"/>
                                  </p:stCondLst>
                                  <p:childTnLst>
                                    <p:set>
                                      <p:cBhvr>
                                        <p:cTn id="140" dur="1" fill="hold">
                                          <p:stCondLst>
                                            <p:cond delay="0"/>
                                          </p:stCondLst>
                                        </p:cTn>
                                        <p:tgtEl>
                                          <p:spTgt spid="45"/>
                                        </p:tgtEl>
                                        <p:attrNameLst>
                                          <p:attrName>style.visibility</p:attrName>
                                        </p:attrNameLst>
                                      </p:cBhvr>
                                      <p:to>
                                        <p:strVal val="visible"/>
                                      </p:to>
                                    </p:set>
                                    <p:animEffect transition="in" filter="fade">
                                      <p:cBhvr>
                                        <p:cTn id="141" dur="1000"/>
                                        <p:tgtEl>
                                          <p:spTgt spid="45"/>
                                        </p:tgtEl>
                                      </p:cBhvr>
                                    </p:animEffect>
                                    <p:anim calcmode="lin" valueType="num">
                                      <p:cBhvr>
                                        <p:cTn id="142" dur="1000" fill="hold"/>
                                        <p:tgtEl>
                                          <p:spTgt spid="45"/>
                                        </p:tgtEl>
                                        <p:attrNameLst>
                                          <p:attrName>ppt_x</p:attrName>
                                        </p:attrNameLst>
                                      </p:cBhvr>
                                      <p:tavLst>
                                        <p:tav tm="0">
                                          <p:val>
                                            <p:strVal val="#ppt_x"/>
                                          </p:val>
                                        </p:tav>
                                        <p:tav tm="100000">
                                          <p:val>
                                            <p:strVal val="#ppt_x"/>
                                          </p:val>
                                        </p:tav>
                                      </p:tavLst>
                                    </p:anim>
                                    <p:anim calcmode="lin" valueType="num">
                                      <p:cBhvr>
                                        <p:cTn id="143" dur="1000" fill="hold"/>
                                        <p:tgtEl>
                                          <p:spTgt spid="45"/>
                                        </p:tgtEl>
                                        <p:attrNameLst>
                                          <p:attrName>ppt_y</p:attrName>
                                        </p:attrNameLst>
                                      </p:cBhvr>
                                      <p:tavLst>
                                        <p:tav tm="0">
                                          <p:val>
                                            <p:strVal val="#ppt_y+.1"/>
                                          </p:val>
                                        </p:tav>
                                        <p:tav tm="100000">
                                          <p:val>
                                            <p:strVal val="#ppt_y"/>
                                          </p:val>
                                        </p:tav>
                                      </p:tavLst>
                                    </p:anim>
                                  </p:childTnLst>
                                </p:cTn>
                              </p:par>
                              <p:par>
                                <p:cTn id="144" presetID="42" presetClass="entr" presetSubtype="0" fill="hold" grpId="0" nodeType="withEffect">
                                  <p:stCondLst>
                                    <p:cond delay="0"/>
                                  </p:stCondLst>
                                  <p:childTnLst>
                                    <p:set>
                                      <p:cBhvr>
                                        <p:cTn id="145" dur="1" fill="hold">
                                          <p:stCondLst>
                                            <p:cond delay="0"/>
                                          </p:stCondLst>
                                        </p:cTn>
                                        <p:tgtEl>
                                          <p:spTgt spid="46"/>
                                        </p:tgtEl>
                                        <p:attrNameLst>
                                          <p:attrName>style.visibility</p:attrName>
                                        </p:attrNameLst>
                                      </p:cBhvr>
                                      <p:to>
                                        <p:strVal val="visible"/>
                                      </p:to>
                                    </p:set>
                                    <p:animEffect transition="in" filter="fade">
                                      <p:cBhvr>
                                        <p:cTn id="146" dur="1000"/>
                                        <p:tgtEl>
                                          <p:spTgt spid="46"/>
                                        </p:tgtEl>
                                      </p:cBhvr>
                                    </p:animEffect>
                                    <p:anim calcmode="lin" valueType="num">
                                      <p:cBhvr>
                                        <p:cTn id="147" dur="1000" fill="hold"/>
                                        <p:tgtEl>
                                          <p:spTgt spid="46"/>
                                        </p:tgtEl>
                                        <p:attrNameLst>
                                          <p:attrName>ppt_x</p:attrName>
                                        </p:attrNameLst>
                                      </p:cBhvr>
                                      <p:tavLst>
                                        <p:tav tm="0">
                                          <p:val>
                                            <p:strVal val="#ppt_x"/>
                                          </p:val>
                                        </p:tav>
                                        <p:tav tm="100000">
                                          <p:val>
                                            <p:strVal val="#ppt_x"/>
                                          </p:val>
                                        </p:tav>
                                      </p:tavLst>
                                    </p:anim>
                                    <p:anim calcmode="lin" valueType="num">
                                      <p:cBhvr>
                                        <p:cTn id="148" dur="1000" fill="hold"/>
                                        <p:tgtEl>
                                          <p:spTgt spid="46"/>
                                        </p:tgtEl>
                                        <p:attrNameLst>
                                          <p:attrName>ppt_y</p:attrName>
                                        </p:attrNameLst>
                                      </p:cBhvr>
                                      <p:tavLst>
                                        <p:tav tm="0">
                                          <p:val>
                                            <p:strVal val="#ppt_y+.1"/>
                                          </p:val>
                                        </p:tav>
                                        <p:tav tm="100000">
                                          <p:val>
                                            <p:strVal val="#ppt_y"/>
                                          </p:val>
                                        </p:tav>
                                      </p:tavLst>
                                    </p:anim>
                                  </p:childTnLst>
                                </p:cTn>
                              </p:par>
                              <p:par>
                                <p:cTn id="149" presetID="42" presetClass="entr" presetSubtype="0" fill="hold" grpId="0" nodeType="withEffect">
                                  <p:stCondLst>
                                    <p:cond delay="0"/>
                                  </p:stCondLst>
                                  <p:childTnLst>
                                    <p:set>
                                      <p:cBhvr>
                                        <p:cTn id="150" dur="1" fill="hold">
                                          <p:stCondLst>
                                            <p:cond delay="0"/>
                                          </p:stCondLst>
                                        </p:cTn>
                                        <p:tgtEl>
                                          <p:spTgt spid="47"/>
                                        </p:tgtEl>
                                        <p:attrNameLst>
                                          <p:attrName>style.visibility</p:attrName>
                                        </p:attrNameLst>
                                      </p:cBhvr>
                                      <p:to>
                                        <p:strVal val="visible"/>
                                      </p:to>
                                    </p:set>
                                    <p:animEffect transition="in" filter="fade">
                                      <p:cBhvr>
                                        <p:cTn id="151" dur="1000"/>
                                        <p:tgtEl>
                                          <p:spTgt spid="47"/>
                                        </p:tgtEl>
                                      </p:cBhvr>
                                    </p:animEffect>
                                    <p:anim calcmode="lin" valueType="num">
                                      <p:cBhvr>
                                        <p:cTn id="152" dur="1000" fill="hold"/>
                                        <p:tgtEl>
                                          <p:spTgt spid="47"/>
                                        </p:tgtEl>
                                        <p:attrNameLst>
                                          <p:attrName>ppt_x</p:attrName>
                                        </p:attrNameLst>
                                      </p:cBhvr>
                                      <p:tavLst>
                                        <p:tav tm="0">
                                          <p:val>
                                            <p:strVal val="#ppt_x"/>
                                          </p:val>
                                        </p:tav>
                                        <p:tav tm="100000">
                                          <p:val>
                                            <p:strVal val="#ppt_x"/>
                                          </p:val>
                                        </p:tav>
                                      </p:tavLst>
                                    </p:anim>
                                    <p:anim calcmode="lin" valueType="num">
                                      <p:cBhvr>
                                        <p:cTn id="153" dur="1000" fill="hold"/>
                                        <p:tgtEl>
                                          <p:spTgt spid="47"/>
                                        </p:tgtEl>
                                        <p:attrNameLst>
                                          <p:attrName>ppt_y</p:attrName>
                                        </p:attrNameLst>
                                      </p:cBhvr>
                                      <p:tavLst>
                                        <p:tav tm="0">
                                          <p:val>
                                            <p:strVal val="#ppt_y+.1"/>
                                          </p:val>
                                        </p:tav>
                                        <p:tav tm="100000">
                                          <p:val>
                                            <p:strVal val="#ppt_y"/>
                                          </p:val>
                                        </p:tav>
                                      </p:tavLst>
                                    </p:anim>
                                  </p:childTnLst>
                                </p:cTn>
                              </p:par>
                              <p:par>
                                <p:cTn id="154" presetID="42" presetClass="entr" presetSubtype="0" fill="hold" grpId="0" nodeType="withEffect">
                                  <p:stCondLst>
                                    <p:cond delay="0"/>
                                  </p:stCondLst>
                                  <p:childTnLst>
                                    <p:set>
                                      <p:cBhvr>
                                        <p:cTn id="155" dur="1" fill="hold">
                                          <p:stCondLst>
                                            <p:cond delay="0"/>
                                          </p:stCondLst>
                                        </p:cTn>
                                        <p:tgtEl>
                                          <p:spTgt spid="48"/>
                                        </p:tgtEl>
                                        <p:attrNameLst>
                                          <p:attrName>style.visibility</p:attrName>
                                        </p:attrNameLst>
                                      </p:cBhvr>
                                      <p:to>
                                        <p:strVal val="visible"/>
                                      </p:to>
                                    </p:set>
                                    <p:animEffect transition="in" filter="fade">
                                      <p:cBhvr>
                                        <p:cTn id="156" dur="1000"/>
                                        <p:tgtEl>
                                          <p:spTgt spid="48"/>
                                        </p:tgtEl>
                                      </p:cBhvr>
                                    </p:animEffect>
                                    <p:anim calcmode="lin" valueType="num">
                                      <p:cBhvr>
                                        <p:cTn id="157" dur="1000" fill="hold"/>
                                        <p:tgtEl>
                                          <p:spTgt spid="48"/>
                                        </p:tgtEl>
                                        <p:attrNameLst>
                                          <p:attrName>ppt_x</p:attrName>
                                        </p:attrNameLst>
                                      </p:cBhvr>
                                      <p:tavLst>
                                        <p:tav tm="0">
                                          <p:val>
                                            <p:strVal val="#ppt_x"/>
                                          </p:val>
                                        </p:tav>
                                        <p:tav tm="100000">
                                          <p:val>
                                            <p:strVal val="#ppt_x"/>
                                          </p:val>
                                        </p:tav>
                                      </p:tavLst>
                                    </p:anim>
                                    <p:anim calcmode="lin" valueType="num">
                                      <p:cBhvr>
                                        <p:cTn id="158" dur="1000" fill="hold"/>
                                        <p:tgtEl>
                                          <p:spTgt spid="48"/>
                                        </p:tgtEl>
                                        <p:attrNameLst>
                                          <p:attrName>ppt_y</p:attrName>
                                        </p:attrNameLst>
                                      </p:cBhvr>
                                      <p:tavLst>
                                        <p:tav tm="0">
                                          <p:val>
                                            <p:strVal val="#ppt_y+.1"/>
                                          </p:val>
                                        </p:tav>
                                        <p:tav tm="100000">
                                          <p:val>
                                            <p:strVal val="#ppt_y"/>
                                          </p:val>
                                        </p:tav>
                                      </p:tavLst>
                                    </p:anim>
                                  </p:childTnLst>
                                </p:cTn>
                              </p:par>
                              <p:par>
                                <p:cTn id="159" presetID="42" presetClass="entr" presetSubtype="0" fill="hold" grpId="0" nodeType="withEffect">
                                  <p:stCondLst>
                                    <p:cond delay="0"/>
                                  </p:stCondLst>
                                  <p:childTnLst>
                                    <p:set>
                                      <p:cBhvr>
                                        <p:cTn id="160" dur="1" fill="hold">
                                          <p:stCondLst>
                                            <p:cond delay="0"/>
                                          </p:stCondLst>
                                        </p:cTn>
                                        <p:tgtEl>
                                          <p:spTgt spid="49"/>
                                        </p:tgtEl>
                                        <p:attrNameLst>
                                          <p:attrName>style.visibility</p:attrName>
                                        </p:attrNameLst>
                                      </p:cBhvr>
                                      <p:to>
                                        <p:strVal val="visible"/>
                                      </p:to>
                                    </p:set>
                                    <p:animEffect transition="in" filter="fade">
                                      <p:cBhvr>
                                        <p:cTn id="161" dur="1000"/>
                                        <p:tgtEl>
                                          <p:spTgt spid="49"/>
                                        </p:tgtEl>
                                      </p:cBhvr>
                                    </p:animEffect>
                                    <p:anim calcmode="lin" valueType="num">
                                      <p:cBhvr>
                                        <p:cTn id="162" dur="1000" fill="hold"/>
                                        <p:tgtEl>
                                          <p:spTgt spid="49"/>
                                        </p:tgtEl>
                                        <p:attrNameLst>
                                          <p:attrName>ppt_x</p:attrName>
                                        </p:attrNameLst>
                                      </p:cBhvr>
                                      <p:tavLst>
                                        <p:tav tm="0">
                                          <p:val>
                                            <p:strVal val="#ppt_x"/>
                                          </p:val>
                                        </p:tav>
                                        <p:tav tm="100000">
                                          <p:val>
                                            <p:strVal val="#ppt_x"/>
                                          </p:val>
                                        </p:tav>
                                      </p:tavLst>
                                    </p:anim>
                                    <p:anim calcmode="lin" valueType="num">
                                      <p:cBhvr>
                                        <p:cTn id="163" dur="1000" fill="hold"/>
                                        <p:tgtEl>
                                          <p:spTgt spid="49"/>
                                        </p:tgtEl>
                                        <p:attrNameLst>
                                          <p:attrName>ppt_y</p:attrName>
                                        </p:attrNameLst>
                                      </p:cBhvr>
                                      <p:tavLst>
                                        <p:tav tm="0">
                                          <p:val>
                                            <p:strVal val="#ppt_y+.1"/>
                                          </p:val>
                                        </p:tav>
                                        <p:tav tm="100000">
                                          <p:val>
                                            <p:strVal val="#ppt_y"/>
                                          </p:val>
                                        </p:tav>
                                      </p:tavLst>
                                    </p:anim>
                                  </p:childTnLst>
                                </p:cTn>
                              </p:par>
                              <p:par>
                                <p:cTn id="164" presetID="42" presetClass="entr" presetSubtype="0" fill="hold" grpId="0" nodeType="withEffect">
                                  <p:stCondLst>
                                    <p:cond delay="0"/>
                                  </p:stCondLst>
                                  <p:childTnLst>
                                    <p:set>
                                      <p:cBhvr>
                                        <p:cTn id="165" dur="1" fill="hold">
                                          <p:stCondLst>
                                            <p:cond delay="0"/>
                                          </p:stCondLst>
                                        </p:cTn>
                                        <p:tgtEl>
                                          <p:spTgt spid="50"/>
                                        </p:tgtEl>
                                        <p:attrNameLst>
                                          <p:attrName>style.visibility</p:attrName>
                                        </p:attrNameLst>
                                      </p:cBhvr>
                                      <p:to>
                                        <p:strVal val="visible"/>
                                      </p:to>
                                    </p:set>
                                    <p:animEffect transition="in" filter="fade">
                                      <p:cBhvr>
                                        <p:cTn id="166" dur="1000"/>
                                        <p:tgtEl>
                                          <p:spTgt spid="50"/>
                                        </p:tgtEl>
                                      </p:cBhvr>
                                    </p:animEffect>
                                    <p:anim calcmode="lin" valueType="num">
                                      <p:cBhvr>
                                        <p:cTn id="167" dur="1000" fill="hold"/>
                                        <p:tgtEl>
                                          <p:spTgt spid="50"/>
                                        </p:tgtEl>
                                        <p:attrNameLst>
                                          <p:attrName>ppt_x</p:attrName>
                                        </p:attrNameLst>
                                      </p:cBhvr>
                                      <p:tavLst>
                                        <p:tav tm="0">
                                          <p:val>
                                            <p:strVal val="#ppt_x"/>
                                          </p:val>
                                        </p:tav>
                                        <p:tav tm="100000">
                                          <p:val>
                                            <p:strVal val="#ppt_x"/>
                                          </p:val>
                                        </p:tav>
                                      </p:tavLst>
                                    </p:anim>
                                    <p:anim calcmode="lin" valueType="num">
                                      <p:cBhvr>
                                        <p:cTn id="168" dur="1000" fill="hold"/>
                                        <p:tgtEl>
                                          <p:spTgt spid="50"/>
                                        </p:tgtEl>
                                        <p:attrNameLst>
                                          <p:attrName>ppt_y</p:attrName>
                                        </p:attrNameLst>
                                      </p:cBhvr>
                                      <p:tavLst>
                                        <p:tav tm="0">
                                          <p:val>
                                            <p:strVal val="#ppt_y+.1"/>
                                          </p:val>
                                        </p:tav>
                                        <p:tav tm="100000">
                                          <p:val>
                                            <p:strVal val="#ppt_y"/>
                                          </p:val>
                                        </p:tav>
                                      </p:tavLst>
                                    </p:anim>
                                  </p:childTnLst>
                                </p:cTn>
                              </p:par>
                              <p:par>
                                <p:cTn id="169" presetID="42" presetClass="entr" presetSubtype="0" fill="hold" grpId="0" nodeType="withEffect">
                                  <p:stCondLst>
                                    <p:cond delay="0"/>
                                  </p:stCondLst>
                                  <p:childTnLst>
                                    <p:set>
                                      <p:cBhvr>
                                        <p:cTn id="170" dur="1" fill="hold">
                                          <p:stCondLst>
                                            <p:cond delay="0"/>
                                          </p:stCondLst>
                                        </p:cTn>
                                        <p:tgtEl>
                                          <p:spTgt spid="51"/>
                                        </p:tgtEl>
                                        <p:attrNameLst>
                                          <p:attrName>style.visibility</p:attrName>
                                        </p:attrNameLst>
                                      </p:cBhvr>
                                      <p:to>
                                        <p:strVal val="visible"/>
                                      </p:to>
                                    </p:set>
                                    <p:animEffect transition="in" filter="fade">
                                      <p:cBhvr>
                                        <p:cTn id="171" dur="1000"/>
                                        <p:tgtEl>
                                          <p:spTgt spid="51"/>
                                        </p:tgtEl>
                                      </p:cBhvr>
                                    </p:animEffect>
                                    <p:anim calcmode="lin" valueType="num">
                                      <p:cBhvr>
                                        <p:cTn id="172" dur="1000" fill="hold"/>
                                        <p:tgtEl>
                                          <p:spTgt spid="51"/>
                                        </p:tgtEl>
                                        <p:attrNameLst>
                                          <p:attrName>ppt_x</p:attrName>
                                        </p:attrNameLst>
                                      </p:cBhvr>
                                      <p:tavLst>
                                        <p:tav tm="0">
                                          <p:val>
                                            <p:strVal val="#ppt_x"/>
                                          </p:val>
                                        </p:tav>
                                        <p:tav tm="100000">
                                          <p:val>
                                            <p:strVal val="#ppt_x"/>
                                          </p:val>
                                        </p:tav>
                                      </p:tavLst>
                                    </p:anim>
                                    <p:anim calcmode="lin" valueType="num">
                                      <p:cBhvr>
                                        <p:cTn id="173" dur="1000" fill="hold"/>
                                        <p:tgtEl>
                                          <p:spTgt spid="51"/>
                                        </p:tgtEl>
                                        <p:attrNameLst>
                                          <p:attrName>ppt_y</p:attrName>
                                        </p:attrNameLst>
                                      </p:cBhvr>
                                      <p:tavLst>
                                        <p:tav tm="0">
                                          <p:val>
                                            <p:strVal val="#ppt_y+.1"/>
                                          </p:val>
                                        </p:tav>
                                        <p:tav tm="100000">
                                          <p:val>
                                            <p:strVal val="#ppt_y"/>
                                          </p:val>
                                        </p:tav>
                                      </p:tavLst>
                                    </p:anim>
                                  </p:childTnLst>
                                </p:cTn>
                              </p:par>
                              <p:par>
                                <p:cTn id="174" presetID="42" presetClass="entr" presetSubtype="0" fill="hold" grpId="0" nodeType="withEffect">
                                  <p:stCondLst>
                                    <p:cond delay="0"/>
                                  </p:stCondLst>
                                  <p:childTnLst>
                                    <p:set>
                                      <p:cBhvr>
                                        <p:cTn id="175" dur="1" fill="hold">
                                          <p:stCondLst>
                                            <p:cond delay="0"/>
                                          </p:stCondLst>
                                        </p:cTn>
                                        <p:tgtEl>
                                          <p:spTgt spid="52"/>
                                        </p:tgtEl>
                                        <p:attrNameLst>
                                          <p:attrName>style.visibility</p:attrName>
                                        </p:attrNameLst>
                                      </p:cBhvr>
                                      <p:to>
                                        <p:strVal val="visible"/>
                                      </p:to>
                                    </p:set>
                                    <p:animEffect transition="in" filter="fade">
                                      <p:cBhvr>
                                        <p:cTn id="176" dur="1000"/>
                                        <p:tgtEl>
                                          <p:spTgt spid="52"/>
                                        </p:tgtEl>
                                      </p:cBhvr>
                                    </p:animEffect>
                                    <p:anim calcmode="lin" valueType="num">
                                      <p:cBhvr>
                                        <p:cTn id="177" dur="1000" fill="hold"/>
                                        <p:tgtEl>
                                          <p:spTgt spid="52"/>
                                        </p:tgtEl>
                                        <p:attrNameLst>
                                          <p:attrName>ppt_x</p:attrName>
                                        </p:attrNameLst>
                                      </p:cBhvr>
                                      <p:tavLst>
                                        <p:tav tm="0">
                                          <p:val>
                                            <p:strVal val="#ppt_x"/>
                                          </p:val>
                                        </p:tav>
                                        <p:tav tm="100000">
                                          <p:val>
                                            <p:strVal val="#ppt_x"/>
                                          </p:val>
                                        </p:tav>
                                      </p:tavLst>
                                    </p:anim>
                                    <p:anim calcmode="lin" valueType="num">
                                      <p:cBhvr>
                                        <p:cTn id="178" dur="1000" fill="hold"/>
                                        <p:tgtEl>
                                          <p:spTgt spid="52"/>
                                        </p:tgtEl>
                                        <p:attrNameLst>
                                          <p:attrName>ppt_y</p:attrName>
                                        </p:attrNameLst>
                                      </p:cBhvr>
                                      <p:tavLst>
                                        <p:tav tm="0">
                                          <p:val>
                                            <p:strVal val="#ppt_y+.1"/>
                                          </p:val>
                                        </p:tav>
                                        <p:tav tm="100000">
                                          <p:val>
                                            <p:strVal val="#ppt_y"/>
                                          </p:val>
                                        </p:tav>
                                      </p:tavLst>
                                    </p:anim>
                                  </p:childTnLst>
                                </p:cTn>
                              </p:par>
                              <p:par>
                                <p:cTn id="179" presetID="42" presetClass="entr" presetSubtype="0" fill="hold" grpId="0" nodeType="withEffect">
                                  <p:stCondLst>
                                    <p:cond delay="0"/>
                                  </p:stCondLst>
                                  <p:childTnLst>
                                    <p:set>
                                      <p:cBhvr>
                                        <p:cTn id="180" dur="1" fill="hold">
                                          <p:stCondLst>
                                            <p:cond delay="0"/>
                                          </p:stCondLst>
                                        </p:cTn>
                                        <p:tgtEl>
                                          <p:spTgt spid="53"/>
                                        </p:tgtEl>
                                        <p:attrNameLst>
                                          <p:attrName>style.visibility</p:attrName>
                                        </p:attrNameLst>
                                      </p:cBhvr>
                                      <p:to>
                                        <p:strVal val="visible"/>
                                      </p:to>
                                    </p:set>
                                    <p:animEffect transition="in" filter="fade">
                                      <p:cBhvr>
                                        <p:cTn id="181" dur="1000"/>
                                        <p:tgtEl>
                                          <p:spTgt spid="53"/>
                                        </p:tgtEl>
                                      </p:cBhvr>
                                    </p:animEffect>
                                    <p:anim calcmode="lin" valueType="num">
                                      <p:cBhvr>
                                        <p:cTn id="182" dur="1000" fill="hold"/>
                                        <p:tgtEl>
                                          <p:spTgt spid="53"/>
                                        </p:tgtEl>
                                        <p:attrNameLst>
                                          <p:attrName>ppt_x</p:attrName>
                                        </p:attrNameLst>
                                      </p:cBhvr>
                                      <p:tavLst>
                                        <p:tav tm="0">
                                          <p:val>
                                            <p:strVal val="#ppt_x"/>
                                          </p:val>
                                        </p:tav>
                                        <p:tav tm="100000">
                                          <p:val>
                                            <p:strVal val="#ppt_x"/>
                                          </p:val>
                                        </p:tav>
                                      </p:tavLst>
                                    </p:anim>
                                    <p:anim calcmode="lin" valueType="num">
                                      <p:cBhvr>
                                        <p:cTn id="183" dur="1000" fill="hold"/>
                                        <p:tgtEl>
                                          <p:spTgt spid="53"/>
                                        </p:tgtEl>
                                        <p:attrNameLst>
                                          <p:attrName>ppt_y</p:attrName>
                                        </p:attrNameLst>
                                      </p:cBhvr>
                                      <p:tavLst>
                                        <p:tav tm="0">
                                          <p:val>
                                            <p:strVal val="#ppt_y+.1"/>
                                          </p:val>
                                        </p:tav>
                                        <p:tav tm="100000">
                                          <p:val>
                                            <p:strVal val="#ppt_y"/>
                                          </p:val>
                                        </p:tav>
                                      </p:tavLst>
                                    </p:anim>
                                  </p:childTnLst>
                                </p:cTn>
                              </p:par>
                              <p:par>
                                <p:cTn id="184" presetID="42" presetClass="entr" presetSubtype="0" fill="hold" grpId="0" nodeType="withEffect">
                                  <p:stCondLst>
                                    <p:cond delay="0"/>
                                  </p:stCondLst>
                                  <p:childTnLst>
                                    <p:set>
                                      <p:cBhvr>
                                        <p:cTn id="185" dur="1" fill="hold">
                                          <p:stCondLst>
                                            <p:cond delay="0"/>
                                          </p:stCondLst>
                                        </p:cTn>
                                        <p:tgtEl>
                                          <p:spTgt spid="54"/>
                                        </p:tgtEl>
                                        <p:attrNameLst>
                                          <p:attrName>style.visibility</p:attrName>
                                        </p:attrNameLst>
                                      </p:cBhvr>
                                      <p:to>
                                        <p:strVal val="visible"/>
                                      </p:to>
                                    </p:set>
                                    <p:animEffect transition="in" filter="fade">
                                      <p:cBhvr>
                                        <p:cTn id="186" dur="1000"/>
                                        <p:tgtEl>
                                          <p:spTgt spid="54"/>
                                        </p:tgtEl>
                                      </p:cBhvr>
                                    </p:animEffect>
                                    <p:anim calcmode="lin" valueType="num">
                                      <p:cBhvr>
                                        <p:cTn id="187" dur="1000" fill="hold"/>
                                        <p:tgtEl>
                                          <p:spTgt spid="54"/>
                                        </p:tgtEl>
                                        <p:attrNameLst>
                                          <p:attrName>ppt_x</p:attrName>
                                        </p:attrNameLst>
                                      </p:cBhvr>
                                      <p:tavLst>
                                        <p:tav tm="0">
                                          <p:val>
                                            <p:strVal val="#ppt_x"/>
                                          </p:val>
                                        </p:tav>
                                        <p:tav tm="100000">
                                          <p:val>
                                            <p:strVal val="#ppt_x"/>
                                          </p:val>
                                        </p:tav>
                                      </p:tavLst>
                                    </p:anim>
                                    <p:anim calcmode="lin" valueType="num">
                                      <p:cBhvr>
                                        <p:cTn id="188" dur="1000" fill="hold"/>
                                        <p:tgtEl>
                                          <p:spTgt spid="54"/>
                                        </p:tgtEl>
                                        <p:attrNameLst>
                                          <p:attrName>ppt_y</p:attrName>
                                        </p:attrNameLst>
                                      </p:cBhvr>
                                      <p:tavLst>
                                        <p:tav tm="0">
                                          <p:val>
                                            <p:strVal val="#ppt_y+.1"/>
                                          </p:val>
                                        </p:tav>
                                        <p:tav tm="100000">
                                          <p:val>
                                            <p:strVal val="#ppt_y"/>
                                          </p:val>
                                        </p:tav>
                                      </p:tavLst>
                                    </p:anim>
                                  </p:childTnLst>
                                </p:cTn>
                              </p:par>
                              <p:par>
                                <p:cTn id="189" presetID="42" presetClass="entr" presetSubtype="0" fill="hold" grpId="0" nodeType="withEffect">
                                  <p:stCondLst>
                                    <p:cond delay="0"/>
                                  </p:stCondLst>
                                  <p:childTnLst>
                                    <p:set>
                                      <p:cBhvr>
                                        <p:cTn id="190" dur="1" fill="hold">
                                          <p:stCondLst>
                                            <p:cond delay="0"/>
                                          </p:stCondLst>
                                        </p:cTn>
                                        <p:tgtEl>
                                          <p:spTgt spid="55"/>
                                        </p:tgtEl>
                                        <p:attrNameLst>
                                          <p:attrName>style.visibility</p:attrName>
                                        </p:attrNameLst>
                                      </p:cBhvr>
                                      <p:to>
                                        <p:strVal val="visible"/>
                                      </p:to>
                                    </p:set>
                                    <p:animEffect transition="in" filter="fade">
                                      <p:cBhvr>
                                        <p:cTn id="191" dur="1000"/>
                                        <p:tgtEl>
                                          <p:spTgt spid="55"/>
                                        </p:tgtEl>
                                      </p:cBhvr>
                                    </p:animEffect>
                                    <p:anim calcmode="lin" valueType="num">
                                      <p:cBhvr>
                                        <p:cTn id="192" dur="1000" fill="hold"/>
                                        <p:tgtEl>
                                          <p:spTgt spid="55"/>
                                        </p:tgtEl>
                                        <p:attrNameLst>
                                          <p:attrName>ppt_x</p:attrName>
                                        </p:attrNameLst>
                                      </p:cBhvr>
                                      <p:tavLst>
                                        <p:tav tm="0">
                                          <p:val>
                                            <p:strVal val="#ppt_x"/>
                                          </p:val>
                                        </p:tav>
                                        <p:tav tm="100000">
                                          <p:val>
                                            <p:strVal val="#ppt_x"/>
                                          </p:val>
                                        </p:tav>
                                      </p:tavLst>
                                    </p:anim>
                                    <p:anim calcmode="lin" valueType="num">
                                      <p:cBhvr>
                                        <p:cTn id="193" dur="1000" fill="hold"/>
                                        <p:tgtEl>
                                          <p:spTgt spid="55"/>
                                        </p:tgtEl>
                                        <p:attrNameLst>
                                          <p:attrName>ppt_y</p:attrName>
                                        </p:attrNameLst>
                                      </p:cBhvr>
                                      <p:tavLst>
                                        <p:tav tm="0">
                                          <p:val>
                                            <p:strVal val="#ppt_y+.1"/>
                                          </p:val>
                                        </p:tav>
                                        <p:tav tm="100000">
                                          <p:val>
                                            <p:strVal val="#ppt_y"/>
                                          </p:val>
                                        </p:tav>
                                      </p:tavLst>
                                    </p:anim>
                                  </p:childTnLst>
                                </p:cTn>
                              </p:par>
                              <p:par>
                                <p:cTn id="194" presetID="42" presetClass="entr" presetSubtype="0" fill="hold" grpId="0" nodeType="withEffect">
                                  <p:stCondLst>
                                    <p:cond delay="0"/>
                                  </p:stCondLst>
                                  <p:childTnLst>
                                    <p:set>
                                      <p:cBhvr>
                                        <p:cTn id="195" dur="1" fill="hold">
                                          <p:stCondLst>
                                            <p:cond delay="0"/>
                                          </p:stCondLst>
                                        </p:cTn>
                                        <p:tgtEl>
                                          <p:spTgt spid="56"/>
                                        </p:tgtEl>
                                        <p:attrNameLst>
                                          <p:attrName>style.visibility</p:attrName>
                                        </p:attrNameLst>
                                      </p:cBhvr>
                                      <p:to>
                                        <p:strVal val="visible"/>
                                      </p:to>
                                    </p:set>
                                    <p:animEffect transition="in" filter="fade">
                                      <p:cBhvr>
                                        <p:cTn id="196" dur="1000"/>
                                        <p:tgtEl>
                                          <p:spTgt spid="56"/>
                                        </p:tgtEl>
                                      </p:cBhvr>
                                    </p:animEffect>
                                    <p:anim calcmode="lin" valueType="num">
                                      <p:cBhvr>
                                        <p:cTn id="197" dur="1000" fill="hold"/>
                                        <p:tgtEl>
                                          <p:spTgt spid="56"/>
                                        </p:tgtEl>
                                        <p:attrNameLst>
                                          <p:attrName>ppt_x</p:attrName>
                                        </p:attrNameLst>
                                      </p:cBhvr>
                                      <p:tavLst>
                                        <p:tav tm="0">
                                          <p:val>
                                            <p:strVal val="#ppt_x"/>
                                          </p:val>
                                        </p:tav>
                                        <p:tav tm="100000">
                                          <p:val>
                                            <p:strVal val="#ppt_x"/>
                                          </p:val>
                                        </p:tav>
                                      </p:tavLst>
                                    </p:anim>
                                    <p:anim calcmode="lin" valueType="num">
                                      <p:cBhvr>
                                        <p:cTn id="198" dur="1000" fill="hold"/>
                                        <p:tgtEl>
                                          <p:spTgt spid="56"/>
                                        </p:tgtEl>
                                        <p:attrNameLst>
                                          <p:attrName>ppt_y</p:attrName>
                                        </p:attrNameLst>
                                      </p:cBhvr>
                                      <p:tavLst>
                                        <p:tav tm="0">
                                          <p:val>
                                            <p:strVal val="#ppt_y+.1"/>
                                          </p:val>
                                        </p:tav>
                                        <p:tav tm="100000">
                                          <p:val>
                                            <p:strVal val="#ppt_y"/>
                                          </p:val>
                                        </p:tav>
                                      </p:tavLst>
                                    </p:anim>
                                  </p:childTnLst>
                                </p:cTn>
                              </p:par>
                              <p:par>
                                <p:cTn id="199" presetID="42" presetClass="entr" presetSubtype="0" fill="hold" grpId="0" nodeType="withEffect">
                                  <p:stCondLst>
                                    <p:cond delay="0"/>
                                  </p:stCondLst>
                                  <p:childTnLst>
                                    <p:set>
                                      <p:cBhvr>
                                        <p:cTn id="200" dur="1" fill="hold">
                                          <p:stCondLst>
                                            <p:cond delay="0"/>
                                          </p:stCondLst>
                                        </p:cTn>
                                        <p:tgtEl>
                                          <p:spTgt spid="57"/>
                                        </p:tgtEl>
                                        <p:attrNameLst>
                                          <p:attrName>style.visibility</p:attrName>
                                        </p:attrNameLst>
                                      </p:cBhvr>
                                      <p:to>
                                        <p:strVal val="visible"/>
                                      </p:to>
                                    </p:set>
                                    <p:animEffect transition="in" filter="fade">
                                      <p:cBhvr>
                                        <p:cTn id="201" dur="1000"/>
                                        <p:tgtEl>
                                          <p:spTgt spid="57"/>
                                        </p:tgtEl>
                                      </p:cBhvr>
                                    </p:animEffect>
                                    <p:anim calcmode="lin" valueType="num">
                                      <p:cBhvr>
                                        <p:cTn id="202" dur="1000" fill="hold"/>
                                        <p:tgtEl>
                                          <p:spTgt spid="57"/>
                                        </p:tgtEl>
                                        <p:attrNameLst>
                                          <p:attrName>ppt_x</p:attrName>
                                        </p:attrNameLst>
                                      </p:cBhvr>
                                      <p:tavLst>
                                        <p:tav tm="0">
                                          <p:val>
                                            <p:strVal val="#ppt_x"/>
                                          </p:val>
                                        </p:tav>
                                        <p:tav tm="100000">
                                          <p:val>
                                            <p:strVal val="#ppt_x"/>
                                          </p:val>
                                        </p:tav>
                                      </p:tavLst>
                                    </p:anim>
                                    <p:anim calcmode="lin" valueType="num">
                                      <p:cBhvr>
                                        <p:cTn id="203" dur="1000" fill="hold"/>
                                        <p:tgtEl>
                                          <p:spTgt spid="57"/>
                                        </p:tgtEl>
                                        <p:attrNameLst>
                                          <p:attrName>ppt_y</p:attrName>
                                        </p:attrNameLst>
                                      </p:cBhvr>
                                      <p:tavLst>
                                        <p:tav tm="0">
                                          <p:val>
                                            <p:strVal val="#ppt_y+.1"/>
                                          </p:val>
                                        </p:tav>
                                        <p:tav tm="100000">
                                          <p:val>
                                            <p:strVal val="#ppt_y"/>
                                          </p:val>
                                        </p:tav>
                                      </p:tavLst>
                                    </p:anim>
                                  </p:childTnLst>
                                </p:cTn>
                              </p:par>
                              <p:par>
                                <p:cTn id="204" presetID="42" presetClass="entr" presetSubtype="0" fill="hold" grpId="0" nodeType="withEffect">
                                  <p:stCondLst>
                                    <p:cond delay="0"/>
                                  </p:stCondLst>
                                  <p:childTnLst>
                                    <p:set>
                                      <p:cBhvr>
                                        <p:cTn id="205" dur="1" fill="hold">
                                          <p:stCondLst>
                                            <p:cond delay="0"/>
                                          </p:stCondLst>
                                        </p:cTn>
                                        <p:tgtEl>
                                          <p:spTgt spid="58"/>
                                        </p:tgtEl>
                                        <p:attrNameLst>
                                          <p:attrName>style.visibility</p:attrName>
                                        </p:attrNameLst>
                                      </p:cBhvr>
                                      <p:to>
                                        <p:strVal val="visible"/>
                                      </p:to>
                                    </p:set>
                                    <p:animEffect transition="in" filter="fade">
                                      <p:cBhvr>
                                        <p:cTn id="206" dur="1000"/>
                                        <p:tgtEl>
                                          <p:spTgt spid="58"/>
                                        </p:tgtEl>
                                      </p:cBhvr>
                                    </p:animEffect>
                                    <p:anim calcmode="lin" valueType="num">
                                      <p:cBhvr>
                                        <p:cTn id="207" dur="1000" fill="hold"/>
                                        <p:tgtEl>
                                          <p:spTgt spid="58"/>
                                        </p:tgtEl>
                                        <p:attrNameLst>
                                          <p:attrName>ppt_x</p:attrName>
                                        </p:attrNameLst>
                                      </p:cBhvr>
                                      <p:tavLst>
                                        <p:tav tm="0">
                                          <p:val>
                                            <p:strVal val="#ppt_x"/>
                                          </p:val>
                                        </p:tav>
                                        <p:tav tm="100000">
                                          <p:val>
                                            <p:strVal val="#ppt_x"/>
                                          </p:val>
                                        </p:tav>
                                      </p:tavLst>
                                    </p:anim>
                                    <p:anim calcmode="lin" valueType="num">
                                      <p:cBhvr>
                                        <p:cTn id="208" dur="1000" fill="hold"/>
                                        <p:tgtEl>
                                          <p:spTgt spid="58"/>
                                        </p:tgtEl>
                                        <p:attrNameLst>
                                          <p:attrName>ppt_y</p:attrName>
                                        </p:attrNameLst>
                                      </p:cBhvr>
                                      <p:tavLst>
                                        <p:tav tm="0">
                                          <p:val>
                                            <p:strVal val="#ppt_y+.1"/>
                                          </p:val>
                                        </p:tav>
                                        <p:tav tm="100000">
                                          <p:val>
                                            <p:strVal val="#ppt_y"/>
                                          </p:val>
                                        </p:tav>
                                      </p:tavLst>
                                    </p:anim>
                                  </p:childTnLst>
                                </p:cTn>
                              </p:par>
                              <p:par>
                                <p:cTn id="209" presetID="42" presetClass="entr" presetSubtype="0" fill="hold" grpId="0" nodeType="withEffect">
                                  <p:stCondLst>
                                    <p:cond delay="0"/>
                                  </p:stCondLst>
                                  <p:childTnLst>
                                    <p:set>
                                      <p:cBhvr>
                                        <p:cTn id="210" dur="1" fill="hold">
                                          <p:stCondLst>
                                            <p:cond delay="0"/>
                                          </p:stCondLst>
                                        </p:cTn>
                                        <p:tgtEl>
                                          <p:spTgt spid="59"/>
                                        </p:tgtEl>
                                        <p:attrNameLst>
                                          <p:attrName>style.visibility</p:attrName>
                                        </p:attrNameLst>
                                      </p:cBhvr>
                                      <p:to>
                                        <p:strVal val="visible"/>
                                      </p:to>
                                    </p:set>
                                    <p:animEffect transition="in" filter="fade">
                                      <p:cBhvr>
                                        <p:cTn id="211" dur="1000"/>
                                        <p:tgtEl>
                                          <p:spTgt spid="59"/>
                                        </p:tgtEl>
                                      </p:cBhvr>
                                    </p:animEffect>
                                    <p:anim calcmode="lin" valueType="num">
                                      <p:cBhvr>
                                        <p:cTn id="212" dur="1000" fill="hold"/>
                                        <p:tgtEl>
                                          <p:spTgt spid="59"/>
                                        </p:tgtEl>
                                        <p:attrNameLst>
                                          <p:attrName>ppt_x</p:attrName>
                                        </p:attrNameLst>
                                      </p:cBhvr>
                                      <p:tavLst>
                                        <p:tav tm="0">
                                          <p:val>
                                            <p:strVal val="#ppt_x"/>
                                          </p:val>
                                        </p:tav>
                                        <p:tav tm="100000">
                                          <p:val>
                                            <p:strVal val="#ppt_x"/>
                                          </p:val>
                                        </p:tav>
                                      </p:tavLst>
                                    </p:anim>
                                    <p:anim calcmode="lin" valueType="num">
                                      <p:cBhvr>
                                        <p:cTn id="213" dur="1000" fill="hold"/>
                                        <p:tgtEl>
                                          <p:spTgt spid="59"/>
                                        </p:tgtEl>
                                        <p:attrNameLst>
                                          <p:attrName>ppt_y</p:attrName>
                                        </p:attrNameLst>
                                      </p:cBhvr>
                                      <p:tavLst>
                                        <p:tav tm="0">
                                          <p:val>
                                            <p:strVal val="#ppt_y+.1"/>
                                          </p:val>
                                        </p:tav>
                                        <p:tav tm="100000">
                                          <p:val>
                                            <p:strVal val="#ppt_y"/>
                                          </p:val>
                                        </p:tav>
                                      </p:tavLst>
                                    </p:anim>
                                  </p:childTnLst>
                                </p:cTn>
                              </p:par>
                              <p:par>
                                <p:cTn id="214" presetID="42" presetClass="entr" presetSubtype="0" fill="hold" grpId="0" nodeType="withEffect">
                                  <p:stCondLst>
                                    <p:cond delay="0"/>
                                  </p:stCondLst>
                                  <p:childTnLst>
                                    <p:set>
                                      <p:cBhvr>
                                        <p:cTn id="215" dur="1" fill="hold">
                                          <p:stCondLst>
                                            <p:cond delay="0"/>
                                          </p:stCondLst>
                                        </p:cTn>
                                        <p:tgtEl>
                                          <p:spTgt spid="60"/>
                                        </p:tgtEl>
                                        <p:attrNameLst>
                                          <p:attrName>style.visibility</p:attrName>
                                        </p:attrNameLst>
                                      </p:cBhvr>
                                      <p:to>
                                        <p:strVal val="visible"/>
                                      </p:to>
                                    </p:set>
                                    <p:animEffect transition="in" filter="fade">
                                      <p:cBhvr>
                                        <p:cTn id="216" dur="1000"/>
                                        <p:tgtEl>
                                          <p:spTgt spid="60"/>
                                        </p:tgtEl>
                                      </p:cBhvr>
                                    </p:animEffect>
                                    <p:anim calcmode="lin" valueType="num">
                                      <p:cBhvr>
                                        <p:cTn id="217" dur="1000" fill="hold"/>
                                        <p:tgtEl>
                                          <p:spTgt spid="60"/>
                                        </p:tgtEl>
                                        <p:attrNameLst>
                                          <p:attrName>ppt_x</p:attrName>
                                        </p:attrNameLst>
                                      </p:cBhvr>
                                      <p:tavLst>
                                        <p:tav tm="0">
                                          <p:val>
                                            <p:strVal val="#ppt_x"/>
                                          </p:val>
                                        </p:tav>
                                        <p:tav tm="100000">
                                          <p:val>
                                            <p:strVal val="#ppt_x"/>
                                          </p:val>
                                        </p:tav>
                                      </p:tavLst>
                                    </p:anim>
                                    <p:anim calcmode="lin" valueType="num">
                                      <p:cBhvr>
                                        <p:cTn id="218" dur="1000" fill="hold"/>
                                        <p:tgtEl>
                                          <p:spTgt spid="60"/>
                                        </p:tgtEl>
                                        <p:attrNameLst>
                                          <p:attrName>ppt_y</p:attrName>
                                        </p:attrNameLst>
                                      </p:cBhvr>
                                      <p:tavLst>
                                        <p:tav tm="0">
                                          <p:val>
                                            <p:strVal val="#ppt_y+.1"/>
                                          </p:val>
                                        </p:tav>
                                        <p:tav tm="100000">
                                          <p:val>
                                            <p:strVal val="#ppt_y"/>
                                          </p:val>
                                        </p:tav>
                                      </p:tavLst>
                                    </p:anim>
                                  </p:childTnLst>
                                </p:cTn>
                              </p:par>
                              <p:par>
                                <p:cTn id="219" presetID="42" presetClass="entr" presetSubtype="0" fill="hold" grpId="0" nodeType="withEffect">
                                  <p:stCondLst>
                                    <p:cond delay="0"/>
                                  </p:stCondLst>
                                  <p:childTnLst>
                                    <p:set>
                                      <p:cBhvr>
                                        <p:cTn id="220" dur="1" fill="hold">
                                          <p:stCondLst>
                                            <p:cond delay="0"/>
                                          </p:stCondLst>
                                        </p:cTn>
                                        <p:tgtEl>
                                          <p:spTgt spid="61"/>
                                        </p:tgtEl>
                                        <p:attrNameLst>
                                          <p:attrName>style.visibility</p:attrName>
                                        </p:attrNameLst>
                                      </p:cBhvr>
                                      <p:to>
                                        <p:strVal val="visible"/>
                                      </p:to>
                                    </p:set>
                                    <p:animEffect transition="in" filter="fade">
                                      <p:cBhvr>
                                        <p:cTn id="221" dur="1000"/>
                                        <p:tgtEl>
                                          <p:spTgt spid="61"/>
                                        </p:tgtEl>
                                      </p:cBhvr>
                                    </p:animEffect>
                                    <p:anim calcmode="lin" valueType="num">
                                      <p:cBhvr>
                                        <p:cTn id="222" dur="1000" fill="hold"/>
                                        <p:tgtEl>
                                          <p:spTgt spid="61"/>
                                        </p:tgtEl>
                                        <p:attrNameLst>
                                          <p:attrName>ppt_x</p:attrName>
                                        </p:attrNameLst>
                                      </p:cBhvr>
                                      <p:tavLst>
                                        <p:tav tm="0">
                                          <p:val>
                                            <p:strVal val="#ppt_x"/>
                                          </p:val>
                                        </p:tav>
                                        <p:tav tm="100000">
                                          <p:val>
                                            <p:strVal val="#ppt_x"/>
                                          </p:val>
                                        </p:tav>
                                      </p:tavLst>
                                    </p:anim>
                                    <p:anim calcmode="lin" valueType="num">
                                      <p:cBhvr>
                                        <p:cTn id="223" dur="1000" fill="hold"/>
                                        <p:tgtEl>
                                          <p:spTgt spid="61"/>
                                        </p:tgtEl>
                                        <p:attrNameLst>
                                          <p:attrName>ppt_y</p:attrName>
                                        </p:attrNameLst>
                                      </p:cBhvr>
                                      <p:tavLst>
                                        <p:tav tm="0">
                                          <p:val>
                                            <p:strVal val="#ppt_y+.1"/>
                                          </p:val>
                                        </p:tav>
                                        <p:tav tm="100000">
                                          <p:val>
                                            <p:strVal val="#ppt_y"/>
                                          </p:val>
                                        </p:tav>
                                      </p:tavLst>
                                    </p:anim>
                                  </p:childTnLst>
                                </p:cTn>
                              </p:par>
                              <p:par>
                                <p:cTn id="224" presetID="42" presetClass="entr" presetSubtype="0" fill="hold" grpId="0" nodeType="withEffect">
                                  <p:stCondLst>
                                    <p:cond delay="0"/>
                                  </p:stCondLst>
                                  <p:childTnLst>
                                    <p:set>
                                      <p:cBhvr>
                                        <p:cTn id="225" dur="1" fill="hold">
                                          <p:stCondLst>
                                            <p:cond delay="0"/>
                                          </p:stCondLst>
                                        </p:cTn>
                                        <p:tgtEl>
                                          <p:spTgt spid="62"/>
                                        </p:tgtEl>
                                        <p:attrNameLst>
                                          <p:attrName>style.visibility</p:attrName>
                                        </p:attrNameLst>
                                      </p:cBhvr>
                                      <p:to>
                                        <p:strVal val="visible"/>
                                      </p:to>
                                    </p:set>
                                    <p:animEffect transition="in" filter="fade">
                                      <p:cBhvr>
                                        <p:cTn id="226" dur="1000"/>
                                        <p:tgtEl>
                                          <p:spTgt spid="62"/>
                                        </p:tgtEl>
                                      </p:cBhvr>
                                    </p:animEffect>
                                    <p:anim calcmode="lin" valueType="num">
                                      <p:cBhvr>
                                        <p:cTn id="227" dur="1000" fill="hold"/>
                                        <p:tgtEl>
                                          <p:spTgt spid="62"/>
                                        </p:tgtEl>
                                        <p:attrNameLst>
                                          <p:attrName>ppt_x</p:attrName>
                                        </p:attrNameLst>
                                      </p:cBhvr>
                                      <p:tavLst>
                                        <p:tav tm="0">
                                          <p:val>
                                            <p:strVal val="#ppt_x"/>
                                          </p:val>
                                        </p:tav>
                                        <p:tav tm="100000">
                                          <p:val>
                                            <p:strVal val="#ppt_x"/>
                                          </p:val>
                                        </p:tav>
                                      </p:tavLst>
                                    </p:anim>
                                    <p:anim calcmode="lin" valueType="num">
                                      <p:cBhvr>
                                        <p:cTn id="228"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animBg="1"/>
      <p:bldP spid="35" grpId="0" animBg="1"/>
      <p:bldP spid="36" grpId="0" animBg="1"/>
      <p:bldP spid="37" grpId="0" animBg="1"/>
      <p:bldP spid="38" grpId="0" animBg="1"/>
      <p:bldP spid="39" grpId="0" animBg="1"/>
      <p:bldP spid="40" grpId="0" animBg="1"/>
      <p:bldP spid="41" grpId="0" animBg="1"/>
      <p:bldP spid="42" grpId="0"/>
      <p:bldP spid="43" grpId="0"/>
      <p:bldP spid="44" grpId="0" animBg="1"/>
      <p:bldP spid="45" grpId="0" animBg="1"/>
      <p:bldP spid="46" grpId="0" animBg="1"/>
      <p:bldP spid="47" grpId="0" animBg="1"/>
      <p:bldP spid="48" grpId="0" animBg="1"/>
      <p:bldP spid="49" grpId="0" animBg="1"/>
      <p:bldP spid="50" grpId="0" animBg="1"/>
      <p:bldP spid="51" grpId="0" animBg="1"/>
      <p:bldP spid="52" grpId="0"/>
      <p:bldP spid="53" grpId="0"/>
      <p:bldP spid="54" grpId="0" animBg="1"/>
      <p:bldP spid="55" grpId="0" animBg="1"/>
      <p:bldP spid="56" grpId="0" animBg="1"/>
      <p:bldP spid="57" grpId="0" animBg="1"/>
      <p:bldP spid="58" grpId="0" animBg="1"/>
      <p:bldP spid="59" grpId="0" animBg="1"/>
      <p:bldP spid="60" grpId="0" animBg="1"/>
      <p:bldP spid="61" grpId="0" animBg="1"/>
      <p:bldP spid="6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B26621BA-EE5C-49D9-8F8E-C3AA9A96A211}"/>
              </a:ext>
            </a:extLst>
          </p:cNvPr>
          <p:cNvGrpSpPr/>
          <p:nvPr/>
        </p:nvGrpSpPr>
        <p:grpSpPr>
          <a:xfrm>
            <a:off x="0" y="328306"/>
            <a:ext cx="12190413" cy="744070"/>
            <a:chOff x="-3263900" y="500464"/>
            <a:chExt cx="12190413" cy="744070"/>
          </a:xfrm>
        </p:grpSpPr>
        <p:grpSp>
          <p:nvGrpSpPr>
            <p:cNvPr id="11" name="组合 10">
              <a:extLst>
                <a:ext uri="{FF2B5EF4-FFF2-40B4-BE49-F238E27FC236}">
                  <a16:creationId xmlns:a16="http://schemas.microsoft.com/office/drawing/2014/main" xmlns="" id="{13EB87F4-0609-48B0-8FAD-F4DB774D2570}"/>
                </a:ext>
              </a:extLst>
            </p:cNvPr>
            <p:cNvGrpSpPr/>
            <p:nvPr/>
          </p:nvGrpSpPr>
          <p:grpSpPr>
            <a:xfrm>
              <a:off x="1012210" y="500464"/>
              <a:ext cx="3627350" cy="744070"/>
              <a:chOff x="1259860" y="683707"/>
              <a:chExt cx="3627350" cy="744070"/>
            </a:xfrm>
          </p:grpSpPr>
          <p:grpSp>
            <p:nvGrpSpPr>
              <p:cNvPr id="13" name="组合 12">
                <a:extLst>
                  <a:ext uri="{FF2B5EF4-FFF2-40B4-BE49-F238E27FC236}">
                    <a16:creationId xmlns:a16="http://schemas.microsoft.com/office/drawing/2014/main" xmlns="" id="{6E15125C-FCC3-41DE-A4F4-DB31571EA327}"/>
                  </a:ext>
                </a:extLst>
              </p:cNvPr>
              <p:cNvGrpSpPr/>
              <p:nvPr/>
            </p:nvGrpSpPr>
            <p:grpSpPr>
              <a:xfrm>
                <a:off x="1442728" y="683707"/>
                <a:ext cx="3255324" cy="744070"/>
                <a:chOff x="5103423" y="1157206"/>
                <a:chExt cx="2311401" cy="744070"/>
              </a:xfrm>
            </p:grpSpPr>
            <p:sp>
              <p:nvSpPr>
                <p:cNvPr id="15" name="TextBox 8">
                  <a:extLst>
                    <a:ext uri="{FF2B5EF4-FFF2-40B4-BE49-F238E27FC236}">
                      <a16:creationId xmlns:a16="http://schemas.microsoft.com/office/drawing/2014/main" xmlns="" id="{E4FED996-3A5B-46BC-B5CA-8383013E0839}"/>
                    </a:ext>
                  </a:extLst>
                </p:cNvPr>
                <p:cNvSpPr txBox="1">
                  <a:spLocks noChangeArrowheads="1"/>
                </p:cNvSpPr>
                <p:nvPr/>
              </p:nvSpPr>
              <p:spPr bwMode="auto">
                <a:xfrm>
                  <a:off x="5103423" y="1157206"/>
                  <a:ext cx="23114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a:r>
                    <a:rPr lang="zh-CN" altLang="en-US" sz="3200" b="1" dirty="0">
                      <a:solidFill>
                        <a:srgbClr val="944E4E"/>
                      </a:solidFill>
                      <a:latin typeface="微软雅黑" panose="020B0503020204020204" pitchFamily="34" charset="-122"/>
                      <a:ea typeface="微软雅黑" panose="020B0503020204020204" pitchFamily="34" charset="-122"/>
                    </a:rPr>
                    <a:t>季度工作概述</a:t>
                  </a:r>
                </a:p>
              </p:txBody>
            </p:sp>
            <p:sp>
              <p:nvSpPr>
                <p:cNvPr id="16" name="TextBox 8">
                  <a:extLst>
                    <a:ext uri="{FF2B5EF4-FFF2-40B4-BE49-F238E27FC236}">
                      <a16:creationId xmlns:a16="http://schemas.microsoft.com/office/drawing/2014/main" xmlns="" id="{7A6C58A9-6BD3-4CC1-9FEC-E26FC1965A02}"/>
                    </a:ext>
                  </a:extLst>
                </p:cNvPr>
                <p:cNvSpPr txBox="1">
                  <a:spLocks noChangeArrowheads="1"/>
                </p:cNvSpPr>
                <p:nvPr/>
              </p:nvSpPr>
              <p:spPr bwMode="auto">
                <a:xfrm>
                  <a:off x="5103424" y="1701221"/>
                  <a:ext cx="231140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eaLnBrk="1" hangingPunct="1"/>
                  <a:r>
                    <a:rPr lang="en-US" altLang="zh-CN"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rPr>
                    <a:t>CLICK TO ADD CAPTION TEXT</a:t>
                  </a:r>
                  <a:endParaRPr lang="zh-CN" altLang="en-US" sz="1300" dirty="0">
                    <a:solidFill>
                      <a:srgbClr val="944E4E"/>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4" name="矩形 13">
                <a:extLst>
                  <a:ext uri="{FF2B5EF4-FFF2-40B4-BE49-F238E27FC236}">
                    <a16:creationId xmlns:a16="http://schemas.microsoft.com/office/drawing/2014/main" xmlns="" id="{26F34C45-BBAD-4F01-91FB-F3C6A9717861}"/>
                  </a:ext>
                </a:extLst>
              </p:cNvPr>
              <p:cNvSpPr/>
              <p:nvPr/>
            </p:nvSpPr>
            <p:spPr>
              <a:xfrm>
                <a:off x="1259860"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a16="http://schemas.microsoft.com/office/drawing/2014/main" xmlns="" id="{7A3FDAB0-7673-49F1-BE8E-E82B4A606A24}"/>
                  </a:ext>
                </a:extLst>
              </p:cNvPr>
              <p:cNvSpPr/>
              <p:nvPr/>
            </p:nvSpPr>
            <p:spPr>
              <a:xfrm>
                <a:off x="4594495" y="728768"/>
                <a:ext cx="292715" cy="675839"/>
              </a:xfrm>
              <a:prstGeom prst="rect">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944E4E"/>
                  </a:solidFill>
                  <a:latin typeface="微软雅黑" panose="020B0503020204020204" pitchFamily="34" charset="-122"/>
                  <a:ea typeface="微软雅黑" panose="020B0503020204020204" pitchFamily="34" charset="-122"/>
                </a:endParaRPr>
              </a:p>
            </p:txBody>
          </p:sp>
        </p:grpSp>
        <p:cxnSp>
          <p:nvCxnSpPr>
            <p:cNvPr id="12" name="直接连接符 11">
              <a:extLst>
                <a:ext uri="{FF2B5EF4-FFF2-40B4-BE49-F238E27FC236}">
                  <a16:creationId xmlns:a16="http://schemas.microsoft.com/office/drawing/2014/main" xmlns="" id="{8E8F8882-3D20-4EA6-B9F6-35B20E316C61}"/>
                </a:ext>
              </a:extLst>
            </p:cNvPr>
            <p:cNvCxnSpPr>
              <a:cxnSpLocks/>
            </p:cNvCxnSpPr>
            <p:nvPr/>
          </p:nvCxnSpPr>
          <p:spPr>
            <a:xfrm flipH="1">
              <a:off x="-3263900" y="883444"/>
              <a:ext cx="4149271"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AD4D33A1-C084-4D42-BE68-26992D746454}"/>
                </a:ext>
              </a:extLst>
            </p:cNvPr>
            <p:cNvCxnSpPr>
              <a:cxnSpLocks/>
            </p:cNvCxnSpPr>
            <p:nvPr/>
          </p:nvCxnSpPr>
          <p:spPr>
            <a:xfrm flipH="1">
              <a:off x="4745643" y="883444"/>
              <a:ext cx="4180870" cy="0"/>
            </a:xfrm>
            <a:prstGeom prst="line">
              <a:avLst/>
            </a:prstGeom>
            <a:ln>
              <a:solidFill>
                <a:srgbClr val="944E4E"/>
              </a:solidFill>
            </a:ln>
          </p:spPr>
          <p:style>
            <a:lnRef idx="1">
              <a:schemeClr val="accent1"/>
            </a:lnRef>
            <a:fillRef idx="0">
              <a:schemeClr val="accent1"/>
            </a:fillRef>
            <a:effectRef idx="0">
              <a:schemeClr val="accent1"/>
            </a:effectRef>
            <a:fontRef idx="minor">
              <a:schemeClr val="tx1"/>
            </a:fontRef>
          </p:style>
        </p:cxnSp>
      </p:grpSp>
      <p:sp>
        <p:nvSpPr>
          <p:cNvPr id="19" name="五边形 4">
            <a:extLst>
              <a:ext uri="{FF2B5EF4-FFF2-40B4-BE49-F238E27FC236}">
                <a16:creationId xmlns:a16="http://schemas.microsoft.com/office/drawing/2014/main" xmlns="" id="{7CC8D48F-D0D4-4294-964F-63C8EF24F3A9}"/>
              </a:ext>
            </a:extLst>
          </p:cNvPr>
          <p:cNvSpPr/>
          <p:nvPr/>
        </p:nvSpPr>
        <p:spPr>
          <a:xfrm rot="5400000">
            <a:off x="1031165" y="2461207"/>
            <a:ext cx="2243593" cy="1741715"/>
          </a:xfrm>
          <a:prstGeom prst="homePlat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五边形 8">
            <a:extLst>
              <a:ext uri="{FF2B5EF4-FFF2-40B4-BE49-F238E27FC236}">
                <a16:creationId xmlns:a16="http://schemas.microsoft.com/office/drawing/2014/main" xmlns="" id="{B0AD59D1-125C-4966-AF98-4D6262BA6368}"/>
              </a:ext>
            </a:extLst>
          </p:cNvPr>
          <p:cNvSpPr/>
          <p:nvPr/>
        </p:nvSpPr>
        <p:spPr>
          <a:xfrm rot="5400000">
            <a:off x="3730822" y="2461207"/>
            <a:ext cx="2243593" cy="1741715"/>
          </a:xfrm>
          <a:prstGeom prst="homePlat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五边形 11">
            <a:extLst>
              <a:ext uri="{FF2B5EF4-FFF2-40B4-BE49-F238E27FC236}">
                <a16:creationId xmlns:a16="http://schemas.microsoft.com/office/drawing/2014/main" xmlns="" id="{5647E534-2ACE-4D0E-8DB9-00E5DC6FD185}"/>
              </a:ext>
            </a:extLst>
          </p:cNvPr>
          <p:cNvSpPr/>
          <p:nvPr/>
        </p:nvSpPr>
        <p:spPr>
          <a:xfrm rot="5400000">
            <a:off x="6212765" y="2461207"/>
            <a:ext cx="2243593" cy="1741715"/>
          </a:xfrm>
          <a:prstGeom prst="homePlat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五边形 14">
            <a:extLst>
              <a:ext uri="{FF2B5EF4-FFF2-40B4-BE49-F238E27FC236}">
                <a16:creationId xmlns:a16="http://schemas.microsoft.com/office/drawing/2014/main" xmlns="" id="{DD1CA39A-16C9-4269-9EE8-C684E80278EF}"/>
              </a:ext>
            </a:extLst>
          </p:cNvPr>
          <p:cNvSpPr/>
          <p:nvPr/>
        </p:nvSpPr>
        <p:spPr>
          <a:xfrm rot="5400000">
            <a:off x="8912422" y="2461207"/>
            <a:ext cx="2243593" cy="1741715"/>
          </a:xfrm>
          <a:prstGeom prst="homePlate">
            <a:avLst/>
          </a:prstGeom>
          <a:solidFill>
            <a:srgbClr val="94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a:extLst>
              <a:ext uri="{FF2B5EF4-FFF2-40B4-BE49-F238E27FC236}">
                <a16:creationId xmlns:a16="http://schemas.microsoft.com/office/drawing/2014/main" xmlns="" id="{55BE0B52-4FB6-4B21-B8B7-299765E84E33}"/>
              </a:ext>
            </a:extLst>
          </p:cNvPr>
          <p:cNvSpPr txBox="1"/>
          <p:nvPr/>
        </p:nvSpPr>
        <p:spPr>
          <a:xfrm>
            <a:off x="1489877" y="2209693"/>
            <a:ext cx="1220206" cy="1446550"/>
          </a:xfrm>
          <a:prstGeom prst="rect">
            <a:avLst/>
          </a:prstGeom>
          <a:noFill/>
        </p:spPr>
        <p:txBody>
          <a:bodyPr wrap="none" rtlCol="0">
            <a:spAutoFit/>
          </a:bodyPr>
          <a:lstStyle/>
          <a:p>
            <a:r>
              <a:rPr lang="en-US" altLang="zh-CN" sz="8800" b="1" dirty="0">
                <a:solidFill>
                  <a:srgbClr val="F8F8F8"/>
                </a:solidFill>
                <a:latin typeface="Impact" panose="020B0806030902050204" pitchFamily="34" charset="0"/>
                <a:ea typeface="微软雅黑" panose="020B0503020204020204" pitchFamily="34" charset="-122"/>
              </a:rPr>
              <a:t>01</a:t>
            </a:r>
            <a:endParaRPr lang="zh-CN" altLang="en-US" sz="28700" b="1" dirty="0">
              <a:solidFill>
                <a:srgbClr val="F8F8F8"/>
              </a:solidFill>
              <a:latin typeface="Impact" panose="020B0806030902050204" pitchFamily="34" charset="0"/>
              <a:ea typeface="微软雅黑" panose="020B0503020204020204" pitchFamily="34" charset="-122"/>
            </a:endParaRPr>
          </a:p>
        </p:txBody>
      </p:sp>
      <p:sp>
        <p:nvSpPr>
          <p:cNvPr id="24" name="文本框 23">
            <a:extLst>
              <a:ext uri="{FF2B5EF4-FFF2-40B4-BE49-F238E27FC236}">
                <a16:creationId xmlns:a16="http://schemas.microsoft.com/office/drawing/2014/main" xmlns="" id="{D088BE40-1767-4CDC-98C3-222C1CC41B40}"/>
              </a:ext>
            </a:extLst>
          </p:cNvPr>
          <p:cNvSpPr txBox="1"/>
          <p:nvPr/>
        </p:nvSpPr>
        <p:spPr>
          <a:xfrm>
            <a:off x="4130914" y="2209693"/>
            <a:ext cx="1358064" cy="1446550"/>
          </a:xfrm>
          <a:prstGeom prst="rect">
            <a:avLst/>
          </a:prstGeom>
          <a:noFill/>
        </p:spPr>
        <p:txBody>
          <a:bodyPr wrap="none" rtlCol="0">
            <a:spAutoFit/>
          </a:bodyPr>
          <a:lstStyle/>
          <a:p>
            <a:r>
              <a:rPr lang="en-US" altLang="zh-CN" sz="8800" b="1" dirty="0">
                <a:solidFill>
                  <a:srgbClr val="F8F8F8"/>
                </a:solidFill>
                <a:latin typeface="Impact" panose="020B0806030902050204" pitchFamily="34" charset="0"/>
                <a:ea typeface="微软雅黑" panose="020B0503020204020204" pitchFamily="34" charset="-122"/>
              </a:rPr>
              <a:t>02</a:t>
            </a:r>
            <a:endParaRPr lang="zh-CN" altLang="en-US" sz="28700" b="1" dirty="0">
              <a:solidFill>
                <a:srgbClr val="F8F8F8"/>
              </a:solidFill>
              <a:latin typeface="Impact" panose="020B0806030902050204" pitchFamily="34" charset="0"/>
              <a:ea typeface="微软雅黑" panose="020B0503020204020204" pitchFamily="34" charset="-122"/>
            </a:endParaRPr>
          </a:p>
        </p:txBody>
      </p:sp>
      <p:sp>
        <p:nvSpPr>
          <p:cNvPr id="25" name="文本框 24">
            <a:extLst>
              <a:ext uri="{FF2B5EF4-FFF2-40B4-BE49-F238E27FC236}">
                <a16:creationId xmlns:a16="http://schemas.microsoft.com/office/drawing/2014/main" xmlns="" id="{38FE89F4-CF64-4169-996E-43AE9B7BA5D7}"/>
              </a:ext>
            </a:extLst>
          </p:cNvPr>
          <p:cNvSpPr txBox="1"/>
          <p:nvPr/>
        </p:nvSpPr>
        <p:spPr>
          <a:xfrm>
            <a:off x="6610958" y="2209693"/>
            <a:ext cx="1390124" cy="1446550"/>
          </a:xfrm>
          <a:prstGeom prst="rect">
            <a:avLst/>
          </a:prstGeom>
          <a:noFill/>
        </p:spPr>
        <p:txBody>
          <a:bodyPr wrap="none" rtlCol="0">
            <a:spAutoFit/>
          </a:bodyPr>
          <a:lstStyle/>
          <a:p>
            <a:r>
              <a:rPr lang="en-US" altLang="zh-CN" sz="8800" b="1" dirty="0">
                <a:solidFill>
                  <a:srgbClr val="F8F8F8"/>
                </a:solidFill>
                <a:latin typeface="Impact" panose="020B0806030902050204" pitchFamily="34" charset="0"/>
                <a:ea typeface="微软雅黑" panose="020B0503020204020204" pitchFamily="34" charset="-122"/>
              </a:rPr>
              <a:t>03</a:t>
            </a:r>
            <a:endParaRPr lang="zh-CN" altLang="en-US" sz="28700" b="1" dirty="0">
              <a:solidFill>
                <a:srgbClr val="F8F8F8"/>
              </a:solidFill>
              <a:latin typeface="Impact" panose="020B0806030902050204" pitchFamily="34" charset="0"/>
              <a:ea typeface="微软雅黑" panose="020B0503020204020204" pitchFamily="34" charset="-122"/>
            </a:endParaRPr>
          </a:p>
        </p:txBody>
      </p:sp>
      <p:sp>
        <p:nvSpPr>
          <p:cNvPr id="26" name="文本框 25">
            <a:extLst>
              <a:ext uri="{FF2B5EF4-FFF2-40B4-BE49-F238E27FC236}">
                <a16:creationId xmlns:a16="http://schemas.microsoft.com/office/drawing/2014/main" xmlns="" id="{D844E0A6-1CFE-42A1-ACBC-FF2EA15ABE41}"/>
              </a:ext>
            </a:extLst>
          </p:cNvPr>
          <p:cNvSpPr txBox="1"/>
          <p:nvPr/>
        </p:nvSpPr>
        <p:spPr>
          <a:xfrm>
            <a:off x="9356789" y="2209693"/>
            <a:ext cx="1354858" cy="1446550"/>
          </a:xfrm>
          <a:prstGeom prst="rect">
            <a:avLst/>
          </a:prstGeom>
          <a:noFill/>
        </p:spPr>
        <p:txBody>
          <a:bodyPr wrap="none" rtlCol="0">
            <a:spAutoFit/>
          </a:bodyPr>
          <a:lstStyle/>
          <a:p>
            <a:r>
              <a:rPr lang="en-US" altLang="zh-CN" sz="8800" b="1" dirty="0">
                <a:solidFill>
                  <a:srgbClr val="F8F8F8"/>
                </a:solidFill>
                <a:latin typeface="Impact" panose="020B0806030902050204" pitchFamily="34" charset="0"/>
                <a:ea typeface="微软雅黑" panose="020B0503020204020204" pitchFamily="34" charset="-122"/>
              </a:rPr>
              <a:t>04</a:t>
            </a:r>
            <a:endParaRPr lang="zh-CN" altLang="en-US" sz="28700" b="1" dirty="0">
              <a:solidFill>
                <a:srgbClr val="F8F8F8"/>
              </a:solidFill>
              <a:latin typeface="Impact" panose="020B0806030902050204" pitchFamily="34" charset="0"/>
              <a:ea typeface="微软雅黑" panose="020B0503020204020204" pitchFamily="34" charset="-122"/>
            </a:endParaRPr>
          </a:p>
        </p:txBody>
      </p:sp>
      <p:sp>
        <p:nvSpPr>
          <p:cNvPr id="27" name="文本框 26">
            <a:extLst>
              <a:ext uri="{FF2B5EF4-FFF2-40B4-BE49-F238E27FC236}">
                <a16:creationId xmlns:a16="http://schemas.microsoft.com/office/drawing/2014/main" xmlns="" id="{7F45647F-953D-44D4-890F-2055F0E89A1C}"/>
              </a:ext>
            </a:extLst>
          </p:cNvPr>
          <p:cNvSpPr txBox="1"/>
          <p:nvPr/>
        </p:nvSpPr>
        <p:spPr>
          <a:xfrm>
            <a:off x="1158735" y="4621392"/>
            <a:ext cx="1710306" cy="1077218"/>
          </a:xfrm>
          <a:prstGeom prst="rect">
            <a:avLst/>
          </a:prstGeom>
          <a:noFill/>
        </p:spPr>
        <p:txBody>
          <a:bodyPr wrap="square" rtlCol="0">
            <a:spAutoFit/>
          </a:bodyPr>
          <a:lstStyle/>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rPr>
              <a:t>单击此处添加您的编辑文字标题您的团队名称您的公司名称</a:t>
            </a:r>
          </a:p>
        </p:txBody>
      </p:sp>
      <p:sp>
        <p:nvSpPr>
          <p:cNvPr id="28" name="文本框 27">
            <a:extLst>
              <a:ext uri="{FF2B5EF4-FFF2-40B4-BE49-F238E27FC236}">
                <a16:creationId xmlns:a16="http://schemas.microsoft.com/office/drawing/2014/main" xmlns="" id="{7137D4CF-9EB1-4C93-97D4-E4C3898ECE33}"/>
              </a:ext>
            </a:extLst>
          </p:cNvPr>
          <p:cNvSpPr txBox="1"/>
          <p:nvPr/>
        </p:nvSpPr>
        <p:spPr>
          <a:xfrm>
            <a:off x="3996440" y="4621392"/>
            <a:ext cx="1710306" cy="1077218"/>
          </a:xfrm>
          <a:prstGeom prst="rect">
            <a:avLst/>
          </a:prstGeom>
          <a:noFill/>
        </p:spPr>
        <p:txBody>
          <a:bodyPr wrap="square" rtlCol="0">
            <a:spAutoFit/>
          </a:bodyPr>
          <a:lstStyle/>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rPr>
              <a:t>单击此处添加您的编辑文字标题您的团队名称您的公司名称</a:t>
            </a:r>
          </a:p>
        </p:txBody>
      </p:sp>
      <p:sp>
        <p:nvSpPr>
          <p:cNvPr id="29" name="文本框 28">
            <a:extLst>
              <a:ext uri="{FF2B5EF4-FFF2-40B4-BE49-F238E27FC236}">
                <a16:creationId xmlns:a16="http://schemas.microsoft.com/office/drawing/2014/main" xmlns="" id="{1E90B2D1-9899-4DE6-A971-B72B6EDC096E}"/>
              </a:ext>
            </a:extLst>
          </p:cNvPr>
          <p:cNvSpPr txBox="1"/>
          <p:nvPr/>
        </p:nvSpPr>
        <p:spPr>
          <a:xfrm>
            <a:off x="6463704" y="4621392"/>
            <a:ext cx="1710306" cy="1077218"/>
          </a:xfrm>
          <a:prstGeom prst="rect">
            <a:avLst/>
          </a:prstGeom>
          <a:noFill/>
        </p:spPr>
        <p:txBody>
          <a:bodyPr wrap="square" rtlCol="0">
            <a:spAutoFit/>
          </a:bodyPr>
          <a:lstStyle/>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rPr>
              <a:t>单击此处添加您的编辑文字标题您的团队名称您的公司名称</a:t>
            </a:r>
          </a:p>
        </p:txBody>
      </p:sp>
      <p:sp>
        <p:nvSpPr>
          <p:cNvPr id="30" name="文本框 29">
            <a:extLst>
              <a:ext uri="{FF2B5EF4-FFF2-40B4-BE49-F238E27FC236}">
                <a16:creationId xmlns:a16="http://schemas.microsoft.com/office/drawing/2014/main" xmlns="" id="{8849F4A3-1AFD-476B-89AA-1CF9A260E311}"/>
              </a:ext>
            </a:extLst>
          </p:cNvPr>
          <p:cNvSpPr txBox="1"/>
          <p:nvPr/>
        </p:nvSpPr>
        <p:spPr>
          <a:xfrm>
            <a:off x="9327723" y="4621392"/>
            <a:ext cx="1710306" cy="1077218"/>
          </a:xfrm>
          <a:prstGeom prst="rect">
            <a:avLst/>
          </a:prstGeom>
          <a:noFill/>
        </p:spPr>
        <p:txBody>
          <a:bodyPr wrap="square" rtlCol="0">
            <a:spAutoFit/>
          </a:bodyPr>
          <a:lstStyle/>
          <a:p>
            <a:pPr algn="ctr"/>
            <a:r>
              <a:rPr lang="zh-CN" altLang="en-US" sz="1600" dirty="0">
                <a:solidFill>
                  <a:schemeClr val="bg1">
                    <a:lumMod val="50000"/>
                  </a:schemeClr>
                </a:solidFill>
                <a:latin typeface="微软雅黑" panose="020B0503020204020204" pitchFamily="34" charset="-122"/>
                <a:ea typeface="微软雅黑" panose="020B0503020204020204" pitchFamily="34" charset="-122"/>
              </a:rPr>
              <a:t>单击此处添加您的编辑文字标题您的团队名称您的公司名称</a:t>
            </a:r>
          </a:p>
        </p:txBody>
      </p:sp>
      <p:sp>
        <p:nvSpPr>
          <p:cNvPr id="31" name="文本框 30">
            <a:extLst>
              <a:ext uri="{FF2B5EF4-FFF2-40B4-BE49-F238E27FC236}">
                <a16:creationId xmlns:a16="http://schemas.microsoft.com/office/drawing/2014/main" xmlns="" id="{BD0CDA7A-7D7C-4AA8-9F0C-0C7E5CFFC56C}"/>
              </a:ext>
            </a:extLst>
          </p:cNvPr>
          <p:cNvSpPr txBox="1"/>
          <p:nvPr/>
        </p:nvSpPr>
        <p:spPr>
          <a:xfrm>
            <a:off x="1655667" y="3445872"/>
            <a:ext cx="1368152" cy="338554"/>
          </a:xfrm>
          <a:prstGeom prst="rect">
            <a:avLst/>
          </a:prstGeom>
          <a:noFill/>
        </p:spPr>
        <p:txBody>
          <a:bodyPr wrap="squar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编辑文字</a:t>
            </a:r>
          </a:p>
        </p:txBody>
      </p:sp>
      <p:sp>
        <p:nvSpPr>
          <p:cNvPr id="32" name="文本框 31">
            <a:extLst>
              <a:ext uri="{FF2B5EF4-FFF2-40B4-BE49-F238E27FC236}">
                <a16:creationId xmlns:a16="http://schemas.microsoft.com/office/drawing/2014/main" xmlns="" id="{856D180D-15C9-41C1-933E-1FC79362CF49}"/>
              </a:ext>
            </a:extLst>
          </p:cNvPr>
          <p:cNvSpPr txBox="1"/>
          <p:nvPr/>
        </p:nvSpPr>
        <p:spPr>
          <a:xfrm>
            <a:off x="4329743" y="3445872"/>
            <a:ext cx="1368152" cy="338554"/>
          </a:xfrm>
          <a:prstGeom prst="rect">
            <a:avLst/>
          </a:prstGeom>
          <a:noFill/>
        </p:spPr>
        <p:txBody>
          <a:bodyPr wrap="squar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编辑文字</a:t>
            </a:r>
          </a:p>
        </p:txBody>
      </p:sp>
      <p:sp>
        <p:nvSpPr>
          <p:cNvPr id="33" name="文本框 32">
            <a:extLst>
              <a:ext uri="{FF2B5EF4-FFF2-40B4-BE49-F238E27FC236}">
                <a16:creationId xmlns:a16="http://schemas.microsoft.com/office/drawing/2014/main" xmlns="" id="{B2993E98-F2F8-4B88-A840-7624062B50B9}"/>
              </a:ext>
            </a:extLst>
          </p:cNvPr>
          <p:cNvSpPr txBox="1"/>
          <p:nvPr/>
        </p:nvSpPr>
        <p:spPr>
          <a:xfrm>
            <a:off x="6837267" y="3445872"/>
            <a:ext cx="1368152" cy="338554"/>
          </a:xfrm>
          <a:prstGeom prst="rect">
            <a:avLst/>
          </a:prstGeom>
          <a:noFill/>
        </p:spPr>
        <p:txBody>
          <a:bodyPr wrap="squar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编辑文字</a:t>
            </a:r>
          </a:p>
        </p:txBody>
      </p:sp>
      <p:sp>
        <p:nvSpPr>
          <p:cNvPr id="34" name="文本框 33">
            <a:extLst>
              <a:ext uri="{FF2B5EF4-FFF2-40B4-BE49-F238E27FC236}">
                <a16:creationId xmlns:a16="http://schemas.microsoft.com/office/drawing/2014/main" xmlns="" id="{77FB777B-B389-4204-98A2-A987C298FA7F}"/>
              </a:ext>
            </a:extLst>
          </p:cNvPr>
          <p:cNvSpPr txBox="1"/>
          <p:nvPr/>
        </p:nvSpPr>
        <p:spPr>
          <a:xfrm>
            <a:off x="9536923" y="3445872"/>
            <a:ext cx="1368152" cy="338554"/>
          </a:xfrm>
          <a:prstGeom prst="rect">
            <a:avLst/>
          </a:prstGeom>
          <a:noFill/>
        </p:spPr>
        <p:txBody>
          <a:bodyPr wrap="squar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编辑文字</a:t>
            </a:r>
          </a:p>
        </p:txBody>
      </p:sp>
    </p:spTree>
    <p:extLst>
      <p:ext uri="{BB962C8B-B14F-4D97-AF65-F5344CB8AC3E}">
        <p14:creationId xmlns:p14="http://schemas.microsoft.com/office/powerpoint/2010/main" val="2834252556"/>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ppt_x"/>
                                          </p:val>
                                        </p:tav>
                                        <p:tav tm="100000">
                                          <p:val>
                                            <p:strVal val="#ppt_x"/>
                                          </p:val>
                                        </p:tav>
                                      </p:tavLst>
                                    </p:anim>
                                    <p:anim calcmode="lin" valueType="num">
                                      <p:cBhvr additive="base">
                                        <p:cTn id="12" dur="5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ppt_x"/>
                                          </p:val>
                                        </p:tav>
                                        <p:tav tm="100000">
                                          <p:val>
                                            <p:strVal val="#ppt_x"/>
                                          </p:val>
                                        </p:tav>
                                      </p:tavLst>
                                    </p:anim>
                                    <p:anim calcmode="lin" valueType="num">
                                      <p:cBhvr additive="base">
                                        <p:cTn id="24" dur="500" fill="hold"/>
                                        <p:tgtEl>
                                          <p:spTgt spid="20"/>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ppt_x"/>
                                          </p:val>
                                        </p:tav>
                                        <p:tav tm="100000">
                                          <p:val>
                                            <p:strVal val="#ppt_x"/>
                                          </p:val>
                                        </p:tav>
                                      </p:tavLst>
                                    </p:anim>
                                    <p:anim calcmode="lin" valueType="num">
                                      <p:cBhvr additive="base">
                                        <p:cTn id="28" dur="500" fill="hold"/>
                                        <p:tgtEl>
                                          <p:spTgt spid="34"/>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ppt_x"/>
                                          </p:val>
                                        </p:tav>
                                        <p:tav tm="100000">
                                          <p:val>
                                            <p:strVal val="#ppt_x"/>
                                          </p:val>
                                        </p:tav>
                                      </p:tavLst>
                                    </p:anim>
                                    <p:anim calcmode="lin" valueType="num">
                                      <p:cBhvr additive="base">
                                        <p:cTn id="36" dur="500" fill="hold"/>
                                        <p:tgtEl>
                                          <p:spTgt spid="33"/>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ppt_x"/>
                                          </p:val>
                                        </p:tav>
                                        <p:tav tm="100000">
                                          <p:val>
                                            <p:strVal val="#ppt_x"/>
                                          </p:val>
                                        </p:tav>
                                      </p:tavLst>
                                    </p:anim>
                                    <p:anim calcmode="lin" valueType="num">
                                      <p:cBhvr additive="base">
                                        <p:cTn id="40" dur="500" fill="hold"/>
                                        <p:tgtEl>
                                          <p:spTgt spid="21"/>
                                        </p:tgtEl>
                                        <p:attrNameLst>
                                          <p:attrName>ppt_y</p:attrName>
                                        </p:attrNameLst>
                                      </p:cBhvr>
                                      <p:tavLst>
                                        <p:tav tm="0">
                                          <p:val>
                                            <p:strVal val="0-#ppt_h/2"/>
                                          </p:val>
                                        </p:tav>
                                        <p:tav tm="100000">
                                          <p:val>
                                            <p:strVal val="#ppt_y"/>
                                          </p:val>
                                        </p:tav>
                                      </p:tavLst>
                                    </p:anim>
                                  </p:childTnLst>
                                </p:cTn>
                              </p:par>
                            </p:childTnLst>
                          </p:cTn>
                        </p:par>
                        <p:par>
                          <p:cTn id="41" fill="hold">
                            <p:stCondLst>
                              <p:cond delay="1000"/>
                            </p:stCondLst>
                            <p:childTnLst>
                              <p:par>
                                <p:cTn id="42" presetID="50" presetClass="entr" presetSubtype="0" decel="100000" fill="hold" grpId="0" nodeType="afterEffect">
                                  <p:stCondLst>
                                    <p:cond delay="0"/>
                                  </p:stCondLst>
                                  <p:iterate type="lt">
                                    <p:tmPct val="5000"/>
                                  </p:iterate>
                                  <p:childTnLst>
                                    <p:set>
                                      <p:cBhvr>
                                        <p:cTn id="43" dur="1" fill="hold">
                                          <p:stCondLst>
                                            <p:cond delay="0"/>
                                          </p:stCondLst>
                                        </p:cTn>
                                        <p:tgtEl>
                                          <p:spTgt spid="23"/>
                                        </p:tgtEl>
                                        <p:attrNameLst>
                                          <p:attrName>style.visibility</p:attrName>
                                        </p:attrNameLst>
                                      </p:cBhvr>
                                      <p:to>
                                        <p:strVal val="visible"/>
                                      </p:to>
                                    </p:set>
                                    <p:anim calcmode="lin" valueType="num">
                                      <p:cBhvr>
                                        <p:cTn id="44" dur="500" fill="hold"/>
                                        <p:tgtEl>
                                          <p:spTgt spid="23"/>
                                        </p:tgtEl>
                                        <p:attrNameLst>
                                          <p:attrName>ppt_w</p:attrName>
                                        </p:attrNameLst>
                                      </p:cBhvr>
                                      <p:tavLst>
                                        <p:tav tm="0">
                                          <p:val>
                                            <p:strVal val="#ppt_w+.3"/>
                                          </p:val>
                                        </p:tav>
                                        <p:tav tm="100000">
                                          <p:val>
                                            <p:strVal val="#ppt_w"/>
                                          </p:val>
                                        </p:tav>
                                      </p:tavLst>
                                    </p:anim>
                                    <p:anim calcmode="lin" valueType="num">
                                      <p:cBhvr>
                                        <p:cTn id="45" dur="500" fill="hold"/>
                                        <p:tgtEl>
                                          <p:spTgt spid="23"/>
                                        </p:tgtEl>
                                        <p:attrNameLst>
                                          <p:attrName>ppt_h</p:attrName>
                                        </p:attrNameLst>
                                      </p:cBhvr>
                                      <p:tavLst>
                                        <p:tav tm="0">
                                          <p:val>
                                            <p:strVal val="#ppt_h"/>
                                          </p:val>
                                        </p:tav>
                                        <p:tav tm="100000">
                                          <p:val>
                                            <p:strVal val="#ppt_h"/>
                                          </p:val>
                                        </p:tav>
                                      </p:tavLst>
                                    </p:anim>
                                    <p:animEffect transition="in" filter="fade">
                                      <p:cBhvr>
                                        <p:cTn id="46" dur="500"/>
                                        <p:tgtEl>
                                          <p:spTgt spid="23"/>
                                        </p:tgtEl>
                                      </p:cBhvr>
                                    </p:animEffect>
                                  </p:childTnLst>
                                </p:cTn>
                              </p:par>
                              <p:par>
                                <p:cTn id="47" presetID="50" presetClass="entr" presetSubtype="0" decel="100000" fill="hold" grpId="0" nodeType="withEffect">
                                  <p:stCondLst>
                                    <p:cond delay="0"/>
                                  </p:stCondLst>
                                  <p:iterate type="lt">
                                    <p:tmPct val="5000"/>
                                  </p:iterate>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strVal val="#ppt_w+.3"/>
                                          </p:val>
                                        </p:tav>
                                        <p:tav tm="100000">
                                          <p:val>
                                            <p:strVal val="#ppt_w"/>
                                          </p:val>
                                        </p:tav>
                                      </p:tavLst>
                                    </p:anim>
                                    <p:anim calcmode="lin" valueType="num">
                                      <p:cBhvr>
                                        <p:cTn id="50" dur="500" fill="hold"/>
                                        <p:tgtEl>
                                          <p:spTgt spid="24"/>
                                        </p:tgtEl>
                                        <p:attrNameLst>
                                          <p:attrName>ppt_h</p:attrName>
                                        </p:attrNameLst>
                                      </p:cBhvr>
                                      <p:tavLst>
                                        <p:tav tm="0">
                                          <p:val>
                                            <p:strVal val="#ppt_h"/>
                                          </p:val>
                                        </p:tav>
                                        <p:tav tm="100000">
                                          <p:val>
                                            <p:strVal val="#ppt_h"/>
                                          </p:val>
                                        </p:tav>
                                      </p:tavLst>
                                    </p:anim>
                                    <p:animEffect transition="in" filter="fade">
                                      <p:cBhvr>
                                        <p:cTn id="51" dur="500"/>
                                        <p:tgtEl>
                                          <p:spTgt spid="24"/>
                                        </p:tgtEl>
                                      </p:cBhvr>
                                    </p:animEffect>
                                  </p:childTnLst>
                                </p:cTn>
                              </p:par>
                              <p:par>
                                <p:cTn id="52" presetID="50" presetClass="entr" presetSubtype="0" decel="100000" fill="hold" grpId="0" nodeType="withEffect">
                                  <p:stCondLst>
                                    <p:cond delay="0"/>
                                  </p:stCondLst>
                                  <p:iterate type="lt">
                                    <p:tmPct val="5000"/>
                                  </p:iterate>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strVal val="#ppt_w+.3"/>
                                          </p:val>
                                        </p:tav>
                                        <p:tav tm="100000">
                                          <p:val>
                                            <p:strVal val="#ppt_w"/>
                                          </p:val>
                                        </p:tav>
                                      </p:tavLst>
                                    </p:anim>
                                    <p:anim calcmode="lin" valueType="num">
                                      <p:cBhvr>
                                        <p:cTn id="55" dur="500" fill="hold"/>
                                        <p:tgtEl>
                                          <p:spTgt spid="25"/>
                                        </p:tgtEl>
                                        <p:attrNameLst>
                                          <p:attrName>ppt_h</p:attrName>
                                        </p:attrNameLst>
                                      </p:cBhvr>
                                      <p:tavLst>
                                        <p:tav tm="0">
                                          <p:val>
                                            <p:strVal val="#ppt_h"/>
                                          </p:val>
                                        </p:tav>
                                        <p:tav tm="100000">
                                          <p:val>
                                            <p:strVal val="#ppt_h"/>
                                          </p:val>
                                        </p:tav>
                                      </p:tavLst>
                                    </p:anim>
                                    <p:animEffect transition="in" filter="fade">
                                      <p:cBhvr>
                                        <p:cTn id="56" dur="500"/>
                                        <p:tgtEl>
                                          <p:spTgt spid="25"/>
                                        </p:tgtEl>
                                      </p:cBhvr>
                                    </p:animEffect>
                                  </p:childTnLst>
                                </p:cTn>
                              </p:par>
                              <p:par>
                                <p:cTn id="57" presetID="50" presetClass="entr" presetSubtype="0" decel="100000" fill="hold" grpId="0" nodeType="withEffect">
                                  <p:stCondLst>
                                    <p:cond delay="0"/>
                                  </p:stCondLst>
                                  <p:iterate type="lt">
                                    <p:tmPct val="5000"/>
                                  </p:iterate>
                                  <p:childTnLst>
                                    <p:set>
                                      <p:cBhvr>
                                        <p:cTn id="58" dur="1" fill="hold">
                                          <p:stCondLst>
                                            <p:cond delay="0"/>
                                          </p:stCondLst>
                                        </p:cTn>
                                        <p:tgtEl>
                                          <p:spTgt spid="26"/>
                                        </p:tgtEl>
                                        <p:attrNameLst>
                                          <p:attrName>style.visibility</p:attrName>
                                        </p:attrNameLst>
                                      </p:cBhvr>
                                      <p:to>
                                        <p:strVal val="visible"/>
                                      </p:to>
                                    </p:set>
                                    <p:anim calcmode="lin" valueType="num">
                                      <p:cBhvr>
                                        <p:cTn id="59" dur="500" fill="hold"/>
                                        <p:tgtEl>
                                          <p:spTgt spid="26"/>
                                        </p:tgtEl>
                                        <p:attrNameLst>
                                          <p:attrName>ppt_w</p:attrName>
                                        </p:attrNameLst>
                                      </p:cBhvr>
                                      <p:tavLst>
                                        <p:tav tm="0">
                                          <p:val>
                                            <p:strVal val="#ppt_w+.3"/>
                                          </p:val>
                                        </p:tav>
                                        <p:tav tm="100000">
                                          <p:val>
                                            <p:strVal val="#ppt_w"/>
                                          </p:val>
                                        </p:tav>
                                      </p:tavLst>
                                    </p:anim>
                                    <p:anim calcmode="lin" valueType="num">
                                      <p:cBhvr>
                                        <p:cTn id="60" dur="500" fill="hold"/>
                                        <p:tgtEl>
                                          <p:spTgt spid="26"/>
                                        </p:tgtEl>
                                        <p:attrNameLst>
                                          <p:attrName>ppt_h</p:attrName>
                                        </p:attrNameLst>
                                      </p:cBhvr>
                                      <p:tavLst>
                                        <p:tav tm="0">
                                          <p:val>
                                            <p:strVal val="#ppt_h"/>
                                          </p:val>
                                        </p:tav>
                                        <p:tav tm="100000">
                                          <p:val>
                                            <p:strVal val="#ppt_h"/>
                                          </p:val>
                                        </p:tav>
                                      </p:tavLst>
                                    </p:anim>
                                    <p:animEffect transition="in" filter="fade">
                                      <p:cBhvr>
                                        <p:cTn id="61" dur="500"/>
                                        <p:tgtEl>
                                          <p:spTgt spid="26"/>
                                        </p:tgtEl>
                                      </p:cBhvr>
                                    </p:animEffect>
                                  </p:childTnLst>
                                </p:cTn>
                              </p:par>
                              <p:par>
                                <p:cTn id="62" presetID="42" presetClass="entr" presetSubtype="0" fill="hold" grpId="0" nodeType="with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fade">
                                      <p:cBhvr>
                                        <p:cTn id="64" dur="1000"/>
                                        <p:tgtEl>
                                          <p:spTgt spid="27"/>
                                        </p:tgtEl>
                                      </p:cBhvr>
                                    </p:animEffect>
                                    <p:anim calcmode="lin" valueType="num">
                                      <p:cBhvr>
                                        <p:cTn id="65" dur="1000" fill="hold"/>
                                        <p:tgtEl>
                                          <p:spTgt spid="27"/>
                                        </p:tgtEl>
                                        <p:attrNameLst>
                                          <p:attrName>ppt_x</p:attrName>
                                        </p:attrNameLst>
                                      </p:cBhvr>
                                      <p:tavLst>
                                        <p:tav tm="0">
                                          <p:val>
                                            <p:strVal val="#ppt_x"/>
                                          </p:val>
                                        </p:tav>
                                        <p:tav tm="100000">
                                          <p:val>
                                            <p:strVal val="#ppt_x"/>
                                          </p:val>
                                        </p:tav>
                                      </p:tavLst>
                                    </p:anim>
                                    <p:anim calcmode="lin" valueType="num">
                                      <p:cBhvr>
                                        <p:cTn id="66" dur="1000" fill="hold"/>
                                        <p:tgtEl>
                                          <p:spTgt spid="27"/>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fade">
                                      <p:cBhvr>
                                        <p:cTn id="69" dur="1000"/>
                                        <p:tgtEl>
                                          <p:spTgt spid="28"/>
                                        </p:tgtEl>
                                      </p:cBhvr>
                                    </p:animEffect>
                                    <p:anim calcmode="lin" valueType="num">
                                      <p:cBhvr>
                                        <p:cTn id="70" dur="1000" fill="hold"/>
                                        <p:tgtEl>
                                          <p:spTgt spid="28"/>
                                        </p:tgtEl>
                                        <p:attrNameLst>
                                          <p:attrName>ppt_x</p:attrName>
                                        </p:attrNameLst>
                                      </p:cBhvr>
                                      <p:tavLst>
                                        <p:tav tm="0">
                                          <p:val>
                                            <p:strVal val="#ppt_x"/>
                                          </p:val>
                                        </p:tav>
                                        <p:tav tm="100000">
                                          <p:val>
                                            <p:strVal val="#ppt_x"/>
                                          </p:val>
                                        </p:tav>
                                      </p:tavLst>
                                    </p:anim>
                                    <p:anim calcmode="lin" valueType="num">
                                      <p:cBhvr>
                                        <p:cTn id="71" dur="1000" fill="hold"/>
                                        <p:tgtEl>
                                          <p:spTgt spid="28"/>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1000"/>
                                        <p:tgtEl>
                                          <p:spTgt spid="29"/>
                                        </p:tgtEl>
                                      </p:cBhvr>
                                    </p:animEffect>
                                    <p:anim calcmode="lin" valueType="num">
                                      <p:cBhvr>
                                        <p:cTn id="75" dur="1000" fill="hold"/>
                                        <p:tgtEl>
                                          <p:spTgt spid="29"/>
                                        </p:tgtEl>
                                        <p:attrNameLst>
                                          <p:attrName>ppt_x</p:attrName>
                                        </p:attrNameLst>
                                      </p:cBhvr>
                                      <p:tavLst>
                                        <p:tav tm="0">
                                          <p:val>
                                            <p:strVal val="#ppt_x"/>
                                          </p:val>
                                        </p:tav>
                                        <p:tav tm="100000">
                                          <p:val>
                                            <p:strVal val="#ppt_x"/>
                                          </p:val>
                                        </p:tav>
                                      </p:tavLst>
                                    </p:anim>
                                    <p:anim calcmode="lin" valueType="num">
                                      <p:cBhvr>
                                        <p:cTn id="76" dur="1000" fill="hold"/>
                                        <p:tgtEl>
                                          <p:spTgt spid="29"/>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fade">
                                      <p:cBhvr>
                                        <p:cTn id="79" dur="1000"/>
                                        <p:tgtEl>
                                          <p:spTgt spid="30"/>
                                        </p:tgtEl>
                                      </p:cBhvr>
                                    </p:animEffect>
                                    <p:anim calcmode="lin" valueType="num">
                                      <p:cBhvr>
                                        <p:cTn id="80" dur="1000" fill="hold"/>
                                        <p:tgtEl>
                                          <p:spTgt spid="30"/>
                                        </p:tgtEl>
                                        <p:attrNameLst>
                                          <p:attrName>ppt_x</p:attrName>
                                        </p:attrNameLst>
                                      </p:cBhvr>
                                      <p:tavLst>
                                        <p:tav tm="0">
                                          <p:val>
                                            <p:strVal val="#ppt_x"/>
                                          </p:val>
                                        </p:tav>
                                        <p:tav tm="100000">
                                          <p:val>
                                            <p:strVal val="#ppt_x"/>
                                          </p:val>
                                        </p:tav>
                                      </p:tavLst>
                                    </p:anim>
                                    <p:anim calcmode="lin" valueType="num">
                                      <p:cBhvr>
                                        <p:cTn id="81"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p:bldP spid="24" grpId="0"/>
      <p:bldP spid="25" grpId="0"/>
      <p:bldP spid="26" grpId="0"/>
      <p:bldP spid="27" grpId="0"/>
      <p:bldP spid="28" grpId="0"/>
      <p:bldP spid="29" grpId="0"/>
      <p:bldP spid="30" grpId="0"/>
      <p:bldP spid="31" grpId="0"/>
      <p:bldP spid="32" grpId="0"/>
      <p:bldP spid="33" grpId="0"/>
      <p:bldP spid="3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FEC94EEC-82AA-4E26-95F7-5B62F524596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9" name="矩形 8">
            <a:extLst>
              <a:ext uri="{FF2B5EF4-FFF2-40B4-BE49-F238E27FC236}">
                <a16:creationId xmlns:a16="http://schemas.microsoft.com/office/drawing/2014/main" xmlns="" id="{FF95552D-E22E-4004-AD2C-95C76B69BF9A}"/>
              </a:ext>
            </a:extLst>
          </p:cNvPr>
          <p:cNvSpPr/>
          <p:nvPr/>
        </p:nvSpPr>
        <p:spPr>
          <a:xfrm>
            <a:off x="354012" y="342900"/>
            <a:ext cx="11482388" cy="6173786"/>
          </a:xfrm>
          <a:prstGeom prst="rect">
            <a:avLst/>
          </a:prstGeom>
          <a:noFill/>
          <a:ln>
            <a:solidFill>
              <a:srgbClr val="944E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660C9879-E768-4C4E-9C59-F52BFB38A538}"/>
              </a:ext>
            </a:extLst>
          </p:cNvPr>
          <p:cNvSpPr/>
          <p:nvPr/>
        </p:nvSpPr>
        <p:spPr>
          <a:xfrm>
            <a:off x="4164462" y="3434503"/>
            <a:ext cx="3865562" cy="707886"/>
          </a:xfrm>
          <a:prstGeom prst="rect">
            <a:avLst/>
          </a:prstGeom>
        </p:spPr>
        <p:txBody>
          <a:bodyPr lIns="0" tIns="0" rIns="0" bIns="0">
            <a:spAutoFit/>
          </a:bodyPr>
          <a:lstStyle/>
          <a:p>
            <a:pPr algn="ctr" eaLnBrk="1" hangingPunct="1">
              <a:defRPr/>
            </a:pPr>
            <a:r>
              <a:rPr lang="zh-CN" altLang="en-US" sz="4600" b="1" noProof="1">
                <a:solidFill>
                  <a:srgbClr val="944E4E"/>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11" name="TextBox 11">
            <a:extLst>
              <a:ext uri="{FF2B5EF4-FFF2-40B4-BE49-F238E27FC236}">
                <a16:creationId xmlns:a16="http://schemas.microsoft.com/office/drawing/2014/main" xmlns="" id="{01C1FBC7-AB42-4590-84EE-5738FDA22D4E}"/>
              </a:ext>
            </a:extLst>
          </p:cNvPr>
          <p:cNvSpPr txBox="1"/>
          <p:nvPr/>
        </p:nvSpPr>
        <p:spPr>
          <a:xfrm>
            <a:off x="4193257" y="4216833"/>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添加相关标题文字添加相关标题文字相关标题文字</a:t>
            </a:r>
            <a:endParaRPr lang="en-US" altLang="zh-CN" sz="1200"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1">
            <a:extLst>
              <a:ext uri="{FF2B5EF4-FFF2-40B4-BE49-F238E27FC236}">
                <a16:creationId xmlns:a16="http://schemas.microsoft.com/office/drawing/2014/main" xmlns="" id="{45AB20C0-7713-4758-8590-57FAC6C5275F}"/>
              </a:ext>
            </a:extLst>
          </p:cNvPr>
          <p:cNvSpPr txBox="1"/>
          <p:nvPr/>
        </p:nvSpPr>
        <p:spPr>
          <a:xfrm>
            <a:off x="4193257" y="4534333"/>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添加相关标题文字添加相关标题文字相关标题文字</a:t>
            </a:r>
            <a:endParaRPr lang="en-US" altLang="zh-CN" sz="1200"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2" name="组合 21">
            <a:extLst>
              <a:ext uri="{FF2B5EF4-FFF2-40B4-BE49-F238E27FC236}">
                <a16:creationId xmlns:a16="http://schemas.microsoft.com/office/drawing/2014/main" xmlns="" id="{83B849DA-69F5-443D-AAE6-71FAE01F076D}"/>
              </a:ext>
            </a:extLst>
          </p:cNvPr>
          <p:cNvGrpSpPr/>
          <p:nvPr/>
        </p:nvGrpSpPr>
        <p:grpSpPr>
          <a:xfrm>
            <a:off x="5176806" y="1407440"/>
            <a:ext cx="1836800" cy="1836800"/>
            <a:chOff x="3224754" y="2237368"/>
            <a:chExt cx="2194014" cy="2194014"/>
          </a:xfrm>
        </p:grpSpPr>
        <p:grpSp>
          <p:nvGrpSpPr>
            <p:cNvPr id="23" name="组合 22">
              <a:extLst>
                <a:ext uri="{FF2B5EF4-FFF2-40B4-BE49-F238E27FC236}">
                  <a16:creationId xmlns:a16="http://schemas.microsoft.com/office/drawing/2014/main" xmlns="" id="{BEA032B7-8E13-4DDA-B89A-4762A3CCE2F1}"/>
                </a:ext>
              </a:extLst>
            </p:cNvPr>
            <p:cNvGrpSpPr/>
            <p:nvPr/>
          </p:nvGrpSpPr>
          <p:grpSpPr>
            <a:xfrm>
              <a:off x="3462963" y="2475577"/>
              <a:ext cx="1717596" cy="1717596"/>
              <a:chOff x="7644571" y="1410943"/>
              <a:chExt cx="1597450" cy="1597450"/>
            </a:xfrm>
            <a:solidFill>
              <a:srgbClr val="944E4E"/>
            </a:solidFill>
          </p:grpSpPr>
          <p:sp>
            <p:nvSpPr>
              <p:cNvPr id="25" name="椭圆 24">
                <a:extLst>
                  <a:ext uri="{FF2B5EF4-FFF2-40B4-BE49-F238E27FC236}">
                    <a16:creationId xmlns:a16="http://schemas.microsoft.com/office/drawing/2014/main" xmlns="" id="{9171632E-3D20-4288-A227-7622C193AB5D}"/>
                  </a:ext>
                </a:extLst>
              </p:cNvPr>
              <p:cNvSpPr/>
              <p:nvPr/>
            </p:nvSpPr>
            <p:spPr>
              <a:xfrm>
                <a:off x="7644571" y="1410943"/>
                <a:ext cx="1597450" cy="1597450"/>
              </a:xfrm>
              <a:prstGeom prst="ellipse">
                <a:avLst/>
              </a:prstGeom>
              <a:grpFill/>
              <a:ln>
                <a:solidFill>
                  <a:srgbClr val="944E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微软雅黑" panose="020B0503020204020204" pitchFamily="34" charset="-122"/>
                  <a:ea typeface="微软雅黑" panose="020B0503020204020204" pitchFamily="34" charset="-122"/>
                </a:endParaRPr>
              </a:p>
            </p:txBody>
          </p:sp>
          <p:sp>
            <p:nvSpPr>
              <p:cNvPr id="26" name="_14">
                <a:extLst>
                  <a:ext uri="{FF2B5EF4-FFF2-40B4-BE49-F238E27FC236}">
                    <a16:creationId xmlns:a16="http://schemas.microsoft.com/office/drawing/2014/main" xmlns="" id="{12F08CA6-7868-4272-8EE9-9B24915CD481}"/>
                  </a:ext>
                </a:extLst>
              </p:cNvPr>
              <p:cNvSpPr txBox="1">
                <a:spLocks noChangeArrowheads="1"/>
              </p:cNvSpPr>
              <p:nvPr/>
            </p:nvSpPr>
            <p:spPr bwMode="auto">
              <a:xfrm>
                <a:off x="7742903" y="1669218"/>
                <a:ext cx="1408258" cy="996370"/>
              </a:xfrm>
              <a:prstGeom prst="rect">
                <a:avLst/>
              </a:prstGeom>
              <a:noFill/>
              <a:ln>
                <a:noFill/>
              </a:ln>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en-US" altLang="zh-CN" sz="4800" b="1" spc="600" dirty="0">
                    <a:solidFill>
                      <a:schemeClr val="bg1"/>
                    </a:solidFill>
                    <a:latin typeface="微软雅黑" panose="020B0503020204020204" pitchFamily="34" charset="-122"/>
                    <a:ea typeface="微软雅黑" panose="020B0503020204020204" pitchFamily="34" charset="-122"/>
                  </a:rPr>
                  <a:t>2</a:t>
                </a:r>
                <a:endParaRPr lang="zh-CN" sz="4800" b="1" spc="600" dirty="0">
                  <a:solidFill>
                    <a:schemeClr val="bg1"/>
                  </a:solidFill>
                  <a:latin typeface="微软雅黑" panose="020B0503020204020204" pitchFamily="34" charset="-122"/>
                  <a:ea typeface="微软雅黑" panose="020B0503020204020204" pitchFamily="34" charset="-122"/>
                </a:endParaRPr>
              </a:p>
            </p:txBody>
          </p:sp>
        </p:grpSp>
        <p:sp>
          <p:nvSpPr>
            <p:cNvPr id="24" name="椭圆 23">
              <a:extLst>
                <a:ext uri="{FF2B5EF4-FFF2-40B4-BE49-F238E27FC236}">
                  <a16:creationId xmlns:a16="http://schemas.microsoft.com/office/drawing/2014/main" xmlns="" id="{F5F324F3-58DE-4F45-88F2-04F8C886B7D5}"/>
                </a:ext>
              </a:extLst>
            </p:cNvPr>
            <p:cNvSpPr/>
            <p:nvPr/>
          </p:nvSpPr>
          <p:spPr>
            <a:xfrm>
              <a:off x="3224754" y="2237368"/>
              <a:ext cx="2194014" cy="2194014"/>
            </a:xfrm>
            <a:prstGeom prst="ellipse">
              <a:avLst/>
            </a:prstGeom>
            <a:noFill/>
            <a:ln>
              <a:solidFill>
                <a:srgbClr val="944E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800376534"/>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750"/>
                                        <p:tgtEl>
                                          <p:spTgt spid="8"/>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fltVal val="0"/>
                                          </p:val>
                                        </p:tav>
                                        <p:tav tm="100000">
                                          <p:val>
                                            <p:strVal val="#ppt_w"/>
                                          </p:val>
                                        </p:tav>
                                      </p:tavLst>
                                    </p:anim>
                                    <p:anim calcmode="lin" valueType="num">
                                      <p:cBhvr>
                                        <p:cTn id="12" dur="1000" fill="hold"/>
                                        <p:tgtEl>
                                          <p:spTgt spid="9"/>
                                        </p:tgtEl>
                                        <p:attrNameLst>
                                          <p:attrName>ppt_h</p:attrName>
                                        </p:attrNameLst>
                                      </p:cBhvr>
                                      <p:tavLst>
                                        <p:tav tm="0">
                                          <p:val>
                                            <p:fltVal val="0"/>
                                          </p:val>
                                        </p:tav>
                                        <p:tav tm="100000">
                                          <p:val>
                                            <p:strVal val="#ppt_h"/>
                                          </p:val>
                                        </p:tav>
                                      </p:tavLst>
                                    </p:anim>
                                    <p:animEffect transition="in" filter="fade">
                                      <p:cBhvr>
                                        <p:cTn id="13" dur="1000"/>
                                        <p:tgtEl>
                                          <p:spTgt spid="9"/>
                                        </p:tgtEl>
                                      </p:cBhvr>
                                    </p:animEffect>
                                  </p:childTnLst>
                                </p:cTn>
                              </p:par>
                            </p:childTnLst>
                          </p:cTn>
                        </p:par>
                        <p:par>
                          <p:cTn id="14" fill="hold">
                            <p:stCondLst>
                              <p:cond delay="1750"/>
                            </p:stCondLst>
                            <p:childTnLst>
                              <p:par>
                                <p:cTn id="15" presetID="42" presetClass="entr" presetSubtype="0"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750"/>
                                        <p:tgtEl>
                                          <p:spTgt spid="22"/>
                                        </p:tgtEl>
                                      </p:cBhvr>
                                    </p:animEffect>
                                    <p:anim calcmode="lin" valueType="num">
                                      <p:cBhvr>
                                        <p:cTn id="18" dur="750" fill="hold"/>
                                        <p:tgtEl>
                                          <p:spTgt spid="22"/>
                                        </p:tgtEl>
                                        <p:attrNameLst>
                                          <p:attrName>ppt_x</p:attrName>
                                        </p:attrNameLst>
                                      </p:cBhvr>
                                      <p:tavLst>
                                        <p:tav tm="0">
                                          <p:val>
                                            <p:strVal val="#ppt_x"/>
                                          </p:val>
                                        </p:tav>
                                        <p:tav tm="100000">
                                          <p:val>
                                            <p:strVal val="#ppt_x"/>
                                          </p:val>
                                        </p:tav>
                                      </p:tavLst>
                                    </p:anim>
                                    <p:anim calcmode="lin" valueType="num">
                                      <p:cBhvr>
                                        <p:cTn id="19" dur="750" fill="hold"/>
                                        <p:tgtEl>
                                          <p:spTgt spid="22"/>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3" presetClass="entr" presetSubtype="32"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strVal val="4*#ppt_w"/>
                                          </p:val>
                                        </p:tav>
                                        <p:tav tm="100000">
                                          <p:val>
                                            <p:strVal val="#ppt_w"/>
                                          </p:val>
                                        </p:tav>
                                      </p:tavLst>
                                    </p:anim>
                                    <p:anim calcmode="lin" valueType="num">
                                      <p:cBhvr>
                                        <p:cTn id="24" dur="500" fill="hold"/>
                                        <p:tgtEl>
                                          <p:spTgt spid="10"/>
                                        </p:tgtEl>
                                        <p:attrNameLst>
                                          <p:attrName>ppt_h</p:attrName>
                                        </p:attrNameLst>
                                      </p:cBhvr>
                                      <p:tavLst>
                                        <p:tav tm="0">
                                          <p:val>
                                            <p:strVal val="4*#ppt_h"/>
                                          </p:val>
                                        </p:tav>
                                        <p:tav tm="100000">
                                          <p:val>
                                            <p:strVal val="#ppt_h"/>
                                          </p:val>
                                        </p:tav>
                                      </p:tavLst>
                                    </p:anim>
                                  </p:childTnLst>
                                </p:cTn>
                              </p:par>
                            </p:childTnLst>
                          </p:cTn>
                        </p:par>
                        <p:par>
                          <p:cTn id="25" fill="hold">
                            <p:stCondLst>
                              <p:cond delay="30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3500"/>
                            </p:stCondLst>
                            <p:childTnLst>
                              <p:par>
                                <p:cTn id="31" presetID="1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p:tgtEl>
                                          <p:spTgt spid="17"/>
                                        </p:tgtEl>
                                        <p:attrNameLst>
                                          <p:attrName>ppt_x</p:attrName>
                                        </p:attrNameLst>
                                      </p:cBhvr>
                                      <p:tavLst>
                                        <p:tav tm="0">
                                          <p:val>
                                            <p:strVal val="#ppt_x-#ppt_w*1.125000"/>
                                          </p:val>
                                        </p:tav>
                                        <p:tav tm="100000">
                                          <p:val>
                                            <p:strVal val="#ppt_x"/>
                                          </p:val>
                                        </p:tav>
                                      </p:tavLst>
                                    </p:anim>
                                    <p:animEffect transition="in" filter="wipe(right)">
                                      <p:cBhvr>
                                        <p:cTn id="3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5092</TotalTime>
  <Words>3377</Words>
  <Application>Microsoft Office PowerPoint</Application>
  <PresentationFormat>自定义</PresentationFormat>
  <Paragraphs>280</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唯美叶子</dc:title>
  <dc:creator>第一PPT</dc:creator>
  <cp:keywords>www.1ppt.com</cp:keywords>
  <dc:description>www.1ppt.com</dc:description>
  <cp:lastModifiedBy>Windows User</cp:lastModifiedBy>
  <cp:revision>3176</cp:revision>
  <dcterms:created xsi:type="dcterms:W3CDTF">2015-12-01T09:06:39Z</dcterms:created>
  <dcterms:modified xsi:type="dcterms:W3CDTF">2019-08-18T02:51:08Z</dcterms:modified>
</cp:coreProperties>
</file>