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9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31" autoAdjust="0"/>
    <p:restoredTop sz="95672" autoAdjust="0"/>
  </p:normalViewPr>
  <p:slideViewPr>
    <p:cSldViewPr>
      <p:cViewPr>
        <p:scale>
          <a:sx n="33" d="100"/>
          <a:sy n="33" d="100"/>
        </p:scale>
        <p:origin x="-3480" y="-154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 Box 7"/>
          <p:cNvSpPr txBox="1">
            <a:spLocks noChangeArrowheads="1"/>
          </p:cNvSpPr>
          <p:nvPr/>
        </p:nvSpPr>
        <p:spPr bwMode="auto">
          <a:xfrm>
            <a:off x="3744183" y="1296504"/>
            <a:ext cx="4040841" cy="75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7607" tIns="28804" rIns="57607" bIns="28804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CA" sz="4500" spc="-189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Debt Performance</a:t>
            </a:r>
          </a:p>
        </p:txBody>
      </p:sp>
      <p:sp>
        <p:nvSpPr>
          <p:cNvPr id="81" name="Text Box 7"/>
          <p:cNvSpPr txBox="1">
            <a:spLocks noChangeArrowheads="1"/>
          </p:cNvSpPr>
          <p:nvPr/>
        </p:nvSpPr>
        <p:spPr bwMode="auto">
          <a:xfrm>
            <a:off x="819706" y="2047949"/>
            <a:ext cx="9889781" cy="48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7607" tIns="28804" rIns="57607" bIns="28804" anchor="ctr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US" sz="14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grpSp>
        <p:nvGrpSpPr>
          <p:cNvPr id="82" name="Group 54"/>
          <p:cNvGrpSpPr/>
          <p:nvPr/>
        </p:nvGrpSpPr>
        <p:grpSpPr>
          <a:xfrm>
            <a:off x="819707" y="3216558"/>
            <a:ext cx="1248226" cy="3552095"/>
            <a:chOff x="609600" y="1885951"/>
            <a:chExt cx="990601" cy="2819399"/>
          </a:xfrm>
        </p:grpSpPr>
        <p:sp>
          <p:nvSpPr>
            <p:cNvPr id="83" name="Rectangle 3"/>
            <p:cNvSpPr/>
            <p:nvPr/>
          </p:nvSpPr>
          <p:spPr>
            <a:xfrm>
              <a:off x="609601" y="2419351"/>
              <a:ext cx="990600" cy="2285999"/>
            </a:xfrm>
            <a:prstGeom prst="rect">
              <a:avLst/>
            </a:prstGeom>
            <a:solidFill>
              <a:srgbClr val="0E7F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Isosceles Triangle 1"/>
            <p:cNvSpPr/>
            <p:nvPr/>
          </p:nvSpPr>
          <p:spPr>
            <a:xfrm>
              <a:off x="609600" y="2266951"/>
              <a:ext cx="990601" cy="152400"/>
            </a:xfrm>
            <a:prstGeom prst="triangle">
              <a:avLst/>
            </a:prstGeom>
            <a:solidFill>
              <a:srgbClr val="0E7F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609601" y="1885951"/>
              <a:ext cx="990600" cy="868437"/>
            </a:xfrm>
            <a:custGeom>
              <a:avLst/>
              <a:gdLst>
                <a:gd name="T0" fmla="*/ 88 w 344"/>
                <a:gd name="T1" fmla="*/ 191 h 434"/>
                <a:gd name="T2" fmla="*/ 1 w 344"/>
                <a:gd name="T3" fmla="*/ 283 h 434"/>
                <a:gd name="T4" fmla="*/ 1 w 344"/>
                <a:gd name="T5" fmla="*/ 312 h 434"/>
                <a:gd name="T6" fmla="*/ 6 w 344"/>
                <a:gd name="T7" fmla="*/ 307 h 434"/>
                <a:gd name="T8" fmla="*/ 16 w 344"/>
                <a:gd name="T9" fmla="*/ 291 h 434"/>
                <a:gd name="T10" fmla="*/ 86 w 344"/>
                <a:gd name="T11" fmla="*/ 247 h 434"/>
                <a:gd name="T12" fmla="*/ 153 w 344"/>
                <a:gd name="T13" fmla="*/ 267 h 434"/>
                <a:gd name="T14" fmla="*/ 157 w 344"/>
                <a:gd name="T15" fmla="*/ 353 h 434"/>
                <a:gd name="T16" fmla="*/ 106 w 344"/>
                <a:gd name="T17" fmla="*/ 433 h 434"/>
                <a:gd name="T18" fmla="*/ 169 w 344"/>
                <a:gd name="T19" fmla="*/ 416 h 434"/>
                <a:gd name="T20" fmla="*/ 169 w 344"/>
                <a:gd name="T21" fmla="*/ 417 h 434"/>
                <a:gd name="T22" fmla="*/ 169 w 344"/>
                <a:gd name="T23" fmla="*/ 418 h 434"/>
                <a:gd name="T24" fmla="*/ 169 w 344"/>
                <a:gd name="T25" fmla="*/ 418 h 434"/>
                <a:gd name="T26" fmla="*/ 169 w 344"/>
                <a:gd name="T27" fmla="*/ 419 h 434"/>
                <a:gd name="T28" fmla="*/ 169 w 344"/>
                <a:gd name="T29" fmla="*/ 420 h 434"/>
                <a:gd name="T30" fmla="*/ 169 w 344"/>
                <a:gd name="T31" fmla="*/ 421 h 434"/>
                <a:gd name="T32" fmla="*/ 170 w 344"/>
                <a:gd name="T33" fmla="*/ 421 h 434"/>
                <a:gd name="T34" fmla="*/ 170 w 344"/>
                <a:gd name="T35" fmla="*/ 422 h 434"/>
                <a:gd name="T36" fmla="*/ 170 w 344"/>
                <a:gd name="T37" fmla="*/ 422 h 434"/>
                <a:gd name="T38" fmla="*/ 170 w 344"/>
                <a:gd name="T39" fmla="*/ 423 h 434"/>
                <a:gd name="T40" fmla="*/ 170 w 344"/>
                <a:gd name="T41" fmla="*/ 423 h 434"/>
                <a:gd name="T42" fmla="*/ 170 w 344"/>
                <a:gd name="T43" fmla="*/ 424 h 434"/>
                <a:gd name="T44" fmla="*/ 171 w 344"/>
                <a:gd name="T45" fmla="*/ 424 h 434"/>
                <a:gd name="T46" fmla="*/ 171 w 344"/>
                <a:gd name="T47" fmla="*/ 425 h 434"/>
                <a:gd name="T48" fmla="*/ 171 w 344"/>
                <a:gd name="T49" fmla="*/ 425 h 434"/>
                <a:gd name="T50" fmla="*/ 171 w 344"/>
                <a:gd name="T51" fmla="*/ 425 h 434"/>
                <a:gd name="T52" fmla="*/ 171 w 344"/>
                <a:gd name="T53" fmla="*/ 426 h 434"/>
                <a:gd name="T54" fmla="*/ 171 w 344"/>
                <a:gd name="T55" fmla="*/ 426 h 434"/>
                <a:gd name="T56" fmla="*/ 172 w 344"/>
                <a:gd name="T57" fmla="*/ 426 h 434"/>
                <a:gd name="T58" fmla="*/ 172 w 344"/>
                <a:gd name="T59" fmla="*/ 426 h 434"/>
                <a:gd name="T60" fmla="*/ 172 w 344"/>
                <a:gd name="T61" fmla="*/ 426 h 434"/>
                <a:gd name="T62" fmla="*/ 173 w 344"/>
                <a:gd name="T63" fmla="*/ 426 h 434"/>
                <a:gd name="T64" fmla="*/ 173 w 344"/>
                <a:gd name="T65" fmla="*/ 426 h 434"/>
                <a:gd name="T66" fmla="*/ 173 w 344"/>
                <a:gd name="T67" fmla="*/ 425 h 434"/>
                <a:gd name="T68" fmla="*/ 173 w 344"/>
                <a:gd name="T69" fmla="*/ 425 h 434"/>
                <a:gd name="T70" fmla="*/ 174 w 344"/>
                <a:gd name="T71" fmla="*/ 425 h 434"/>
                <a:gd name="T72" fmla="*/ 174 w 344"/>
                <a:gd name="T73" fmla="*/ 424 h 434"/>
                <a:gd name="T74" fmla="*/ 174 w 344"/>
                <a:gd name="T75" fmla="*/ 424 h 434"/>
                <a:gd name="T76" fmla="*/ 174 w 344"/>
                <a:gd name="T77" fmla="*/ 423 h 434"/>
                <a:gd name="T78" fmla="*/ 174 w 344"/>
                <a:gd name="T79" fmla="*/ 423 h 434"/>
                <a:gd name="T80" fmla="*/ 174 w 344"/>
                <a:gd name="T81" fmla="*/ 422 h 434"/>
                <a:gd name="T82" fmla="*/ 175 w 344"/>
                <a:gd name="T83" fmla="*/ 422 h 434"/>
                <a:gd name="T84" fmla="*/ 175 w 344"/>
                <a:gd name="T85" fmla="*/ 421 h 434"/>
                <a:gd name="T86" fmla="*/ 175 w 344"/>
                <a:gd name="T87" fmla="*/ 420 h 434"/>
                <a:gd name="T88" fmla="*/ 175 w 344"/>
                <a:gd name="T89" fmla="*/ 420 h 434"/>
                <a:gd name="T90" fmla="*/ 175 w 344"/>
                <a:gd name="T91" fmla="*/ 419 h 434"/>
                <a:gd name="T92" fmla="*/ 175 w 344"/>
                <a:gd name="T93" fmla="*/ 418 h 434"/>
                <a:gd name="T94" fmla="*/ 175 w 344"/>
                <a:gd name="T95" fmla="*/ 417 h 434"/>
                <a:gd name="T96" fmla="*/ 176 w 344"/>
                <a:gd name="T97" fmla="*/ 417 h 434"/>
                <a:gd name="T98" fmla="*/ 176 w 344"/>
                <a:gd name="T99" fmla="*/ 416 h 434"/>
                <a:gd name="T100" fmla="*/ 238 w 344"/>
                <a:gd name="T101" fmla="*/ 416 h 434"/>
                <a:gd name="T102" fmla="*/ 190 w 344"/>
                <a:gd name="T103" fmla="*/ 335 h 434"/>
                <a:gd name="T104" fmla="*/ 192 w 344"/>
                <a:gd name="T105" fmla="*/ 221 h 434"/>
                <a:gd name="T106" fmla="*/ 262 w 344"/>
                <a:gd name="T107" fmla="*/ 249 h 434"/>
                <a:gd name="T108" fmla="*/ 332 w 344"/>
                <a:gd name="T109" fmla="*/ 294 h 434"/>
                <a:gd name="T110" fmla="*/ 339 w 344"/>
                <a:gd name="T111" fmla="*/ 312 h 434"/>
                <a:gd name="T112" fmla="*/ 343 w 344"/>
                <a:gd name="T113" fmla="*/ 306 h 434"/>
                <a:gd name="T114" fmla="*/ 343 w 344"/>
                <a:gd name="T115" fmla="*/ 277 h 434"/>
                <a:gd name="T116" fmla="*/ 252 w 344"/>
                <a:gd name="T117" fmla="*/ 186 h 434"/>
                <a:gd name="T118" fmla="*/ 192 w 344"/>
                <a:gd name="T119" fmla="*/ 78 h 434"/>
                <a:gd name="T120" fmla="*/ 178 w 344"/>
                <a:gd name="T121" fmla="*/ 4 h 434"/>
                <a:gd name="T122" fmla="*/ 155 w 344"/>
                <a:gd name="T123" fmla="*/ 41 h 434"/>
                <a:gd name="T124" fmla="*/ 153 w 344"/>
                <a:gd name="T125" fmla="*/ 12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434">
                  <a:moveTo>
                    <a:pt x="153" y="128"/>
                  </a:moveTo>
                  <a:cubicBezTo>
                    <a:pt x="152" y="129"/>
                    <a:pt x="151" y="130"/>
                    <a:pt x="150" y="131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1" y="188"/>
                    <a:pt x="89" y="190"/>
                    <a:pt x="88" y="191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5" y="269"/>
                    <a:pt x="3" y="271"/>
                    <a:pt x="3" y="272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80"/>
                    <a:pt x="1" y="282"/>
                    <a:pt x="1" y="2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0" y="296"/>
                    <a:pt x="0" y="298"/>
                  </a:cubicBezTo>
                  <a:cubicBezTo>
                    <a:pt x="1" y="307"/>
                    <a:pt x="1" y="307"/>
                    <a:pt x="1" y="307"/>
                  </a:cubicBezTo>
                  <a:cubicBezTo>
                    <a:pt x="1" y="309"/>
                    <a:pt x="1" y="311"/>
                    <a:pt x="1" y="312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3" y="320"/>
                    <a:pt x="3" y="320"/>
                    <a:pt x="4" y="318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1"/>
                    <a:pt x="6" y="309"/>
                    <a:pt x="6" y="307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6" y="300"/>
                    <a:pt x="7" y="298"/>
                    <a:pt x="9" y="297"/>
                  </a:cubicBezTo>
                  <a:cubicBezTo>
                    <a:pt x="12" y="295"/>
                    <a:pt x="12" y="295"/>
                    <a:pt x="12" y="295"/>
                  </a:cubicBezTo>
                  <a:cubicBezTo>
                    <a:pt x="13" y="294"/>
                    <a:pt x="15" y="292"/>
                    <a:pt x="16" y="291"/>
                  </a:cubicBezTo>
                  <a:cubicBezTo>
                    <a:pt x="36" y="278"/>
                    <a:pt x="36" y="278"/>
                    <a:pt x="36" y="278"/>
                  </a:cubicBezTo>
                  <a:cubicBezTo>
                    <a:pt x="37" y="277"/>
                    <a:pt x="39" y="276"/>
                    <a:pt x="40" y="275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3" y="249"/>
                    <a:pt x="85" y="247"/>
                    <a:pt x="86" y="247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96" y="241"/>
                    <a:pt x="98" y="240"/>
                    <a:pt x="99" y="239"/>
                  </a:cubicBezTo>
                  <a:cubicBezTo>
                    <a:pt x="153" y="222"/>
                    <a:pt x="153" y="222"/>
                    <a:pt x="153" y="222"/>
                  </a:cubicBezTo>
                  <a:cubicBezTo>
                    <a:pt x="153" y="267"/>
                    <a:pt x="153" y="267"/>
                    <a:pt x="153" y="267"/>
                  </a:cubicBezTo>
                  <a:cubicBezTo>
                    <a:pt x="153" y="274"/>
                    <a:pt x="153" y="286"/>
                    <a:pt x="153" y="294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4" y="317"/>
                    <a:pt x="154" y="328"/>
                    <a:pt x="155" y="333"/>
                  </a:cubicBezTo>
                  <a:cubicBezTo>
                    <a:pt x="155" y="339"/>
                    <a:pt x="156" y="348"/>
                    <a:pt x="157" y="353"/>
                  </a:cubicBezTo>
                  <a:cubicBezTo>
                    <a:pt x="159" y="365"/>
                    <a:pt x="159" y="365"/>
                    <a:pt x="159" y="365"/>
                  </a:cubicBezTo>
                  <a:cubicBezTo>
                    <a:pt x="108" y="414"/>
                    <a:pt x="108" y="414"/>
                    <a:pt x="108" y="414"/>
                  </a:cubicBezTo>
                  <a:cubicBezTo>
                    <a:pt x="107" y="414"/>
                    <a:pt x="106" y="415"/>
                    <a:pt x="106" y="416"/>
                  </a:cubicBezTo>
                  <a:cubicBezTo>
                    <a:pt x="106" y="433"/>
                    <a:pt x="106" y="433"/>
                    <a:pt x="106" y="433"/>
                  </a:cubicBezTo>
                  <a:cubicBezTo>
                    <a:pt x="106" y="434"/>
                    <a:pt x="107" y="434"/>
                    <a:pt x="108" y="434"/>
                  </a:cubicBezTo>
                  <a:cubicBezTo>
                    <a:pt x="169" y="415"/>
                    <a:pt x="169" y="415"/>
                    <a:pt x="169" y="415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5"/>
                    <a:pt x="176" y="415"/>
                    <a:pt x="176" y="415"/>
                  </a:cubicBezTo>
                  <a:cubicBezTo>
                    <a:pt x="237" y="434"/>
                    <a:pt x="237" y="434"/>
                    <a:pt x="237" y="434"/>
                  </a:cubicBezTo>
                  <a:cubicBezTo>
                    <a:pt x="237" y="434"/>
                    <a:pt x="238" y="434"/>
                    <a:pt x="238" y="433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5"/>
                    <a:pt x="237" y="414"/>
                    <a:pt x="237" y="414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87" y="361"/>
                    <a:pt x="187" y="357"/>
                    <a:pt x="188" y="355"/>
                  </a:cubicBezTo>
                  <a:cubicBezTo>
                    <a:pt x="189" y="349"/>
                    <a:pt x="190" y="340"/>
                    <a:pt x="190" y="335"/>
                  </a:cubicBezTo>
                  <a:cubicBezTo>
                    <a:pt x="191" y="329"/>
                    <a:pt x="191" y="319"/>
                    <a:pt x="192" y="311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192" y="289"/>
                    <a:pt x="192" y="277"/>
                    <a:pt x="192" y="269"/>
                  </a:cubicBezTo>
                  <a:cubicBezTo>
                    <a:pt x="192" y="221"/>
                    <a:pt x="192" y="221"/>
                    <a:pt x="192" y="221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6" y="239"/>
                    <a:pt x="248" y="240"/>
                    <a:pt x="250" y="241"/>
                  </a:cubicBezTo>
                  <a:cubicBezTo>
                    <a:pt x="258" y="246"/>
                    <a:pt x="258" y="246"/>
                    <a:pt x="258" y="246"/>
                  </a:cubicBezTo>
                  <a:cubicBezTo>
                    <a:pt x="259" y="247"/>
                    <a:pt x="261" y="248"/>
                    <a:pt x="262" y="249"/>
                  </a:cubicBezTo>
                  <a:cubicBezTo>
                    <a:pt x="304" y="275"/>
                    <a:pt x="304" y="275"/>
                    <a:pt x="304" y="275"/>
                  </a:cubicBezTo>
                  <a:cubicBezTo>
                    <a:pt x="305" y="275"/>
                    <a:pt x="307" y="277"/>
                    <a:pt x="308" y="277"/>
                  </a:cubicBezTo>
                  <a:cubicBezTo>
                    <a:pt x="328" y="291"/>
                    <a:pt x="328" y="291"/>
                    <a:pt x="328" y="291"/>
                  </a:cubicBezTo>
                  <a:cubicBezTo>
                    <a:pt x="329" y="292"/>
                    <a:pt x="331" y="293"/>
                    <a:pt x="332" y="294"/>
                  </a:cubicBezTo>
                  <a:cubicBezTo>
                    <a:pt x="335" y="296"/>
                    <a:pt x="335" y="296"/>
                    <a:pt x="335" y="296"/>
                  </a:cubicBezTo>
                  <a:cubicBezTo>
                    <a:pt x="337" y="297"/>
                    <a:pt x="338" y="299"/>
                    <a:pt x="338" y="301"/>
                  </a:cubicBezTo>
                  <a:cubicBezTo>
                    <a:pt x="338" y="307"/>
                    <a:pt x="338" y="307"/>
                    <a:pt x="338" y="307"/>
                  </a:cubicBezTo>
                  <a:cubicBezTo>
                    <a:pt x="338" y="308"/>
                    <a:pt x="339" y="311"/>
                    <a:pt x="339" y="312"/>
                  </a:cubicBezTo>
                  <a:cubicBezTo>
                    <a:pt x="340" y="317"/>
                    <a:pt x="340" y="317"/>
                    <a:pt x="340" y="317"/>
                  </a:cubicBezTo>
                  <a:cubicBezTo>
                    <a:pt x="341" y="319"/>
                    <a:pt x="341" y="319"/>
                    <a:pt x="342" y="317"/>
                  </a:cubicBezTo>
                  <a:cubicBezTo>
                    <a:pt x="343" y="312"/>
                    <a:pt x="343" y="312"/>
                    <a:pt x="343" y="312"/>
                  </a:cubicBezTo>
                  <a:cubicBezTo>
                    <a:pt x="343" y="310"/>
                    <a:pt x="343" y="308"/>
                    <a:pt x="343" y="306"/>
                  </a:cubicBezTo>
                  <a:cubicBezTo>
                    <a:pt x="344" y="297"/>
                    <a:pt x="344" y="297"/>
                    <a:pt x="344" y="297"/>
                  </a:cubicBezTo>
                  <a:cubicBezTo>
                    <a:pt x="344" y="295"/>
                    <a:pt x="344" y="293"/>
                    <a:pt x="344" y="291"/>
                  </a:cubicBezTo>
                  <a:cubicBezTo>
                    <a:pt x="344" y="283"/>
                    <a:pt x="344" y="283"/>
                    <a:pt x="344" y="283"/>
                  </a:cubicBezTo>
                  <a:cubicBezTo>
                    <a:pt x="343" y="281"/>
                    <a:pt x="343" y="279"/>
                    <a:pt x="343" y="277"/>
                  </a:cubicBezTo>
                  <a:cubicBezTo>
                    <a:pt x="341" y="272"/>
                    <a:pt x="341" y="272"/>
                    <a:pt x="341" y="272"/>
                  </a:cubicBezTo>
                  <a:cubicBezTo>
                    <a:pt x="341" y="270"/>
                    <a:pt x="339" y="268"/>
                    <a:pt x="338" y="267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89"/>
                    <a:pt x="253" y="187"/>
                    <a:pt x="252" y="186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3" y="130"/>
                    <a:pt x="193" y="129"/>
                    <a:pt x="192" y="129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2" y="98"/>
                    <a:pt x="192" y="85"/>
                    <a:pt x="192" y="78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57"/>
                    <a:pt x="191" y="46"/>
                    <a:pt x="190" y="40"/>
                  </a:cubicBezTo>
                  <a:cubicBezTo>
                    <a:pt x="189" y="34"/>
                    <a:pt x="186" y="24"/>
                    <a:pt x="185" y="18"/>
                  </a:cubicBezTo>
                  <a:cubicBezTo>
                    <a:pt x="183" y="12"/>
                    <a:pt x="180" y="6"/>
                    <a:pt x="178" y="4"/>
                  </a:cubicBezTo>
                  <a:cubicBezTo>
                    <a:pt x="176" y="1"/>
                    <a:pt x="173" y="0"/>
                    <a:pt x="172" y="0"/>
                  </a:cubicBezTo>
                  <a:cubicBezTo>
                    <a:pt x="170" y="0"/>
                    <a:pt x="168" y="2"/>
                    <a:pt x="166" y="4"/>
                  </a:cubicBezTo>
                  <a:cubicBezTo>
                    <a:pt x="165" y="6"/>
                    <a:pt x="162" y="13"/>
                    <a:pt x="160" y="19"/>
                  </a:cubicBezTo>
                  <a:cubicBezTo>
                    <a:pt x="159" y="25"/>
                    <a:pt x="156" y="35"/>
                    <a:pt x="155" y="41"/>
                  </a:cubicBezTo>
                  <a:cubicBezTo>
                    <a:pt x="154" y="47"/>
                    <a:pt x="153" y="58"/>
                    <a:pt x="153" y="65"/>
                  </a:cubicBezTo>
                  <a:cubicBezTo>
                    <a:pt x="153" y="77"/>
                    <a:pt x="153" y="77"/>
                    <a:pt x="153" y="77"/>
                  </a:cubicBezTo>
                  <a:cubicBezTo>
                    <a:pt x="153" y="84"/>
                    <a:pt x="153" y="97"/>
                    <a:pt x="153" y="104"/>
                  </a:cubicBezTo>
                  <a:lnTo>
                    <a:pt x="153" y="128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0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86" name="Group 55"/>
          <p:cNvGrpSpPr/>
          <p:nvPr/>
        </p:nvGrpSpPr>
        <p:grpSpPr>
          <a:xfrm>
            <a:off x="2259968" y="4176582"/>
            <a:ext cx="1248226" cy="2592071"/>
            <a:chOff x="1752601" y="2647949"/>
            <a:chExt cx="990601" cy="2057401"/>
          </a:xfrm>
        </p:grpSpPr>
        <p:sp>
          <p:nvSpPr>
            <p:cNvPr id="87" name="Rectangle 9"/>
            <p:cNvSpPr/>
            <p:nvPr/>
          </p:nvSpPr>
          <p:spPr>
            <a:xfrm>
              <a:off x="1752602" y="3181350"/>
              <a:ext cx="990600" cy="1524000"/>
            </a:xfrm>
            <a:prstGeom prst="rect">
              <a:avLst/>
            </a:prstGeom>
            <a:solidFill>
              <a:srgbClr val="45C1A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Isosceles Triangle 10"/>
            <p:cNvSpPr/>
            <p:nvPr/>
          </p:nvSpPr>
          <p:spPr>
            <a:xfrm>
              <a:off x="1752601" y="3028949"/>
              <a:ext cx="990601" cy="152400"/>
            </a:xfrm>
            <a:prstGeom prst="triangle">
              <a:avLst/>
            </a:prstGeom>
            <a:solidFill>
              <a:srgbClr val="45C1A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1752602" y="2647949"/>
              <a:ext cx="990600" cy="868437"/>
            </a:xfrm>
            <a:custGeom>
              <a:avLst/>
              <a:gdLst>
                <a:gd name="T0" fmla="*/ 88 w 344"/>
                <a:gd name="T1" fmla="*/ 191 h 434"/>
                <a:gd name="T2" fmla="*/ 1 w 344"/>
                <a:gd name="T3" fmla="*/ 283 h 434"/>
                <a:gd name="T4" fmla="*/ 1 w 344"/>
                <a:gd name="T5" fmla="*/ 312 h 434"/>
                <a:gd name="T6" fmla="*/ 6 w 344"/>
                <a:gd name="T7" fmla="*/ 307 h 434"/>
                <a:gd name="T8" fmla="*/ 16 w 344"/>
                <a:gd name="T9" fmla="*/ 291 h 434"/>
                <a:gd name="T10" fmla="*/ 86 w 344"/>
                <a:gd name="T11" fmla="*/ 247 h 434"/>
                <a:gd name="T12" fmla="*/ 153 w 344"/>
                <a:gd name="T13" fmla="*/ 267 h 434"/>
                <a:gd name="T14" fmla="*/ 157 w 344"/>
                <a:gd name="T15" fmla="*/ 353 h 434"/>
                <a:gd name="T16" fmla="*/ 106 w 344"/>
                <a:gd name="T17" fmla="*/ 433 h 434"/>
                <a:gd name="T18" fmla="*/ 169 w 344"/>
                <a:gd name="T19" fmla="*/ 416 h 434"/>
                <a:gd name="T20" fmla="*/ 169 w 344"/>
                <a:gd name="T21" fmla="*/ 417 h 434"/>
                <a:gd name="T22" fmla="*/ 169 w 344"/>
                <a:gd name="T23" fmla="*/ 418 h 434"/>
                <a:gd name="T24" fmla="*/ 169 w 344"/>
                <a:gd name="T25" fmla="*/ 418 h 434"/>
                <a:gd name="T26" fmla="*/ 169 w 344"/>
                <a:gd name="T27" fmla="*/ 419 h 434"/>
                <a:gd name="T28" fmla="*/ 169 w 344"/>
                <a:gd name="T29" fmla="*/ 420 h 434"/>
                <a:gd name="T30" fmla="*/ 169 w 344"/>
                <a:gd name="T31" fmla="*/ 421 h 434"/>
                <a:gd name="T32" fmla="*/ 170 w 344"/>
                <a:gd name="T33" fmla="*/ 421 h 434"/>
                <a:gd name="T34" fmla="*/ 170 w 344"/>
                <a:gd name="T35" fmla="*/ 422 h 434"/>
                <a:gd name="T36" fmla="*/ 170 w 344"/>
                <a:gd name="T37" fmla="*/ 422 h 434"/>
                <a:gd name="T38" fmla="*/ 170 w 344"/>
                <a:gd name="T39" fmla="*/ 423 h 434"/>
                <a:gd name="T40" fmla="*/ 170 w 344"/>
                <a:gd name="T41" fmla="*/ 423 h 434"/>
                <a:gd name="T42" fmla="*/ 170 w 344"/>
                <a:gd name="T43" fmla="*/ 424 h 434"/>
                <a:gd name="T44" fmla="*/ 171 w 344"/>
                <a:gd name="T45" fmla="*/ 424 h 434"/>
                <a:gd name="T46" fmla="*/ 171 w 344"/>
                <a:gd name="T47" fmla="*/ 425 h 434"/>
                <a:gd name="T48" fmla="*/ 171 w 344"/>
                <a:gd name="T49" fmla="*/ 425 h 434"/>
                <a:gd name="T50" fmla="*/ 171 w 344"/>
                <a:gd name="T51" fmla="*/ 425 h 434"/>
                <a:gd name="T52" fmla="*/ 171 w 344"/>
                <a:gd name="T53" fmla="*/ 426 h 434"/>
                <a:gd name="T54" fmla="*/ 171 w 344"/>
                <a:gd name="T55" fmla="*/ 426 h 434"/>
                <a:gd name="T56" fmla="*/ 172 w 344"/>
                <a:gd name="T57" fmla="*/ 426 h 434"/>
                <a:gd name="T58" fmla="*/ 172 w 344"/>
                <a:gd name="T59" fmla="*/ 426 h 434"/>
                <a:gd name="T60" fmla="*/ 172 w 344"/>
                <a:gd name="T61" fmla="*/ 426 h 434"/>
                <a:gd name="T62" fmla="*/ 173 w 344"/>
                <a:gd name="T63" fmla="*/ 426 h 434"/>
                <a:gd name="T64" fmla="*/ 173 w 344"/>
                <a:gd name="T65" fmla="*/ 426 h 434"/>
                <a:gd name="T66" fmla="*/ 173 w 344"/>
                <a:gd name="T67" fmla="*/ 425 h 434"/>
                <a:gd name="T68" fmla="*/ 173 w 344"/>
                <a:gd name="T69" fmla="*/ 425 h 434"/>
                <a:gd name="T70" fmla="*/ 174 w 344"/>
                <a:gd name="T71" fmla="*/ 425 h 434"/>
                <a:gd name="T72" fmla="*/ 174 w 344"/>
                <a:gd name="T73" fmla="*/ 424 h 434"/>
                <a:gd name="T74" fmla="*/ 174 w 344"/>
                <a:gd name="T75" fmla="*/ 424 h 434"/>
                <a:gd name="T76" fmla="*/ 174 w 344"/>
                <a:gd name="T77" fmla="*/ 423 h 434"/>
                <a:gd name="T78" fmla="*/ 174 w 344"/>
                <a:gd name="T79" fmla="*/ 423 h 434"/>
                <a:gd name="T80" fmla="*/ 174 w 344"/>
                <a:gd name="T81" fmla="*/ 422 h 434"/>
                <a:gd name="T82" fmla="*/ 175 w 344"/>
                <a:gd name="T83" fmla="*/ 422 h 434"/>
                <a:gd name="T84" fmla="*/ 175 w 344"/>
                <a:gd name="T85" fmla="*/ 421 h 434"/>
                <a:gd name="T86" fmla="*/ 175 w 344"/>
                <a:gd name="T87" fmla="*/ 420 h 434"/>
                <a:gd name="T88" fmla="*/ 175 w 344"/>
                <a:gd name="T89" fmla="*/ 420 h 434"/>
                <a:gd name="T90" fmla="*/ 175 w 344"/>
                <a:gd name="T91" fmla="*/ 419 h 434"/>
                <a:gd name="T92" fmla="*/ 175 w 344"/>
                <a:gd name="T93" fmla="*/ 418 h 434"/>
                <a:gd name="T94" fmla="*/ 175 w 344"/>
                <a:gd name="T95" fmla="*/ 417 h 434"/>
                <a:gd name="T96" fmla="*/ 176 w 344"/>
                <a:gd name="T97" fmla="*/ 417 h 434"/>
                <a:gd name="T98" fmla="*/ 176 w 344"/>
                <a:gd name="T99" fmla="*/ 416 h 434"/>
                <a:gd name="T100" fmla="*/ 238 w 344"/>
                <a:gd name="T101" fmla="*/ 416 h 434"/>
                <a:gd name="T102" fmla="*/ 190 w 344"/>
                <a:gd name="T103" fmla="*/ 335 h 434"/>
                <a:gd name="T104" fmla="*/ 192 w 344"/>
                <a:gd name="T105" fmla="*/ 221 h 434"/>
                <a:gd name="T106" fmla="*/ 262 w 344"/>
                <a:gd name="T107" fmla="*/ 249 h 434"/>
                <a:gd name="T108" fmla="*/ 332 w 344"/>
                <a:gd name="T109" fmla="*/ 294 h 434"/>
                <a:gd name="T110" fmla="*/ 339 w 344"/>
                <a:gd name="T111" fmla="*/ 312 h 434"/>
                <a:gd name="T112" fmla="*/ 343 w 344"/>
                <a:gd name="T113" fmla="*/ 306 h 434"/>
                <a:gd name="T114" fmla="*/ 343 w 344"/>
                <a:gd name="T115" fmla="*/ 277 h 434"/>
                <a:gd name="T116" fmla="*/ 252 w 344"/>
                <a:gd name="T117" fmla="*/ 186 h 434"/>
                <a:gd name="T118" fmla="*/ 192 w 344"/>
                <a:gd name="T119" fmla="*/ 78 h 434"/>
                <a:gd name="T120" fmla="*/ 178 w 344"/>
                <a:gd name="T121" fmla="*/ 4 h 434"/>
                <a:gd name="T122" fmla="*/ 155 w 344"/>
                <a:gd name="T123" fmla="*/ 41 h 434"/>
                <a:gd name="T124" fmla="*/ 153 w 344"/>
                <a:gd name="T125" fmla="*/ 12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434">
                  <a:moveTo>
                    <a:pt x="153" y="128"/>
                  </a:moveTo>
                  <a:cubicBezTo>
                    <a:pt x="152" y="129"/>
                    <a:pt x="151" y="130"/>
                    <a:pt x="150" y="131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1" y="188"/>
                    <a:pt x="89" y="190"/>
                    <a:pt x="88" y="191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5" y="269"/>
                    <a:pt x="3" y="271"/>
                    <a:pt x="3" y="272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80"/>
                    <a:pt x="1" y="282"/>
                    <a:pt x="1" y="2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0" y="296"/>
                    <a:pt x="0" y="298"/>
                  </a:cubicBezTo>
                  <a:cubicBezTo>
                    <a:pt x="1" y="307"/>
                    <a:pt x="1" y="307"/>
                    <a:pt x="1" y="307"/>
                  </a:cubicBezTo>
                  <a:cubicBezTo>
                    <a:pt x="1" y="309"/>
                    <a:pt x="1" y="311"/>
                    <a:pt x="1" y="312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3" y="320"/>
                    <a:pt x="3" y="320"/>
                    <a:pt x="4" y="318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1"/>
                    <a:pt x="6" y="309"/>
                    <a:pt x="6" y="307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6" y="300"/>
                    <a:pt x="7" y="298"/>
                    <a:pt x="9" y="297"/>
                  </a:cubicBezTo>
                  <a:cubicBezTo>
                    <a:pt x="12" y="295"/>
                    <a:pt x="12" y="295"/>
                    <a:pt x="12" y="295"/>
                  </a:cubicBezTo>
                  <a:cubicBezTo>
                    <a:pt x="13" y="294"/>
                    <a:pt x="15" y="292"/>
                    <a:pt x="16" y="291"/>
                  </a:cubicBezTo>
                  <a:cubicBezTo>
                    <a:pt x="36" y="278"/>
                    <a:pt x="36" y="278"/>
                    <a:pt x="36" y="278"/>
                  </a:cubicBezTo>
                  <a:cubicBezTo>
                    <a:pt x="37" y="277"/>
                    <a:pt x="39" y="276"/>
                    <a:pt x="40" y="275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3" y="249"/>
                    <a:pt x="85" y="247"/>
                    <a:pt x="86" y="247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96" y="241"/>
                    <a:pt x="98" y="240"/>
                    <a:pt x="99" y="239"/>
                  </a:cubicBezTo>
                  <a:cubicBezTo>
                    <a:pt x="153" y="222"/>
                    <a:pt x="153" y="222"/>
                    <a:pt x="153" y="222"/>
                  </a:cubicBezTo>
                  <a:cubicBezTo>
                    <a:pt x="153" y="267"/>
                    <a:pt x="153" y="267"/>
                    <a:pt x="153" y="267"/>
                  </a:cubicBezTo>
                  <a:cubicBezTo>
                    <a:pt x="153" y="274"/>
                    <a:pt x="153" y="286"/>
                    <a:pt x="153" y="294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4" y="317"/>
                    <a:pt x="154" y="328"/>
                    <a:pt x="155" y="333"/>
                  </a:cubicBezTo>
                  <a:cubicBezTo>
                    <a:pt x="155" y="339"/>
                    <a:pt x="156" y="348"/>
                    <a:pt x="157" y="353"/>
                  </a:cubicBezTo>
                  <a:cubicBezTo>
                    <a:pt x="159" y="365"/>
                    <a:pt x="159" y="365"/>
                    <a:pt x="159" y="365"/>
                  </a:cubicBezTo>
                  <a:cubicBezTo>
                    <a:pt x="108" y="414"/>
                    <a:pt x="108" y="414"/>
                    <a:pt x="108" y="414"/>
                  </a:cubicBezTo>
                  <a:cubicBezTo>
                    <a:pt x="107" y="414"/>
                    <a:pt x="106" y="415"/>
                    <a:pt x="106" y="416"/>
                  </a:cubicBezTo>
                  <a:cubicBezTo>
                    <a:pt x="106" y="433"/>
                    <a:pt x="106" y="433"/>
                    <a:pt x="106" y="433"/>
                  </a:cubicBezTo>
                  <a:cubicBezTo>
                    <a:pt x="106" y="434"/>
                    <a:pt x="107" y="434"/>
                    <a:pt x="108" y="434"/>
                  </a:cubicBezTo>
                  <a:cubicBezTo>
                    <a:pt x="169" y="415"/>
                    <a:pt x="169" y="415"/>
                    <a:pt x="169" y="415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5"/>
                    <a:pt x="176" y="415"/>
                    <a:pt x="176" y="415"/>
                  </a:cubicBezTo>
                  <a:cubicBezTo>
                    <a:pt x="237" y="434"/>
                    <a:pt x="237" y="434"/>
                    <a:pt x="237" y="434"/>
                  </a:cubicBezTo>
                  <a:cubicBezTo>
                    <a:pt x="237" y="434"/>
                    <a:pt x="238" y="434"/>
                    <a:pt x="238" y="433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5"/>
                    <a:pt x="237" y="414"/>
                    <a:pt x="237" y="414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87" y="361"/>
                    <a:pt x="187" y="357"/>
                    <a:pt x="188" y="355"/>
                  </a:cubicBezTo>
                  <a:cubicBezTo>
                    <a:pt x="189" y="349"/>
                    <a:pt x="190" y="340"/>
                    <a:pt x="190" y="335"/>
                  </a:cubicBezTo>
                  <a:cubicBezTo>
                    <a:pt x="191" y="329"/>
                    <a:pt x="191" y="319"/>
                    <a:pt x="192" y="311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192" y="289"/>
                    <a:pt x="192" y="277"/>
                    <a:pt x="192" y="269"/>
                  </a:cubicBezTo>
                  <a:cubicBezTo>
                    <a:pt x="192" y="221"/>
                    <a:pt x="192" y="221"/>
                    <a:pt x="192" y="221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6" y="239"/>
                    <a:pt x="248" y="240"/>
                    <a:pt x="250" y="241"/>
                  </a:cubicBezTo>
                  <a:cubicBezTo>
                    <a:pt x="258" y="246"/>
                    <a:pt x="258" y="246"/>
                    <a:pt x="258" y="246"/>
                  </a:cubicBezTo>
                  <a:cubicBezTo>
                    <a:pt x="259" y="247"/>
                    <a:pt x="261" y="248"/>
                    <a:pt x="262" y="249"/>
                  </a:cubicBezTo>
                  <a:cubicBezTo>
                    <a:pt x="304" y="275"/>
                    <a:pt x="304" y="275"/>
                    <a:pt x="304" y="275"/>
                  </a:cubicBezTo>
                  <a:cubicBezTo>
                    <a:pt x="305" y="275"/>
                    <a:pt x="307" y="277"/>
                    <a:pt x="308" y="277"/>
                  </a:cubicBezTo>
                  <a:cubicBezTo>
                    <a:pt x="328" y="291"/>
                    <a:pt x="328" y="291"/>
                    <a:pt x="328" y="291"/>
                  </a:cubicBezTo>
                  <a:cubicBezTo>
                    <a:pt x="329" y="292"/>
                    <a:pt x="331" y="293"/>
                    <a:pt x="332" y="294"/>
                  </a:cubicBezTo>
                  <a:cubicBezTo>
                    <a:pt x="335" y="296"/>
                    <a:pt x="335" y="296"/>
                    <a:pt x="335" y="296"/>
                  </a:cubicBezTo>
                  <a:cubicBezTo>
                    <a:pt x="337" y="297"/>
                    <a:pt x="338" y="299"/>
                    <a:pt x="338" y="301"/>
                  </a:cubicBezTo>
                  <a:cubicBezTo>
                    <a:pt x="338" y="307"/>
                    <a:pt x="338" y="307"/>
                    <a:pt x="338" y="307"/>
                  </a:cubicBezTo>
                  <a:cubicBezTo>
                    <a:pt x="338" y="308"/>
                    <a:pt x="339" y="311"/>
                    <a:pt x="339" y="312"/>
                  </a:cubicBezTo>
                  <a:cubicBezTo>
                    <a:pt x="340" y="317"/>
                    <a:pt x="340" y="317"/>
                    <a:pt x="340" y="317"/>
                  </a:cubicBezTo>
                  <a:cubicBezTo>
                    <a:pt x="341" y="319"/>
                    <a:pt x="341" y="319"/>
                    <a:pt x="342" y="317"/>
                  </a:cubicBezTo>
                  <a:cubicBezTo>
                    <a:pt x="343" y="312"/>
                    <a:pt x="343" y="312"/>
                    <a:pt x="343" y="312"/>
                  </a:cubicBezTo>
                  <a:cubicBezTo>
                    <a:pt x="343" y="310"/>
                    <a:pt x="343" y="308"/>
                    <a:pt x="343" y="306"/>
                  </a:cubicBezTo>
                  <a:cubicBezTo>
                    <a:pt x="344" y="297"/>
                    <a:pt x="344" y="297"/>
                    <a:pt x="344" y="297"/>
                  </a:cubicBezTo>
                  <a:cubicBezTo>
                    <a:pt x="344" y="295"/>
                    <a:pt x="344" y="293"/>
                    <a:pt x="344" y="291"/>
                  </a:cubicBezTo>
                  <a:cubicBezTo>
                    <a:pt x="344" y="283"/>
                    <a:pt x="344" y="283"/>
                    <a:pt x="344" y="283"/>
                  </a:cubicBezTo>
                  <a:cubicBezTo>
                    <a:pt x="343" y="281"/>
                    <a:pt x="343" y="279"/>
                    <a:pt x="343" y="277"/>
                  </a:cubicBezTo>
                  <a:cubicBezTo>
                    <a:pt x="341" y="272"/>
                    <a:pt x="341" y="272"/>
                    <a:pt x="341" y="272"/>
                  </a:cubicBezTo>
                  <a:cubicBezTo>
                    <a:pt x="341" y="270"/>
                    <a:pt x="339" y="268"/>
                    <a:pt x="338" y="267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89"/>
                    <a:pt x="253" y="187"/>
                    <a:pt x="252" y="186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3" y="130"/>
                    <a:pt x="193" y="129"/>
                    <a:pt x="192" y="129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2" y="98"/>
                    <a:pt x="192" y="85"/>
                    <a:pt x="192" y="78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57"/>
                    <a:pt x="191" y="46"/>
                    <a:pt x="190" y="40"/>
                  </a:cubicBezTo>
                  <a:cubicBezTo>
                    <a:pt x="189" y="34"/>
                    <a:pt x="186" y="24"/>
                    <a:pt x="185" y="18"/>
                  </a:cubicBezTo>
                  <a:cubicBezTo>
                    <a:pt x="183" y="12"/>
                    <a:pt x="180" y="6"/>
                    <a:pt x="178" y="4"/>
                  </a:cubicBezTo>
                  <a:cubicBezTo>
                    <a:pt x="176" y="1"/>
                    <a:pt x="173" y="0"/>
                    <a:pt x="172" y="0"/>
                  </a:cubicBezTo>
                  <a:cubicBezTo>
                    <a:pt x="170" y="0"/>
                    <a:pt x="168" y="2"/>
                    <a:pt x="166" y="4"/>
                  </a:cubicBezTo>
                  <a:cubicBezTo>
                    <a:pt x="165" y="6"/>
                    <a:pt x="162" y="13"/>
                    <a:pt x="160" y="19"/>
                  </a:cubicBezTo>
                  <a:cubicBezTo>
                    <a:pt x="159" y="25"/>
                    <a:pt x="156" y="35"/>
                    <a:pt x="155" y="41"/>
                  </a:cubicBezTo>
                  <a:cubicBezTo>
                    <a:pt x="154" y="47"/>
                    <a:pt x="153" y="58"/>
                    <a:pt x="153" y="65"/>
                  </a:cubicBezTo>
                  <a:cubicBezTo>
                    <a:pt x="153" y="77"/>
                    <a:pt x="153" y="77"/>
                    <a:pt x="153" y="77"/>
                  </a:cubicBezTo>
                  <a:cubicBezTo>
                    <a:pt x="153" y="84"/>
                    <a:pt x="153" y="97"/>
                    <a:pt x="153" y="104"/>
                  </a:cubicBezTo>
                  <a:lnTo>
                    <a:pt x="153" y="128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0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90" name="Group 56"/>
          <p:cNvGrpSpPr/>
          <p:nvPr/>
        </p:nvGrpSpPr>
        <p:grpSpPr>
          <a:xfrm>
            <a:off x="3700228" y="4560592"/>
            <a:ext cx="1248226" cy="2208061"/>
            <a:chOff x="2895602" y="2952749"/>
            <a:chExt cx="990601" cy="1752601"/>
          </a:xfrm>
        </p:grpSpPr>
        <p:sp>
          <p:nvSpPr>
            <p:cNvPr id="91" name="Rectangle 13"/>
            <p:cNvSpPr/>
            <p:nvPr/>
          </p:nvSpPr>
          <p:spPr>
            <a:xfrm>
              <a:off x="2895603" y="3486150"/>
              <a:ext cx="990600" cy="1219200"/>
            </a:xfrm>
            <a:prstGeom prst="rect">
              <a:avLst/>
            </a:prstGeom>
            <a:solidFill>
              <a:srgbClr val="B9D51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Isosceles Triangle 14"/>
            <p:cNvSpPr/>
            <p:nvPr/>
          </p:nvSpPr>
          <p:spPr>
            <a:xfrm>
              <a:off x="2895602" y="3333749"/>
              <a:ext cx="990601" cy="152400"/>
            </a:xfrm>
            <a:prstGeom prst="triangle">
              <a:avLst/>
            </a:prstGeom>
            <a:solidFill>
              <a:srgbClr val="B9D51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Freeform 5"/>
            <p:cNvSpPr>
              <a:spLocks/>
            </p:cNvSpPr>
            <p:nvPr/>
          </p:nvSpPr>
          <p:spPr bwMode="auto">
            <a:xfrm>
              <a:off x="2895603" y="2952749"/>
              <a:ext cx="990600" cy="868437"/>
            </a:xfrm>
            <a:custGeom>
              <a:avLst/>
              <a:gdLst>
                <a:gd name="T0" fmla="*/ 88 w 344"/>
                <a:gd name="T1" fmla="*/ 191 h 434"/>
                <a:gd name="T2" fmla="*/ 1 w 344"/>
                <a:gd name="T3" fmla="*/ 283 h 434"/>
                <a:gd name="T4" fmla="*/ 1 w 344"/>
                <a:gd name="T5" fmla="*/ 312 h 434"/>
                <a:gd name="T6" fmla="*/ 6 w 344"/>
                <a:gd name="T7" fmla="*/ 307 h 434"/>
                <a:gd name="T8" fmla="*/ 16 w 344"/>
                <a:gd name="T9" fmla="*/ 291 h 434"/>
                <a:gd name="T10" fmla="*/ 86 w 344"/>
                <a:gd name="T11" fmla="*/ 247 h 434"/>
                <a:gd name="T12" fmla="*/ 153 w 344"/>
                <a:gd name="T13" fmla="*/ 267 h 434"/>
                <a:gd name="T14" fmla="*/ 157 w 344"/>
                <a:gd name="T15" fmla="*/ 353 h 434"/>
                <a:gd name="T16" fmla="*/ 106 w 344"/>
                <a:gd name="T17" fmla="*/ 433 h 434"/>
                <a:gd name="T18" fmla="*/ 169 w 344"/>
                <a:gd name="T19" fmla="*/ 416 h 434"/>
                <a:gd name="T20" fmla="*/ 169 w 344"/>
                <a:gd name="T21" fmla="*/ 417 h 434"/>
                <a:gd name="T22" fmla="*/ 169 w 344"/>
                <a:gd name="T23" fmla="*/ 418 h 434"/>
                <a:gd name="T24" fmla="*/ 169 w 344"/>
                <a:gd name="T25" fmla="*/ 418 h 434"/>
                <a:gd name="T26" fmla="*/ 169 w 344"/>
                <a:gd name="T27" fmla="*/ 419 h 434"/>
                <a:gd name="T28" fmla="*/ 169 w 344"/>
                <a:gd name="T29" fmla="*/ 420 h 434"/>
                <a:gd name="T30" fmla="*/ 169 w 344"/>
                <a:gd name="T31" fmla="*/ 421 h 434"/>
                <a:gd name="T32" fmla="*/ 170 w 344"/>
                <a:gd name="T33" fmla="*/ 421 h 434"/>
                <a:gd name="T34" fmla="*/ 170 w 344"/>
                <a:gd name="T35" fmla="*/ 422 h 434"/>
                <a:gd name="T36" fmla="*/ 170 w 344"/>
                <a:gd name="T37" fmla="*/ 422 h 434"/>
                <a:gd name="T38" fmla="*/ 170 w 344"/>
                <a:gd name="T39" fmla="*/ 423 h 434"/>
                <a:gd name="T40" fmla="*/ 170 w 344"/>
                <a:gd name="T41" fmla="*/ 423 h 434"/>
                <a:gd name="T42" fmla="*/ 170 w 344"/>
                <a:gd name="T43" fmla="*/ 424 h 434"/>
                <a:gd name="T44" fmla="*/ 171 w 344"/>
                <a:gd name="T45" fmla="*/ 424 h 434"/>
                <a:gd name="T46" fmla="*/ 171 w 344"/>
                <a:gd name="T47" fmla="*/ 425 h 434"/>
                <a:gd name="T48" fmla="*/ 171 w 344"/>
                <a:gd name="T49" fmla="*/ 425 h 434"/>
                <a:gd name="T50" fmla="*/ 171 w 344"/>
                <a:gd name="T51" fmla="*/ 425 h 434"/>
                <a:gd name="T52" fmla="*/ 171 w 344"/>
                <a:gd name="T53" fmla="*/ 426 h 434"/>
                <a:gd name="T54" fmla="*/ 171 w 344"/>
                <a:gd name="T55" fmla="*/ 426 h 434"/>
                <a:gd name="T56" fmla="*/ 172 w 344"/>
                <a:gd name="T57" fmla="*/ 426 h 434"/>
                <a:gd name="T58" fmla="*/ 172 w 344"/>
                <a:gd name="T59" fmla="*/ 426 h 434"/>
                <a:gd name="T60" fmla="*/ 172 w 344"/>
                <a:gd name="T61" fmla="*/ 426 h 434"/>
                <a:gd name="T62" fmla="*/ 173 w 344"/>
                <a:gd name="T63" fmla="*/ 426 h 434"/>
                <a:gd name="T64" fmla="*/ 173 w 344"/>
                <a:gd name="T65" fmla="*/ 426 h 434"/>
                <a:gd name="T66" fmla="*/ 173 w 344"/>
                <a:gd name="T67" fmla="*/ 425 h 434"/>
                <a:gd name="T68" fmla="*/ 173 w 344"/>
                <a:gd name="T69" fmla="*/ 425 h 434"/>
                <a:gd name="T70" fmla="*/ 174 w 344"/>
                <a:gd name="T71" fmla="*/ 425 h 434"/>
                <a:gd name="T72" fmla="*/ 174 w 344"/>
                <a:gd name="T73" fmla="*/ 424 h 434"/>
                <a:gd name="T74" fmla="*/ 174 w 344"/>
                <a:gd name="T75" fmla="*/ 424 h 434"/>
                <a:gd name="T76" fmla="*/ 174 w 344"/>
                <a:gd name="T77" fmla="*/ 423 h 434"/>
                <a:gd name="T78" fmla="*/ 174 w 344"/>
                <a:gd name="T79" fmla="*/ 423 h 434"/>
                <a:gd name="T80" fmla="*/ 174 w 344"/>
                <a:gd name="T81" fmla="*/ 422 h 434"/>
                <a:gd name="T82" fmla="*/ 175 w 344"/>
                <a:gd name="T83" fmla="*/ 422 h 434"/>
                <a:gd name="T84" fmla="*/ 175 w 344"/>
                <a:gd name="T85" fmla="*/ 421 h 434"/>
                <a:gd name="T86" fmla="*/ 175 w 344"/>
                <a:gd name="T87" fmla="*/ 420 h 434"/>
                <a:gd name="T88" fmla="*/ 175 w 344"/>
                <a:gd name="T89" fmla="*/ 420 h 434"/>
                <a:gd name="T90" fmla="*/ 175 w 344"/>
                <a:gd name="T91" fmla="*/ 419 h 434"/>
                <a:gd name="T92" fmla="*/ 175 w 344"/>
                <a:gd name="T93" fmla="*/ 418 h 434"/>
                <a:gd name="T94" fmla="*/ 175 w 344"/>
                <a:gd name="T95" fmla="*/ 417 h 434"/>
                <a:gd name="T96" fmla="*/ 176 w 344"/>
                <a:gd name="T97" fmla="*/ 417 h 434"/>
                <a:gd name="T98" fmla="*/ 176 w 344"/>
                <a:gd name="T99" fmla="*/ 416 h 434"/>
                <a:gd name="T100" fmla="*/ 238 w 344"/>
                <a:gd name="T101" fmla="*/ 416 h 434"/>
                <a:gd name="T102" fmla="*/ 190 w 344"/>
                <a:gd name="T103" fmla="*/ 335 h 434"/>
                <a:gd name="T104" fmla="*/ 192 w 344"/>
                <a:gd name="T105" fmla="*/ 221 h 434"/>
                <a:gd name="T106" fmla="*/ 262 w 344"/>
                <a:gd name="T107" fmla="*/ 249 h 434"/>
                <a:gd name="T108" fmla="*/ 332 w 344"/>
                <a:gd name="T109" fmla="*/ 294 h 434"/>
                <a:gd name="T110" fmla="*/ 339 w 344"/>
                <a:gd name="T111" fmla="*/ 312 h 434"/>
                <a:gd name="T112" fmla="*/ 343 w 344"/>
                <a:gd name="T113" fmla="*/ 306 h 434"/>
                <a:gd name="T114" fmla="*/ 343 w 344"/>
                <a:gd name="T115" fmla="*/ 277 h 434"/>
                <a:gd name="T116" fmla="*/ 252 w 344"/>
                <a:gd name="T117" fmla="*/ 186 h 434"/>
                <a:gd name="T118" fmla="*/ 192 w 344"/>
                <a:gd name="T119" fmla="*/ 78 h 434"/>
                <a:gd name="T120" fmla="*/ 178 w 344"/>
                <a:gd name="T121" fmla="*/ 4 h 434"/>
                <a:gd name="T122" fmla="*/ 155 w 344"/>
                <a:gd name="T123" fmla="*/ 41 h 434"/>
                <a:gd name="T124" fmla="*/ 153 w 344"/>
                <a:gd name="T125" fmla="*/ 12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434">
                  <a:moveTo>
                    <a:pt x="153" y="128"/>
                  </a:moveTo>
                  <a:cubicBezTo>
                    <a:pt x="152" y="129"/>
                    <a:pt x="151" y="130"/>
                    <a:pt x="150" y="131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1" y="188"/>
                    <a:pt x="89" y="190"/>
                    <a:pt x="88" y="191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5" y="269"/>
                    <a:pt x="3" y="271"/>
                    <a:pt x="3" y="272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80"/>
                    <a:pt x="1" y="282"/>
                    <a:pt x="1" y="2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0" y="296"/>
                    <a:pt x="0" y="298"/>
                  </a:cubicBezTo>
                  <a:cubicBezTo>
                    <a:pt x="1" y="307"/>
                    <a:pt x="1" y="307"/>
                    <a:pt x="1" y="307"/>
                  </a:cubicBezTo>
                  <a:cubicBezTo>
                    <a:pt x="1" y="309"/>
                    <a:pt x="1" y="311"/>
                    <a:pt x="1" y="312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3" y="320"/>
                    <a:pt x="3" y="320"/>
                    <a:pt x="4" y="318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1"/>
                    <a:pt x="6" y="309"/>
                    <a:pt x="6" y="307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6" y="300"/>
                    <a:pt x="7" y="298"/>
                    <a:pt x="9" y="297"/>
                  </a:cubicBezTo>
                  <a:cubicBezTo>
                    <a:pt x="12" y="295"/>
                    <a:pt x="12" y="295"/>
                    <a:pt x="12" y="295"/>
                  </a:cubicBezTo>
                  <a:cubicBezTo>
                    <a:pt x="13" y="294"/>
                    <a:pt x="15" y="292"/>
                    <a:pt x="16" y="291"/>
                  </a:cubicBezTo>
                  <a:cubicBezTo>
                    <a:pt x="36" y="278"/>
                    <a:pt x="36" y="278"/>
                    <a:pt x="36" y="278"/>
                  </a:cubicBezTo>
                  <a:cubicBezTo>
                    <a:pt x="37" y="277"/>
                    <a:pt x="39" y="276"/>
                    <a:pt x="40" y="275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3" y="249"/>
                    <a:pt x="85" y="247"/>
                    <a:pt x="86" y="247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96" y="241"/>
                    <a:pt x="98" y="240"/>
                    <a:pt x="99" y="239"/>
                  </a:cubicBezTo>
                  <a:cubicBezTo>
                    <a:pt x="153" y="222"/>
                    <a:pt x="153" y="222"/>
                    <a:pt x="153" y="222"/>
                  </a:cubicBezTo>
                  <a:cubicBezTo>
                    <a:pt x="153" y="267"/>
                    <a:pt x="153" y="267"/>
                    <a:pt x="153" y="267"/>
                  </a:cubicBezTo>
                  <a:cubicBezTo>
                    <a:pt x="153" y="274"/>
                    <a:pt x="153" y="286"/>
                    <a:pt x="153" y="294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4" y="317"/>
                    <a:pt x="154" y="328"/>
                    <a:pt x="155" y="333"/>
                  </a:cubicBezTo>
                  <a:cubicBezTo>
                    <a:pt x="155" y="339"/>
                    <a:pt x="156" y="348"/>
                    <a:pt x="157" y="353"/>
                  </a:cubicBezTo>
                  <a:cubicBezTo>
                    <a:pt x="159" y="365"/>
                    <a:pt x="159" y="365"/>
                    <a:pt x="159" y="365"/>
                  </a:cubicBezTo>
                  <a:cubicBezTo>
                    <a:pt x="108" y="414"/>
                    <a:pt x="108" y="414"/>
                    <a:pt x="108" y="414"/>
                  </a:cubicBezTo>
                  <a:cubicBezTo>
                    <a:pt x="107" y="414"/>
                    <a:pt x="106" y="415"/>
                    <a:pt x="106" y="416"/>
                  </a:cubicBezTo>
                  <a:cubicBezTo>
                    <a:pt x="106" y="433"/>
                    <a:pt x="106" y="433"/>
                    <a:pt x="106" y="433"/>
                  </a:cubicBezTo>
                  <a:cubicBezTo>
                    <a:pt x="106" y="434"/>
                    <a:pt x="107" y="434"/>
                    <a:pt x="108" y="434"/>
                  </a:cubicBezTo>
                  <a:cubicBezTo>
                    <a:pt x="169" y="415"/>
                    <a:pt x="169" y="415"/>
                    <a:pt x="169" y="415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5"/>
                    <a:pt x="176" y="415"/>
                    <a:pt x="176" y="415"/>
                  </a:cubicBezTo>
                  <a:cubicBezTo>
                    <a:pt x="237" y="434"/>
                    <a:pt x="237" y="434"/>
                    <a:pt x="237" y="434"/>
                  </a:cubicBezTo>
                  <a:cubicBezTo>
                    <a:pt x="237" y="434"/>
                    <a:pt x="238" y="434"/>
                    <a:pt x="238" y="433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5"/>
                    <a:pt x="237" y="414"/>
                    <a:pt x="237" y="414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87" y="361"/>
                    <a:pt x="187" y="357"/>
                    <a:pt x="188" y="355"/>
                  </a:cubicBezTo>
                  <a:cubicBezTo>
                    <a:pt x="189" y="349"/>
                    <a:pt x="190" y="340"/>
                    <a:pt x="190" y="335"/>
                  </a:cubicBezTo>
                  <a:cubicBezTo>
                    <a:pt x="191" y="329"/>
                    <a:pt x="191" y="319"/>
                    <a:pt x="192" y="311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192" y="289"/>
                    <a:pt x="192" y="277"/>
                    <a:pt x="192" y="269"/>
                  </a:cubicBezTo>
                  <a:cubicBezTo>
                    <a:pt x="192" y="221"/>
                    <a:pt x="192" y="221"/>
                    <a:pt x="192" y="221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6" y="239"/>
                    <a:pt x="248" y="240"/>
                    <a:pt x="250" y="241"/>
                  </a:cubicBezTo>
                  <a:cubicBezTo>
                    <a:pt x="258" y="246"/>
                    <a:pt x="258" y="246"/>
                    <a:pt x="258" y="246"/>
                  </a:cubicBezTo>
                  <a:cubicBezTo>
                    <a:pt x="259" y="247"/>
                    <a:pt x="261" y="248"/>
                    <a:pt x="262" y="249"/>
                  </a:cubicBezTo>
                  <a:cubicBezTo>
                    <a:pt x="304" y="275"/>
                    <a:pt x="304" y="275"/>
                    <a:pt x="304" y="275"/>
                  </a:cubicBezTo>
                  <a:cubicBezTo>
                    <a:pt x="305" y="275"/>
                    <a:pt x="307" y="277"/>
                    <a:pt x="308" y="277"/>
                  </a:cubicBezTo>
                  <a:cubicBezTo>
                    <a:pt x="328" y="291"/>
                    <a:pt x="328" y="291"/>
                    <a:pt x="328" y="291"/>
                  </a:cubicBezTo>
                  <a:cubicBezTo>
                    <a:pt x="329" y="292"/>
                    <a:pt x="331" y="293"/>
                    <a:pt x="332" y="294"/>
                  </a:cubicBezTo>
                  <a:cubicBezTo>
                    <a:pt x="335" y="296"/>
                    <a:pt x="335" y="296"/>
                    <a:pt x="335" y="296"/>
                  </a:cubicBezTo>
                  <a:cubicBezTo>
                    <a:pt x="337" y="297"/>
                    <a:pt x="338" y="299"/>
                    <a:pt x="338" y="301"/>
                  </a:cubicBezTo>
                  <a:cubicBezTo>
                    <a:pt x="338" y="307"/>
                    <a:pt x="338" y="307"/>
                    <a:pt x="338" y="307"/>
                  </a:cubicBezTo>
                  <a:cubicBezTo>
                    <a:pt x="338" y="308"/>
                    <a:pt x="339" y="311"/>
                    <a:pt x="339" y="312"/>
                  </a:cubicBezTo>
                  <a:cubicBezTo>
                    <a:pt x="340" y="317"/>
                    <a:pt x="340" y="317"/>
                    <a:pt x="340" y="317"/>
                  </a:cubicBezTo>
                  <a:cubicBezTo>
                    <a:pt x="341" y="319"/>
                    <a:pt x="341" y="319"/>
                    <a:pt x="342" y="317"/>
                  </a:cubicBezTo>
                  <a:cubicBezTo>
                    <a:pt x="343" y="312"/>
                    <a:pt x="343" y="312"/>
                    <a:pt x="343" y="312"/>
                  </a:cubicBezTo>
                  <a:cubicBezTo>
                    <a:pt x="343" y="310"/>
                    <a:pt x="343" y="308"/>
                    <a:pt x="343" y="306"/>
                  </a:cubicBezTo>
                  <a:cubicBezTo>
                    <a:pt x="344" y="297"/>
                    <a:pt x="344" y="297"/>
                    <a:pt x="344" y="297"/>
                  </a:cubicBezTo>
                  <a:cubicBezTo>
                    <a:pt x="344" y="295"/>
                    <a:pt x="344" y="293"/>
                    <a:pt x="344" y="291"/>
                  </a:cubicBezTo>
                  <a:cubicBezTo>
                    <a:pt x="344" y="283"/>
                    <a:pt x="344" y="283"/>
                    <a:pt x="344" y="283"/>
                  </a:cubicBezTo>
                  <a:cubicBezTo>
                    <a:pt x="343" y="281"/>
                    <a:pt x="343" y="279"/>
                    <a:pt x="343" y="277"/>
                  </a:cubicBezTo>
                  <a:cubicBezTo>
                    <a:pt x="341" y="272"/>
                    <a:pt x="341" y="272"/>
                    <a:pt x="341" y="272"/>
                  </a:cubicBezTo>
                  <a:cubicBezTo>
                    <a:pt x="341" y="270"/>
                    <a:pt x="339" y="268"/>
                    <a:pt x="338" y="267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89"/>
                    <a:pt x="253" y="187"/>
                    <a:pt x="252" y="186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3" y="130"/>
                    <a:pt x="193" y="129"/>
                    <a:pt x="192" y="129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2" y="98"/>
                    <a:pt x="192" y="85"/>
                    <a:pt x="192" y="78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57"/>
                    <a:pt x="191" y="46"/>
                    <a:pt x="190" y="40"/>
                  </a:cubicBezTo>
                  <a:cubicBezTo>
                    <a:pt x="189" y="34"/>
                    <a:pt x="186" y="24"/>
                    <a:pt x="185" y="18"/>
                  </a:cubicBezTo>
                  <a:cubicBezTo>
                    <a:pt x="183" y="12"/>
                    <a:pt x="180" y="6"/>
                    <a:pt x="178" y="4"/>
                  </a:cubicBezTo>
                  <a:cubicBezTo>
                    <a:pt x="176" y="1"/>
                    <a:pt x="173" y="0"/>
                    <a:pt x="172" y="0"/>
                  </a:cubicBezTo>
                  <a:cubicBezTo>
                    <a:pt x="170" y="0"/>
                    <a:pt x="168" y="2"/>
                    <a:pt x="166" y="4"/>
                  </a:cubicBezTo>
                  <a:cubicBezTo>
                    <a:pt x="165" y="6"/>
                    <a:pt x="162" y="13"/>
                    <a:pt x="160" y="19"/>
                  </a:cubicBezTo>
                  <a:cubicBezTo>
                    <a:pt x="159" y="25"/>
                    <a:pt x="156" y="35"/>
                    <a:pt x="155" y="41"/>
                  </a:cubicBezTo>
                  <a:cubicBezTo>
                    <a:pt x="154" y="47"/>
                    <a:pt x="153" y="58"/>
                    <a:pt x="153" y="65"/>
                  </a:cubicBezTo>
                  <a:cubicBezTo>
                    <a:pt x="153" y="77"/>
                    <a:pt x="153" y="77"/>
                    <a:pt x="153" y="77"/>
                  </a:cubicBezTo>
                  <a:cubicBezTo>
                    <a:pt x="153" y="84"/>
                    <a:pt x="153" y="97"/>
                    <a:pt x="153" y="104"/>
                  </a:cubicBezTo>
                  <a:lnTo>
                    <a:pt x="153" y="128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0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94" name="Group 57"/>
          <p:cNvGrpSpPr/>
          <p:nvPr/>
        </p:nvGrpSpPr>
        <p:grpSpPr>
          <a:xfrm>
            <a:off x="5140489" y="3888574"/>
            <a:ext cx="1248226" cy="2880079"/>
            <a:chOff x="4038603" y="2419349"/>
            <a:chExt cx="990601" cy="2286001"/>
          </a:xfrm>
        </p:grpSpPr>
        <p:sp>
          <p:nvSpPr>
            <p:cNvPr id="95" name="Rectangle 17"/>
            <p:cNvSpPr/>
            <p:nvPr/>
          </p:nvSpPr>
          <p:spPr>
            <a:xfrm>
              <a:off x="4038604" y="2952750"/>
              <a:ext cx="990600" cy="1752600"/>
            </a:xfrm>
            <a:prstGeom prst="rect">
              <a:avLst/>
            </a:prstGeom>
            <a:solidFill>
              <a:srgbClr val="F2685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Isosceles Triangle 18"/>
            <p:cNvSpPr/>
            <p:nvPr/>
          </p:nvSpPr>
          <p:spPr>
            <a:xfrm>
              <a:off x="4038603" y="2800349"/>
              <a:ext cx="990601" cy="152400"/>
            </a:xfrm>
            <a:prstGeom prst="triangle">
              <a:avLst/>
            </a:prstGeom>
            <a:solidFill>
              <a:srgbClr val="F2685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038604" y="2419349"/>
              <a:ext cx="990600" cy="868437"/>
            </a:xfrm>
            <a:custGeom>
              <a:avLst/>
              <a:gdLst>
                <a:gd name="T0" fmla="*/ 88 w 344"/>
                <a:gd name="T1" fmla="*/ 191 h 434"/>
                <a:gd name="T2" fmla="*/ 1 w 344"/>
                <a:gd name="T3" fmla="*/ 283 h 434"/>
                <a:gd name="T4" fmla="*/ 1 w 344"/>
                <a:gd name="T5" fmla="*/ 312 h 434"/>
                <a:gd name="T6" fmla="*/ 6 w 344"/>
                <a:gd name="T7" fmla="*/ 307 h 434"/>
                <a:gd name="T8" fmla="*/ 16 w 344"/>
                <a:gd name="T9" fmla="*/ 291 h 434"/>
                <a:gd name="T10" fmla="*/ 86 w 344"/>
                <a:gd name="T11" fmla="*/ 247 h 434"/>
                <a:gd name="T12" fmla="*/ 153 w 344"/>
                <a:gd name="T13" fmla="*/ 267 h 434"/>
                <a:gd name="T14" fmla="*/ 157 w 344"/>
                <a:gd name="T15" fmla="*/ 353 h 434"/>
                <a:gd name="T16" fmla="*/ 106 w 344"/>
                <a:gd name="T17" fmla="*/ 433 h 434"/>
                <a:gd name="T18" fmla="*/ 169 w 344"/>
                <a:gd name="T19" fmla="*/ 416 h 434"/>
                <a:gd name="T20" fmla="*/ 169 w 344"/>
                <a:gd name="T21" fmla="*/ 417 h 434"/>
                <a:gd name="T22" fmla="*/ 169 w 344"/>
                <a:gd name="T23" fmla="*/ 418 h 434"/>
                <a:gd name="T24" fmla="*/ 169 w 344"/>
                <a:gd name="T25" fmla="*/ 418 h 434"/>
                <a:gd name="T26" fmla="*/ 169 w 344"/>
                <a:gd name="T27" fmla="*/ 419 h 434"/>
                <a:gd name="T28" fmla="*/ 169 w 344"/>
                <a:gd name="T29" fmla="*/ 420 h 434"/>
                <a:gd name="T30" fmla="*/ 169 w 344"/>
                <a:gd name="T31" fmla="*/ 421 h 434"/>
                <a:gd name="T32" fmla="*/ 170 w 344"/>
                <a:gd name="T33" fmla="*/ 421 h 434"/>
                <a:gd name="T34" fmla="*/ 170 w 344"/>
                <a:gd name="T35" fmla="*/ 422 h 434"/>
                <a:gd name="T36" fmla="*/ 170 w 344"/>
                <a:gd name="T37" fmla="*/ 422 h 434"/>
                <a:gd name="T38" fmla="*/ 170 w 344"/>
                <a:gd name="T39" fmla="*/ 423 h 434"/>
                <a:gd name="T40" fmla="*/ 170 w 344"/>
                <a:gd name="T41" fmla="*/ 423 h 434"/>
                <a:gd name="T42" fmla="*/ 170 w 344"/>
                <a:gd name="T43" fmla="*/ 424 h 434"/>
                <a:gd name="T44" fmla="*/ 171 w 344"/>
                <a:gd name="T45" fmla="*/ 424 h 434"/>
                <a:gd name="T46" fmla="*/ 171 w 344"/>
                <a:gd name="T47" fmla="*/ 425 h 434"/>
                <a:gd name="T48" fmla="*/ 171 w 344"/>
                <a:gd name="T49" fmla="*/ 425 h 434"/>
                <a:gd name="T50" fmla="*/ 171 w 344"/>
                <a:gd name="T51" fmla="*/ 425 h 434"/>
                <a:gd name="T52" fmla="*/ 171 w 344"/>
                <a:gd name="T53" fmla="*/ 426 h 434"/>
                <a:gd name="T54" fmla="*/ 171 w 344"/>
                <a:gd name="T55" fmla="*/ 426 h 434"/>
                <a:gd name="T56" fmla="*/ 172 w 344"/>
                <a:gd name="T57" fmla="*/ 426 h 434"/>
                <a:gd name="T58" fmla="*/ 172 w 344"/>
                <a:gd name="T59" fmla="*/ 426 h 434"/>
                <a:gd name="T60" fmla="*/ 172 w 344"/>
                <a:gd name="T61" fmla="*/ 426 h 434"/>
                <a:gd name="T62" fmla="*/ 173 w 344"/>
                <a:gd name="T63" fmla="*/ 426 h 434"/>
                <a:gd name="T64" fmla="*/ 173 w 344"/>
                <a:gd name="T65" fmla="*/ 426 h 434"/>
                <a:gd name="T66" fmla="*/ 173 w 344"/>
                <a:gd name="T67" fmla="*/ 425 h 434"/>
                <a:gd name="T68" fmla="*/ 173 w 344"/>
                <a:gd name="T69" fmla="*/ 425 h 434"/>
                <a:gd name="T70" fmla="*/ 174 w 344"/>
                <a:gd name="T71" fmla="*/ 425 h 434"/>
                <a:gd name="T72" fmla="*/ 174 w 344"/>
                <a:gd name="T73" fmla="*/ 424 h 434"/>
                <a:gd name="T74" fmla="*/ 174 w 344"/>
                <a:gd name="T75" fmla="*/ 424 h 434"/>
                <a:gd name="T76" fmla="*/ 174 w 344"/>
                <a:gd name="T77" fmla="*/ 423 h 434"/>
                <a:gd name="T78" fmla="*/ 174 w 344"/>
                <a:gd name="T79" fmla="*/ 423 h 434"/>
                <a:gd name="T80" fmla="*/ 174 w 344"/>
                <a:gd name="T81" fmla="*/ 422 h 434"/>
                <a:gd name="T82" fmla="*/ 175 w 344"/>
                <a:gd name="T83" fmla="*/ 422 h 434"/>
                <a:gd name="T84" fmla="*/ 175 w 344"/>
                <a:gd name="T85" fmla="*/ 421 h 434"/>
                <a:gd name="T86" fmla="*/ 175 w 344"/>
                <a:gd name="T87" fmla="*/ 420 h 434"/>
                <a:gd name="T88" fmla="*/ 175 w 344"/>
                <a:gd name="T89" fmla="*/ 420 h 434"/>
                <a:gd name="T90" fmla="*/ 175 w 344"/>
                <a:gd name="T91" fmla="*/ 419 h 434"/>
                <a:gd name="T92" fmla="*/ 175 w 344"/>
                <a:gd name="T93" fmla="*/ 418 h 434"/>
                <a:gd name="T94" fmla="*/ 175 w 344"/>
                <a:gd name="T95" fmla="*/ 417 h 434"/>
                <a:gd name="T96" fmla="*/ 176 w 344"/>
                <a:gd name="T97" fmla="*/ 417 h 434"/>
                <a:gd name="T98" fmla="*/ 176 w 344"/>
                <a:gd name="T99" fmla="*/ 416 h 434"/>
                <a:gd name="T100" fmla="*/ 238 w 344"/>
                <a:gd name="T101" fmla="*/ 416 h 434"/>
                <a:gd name="T102" fmla="*/ 190 w 344"/>
                <a:gd name="T103" fmla="*/ 335 h 434"/>
                <a:gd name="T104" fmla="*/ 192 w 344"/>
                <a:gd name="T105" fmla="*/ 221 h 434"/>
                <a:gd name="T106" fmla="*/ 262 w 344"/>
                <a:gd name="T107" fmla="*/ 249 h 434"/>
                <a:gd name="T108" fmla="*/ 332 w 344"/>
                <a:gd name="T109" fmla="*/ 294 h 434"/>
                <a:gd name="T110" fmla="*/ 339 w 344"/>
                <a:gd name="T111" fmla="*/ 312 h 434"/>
                <a:gd name="T112" fmla="*/ 343 w 344"/>
                <a:gd name="T113" fmla="*/ 306 h 434"/>
                <a:gd name="T114" fmla="*/ 343 w 344"/>
                <a:gd name="T115" fmla="*/ 277 h 434"/>
                <a:gd name="T116" fmla="*/ 252 w 344"/>
                <a:gd name="T117" fmla="*/ 186 h 434"/>
                <a:gd name="T118" fmla="*/ 192 w 344"/>
                <a:gd name="T119" fmla="*/ 78 h 434"/>
                <a:gd name="T120" fmla="*/ 178 w 344"/>
                <a:gd name="T121" fmla="*/ 4 h 434"/>
                <a:gd name="T122" fmla="*/ 155 w 344"/>
                <a:gd name="T123" fmla="*/ 41 h 434"/>
                <a:gd name="T124" fmla="*/ 153 w 344"/>
                <a:gd name="T125" fmla="*/ 12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434">
                  <a:moveTo>
                    <a:pt x="153" y="128"/>
                  </a:moveTo>
                  <a:cubicBezTo>
                    <a:pt x="152" y="129"/>
                    <a:pt x="151" y="130"/>
                    <a:pt x="150" y="131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1" y="188"/>
                    <a:pt x="89" y="190"/>
                    <a:pt x="88" y="191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5" y="269"/>
                    <a:pt x="3" y="271"/>
                    <a:pt x="3" y="272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80"/>
                    <a:pt x="1" y="282"/>
                    <a:pt x="1" y="2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0" y="296"/>
                    <a:pt x="0" y="298"/>
                  </a:cubicBezTo>
                  <a:cubicBezTo>
                    <a:pt x="1" y="307"/>
                    <a:pt x="1" y="307"/>
                    <a:pt x="1" y="307"/>
                  </a:cubicBezTo>
                  <a:cubicBezTo>
                    <a:pt x="1" y="309"/>
                    <a:pt x="1" y="311"/>
                    <a:pt x="1" y="312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3" y="320"/>
                    <a:pt x="3" y="320"/>
                    <a:pt x="4" y="318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1"/>
                    <a:pt x="6" y="309"/>
                    <a:pt x="6" y="307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6" y="300"/>
                    <a:pt x="7" y="298"/>
                    <a:pt x="9" y="297"/>
                  </a:cubicBezTo>
                  <a:cubicBezTo>
                    <a:pt x="12" y="295"/>
                    <a:pt x="12" y="295"/>
                    <a:pt x="12" y="295"/>
                  </a:cubicBezTo>
                  <a:cubicBezTo>
                    <a:pt x="13" y="294"/>
                    <a:pt x="15" y="292"/>
                    <a:pt x="16" y="291"/>
                  </a:cubicBezTo>
                  <a:cubicBezTo>
                    <a:pt x="36" y="278"/>
                    <a:pt x="36" y="278"/>
                    <a:pt x="36" y="278"/>
                  </a:cubicBezTo>
                  <a:cubicBezTo>
                    <a:pt x="37" y="277"/>
                    <a:pt x="39" y="276"/>
                    <a:pt x="40" y="275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3" y="249"/>
                    <a:pt x="85" y="247"/>
                    <a:pt x="86" y="247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96" y="241"/>
                    <a:pt x="98" y="240"/>
                    <a:pt x="99" y="239"/>
                  </a:cubicBezTo>
                  <a:cubicBezTo>
                    <a:pt x="153" y="222"/>
                    <a:pt x="153" y="222"/>
                    <a:pt x="153" y="222"/>
                  </a:cubicBezTo>
                  <a:cubicBezTo>
                    <a:pt x="153" y="267"/>
                    <a:pt x="153" y="267"/>
                    <a:pt x="153" y="267"/>
                  </a:cubicBezTo>
                  <a:cubicBezTo>
                    <a:pt x="153" y="274"/>
                    <a:pt x="153" y="286"/>
                    <a:pt x="153" y="294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4" y="317"/>
                    <a:pt x="154" y="328"/>
                    <a:pt x="155" y="333"/>
                  </a:cubicBezTo>
                  <a:cubicBezTo>
                    <a:pt x="155" y="339"/>
                    <a:pt x="156" y="348"/>
                    <a:pt x="157" y="353"/>
                  </a:cubicBezTo>
                  <a:cubicBezTo>
                    <a:pt x="159" y="365"/>
                    <a:pt x="159" y="365"/>
                    <a:pt x="159" y="365"/>
                  </a:cubicBezTo>
                  <a:cubicBezTo>
                    <a:pt x="108" y="414"/>
                    <a:pt x="108" y="414"/>
                    <a:pt x="108" y="414"/>
                  </a:cubicBezTo>
                  <a:cubicBezTo>
                    <a:pt x="107" y="414"/>
                    <a:pt x="106" y="415"/>
                    <a:pt x="106" y="416"/>
                  </a:cubicBezTo>
                  <a:cubicBezTo>
                    <a:pt x="106" y="433"/>
                    <a:pt x="106" y="433"/>
                    <a:pt x="106" y="433"/>
                  </a:cubicBezTo>
                  <a:cubicBezTo>
                    <a:pt x="106" y="434"/>
                    <a:pt x="107" y="434"/>
                    <a:pt x="108" y="434"/>
                  </a:cubicBezTo>
                  <a:cubicBezTo>
                    <a:pt x="169" y="415"/>
                    <a:pt x="169" y="415"/>
                    <a:pt x="169" y="415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6"/>
                    <a:pt x="169" y="416"/>
                    <a:pt x="169" y="416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7"/>
                    <a:pt x="169" y="417"/>
                    <a:pt x="169" y="417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0"/>
                    <a:pt x="169" y="420"/>
                    <a:pt x="169" y="420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69" y="421"/>
                    <a:pt x="169" y="421"/>
                    <a:pt x="169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1"/>
                    <a:pt x="170" y="421"/>
                    <a:pt x="170" y="421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2"/>
                    <a:pt x="170" y="422"/>
                    <a:pt x="170" y="422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3"/>
                    <a:pt x="170" y="423"/>
                    <a:pt x="170" y="423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5"/>
                    <a:pt x="171" y="425"/>
                    <a:pt x="171" y="425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1" y="426"/>
                    <a:pt x="171" y="426"/>
                    <a:pt x="171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6"/>
                    <a:pt x="173" y="426"/>
                  </a:cubicBezTo>
                  <a:cubicBezTo>
                    <a:pt x="173" y="426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3" y="425"/>
                    <a:pt x="173" y="425"/>
                    <a:pt x="173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5"/>
                    <a:pt x="174" y="425"/>
                    <a:pt x="174" y="425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4"/>
                    <a:pt x="174" y="424"/>
                    <a:pt x="174" y="424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3"/>
                    <a:pt x="174" y="423"/>
                    <a:pt x="174" y="423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4" y="422"/>
                    <a:pt x="174" y="422"/>
                    <a:pt x="174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2"/>
                    <a:pt x="175" y="422"/>
                    <a:pt x="175" y="422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1"/>
                    <a:pt x="175" y="421"/>
                    <a:pt x="175" y="421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20"/>
                    <a:pt x="175" y="420"/>
                    <a:pt x="175" y="420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9"/>
                    <a:pt x="175" y="419"/>
                    <a:pt x="175" y="419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8"/>
                    <a:pt x="175" y="418"/>
                    <a:pt x="175" y="418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5" y="417"/>
                    <a:pt x="175" y="417"/>
                    <a:pt x="175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7"/>
                    <a:pt x="176" y="417"/>
                    <a:pt x="176" y="417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6"/>
                    <a:pt x="176" y="416"/>
                    <a:pt x="176" y="416"/>
                  </a:cubicBezTo>
                  <a:cubicBezTo>
                    <a:pt x="176" y="415"/>
                    <a:pt x="176" y="415"/>
                    <a:pt x="176" y="415"/>
                  </a:cubicBezTo>
                  <a:cubicBezTo>
                    <a:pt x="237" y="434"/>
                    <a:pt x="237" y="434"/>
                    <a:pt x="237" y="434"/>
                  </a:cubicBezTo>
                  <a:cubicBezTo>
                    <a:pt x="237" y="434"/>
                    <a:pt x="238" y="434"/>
                    <a:pt x="238" y="433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5"/>
                    <a:pt x="237" y="414"/>
                    <a:pt x="237" y="414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87" y="361"/>
                    <a:pt x="187" y="357"/>
                    <a:pt x="188" y="355"/>
                  </a:cubicBezTo>
                  <a:cubicBezTo>
                    <a:pt x="189" y="349"/>
                    <a:pt x="190" y="340"/>
                    <a:pt x="190" y="335"/>
                  </a:cubicBezTo>
                  <a:cubicBezTo>
                    <a:pt x="191" y="329"/>
                    <a:pt x="191" y="319"/>
                    <a:pt x="192" y="311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192" y="289"/>
                    <a:pt x="192" y="277"/>
                    <a:pt x="192" y="269"/>
                  </a:cubicBezTo>
                  <a:cubicBezTo>
                    <a:pt x="192" y="221"/>
                    <a:pt x="192" y="221"/>
                    <a:pt x="192" y="221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6" y="239"/>
                    <a:pt x="248" y="240"/>
                    <a:pt x="250" y="241"/>
                  </a:cubicBezTo>
                  <a:cubicBezTo>
                    <a:pt x="258" y="246"/>
                    <a:pt x="258" y="246"/>
                    <a:pt x="258" y="246"/>
                  </a:cubicBezTo>
                  <a:cubicBezTo>
                    <a:pt x="259" y="247"/>
                    <a:pt x="261" y="248"/>
                    <a:pt x="262" y="249"/>
                  </a:cubicBezTo>
                  <a:cubicBezTo>
                    <a:pt x="304" y="275"/>
                    <a:pt x="304" y="275"/>
                    <a:pt x="304" y="275"/>
                  </a:cubicBezTo>
                  <a:cubicBezTo>
                    <a:pt x="305" y="275"/>
                    <a:pt x="307" y="277"/>
                    <a:pt x="308" y="277"/>
                  </a:cubicBezTo>
                  <a:cubicBezTo>
                    <a:pt x="328" y="291"/>
                    <a:pt x="328" y="291"/>
                    <a:pt x="328" y="291"/>
                  </a:cubicBezTo>
                  <a:cubicBezTo>
                    <a:pt x="329" y="292"/>
                    <a:pt x="331" y="293"/>
                    <a:pt x="332" y="294"/>
                  </a:cubicBezTo>
                  <a:cubicBezTo>
                    <a:pt x="335" y="296"/>
                    <a:pt x="335" y="296"/>
                    <a:pt x="335" y="296"/>
                  </a:cubicBezTo>
                  <a:cubicBezTo>
                    <a:pt x="337" y="297"/>
                    <a:pt x="338" y="299"/>
                    <a:pt x="338" y="301"/>
                  </a:cubicBezTo>
                  <a:cubicBezTo>
                    <a:pt x="338" y="307"/>
                    <a:pt x="338" y="307"/>
                    <a:pt x="338" y="307"/>
                  </a:cubicBezTo>
                  <a:cubicBezTo>
                    <a:pt x="338" y="308"/>
                    <a:pt x="339" y="311"/>
                    <a:pt x="339" y="312"/>
                  </a:cubicBezTo>
                  <a:cubicBezTo>
                    <a:pt x="340" y="317"/>
                    <a:pt x="340" y="317"/>
                    <a:pt x="340" y="317"/>
                  </a:cubicBezTo>
                  <a:cubicBezTo>
                    <a:pt x="341" y="319"/>
                    <a:pt x="341" y="319"/>
                    <a:pt x="342" y="317"/>
                  </a:cubicBezTo>
                  <a:cubicBezTo>
                    <a:pt x="343" y="312"/>
                    <a:pt x="343" y="312"/>
                    <a:pt x="343" y="312"/>
                  </a:cubicBezTo>
                  <a:cubicBezTo>
                    <a:pt x="343" y="310"/>
                    <a:pt x="343" y="308"/>
                    <a:pt x="343" y="306"/>
                  </a:cubicBezTo>
                  <a:cubicBezTo>
                    <a:pt x="344" y="297"/>
                    <a:pt x="344" y="297"/>
                    <a:pt x="344" y="297"/>
                  </a:cubicBezTo>
                  <a:cubicBezTo>
                    <a:pt x="344" y="295"/>
                    <a:pt x="344" y="293"/>
                    <a:pt x="344" y="291"/>
                  </a:cubicBezTo>
                  <a:cubicBezTo>
                    <a:pt x="344" y="283"/>
                    <a:pt x="344" y="283"/>
                    <a:pt x="344" y="283"/>
                  </a:cubicBezTo>
                  <a:cubicBezTo>
                    <a:pt x="343" y="281"/>
                    <a:pt x="343" y="279"/>
                    <a:pt x="343" y="277"/>
                  </a:cubicBezTo>
                  <a:cubicBezTo>
                    <a:pt x="341" y="272"/>
                    <a:pt x="341" y="272"/>
                    <a:pt x="341" y="272"/>
                  </a:cubicBezTo>
                  <a:cubicBezTo>
                    <a:pt x="341" y="270"/>
                    <a:pt x="339" y="268"/>
                    <a:pt x="338" y="267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89"/>
                    <a:pt x="253" y="187"/>
                    <a:pt x="252" y="186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3" y="130"/>
                    <a:pt x="193" y="129"/>
                    <a:pt x="192" y="129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2" y="98"/>
                    <a:pt x="192" y="85"/>
                    <a:pt x="192" y="78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57"/>
                    <a:pt x="191" y="46"/>
                    <a:pt x="190" y="40"/>
                  </a:cubicBezTo>
                  <a:cubicBezTo>
                    <a:pt x="189" y="34"/>
                    <a:pt x="186" y="24"/>
                    <a:pt x="185" y="18"/>
                  </a:cubicBezTo>
                  <a:cubicBezTo>
                    <a:pt x="183" y="12"/>
                    <a:pt x="180" y="6"/>
                    <a:pt x="178" y="4"/>
                  </a:cubicBezTo>
                  <a:cubicBezTo>
                    <a:pt x="176" y="1"/>
                    <a:pt x="173" y="0"/>
                    <a:pt x="172" y="0"/>
                  </a:cubicBezTo>
                  <a:cubicBezTo>
                    <a:pt x="170" y="0"/>
                    <a:pt x="168" y="2"/>
                    <a:pt x="166" y="4"/>
                  </a:cubicBezTo>
                  <a:cubicBezTo>
                    <a:pt x="165" y="6"/>
                    <a:pt x="162" y="13"/>
                    <a:pt x="160" y="19"/>
                  </a:cubicBezTo>
                  <a:cubicBezTo>
                    <a:pt x="159" y="25"/>
                    <a:pt x="156" y="35"/>
                    <a:pt x="155" y="41"/>
                  </a:cubicBezTo>
                  <a:cubicBezTo>
                    <a:pt x="154" y="47"/>
                    <a:pt x="153" y="58"/>
                    <a:pt x="153" y="65"/>
                  </a:cubicBezTo>
                  <a:cubicBezTo>
                    <a:pt x="153" y="77"/>
                    <a:pt x="153" y="77"/>
                    <a:pt x="153" y="77"/>
                  </a:cubicBezTo>
                  <a:cubicBezTo>
                    <a:pt x="153" y="84"/>
                    <a:pt x="153" y="97"/>
                    <a:pt x="153" y="104"/>
                  </a:cubicBezTo>
                  <a:lnTo>
                    <a:pt x="153" y="128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0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98" name="Rectangle 22"/>
          <p:cNvSpPr/>
          <p:nvPr/>
        </p:nvSpPr>
        <p:spPr>
          <a:xfrm>
            <a:off x="7903559" y="2832546"/>
            <a:ext cx="2826030" cy="79490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Bank</a:t>
            </a:r>
            <a:endParaRPr lang="en-US" sz="1300">
              <a:solidFill>
                <a:srgbClr val="0E7FB7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99" name="Rectangle 23"/>
          <p:cNvSpPr/>
          <p:nvPr/>
        </p:nvSpPr>
        <p:spPr>
          <a:xfrm>
            <a:off x="7903559" y="3930800"/>
            <a:ext cx="2826030" cy="79490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Third Party</a:t>
            </a:r>
            <a:endParaRPr lang="en-US" sz="1300">
              <a:solidFill>
                <a:srgbClr val="45C1A4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00" name="Rectangle 24"/>
          <p:cNvSpPr/>
          <p:nvPr/>
        </p:nvSpPr>
        <p:spPr>
          <a:xfrm>
            <a:off x="7903559" y="4890826"/>
            <a:ext cx="2826030" cy="79490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B9D51F"/>
                </a:solidFill>
                <a:latin typeface="Calibri"/>
                <a:ea typeface="Open Sans" pitchFamily="34" charset="0"/>
                <a:cs typeface="Open Sans" pitchFamily="34" charset="0"/>
              </a:rPr>
              <a:t>Institution</a:t>
            </a:r>
            <a:endParaRPr lang="en-US" sz="1300">
              <a:solidFill>
                <a:srgbClr val="B9D51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01" name="Rectangle 25"/>
          <p:cNvSpPr/>
          <p:nvPr/>
        </p:nvSpPr>
        <p:spPr>
          <a:xfrm>
            <a:off x="7903559" y="5946855"/>
            <a:ext cx="2826030" cy="79490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2685A"/>
                </a:solidFill>
                <a:latin typeface="Calibri"/>
                <a:ea typeface="Open Sans" pitchFamily="34" charset="0"/>
                <a:cs typeface="Open Sans" pitchFamily="34" charset="0"/>
              </a:rPr>
              <a:t>Individual</a:t>
            </a:r>
            <a:endParaRPr lang="en-US" sz="1300">
              <a:solidFill>
                <a:srgbClr val="F2685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02" name="Rounded Rectangle 26"/>
          <p:cNvSpPr/>
          <p:nvPr/>
        </p:nvSpPr>
        <p:spPr>
          <a:xfrm>
            <a:off x="7026442" y="2832546"/>
            <a:ext cx="822628" cy="794909"/>
          </a:xfrm>
          <a:prstGeom prst="roundRect">
            <a:avLst/>
          </a:prstGeom>
          <a:solidFill>
            <a:srgbClr val="0E7FB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Rounded Rectangle 27"/>
          <p:cNvSpPr/>
          <p:nvPr/>
        </p:nvSpPr>
        <p:spPr>
          <a:xfrm>
            <a:off x="7026442" y="3888574"/>
            <a:ext cx="822628" cy="794909"/>
          </a:xfrm>
          <a:prstGeom prst="roundRect">
            <a:avLst/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Rounded Rectangle 28"/>
          <p:cNvSpPr/>
          <p:nvPr/>
        </p:nvSpPr>
        <p:spPr>
          <a:xfrm>
            <a:off x="7026442" y="4917715"/>
            <a:ext cx="822628" cy="794909"/>
          </a:xfrm>
          <a:prstGeom prst="roundRect">
            <a:avLst/>
          </a:prstGeom>
          <a:solidFill>
            <a:srgbClr val="B9D51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Rounded Rectangle 29"/>
          <p:cNvSpPr/>
          <p:nvPr/>
        </p:nvSpPr>
        <p:spPr>
          <a:xfrm>
            <a:off x="7026442" y="5973743"/>
            <a:ext cx="822628" cy="794909"/>
          </a:xfrm>
          <a:prstGeom prst="roundRect">
            <a:avLst/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Rectangle 30"/>
          <p:cNvSpPr/>
          <p:nvPr/>
        </p:nvSpPr>
        <p:spPr>
          <a:xfrm>
            <a:off x="915725" y="6095089"/>
            <a:ext cx="1056190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30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70%</a:t>
            </a:r>
            <a:endParaRPr lang="en-US" sz="20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7" name="Rectangle 31"/>
          <p:cNvSpPr/>
          <p:nvPr/>
        </p:nvSpPr>
        <p:spPr>
          <a:xfrm>
            <a:off x="2355984" y="6095089"/>
            <a:ext cx="1056190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30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45%</a:t>
            </a:r>
            <a:endParaRPr lang="en-US" sz="20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8" name="Rectangle 32"/>
          <p:cNvSpPr/>
          <p:nvPr/>
        </p:nvSpPr>
        <p:spPr>
          <a:xfrm>
            <a:off x="3796246" y="6095089"/>
            <a:ext cx="1056190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30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30%</a:t>
            </a:r>
            <a:endParaRPr lang="en-US" sz="20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9" name="Rectangle 33"/>
          <p:cNvSpPr/>
          <p:nvPr/>
        </p:nvSpPr>
        <p:spPr>
          <a:xfrm>
            <a:off x="5236508" y="6095089"/>
            <a:ext cx="1056190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30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55%</a:t>
            </a:r>
            <a:endParaRPr lang="en-US" sz="20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10" name="Freeform 33"/>
          <p:cNvSpPr>
            <a:spLocks noEditPoints="1"/>
          </p:cNvSpPr>
          <p:nvPr/>
        </p:nvSpPr>
        <p:spPr bwMode="auto">
          <a:xfrm>
            <a:off x="7221960" y="4163781"/>
            <a:ext cx="431589" cy="293799"/>
          </a:xfrm>
          <a:custGeom>
            <a:avLst/>
            <a:gdLst>
              <a:gd name="T0" fmla="*/ 135 w 157"/>
              <a:gd name="T1" fmla="*/ 47 h 107"/>
              <a:gd name="T2" fmla="*/ 137 w 157"/>
              <a:gd name="T3" fmla="*/ 37 h 107"/>
              <a:gd name="T4" fmla="*/ 100 w 157"/>
              <a:gd name="T5" fmla="*/ 0 h 107"/>
              <a:gd name="T6" fmla="*/ 73 w 157"/>
              <a:gd name="T7" fmla="*/ 18 h 107"/>
              <a:gd name="T8" fmla="*/ 46 w 157"/>
              <a:gd name="T9" fmla="*/ 8 h 107"/>
              <a:gd name="T10" fmla="*/ 20 w 157"/>
              <a:gd name="T11" fmla="*/ 40 h 107"/>
              <a:gd name="T12" fmla="*/ 21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7 h 107"/>
              <a:gd name="T24" fmla="*/ 120 w 157"/>
              <a:gd name="T25" fmla="*/ 101 h 107"/>
              <a:gd name="T26" fmla="*/ 79 w 157"/>
              <a:gd name="T27" fmla="*/ 101 h 107"/>
              <a:gd name="T28" fmla="*/ 104 w 157"/>
              <a:gd name="T29" fmla="*/ 76 h 107"/>
              <a:gd name="T30" fmla="*/ 103 w 157"/>
              <a:gd name="T31" fmla="*/ 73 h 107"/>
              <a:gd name="T32" fmla="*/ 92 w 157"/>
              <a:gd name="T33" fmla="*/ 73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1 w 157"/>
              <a:gd name="T51" fmla="*/ 76 h 107"/>
              <a:gd name="T52" fmla="*/ 76 w 157"/>
              <a:gd name="T53" fmla="*/ 101 h 107"/>
              <a:gd name="T54" fmla="*/ 38 w 157"/>
              <a:gd name="T55" fmla="*/ 101 h 107"/>
              <a:gd name="T56" fmla="*/ 11 w 157"/>
              <a:gd name="T57" fmla="*/ 75 h 107"/>
              <a:gd name="T58" fmla="*/ 29 w 157"/>
              <a:gd name="T59" fmla="*/ 50 h 107"/>
              <a:gd name="T60" fmla="*/ 28 w 157"/>
              <a:gd name="T61" fmla="*/ 44 h 107"/>
              <a:gd name="T62" fmla="*/ 51 w 157"/>
              <a:gd name="T63" fmla="*/ 17 h 107"/>
              <a:gd name="T64" fmla="*/ 75 w 157"/>
              <a:gd name="T65" fmla="*/ 30 h 107"/>
              <a:gd name="T66" fmla="*/ 98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5 h 107"/>
              <a:gd name="T74" fmla="*/ 120 w 157"/>
              <a:gd name="T75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7"/>
                </a:moveTo>
                <a:cubicBezTo>
                  <a:pt x="136" y="44"/>
                  <a:pt x="137" y="40"/>
                  <a:pt x="137" y="37"/>
                </a:cubicBezTo>
                <a:cubicBezTo>
                  <a:pt x="137" y="17"/>
                  <a:pt x="120" y="0"/>
                  <a:pt x="100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6" y="8"/>
                </a:cubicBezTo>
                <a:cubicBezTo>
                  <a:pt x="30" y="11"/>
                  <a:pt x="20" y="25"/>
                  <a:pt x="20" y="40"/>
                </a:cubicBezTo>
                <a:cubicBezTo>
                  <a:pt x="20" y="42"/>
                  <a:pt x="20" y="45"/>
                  <a:pt x="21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1"/>
                  <a:pt x="135" y="47"/>
                </a:cubicBezTo>
                <a:close/>
                <a:moveTo>
                  <a:pt x="120" y="101"/>
                </a:moveTo>
                <a:cubicBezTo>
                  <a:pt x="79" y="101"/>
                  <a:pt x="79" y="101"/>
                  <a:pt x="79" y="101"/>
                </a:cubicBezTo>
                <a:cubicBezTo>
                  <a:pt x="82" y="97"/>
                  <a:pt x="104" y="76"/>
                  <a:pt x="104" y="76"/>
                </a:cubicBezTo>
                <a:cubicBezTo>
                  <a:pt x="104" y="76"/>
                  <a:pt x="107" y="73"/>
                  <a:pt x="103" y="73"/>
                </a:cubicBezTo>
                <a:cubicBezTo>
                  <a:pt x="99" y="73"/>
                  <a:pt x="92" y="73"/>
                  <a:pt x="92" y="73"/>
                </a:cubicBezTo>
                <a:cubicBezTo>
                  <a:pt x="92" y="73"/>
                  <a:pt x="92" y="71"/>
                  <a:pt x="92" y="68"/>
                </a:cubicBezTo>
                <a:cubicBezTo>
                  <a:pt x="92" y="60"/>
                  <a:pt x="92" y="44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2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8" y="73"/>
                  <a:pt x="51" y="76"/>
                  <a:pt x="51" y="76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23" y="101"/>
                  <a:pt x="11" y="89"/>
                  <a:pt x="11" y="75"/>
                </a:cubicBezTo>
                <a:cubicBezTo>
                  <a:pt x="11" y="63"/>
                  <a:pt x="19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1" y="17"/>
                </a:cubicBezTo>
                <a:cubicBezTo>
                  <a:pt x="66" y="16"/>
                  <a:pt x="75" y="30"/>
                  <a:pt x="75" y="30"/>
                </a:cubicBezTo>
                <a:cubicBezTo>
                  <a:pt x="75" y="30"/>
                  <a:pt x="77" y="11"/>
                  <a:pt x="98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8" y="48"/>
                  <a:pt x="127" y="50"/>
                </a:cubicBezTo>
                <a:cubicBezTo>
                  <a:pt x="138" y="53"/>
                  <a:pt x="147" y="63"/>
                  <a:pt x="147" y="75"/>
                </a:cubicBezTo>
                <a:cubicBezTo>
                  <a:pt x="147" y="89"/>
                  <a:pt x="135" y="101"/>
                  <a:pt x="120" y="1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1" name="Freeform 32"/>
          <p:cNvSpPr>
            <a:spLocks/>
          </p:cNvSpPr>
          <p:nvPr/>
        </p:nvSpPr>
        <p:spPr bwMode="auto">
          <a:xfrm>
            <a:off x="7216949" y="3034963"/>
            <a:ext cx="441611" cy="390074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12" name="Group 36"/>
          <p:cNvGrpSpPr/>
          <p:nvPr/>
        </p:nvGrpSpPr>
        <p:grpSpPr>
          <a:xfrm>
            <a:off x="7292074" y="5061247"/>
            <a:ext cx="291365" cy="507844"/>
            <a:chOff x="5734050" y="3273426"/>
            <a:chExt cx="117475" cy="204788"/>
          </a:xfrm>
          <a:solidFill>
            <a:sysClr val="window" lastClr="FFFFFF"/>
          </a:solidFill>
        </p:grpSpPr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5756275" y="3273426"/>
              <a:ext cx="95250" cy="204788"/>
            </a:xfrm>
            <a:custGeom>
              <a:avLst/>
              <a:gdLst>
                <a:gd name="T0" fmla="*/ 53 w 59"/>
                <a:gd name="T1" fmla="*/ 6 h 126"/>
                <a:gd name="T2" fmla="*/ 9 w 59"/>
                <a:gd name="T3" fmla="*/ 38 h 126"/>
                <a:gd name="T4" fmla="*/ 0 w 59"/>
                <a:gd name="T5" fmla="*/ 40 h 126"/>
                <a:gd name="T6" fmla="*/ 0 w 59"/>
                <a:gd name="T7" fmla="*/ 87 h 126"/>
                <a:gd name="T8" fmla="*/ 9 w 59"/>
                <a:gd name="T9" fmla="*/ 88 h 126"/>
                <a:gd name="T10" fmla="*/ 52 w 59"/>
                <a:gd name="T11" fmla="*/ 120 h 126"/>
                <a:gd name="T12" fmla="*/ 59 w 59"/>
                <a:gd name="T13" fmla="*/ 120 h 126"/>
                <a:gd name="T14" fmla="*/ 59 w 59"/>
                <a:gd name="T15" fmla="*/ 6 h 126"/>
                <a:gd name="T16" fmla="*/ 53 w 59"/>
                <a:gd name="T17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3" y="6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4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88"/>
                    <a:pt x="9" y="88"/>
                    <a:pt x="9" y="88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9" y="126"/>
                    <a:pt x="59" y="120"/>
                  </a:cubicBezTo>
                  <a:cubicBezTo>
                    <a:pt x="59" y="113"/>
                    <a:pt x="59" y="12"/>
                    <a:pt x="59" y="6"/>
                  </a:cubicBezTo>
                  <a:cubicBezTo>
                    <a:pt x="59" y="0"/>
                    <a:pt x="53" y="6"/>
                    <a:pt x="5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5734050" y="3341688"/>
              <a:ext cx="11113" cy="69850"/>
            </a:xfrm>
            <a:custGeom>
              <a:avLst/>
              <a:gdLst>
                <a:gd name="T0" fmla="*/ 0 w 7"/>
                <a:gd name="T1" fmla="*/ 7 h 43"/>
                <a:gd name="T2" fmla="*/ 0 w 7"/>
                <a:gd name="T3" fmla="*/ 37 h 43"/>
                <a:gd name="T4" fmla="*/ 7 w 7"/>
                <a:gd name="T5" fmla="*/ 43 h 43"/>
                <a:gd name="T6" fmla="*/ 7 w 7"/>
                <a:gd name="T7" fmla="*/ 0 h 43"/>
                <a:gd name="T8" fmla="*/ 0 w 7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3">
                  <a:moveTo>
                    <a:pt x="0" y="7"/>
                  </a:moveTo>
                  <a:cubicBezTo>
                    <a:pt x="0" y="16"/>
                    <a:pt x="0" y="31"/>
                    <a:pt x="0" y="37"/>
                  </a:cubicBezTo>
                  <a:cubicBezTo>
                    <a:pt x="0" y="40"/>
                    <a:pt x="3" y="42"/>
                    <a:pt x="7" y="4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15" name="Group 39"/>
          <p:cNvGrpSpPr/>
          <p:nvPr/>
        </p:nvGrpSpPr>
        <p:grpSpPr>
          <a:xfrm>
            <a:off x="7191279" y="6161272"/>
            <a:ext cx="492952" cy="398610"/>
            <a:chOff x="312738" y="3205163"/>
            <a:chExt cx="290513" cy="234950"/>
          </a:xfrm>
          <a:solidFill>
            <a:sysClr val="window" lastClr="FFFFFF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312738" y="3205163"/>
              <a:ext cx="290513" cy="234950"/>
            </a:xfrm>
            <a:custGeom>
              <a:avLst/>
              <a:gdLst>
                <a:gd name="T0" fmla="*/ 78 w 153"/>
                <a:gd name="T1" fmla="*/ 0 h 124"/>
                <a:gd name="T2" fmla="*/ 0 w 153"/>
                <a:gd name="T3" fmla="*/ 68 h 124"/>
                <a:gd name="T4" fmla="*/ 15 w 153"/>
                <a:gd name="T5" fmla="*/ 68 h 124"/>
                <a:gd name="T6" fmla="*/ 21 w 153"/>
                <a:gd name="T7" fmla="*/ 63 h 124"/>
                <a:gd name="T8" fmla="*/ 21 w 153"/>
                <a:gd name="T9" fmla="*/ 120 h 124"/>
                <a:gd name="T10" fmla="*/ 24 w 153"/>
                <a:gd name="T11" fmla="*/ 124 h 124"/>
                <a:gd name="T12" fmla="*/ 62 w 153"/>
                <a:gd name="T13" fmla="*/ 124 h 124"/>
                <a:gd name="T14" fmla="*/ 62 w 153"/>
                <a:gd name="T15" fmla="*/ 92 h 124"/>
                <a:gd name="T16" fmla="*/ 67 w 153"/>
                <a:gd name="T17" fmla="*/ 87 h 124"/>
                <a:gd name="T18" fmla="*/ 83 w 153"/>
                <a:gd name="T19" fmla="*/ 87 h 124"/>
                <a:gd name="T20" fmla="*/ 89 w 153"/>
                <a:gd name="T21" fmla="*/ 92 h 124"/>
                <a:gd name="T22" fmla="*/ 88 w 153"/>
                <a:gd name="T23" fmla="*/ 124 h 124"/>
                <a:gd name="T24" fmla="*/ 126 w 153"/>
                <a:gd name="T25" fmla="*/ 124 h 124"/>
                <a:gd name="T26" fmla="*/ 130 w 153"/>
                <a:gd name="T27" fmla="*/ 119 h 124"/>
                <a:gd name="T28" fmla="*/ 130 w 153"/>
                <a:gd name="T29" fmla="*/ 62 h 124"/>
                <a:gd name="T30" fmla="*/ 136 w 153"/>
                <a:gd name="T31" fmla="*/ 68 h 124"/>
                <a:gd name="T32" fmla="*/ 153 w 153"/>
                <a:gd name="T33" fmla="*/ 68 h 124"/>
                <a:gd name="T34" fmla="*/ 78 w 153"/>
                <a:gd name="T35" fmla="*/ 0 h 124"/>
                <a:gd name="T36" fmla="*/ 76 w 153"/>
                <a:gd name="T37" fmla="*/ 75 h 124"/>
                <a:gd name="T38" fmla="*/ 59 w 153"/>
                <a:gd name="T39" fmla="*/ 59 h 124"/>
                <a:gd name="T40" fmla="*/ 76 w 153"/>
                <a:gd name="T41" fmla="*/ 42 h 124"/>
                <a:gd name="T42" fmla="*/ 92 w 153"/>
                <a:gd name="T43" fmla="*/ 59 h 124"/>
                <a:gd name="T44" fmla="*/ 76 w 153"/>
                <a:gd name="T45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4">
                  <a:moveTo>
                    <a:pt x="78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5" y="77"/>
                    <a:pt x="15" y="6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21" y="120"/>
                    <a:pt x="20" y="124"/>
                    <a:pt x="24" y="124"/>
                  </a:cubicBezTo>
                  <a:cubicBezTo>
                    <a:pt x="28" y="124"/>
                    <a:pt x="62" y="124"/>
                    <a:pt x="62" y="124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87"/>
                    <a:pt x="67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9" y="87"/>
                    <a:pt x="89" y="92"/>
                    <a:pt x="89" y="92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88" y="124"/>
                    <a:pt x="121" y="124"/>
                    <a:pt x="126" y="124"/>
                  </a:cubicBezTo>
                  <a:cubicBezTo>
                    <a:pt x="130" y="124"/>
                    <a:pt x="130" y="119"/>
                    <a:pt x="130" y="119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48" y="76"/>
                    <a:pt x="153" y="68"/>
                    <a:pt x="153" y="68"/>
                  </a:cubicBezTo>
                  <a:lnTo>
                    <a:pt x="78" y="0"/>
                  </a:lnTo>
                  <a:close/>
                  <a:moveTo>
                    <a:pt x="76" y="75"/>
                  </a:moveTo>
                  <a:cubicBezTo>
                    <a:pt x="67" y="75"/>
                    <a:pt x="59" y="68"/>
                    <a:pt x="59" y="59"/>
                  </a:cubicBezTo>
                  <a:cubicBezTo>
                    <a:pt x="59" y="50"/>
                    <a:pt x="67" y="42"/>
                    <a:pt x="76" y="42"/>
                  </a:cubicBezTo>
                  <a:cubicBezTo>
                    <a:pt x="85" y="42"/>
                    <a:pt x="92" y="50"/>
                    <a:pt x="92" y="59"/>
                  </a:cubicBezTo>
                  <a:cubicBezTo>
                    <a:pt x="92" y="68"/>
                    <a:pt x="85" y="75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541338" y="3233738"/>
              <a:ext cx="28575" cy="58738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8" name="Oval 7"/>
            <p:cNvSpPr>
              <a:spLocks noChangeArrowheads="1"/>
            </p:cNvSpPr>
            <p:nvPr/>
          </p:nvSpPr>
          <p:spPr bwMode="auto">
            <a:xfrm>
              <a:off x="439738" y="3300413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0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2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98" grpId="0"/>
      <p:bldP spid="99" grpId="0"/>
      <p:bldP spid="100" grpId="0"/>
      <p:bldP spid="101" grpId="0"/>
      <p:bldP spid="102" grpId="0" animBg="1"/>
      <p:bldP spid="103" grpId="0" animBg="1"/>
      <p:bldP spid="104" grpId="0" animBg="1"/>
      <p:bldP spid="105" grpId="0" animBg="1"/>
      <p:bldP spid="106" grpId="0"/>
      <p:bldP spid="107" grpId="0"/>
      <p:bldP spid="108" grpId="0"/>
      <p:bldP spid="109" grpId="0"/>
      <p:bldP spid="110" grpId="0" animBg="1"/>
      <p:bldP spid="1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23154</TotalTime>
  <Words>331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1384</cp:revision>
  <dcterms:created xsi:type="dcterms:W3CDTF">2009-02-11T05:37:22Z</dcterms:created>
  <dcterms:modified xsi:type="dcterms:W3CDTF">2019-08-17T12:28:15Z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