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3726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267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7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82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7"/>
          <p:cNvGrpSpPr>
            <a:grpSpLocks/>
          </p:cNvGrpSpPr>
          <p:nvPr/>
        </p:nvGrpSpPr>
        <p:grpSpPr bwMode="auto">
          <a:xfrm>
            <a:off x="914653" y="2130228"/>
            <a:ext cx="7561263" cy="2727554"/>
            <a:chOff x="680" y="1139"/>
            <a:chExt cx="4763" cy="2291"/>
          </a:xfrm>
        </p:grpSpPr>
        <p:sp>
          <p:nvSpPr>
            <p:cNvPr id="37" name="Rectangle 8"/>
            <p:cNvSpPr>
              <a:spLocks noChangeArrowheads="1"/>
            </p:cNvSpPr>
            <p:nvPr/>
          </p:nvSpPr>
          <p:spPr bwMode="auto">
            <a:xfrm>
              <a:off x="680" y="3125"/>
              <a:ext cx="4173" cy="20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kumimoji="1" lang="zh-CN" altLang="zh-CN" sz="1400" kern="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38" name="Rectangle 9"/>
            <p:cNvSpPr>
              <a:spLocks noChangeArrowheads="1"/>
            </p:cNvSpPr>
            <p:nvPr/>
          </p:nvSpPr>
          <p:spPr bwMode="auto">
            <a:xfrm>
              <a:off x="680" y="2717"/>
              <a:ext cx="4173" cy="4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kumimoji="1" lang="zh-CN" altLang="zh-CN" sz="1400" kern="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4853" y="2616"/>
              <a:ext cx="408" cy="611"/>
            </a:xfrm>
            <a:custGeom>
              <a:avLst/>
              <a:gdLst>
                <a:gd name="T0" fmla="*/ 0 w 408"/>
                <a:gd name="T1" fmla="*/ 0 h 611"/>
                <a:gd name="T2" fmla="*/ 0 w 408"/>
                <a:gd name="T3" fmla="*/ 611 h 611"/>
                <a:gd name="T4" fmla="*/ 408 w 408"/>
                <a:gd name="T5" fmla="*/ 305 h 611"/>
                <a:gd name="T6" fmla="*/ 0 w 408"/>
                <a:gd name="T7" fmla="*/ 0 h 6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"/>
                <a:gd name="T13" fmla="*/ 0 h 611"/>
                <a:gd name="T14" fmla="*/ 408 w 408"/>
                <a:gd name="T15" fmla="*/ 611 h 6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" h="611">
                  <a:moveTo>
                    <a:pt x="0" y="0"/>
                  </a:moveTo>
                  <a:lnTo>
                    <a:pt x="0" y="611"/>
                  </a:lnTo>
                  <a:lnTo>
                    <a:pt x="408" y="3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725622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4853" y="2921"/>
              <a:ext cx="408" cy="509"/>
            </a:xfrm>
            <a:custGeom>
              <a:avLst/>
              <a:gdLst>
                <a:gd name="T0" fmla="*/ 0 w 408"/>
                <a:gd name="T1" fmla="*/ 306 h 509"/>
                <a:gd name="T2" fmla="*/ 0 w 408"/>
                <a:gd name="T3" fmla="*/ 509 h 509"/>
                <a:gd name="T4" fmla="*/ 408 w 408"/>
                <a:gd name="T5" fmla="*/ 204 h 509"/>
                <a:gd name="T6" fmla="*/ 408 w 408"/>
                <a:gd name="T7" fmla="*/ 0 h 509"/>
                <a:gd name="T8" fmla="*/ 0 w 408"/>
                <a:gd name="T9" fmla="*/ 306 h 5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8"/>
                <a:gd name="T16" fmla="*/ 0 h 509"/>
                <a:gd name="T17" fmla="*/ 408 w 408"/>
                <a:gd name="T18" fmla="*/ 509 h 5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8" h="509">
                  <a:moveTo>
                    <a:pt x="0" y="306"/>
                  </a:moveTo>
                  <a:lnTo>
                    <a:pt x="0" y="509"/>
                  </a:lnTo>
                  <a:lnTo>
                    <a:pt x="408" y="204"/>
                  </a:lnTo>
                  <a:lnTo>
                    <a:pt x="408" y="0"/>
                  </a:lnTo>
                  <a:lnTo>
                    <a:pt x="0" y="306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725622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sp>
          <p:nvSpPr>
            <p:cNvPr id="41" name="Oval 12"/>
            <p:cNvSpPr>
              <a:spLocks noChangeArrowheads="1"/>
            </p:cNvSpPr>
            <p:nvPr/>
          </p:nvSpPr>
          <p:spPr bwMode="auto">
            <a:xfrm>
              <a:off x="883" y="2724"/>
              <a:ext cx="657" cy="38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57647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2" name="AutoShape 13"/>
            <p:cNvSpPr>
              <a:spLocks noChangeArrowheads="1"/>
            </p:cNvSpPr>
            <p:nvPr/>
          </p:nvSpPr>
          <p:spPr bwMode="auto">
            <a:xfrm>
              <a:off x="1019" y="2293"/>
              <a:ext cx="408" cy="734"/>
            </a:xfrm>
            <a:prstGeom prst="can">
              <a:avLst>
                <a:gd name="adj" fmla="val 59318"/>
              </a:avLst>
            </a:prstGeom>
            <a:gradFill rotWithShape="0">
              <a:gsLst>
                <a:gs pos="0">
                  <a:srgbClr val="FFFFFF">
                    <a:gamma/>
                    <a:shade val="7254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254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3" name="Oval 14"/>
            <p:cNvSpPr>
              <a:spLocks noChangeArrowheads="1"/>
            </p:cNvSpPr>
            <p:nvPr/>
          </p:nvSpPr>
          <p:spPr bwMode="auto">
            <a:xfrm>
              <a:off x="1540" y="2724"/>
              <a:ext cx="657" cy="38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57647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4" name="AutoShape 15"/>
            <p:cNvSpPr>
              <a:spLocks noChangeArrowheads="1"/>
            </p:cNvSpPr>
            <p:nvPr/>
          </p:nvSpPr>
          <p:spPr bwMode="auto">
            <a:xfrm>
              <a:off x="1676" y="2066"/>
              <a:ext cx="408" cy="961"/>
            </a:xfrm>
            <a:prstGeom prst="can">
              <a:avLst>
                <a:gd name="adj" fmla="val 59266"/>
              </a:avLst>
            </a:prstGeom>
            <a:gradFill rotWithShape="0">
              <a:gsLst>
                <a:gs pos="0">
                  <a:srgbClr val="FFFFFF">
                    <a:gamma/>
                    <a:shade val="7254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254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5" name="Oval 16"/>
            <p:cNvSpPr>
              <a:spLocks noChangeArrowheads="1"/>
            </p:cNvSpPr>
            <p:nvPr/>
          </p:nvSpPr>
          <p:spPr bwMode="auto">
            <a:xfrm>
              <a:off x="2198" y="2724"/>
              <a:ext cx="657" cy="38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57647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6" name="AutoShape 17"/>
            <p:cNvSpPr>
              <a:spLocks noChangeArrowheads="1"/>
            </p:cNvSpPr>
            <p:nvPr/>
          </p:nvSpPr>
          <p:spPr bwMode="auto">
            <a:xfrm>
              <a:off x="2334" y="1862"/>
              <a:ext cx="408" cy="1165"/>
            </a:xfrm>
            <a:prstGeom prst="can">
              <a:avLst>
                <a:gd name="adj" fmla="val 55151"/>
              </a:avLst>
            </a:prstGeom>
            <a:gradFill rotWithShape="0">
              <a:gsLst>
                <a:gs pos="0">
                  <a:srgbClr val="FFFFFF">
                    <a:gamma/>
                    <a:shade val="7254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254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7" name="Oval 18"/>
            <p:cNvSpPr>
              <a:spLocks noChangeArrowheads="1"/>
            </p:cNvSpPr>
            <p:nvPr/>
          </p:nvSpPr>
          <p:spPr bwMode="auto">
            <a:xfrm>
              <a:off x="2856" y="2724"/>
              <a:ext cx="657" cy="38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57647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8" name="AutoShape 19"/>
            <p:cNvSpPr>
              <a:spLocks noChangeArrowheads="1"/>
            </p:cNvSpPr>
            <p:nvPr/>
          </p:nvSpPr>
          <p:spPr bwMode="auto">
            <a:xfrm>
              <a:off x="2992" y="1635"/>
              <a:ext cx="408" cy="1392"/>
            </a:xfrm>
            <a:prstGeom prst="can">
              <a:avLst>
                <a:gd name="adj" fmla="val 56989"/>
              </a:avLst>
            </a:prstGeom>
            <a:gradFill rotWithShape="0">
              <a:gsLst>
                <a:gs pos="0">
                  <a:srgbClr val="FFFFFF">
                    <a:gamma/>
                    <a:shade val="7254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254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9" name="Oval 20"/>
            <p:cNvSpPr>
              <a:spLocks noChangeArrowheads="1"/>
            </p:cNvSpPr>
            <p:nvPr/>
          </p:nvSpPr>
          <p:spPr bwMode="auto">
            <a:xfrm>
              <a:off x="3513" y="2724"/>
              <a:ext cx="657" cy="38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57647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50" name="AutoShape 21"/>
            <p:cNvSpPr>
              <a:spLocks noChangeArrowheads="1"/>
            </p:cNvSpPr>
            <p:nvPr/>
          </p:nvSpPr>
          <p:spPr bwMode="auto">
            <a:xfrm>
              <a:off x="3649" y="1408"/>
              <a:ext cx="408" cy="1619"/>
            </a:xfrm>
            <a:prstGeom prst="can">
              <a:avLst>
                <a:gd name="adj" fmla="val 56381"/>
              </a:avLst>
            </a:prstGeom>
            <a:gradFill rotWithShape="0">
              <a:gsLst>
                <a:gs pos="0">
                  <a:srgbClr val="B94900"/>
                </a:gs>
                <a:gs pos="50000">
                  <a:srgbClr val="FF6400"/>
                </a:gs>
                <a:gs pos="100000">
                  <a:srgbClr val="B949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kumimoji="1" lang="zh-CN" altLang="zh-CN" sz="1400" kern="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51" name="Text Box 22"/>
            <p:cNvSpPr txBox="1">
              <a:spLocks noChangeArrowheads="1"/>
            </p:cNvSpPr>
            <p:nvPr/>
          </p:nvSpPr>
          <p:spPr bwMode="auto">
            <a:xfrm>
              <a:off x="971" y="3140"/>
              <a:ext cx="500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800" kern="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Value 1</a:t>
              </a:r>
            </a:p>
          </p:txBody>
        </p:sp>
        <p:sp>
          <p:nvSpPr>
            <p:cNvPr id="52" name="Text Box 23"/>
            <p:cNvSpPr txBox="1">
              <a:spLocks noChangeArrowheads="1"/>
            </p:cNvSpPr>
            <p:nvPr/>
          </p:nvSpPr>
          <p:spPr bwMode="auto">
            <a:xfrm>
              <a:off x="1629" y="3140"/>
              <a:ext cx="500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800" kern="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Value 2</a:t>
              </a:r>
            </a:p>
          </p:txBody>
        </p:sp>
        <p:sp>
          <p:nvSpPr>
            <p:cNvPr id="53" name="Text Box 24"/>
            <p:cNvSpPr txBox="1">
              <a:spLocks noChangeArrowheads="1"/>
            </p:cNvSpPr>
            <p:nvPr/>
          </p:nvSpPr>
          <p:spPr bwMode="auto">
            <a:xfrm>
              <a:off x="2287" y="3140"/>
              <a:ext cx="500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800" kern="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Value 3</a:t>
              </a:r>
            </a:p>
          </p:txBody>
        </p:sp>
        <p:sp>
          <p:nvSpPr>
            <p:cNvPr id="54" name="Text Box 25"/>
            <p:cNvSpPr txBox="1">
              <a:spLocks noChangeArrowheads="1"/>
            </p:cNvSpPr>
            <p:nvPr/>
          </p:nvSpPr>
          <p:spPr bwMode="auto">
            <a:xfrm>
              <a:off x="2945" y="3140"/>
              <a:ext cx="500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800" kern="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Value 4</a:t>
              </a:r>
            </a:p>
          </p:txBody>
        </p:sp>
        <p:sp>
          <p:nvSpPr>
            <p:cNvPr id="55" name="Text Box 26"/>
            <p:cNvSpPr txBox="1">
              <a:spLocks noChangeArrowheads="1"/>
            </p:cNvSpPr>
            <p:nvPr/>
          </p:nvSpPr>
          <p:spPr bwMode="auto">
            <a:xfrm>
              <a:off x="3603" y="3140"/>
              <a:ext cx="500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800" kern="0">
                  <a:solidFill>
                    <a:srgbClr val="FFCC00"/>
                  </a:solidFill>
                  <a:latin typeface="Arial Black" pitchFamily="34" charset="0"/>
                  <a:ea typeface="굴림" pitchFamily="34" charset="-127"/>
                </a:rPr>
                <a:t>Value 5</a:t>
              </a:r>
            </a:p>
          </p:txBody>
        </p:sp>
        <p:sp>
          <p:nvSpPr>
            <p:cNvPr id="56" name="Text Box 27"/>
            <p:cNvSpPr txBox="1">
              <a:spLocks noChangeArrowheads="1"/>
            </p:cNvSpPr>
            <p:nvPr/>
          </p:nvSpPr>
          <p:spPr bwMode="auto">
            <a:xfrm>
              <a:off x="1017" y="2568"/>
              <a:ext cx="40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300" kern="0">
                  <a:solidFill>
                    <a:srgbClr val="5F5F5F"/>
                  </a:solidFill>
                  <a:latin typeface="Arial Black" pitchFamily="34" charset="0"/>
                  <a:ea typeface="굴림" pitchFamily="34" charset="-127"/>
                </a:rPr>
                <a:t>10</a:t>
              </a:r>
            </a:p>
          </p:txBody>
        </p:sp>
        <p:sp>
          <p:nvSpPr>
            <p:cNvPr id="57" name="Text Box 28"/>
            <p:cNvSpPr txBox="1">
              <a:spLocks noChangeArrowheads="1"/>
            </p:cNvSpPr>
            <p:nvPr/>
          </p:nvSpPr>
          <p:spPr bwMode="auto">
            <a:xfrm>
              <a:off x="1675" y="2341"/>
              <a:ext cx="40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300" kern="0">
                  <a:solidFill>
                    <a:srgbClr val="5F5F5F"/>
                  </a:solidFill>
                  <a:latin typeface="Arial Black" pitchFamily="34" charset="0"/>
                  <a:ea typeface="굴림" pitchFamily="34" charset="-127"/>
                </a:rPr>
                <a:t>15</a:t>
              </a:r>
            </a:p>
          </p:txBody>
        </p:sp>
        <p:sp>
          <p:nvSpPr>
            <p:cNvPr id="58" name="Text Box 29"/>
            <p:cNvSpPr txBox="1">
              <a:spLocks noChangeArrowheads="1"/>
            </p:cNvSpPr>
            <p:nvPr/>
          </p:nvSpPr>
          <p:spPr bwMode="auto">
            <a:xfrm>
              <a:off x="2332" y="2129"/>
              <a:ext cx="40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300" kern="0">
                  <a:solidFill>
                    <a:srgbClr val="5F5F5F"/>
                  </a:solidFill>
                  <a:latin typeface="Arial Black" pitchFamily="34" charset="0"/>
                  <a:ea typeface="굴림" pitchFamily="34" charset="-127"/>
                </a:rPr>
                <a:t>20</a:t>
              </a:r>
            </a:p>
          </p:txBody>
        </p:sp>
        <p:sp>
          <p:nvSpPr>
            <p:cNvPr id="59" name="Text Box 30"/>
            <p:cNvSpPr txBox="1">
              <a:spLocks noChangeArrowheads="1"/>
            </p:cNvSpPr>
            <p:nvPr/>
          </p:nvSpPr>
          <p:spPr bwMode="auto">
            <a:xfrm>
              <a:off x="2990" y="1902"/>
              <a:ext cx="40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300" kern="0">
                  <a:solidFill>
                    <a:srgbClr val="5F5F5F"/>
                  </a:solidFill>
                  <a:latin typeface="Arial Black" pitchFamily="34" charset="0"/>
                  <a:ea typeface="굴림" pitchFamily="34" charset="-127"/>
                </a:rPr>
                <a:t>25</a:t>
              </a:r>
            </a:p>
          </p:txBody>
        </p:sp>
        <p:sp>
          <p:nvSpPr>
            <p:cNvPr id="60" name="Text Box 31"/>
            <p:cNvSpPr txBox="1">
              <a:spLocks noChangeArrowheads="1"/>
            </p:cNvSpPr>
            <p:nvPr/>
          </p:nvSpPr>
          <p:spPr bwMode="auto">
            <a:xfrm>
              <a:off x="3648" y="1675"/>
              <a:ext cx="40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300" kern="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30</a:t>
              </a:r>
            </a:p>
          </p:txBody>
        </p:sp>
        <p:sp>
          <p:nvSpPr>
            <p:cNvPr id="61" name="Text Box 32"/>
            <p:cNvSpPr txBox="1">
              <a:spLocks noChangeArrowheads="1"/>
            </p:cNvSpPr>
            <p:nvPr/>
          </p:nvSpPr>
          <p:spPr bwMode="auto">
            <a:xfrm>
              <a:off x="4196" y="1412"/>
              <a:ext cx="1247" cy="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100" kern="0">
                  <a:solidFill>
                    <a:srgbClr val="FFB400"/>
                  </a:solidFill>
                  <a:latin typeface="Arial Black" pitchFamily="34" charset="0"/>
                  <a:ea typeface="굴림" pitchFamily="34" charset="-127"/>
                </a:rPr>
                <a:t>More choices</a:t>
              </a:r>
            </a:p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100" kern="0">
                  <a:solidFill>
                    <a:srgbClr val="FFB400"/>
                  </a:solidFill>
                  <a:latin typeface="Arial Black" pitchFamily="34" charset="0"/>
                  <a:ea typeface="굴림" pitchFamily="34" charset="-127"/>
                </a:rPr>
                <a:t>and visual trends</a:t>
              </a:r>
            </a:p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en-US" sz="800" kern="0">
                  <a:solidFill>
                    <a:srgbClr val="9E9E9E"/>
                  </a:solidFill>
                  <a:ea typeface="굴림" pitchFamily="34" charset="-127"/>
                </a:rPr>
                <a:t>It’s about giving you the variety you need to meet the design on your mind. </a:t>
              </a:r>
            </a:p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en-US" sz="800" kern="0">
                  <a:solidFill>
                    <a:srgbClr val="9E9E9E"/>
                  </a:solidFill>
                  <a:ea typeface="굴림" pitchFamily="34" charset="-127"/>
                </a:rPr>
                <a:t>We create powerpoint templates based on new visual trends that’s fresh, relevant and always on the cutting edge.</a:t>
              </a:r>
              <a:endParaRPr kumimoji="1" lang="en-US" altLang="ko-KR" sz="800" kern="0">
                <a:solidFill>
                  <a:srgbClr val="9E9E9E"/>
                </a:solidFill>
                <a:ea typeface="굴림" pitchFamily="34" charset="-127"/>
              </a:endParaRPr>
            </a:p>
          </p:txBody>
        </p:sp>
        <p:sp>
          <p:nvSpPr>
            <p:cNvPr id="62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4195" y="2772"/>
              <a:ext cx="658" cy="15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725622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10" spc="-71">
                  <a:solidFill>
                    <a:srgbClr val="FFFFFF"/>
                  </a:solidFill>
                  <a:latin typeface="Arial Black"/>
                </a:rPr>
                <a:t>3D</a:t>
              </a:r>
              <a:endParaRPr lang="zh-CN" altLang="en-US" kern="10" spc="-71"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63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4218" y="2977"/>
              <a:ext cx="612" cy="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725622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10" spc="-36">
                  <a:solidFill>
                    <a:srgbClr val="FFFFFF"/>
                  </a:solidFill>
                  <a:latin typeface="Arial Black"/>
                </a:rPr>
                <a:t>EFFECT</a:t>
              </a:r>
              <a:endParaRPr lang="zh-CN" altLang="en-US" kern="10" spc="-36">
                <a:solidFill>
                  <a:srgbClr val="FFFFFF"/>
                </a:solidFill>
                <a:latin typeface="Arial Black"/>
              </a:endParaRPr>
            </a:p>
          </p:txBody>
        </p:sp>
        <p:grpSp>
          <p:nvGrpSpPr>
            <p:cNvPr id="64" name="Group 35"/>
            <p:cNvGrpSpPr>
              <a:grpSpLocks/>
            </p:cNvGrpSpPr>
            <p:nvPr/>
          </p:nvGrpSpPr>
          <p:grpSpPr bwMode="auto">
            <a:xfrm>
              <a:off x="680" y="1139"/>
              <a:ext cx="1315" cy="544"/>
              <a:chOff x="884" y="4700"/>
              <a:chExt cx="1315" cy="544"/>
            </a:xfrm>
          </p:grpSpPr>
          <p:sp>
            <p:nvSpPr>
              <p:cNvPr id="65" name="AutoShape 36"/>
              <p:cNvSpPr>
                <a:spLocks noChangeArrowheads="1"/>
              </p:cNvSpPr>
              <p:nvPr/>
            </p:nvSpPr>
            <p:spPr bwMode="auto">
              <a:xfrm>
                <a:off x="884" y="4700"/>
                <a:ext cx="1315" cy="544"/>
              </a:xfrm>
              <a:prstGeom prst="roundRect">
                <a:avLst>
                  <a:gd name="adj" fmla="val 6616"/>
                </a:avLst>
              </a:prstGeom>
              <a:solidFill>
                <a:srgbClr val="000000">
                  <a:alpha val="25098"/>
                </a:srgbClr>
              </a:solidFill>
              <a:ln w="19050" cap="rnd" algn="ctr">
                <a:solidFill>
                  <a:srgbClr val="9E9E9E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defTabSz="725622" fontAlgn="auto" latinLnBrk="1">
                  <a:spcBef>
                    <a:spcPct val="0"/>
                  </a:spcBef>
                  <a:spcAft>
                    <a:spcPts val="0"/>
                  </a:spcAft>
                  <a:buNone/>
                  <a:defRPr/>
                </a:pPr>
                <a:endParaRPr kumimoji="1" lang="zh-CN" altLang="zh-CN" sz="1400" kern="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>
                <a:off x="1247" y="4814"/>
                <a:ext cx="862" cy="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defTabSz="725622" fontAlgn="auto" latinLnBrk="1">
                  <a:spcBef>
                    <a:spcPct val="0"/>
                  </a:spcBef>
                  <a:spcAft>
                    <a:spcPts val="0"/>
                  </a:spcAft>
                  <a:buNone/>
                  <a:defRPr/>
                </a:pPr>
                <a:r>
                  <a:rPr kumimoji="1" lang="en-US" altLang="ko-KR" sz="800" kern="0">
                    <a:solidFill>
                      <a:srgbClr val="FFB400"/>
                    </a:solidFill>
                    <a:latin typeface="Arial Black" pitchFamily="34" charset="0"/>
                    <a:ea typeface="굴림" pitchFamily="34" charset="-127"/>
                  </a:rPr>
                  <a:t>Visual Appealing</a:t>
                </a:r>
                <a:endParaRPr kumimoji="1" lang="en-US" altLang="ko-KR" sz="800" kern="0">
                  <a:solidFill>
                    <a:srgbClr val="9E9E9E"/>
                  </a:solidFill>
                  <a:ea typeface="굴림" pitchFamily="34" charset="-127"/>
                </a:endParaRPr>
              </a:p>
            </p:txBody>
          </p:sp>
          <p:sp>
            <p:nvSpPr>
              <p:cNvPr id="67" name="Text Box 38"/>
              <p:cNvSpPr txBox="1">
                <a:spLocks noChangeArrowheads="1"/>
              </p:cNvSpPr>
              <p:nvPr/>
            </p:nvSpPr>
            <p:spPr bwMode="auto">
              <a:xfrm>
                <a:off x="1247" y="5000"/>
                <a:ext cx="862" cy="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defTabSz="725622" fontAlgn="auto" latinLnBrk="1">
                  <a:spcBef>
                    <a:spcPct val="0"/>
                  </a:spcBef>
                  <a:spcAft>
                    <a:spcPts val="0"/>
                  </a:spcAft>
                  <a:buNone/>
                  <a:defRPr/>
                </a:pPr>
                <a:r>
                  <a:rPr kumimoji="1" lang="en-US" altLang="ko-KR" sz="800" kern="0">
                    <a:solidFill>
                      <a:srgbClr val="9E9E9E"/>
                    </a:solidFill>
                    <a:latin typeface="Arial Black" pitchFamily="34" charset="0"/>
                    <a:ea typeface="굴림" pitchFamily="34" charset="-127"/>
                  </a:rPr>
                  <a:t>Subtle Touch</a:t>
                </a:r>
              </a:p>
            </p:txBody>
          </p:sp>
          <p:sp>
            <p:nvSpPr>
              <p:cNvPr id="68" name="AutoShape 39"/>
              <p:cNvSpPr>
                <a:spLocks noChangeArrowheads="1"/>
              </p:cNvSpPr>
              <p:nvPr/>
            </p:nvSpPr>
            <p:spPr bwMode="auto">
              <a:xfrm>
                <a:off x="1019" y="4768"/>
                <a:ext cx="149" cy="182"/>
              </a:xfrm>
              <a:prstGeom prst="can">
                <a:avLst>
                  <a:gd name="adj" fmla="val 61074"/>
                </a:avLst>
              </a:prstGeom>
              <a:gradFill rotWithShape="0">
                <a:gsLst>
                  <a:gs pos="0">
                    <a:srgbClr val="B94900"/>
                  </a:gs>
                  <a:gs pos="50000">
                    <a:srgbClr val="FF6400"/>
                  </a:gs>
                  <a:gs pos="100000">
                    <a:srgbClr val="B9490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defTabSz="725622" fontAlgn="auto" latinLnBrk="1">
                  <a:spcBef>
                    <a:spcPct val="0"/>
                  </a:spcBef>
                  <a:spcAft>
                    <a:spcPts val="0"/>
                  </a:spcAft>
                  <a:buNone/>
                  <a:defRPr/>
                </a:pPr>
                <a:endParaRPr kumimoji="1" lang="zh-CN" altLang="zh-CN" sz="1400" kern="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69" name="AutoShape 40"/>
              <p:cNvSpPr>
                <a:spLocks noChangeArrowheads="1"/>
              </p:cNvSpPr>
              <p:nvPr/>
            </p:nvSpPr>
            <p:spPr bwMode="auto">
              <a:xfrm>
                <a:off x="1019" y="4994"/>
                <a:ext cx="149" cy="182"/>
              </a:xfrm>
              <a:prstGeom prst="can">
                <a:avLst>
                  <a:gd name="adj" fmla="val 61074"/>
                </a:avLst>
              </a:prstGeom>
              <a:gradFill rotWithShape="0">
                <a:gsLst>
                  <a:gs pos="0">
                    <a:srgbClr val="FFFFFF">
                      <a:gamma/>
                      <a:shade val="7254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7254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defTabSz="725622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kern="0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9835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7"/>
          <p:cNvGrpSpPr>
            <a:grpSpLocks/>
          </p:cNvGrpSpPr>
          <p:nvPr/>
        </p:nvGrpSpPr>
        <p:grpSpPr bwMode="auto">
          <a:xfrm>
            <a:off x="914653" y="2244531"/>
            <a:ext cx="7561263" cy="2727554"/>
            <a:chOff x="680" y="1139"/>
            <a:chExt cx="4763" cy="2291"/>
          </a:xfrm>
        </p:grpSpPr>
        <p:sp>
          <p:nvSpPr>
            <p:cNvPr id="37" name="Rectangle 8"/>
            <p:cNvSpPr>
              <a:spLocks noChangeArrowheads="1"/>
            </p:cNvSpPr>
            <p:nvPr/>
          </p:nvSpPr>
          <p:spPr bwMode="auto">
            <a:xfrm>
              <a:off x="680" y="3125"/>
              <a:ext cx="4173" cy="20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kumimoji="1" lang="zh-CN" altLang="zh-CN" sz="1400" kern="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38" name="Rectangle 9"/>
            <p:cNvSpPr>
              <a:spLocks noChangeArrowheads="1"/>
            </p:cNvSpPr>
            <p:nvPr/>
          </p:nvSpPr>
          <p:spPr bwMode="auto">
            <a:xfrm>
              <a:off x="680" y="2717"/>
              <a:ext cx="4173" cy="4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kumimoji="1" lang="zh-CN" altLang="zh-CN" sz="1400" kern="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4853" y="2616"/>
              <a:ext cx="408" cy="611"/>
            </a:xfrm>
            <a:custGeom>
              <a:avLst/>
              <a:gdLst>
                <a:gd name="T0" fmla="*/ 0 w 408"/>
                <a:gd name="T1" fmla="*/ 0 h 611"/>
                <a:gd name="T2" fmla="*/ 0 w 408"/>
                <a:gd name="T3" fmla="*/ 611 h 611"/>
                <a:gd name="T4" fmla="*/ 408 w 408"/>
                <a:gd name="T5" fmla="*/ 305 h 611"/>
                <a:gd name="T6" fmla="*/ 0 w 408"/>
                <a:gd name="T7" fmla="*/ 0 h 6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"/>
                <a:gd name="T13" fmla="*/ 0 h 611"/>
                <a:gd name="T14" fmla="*/ 408 w 408"/>
                <a:gd name="T15" fmla="*/ 611 h 6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" h="611">
                  <a:moveTo>
                    <a:pt x="0" y="0"/>
                  </a:moveTo>
                  <a:lnTo>
                    <a:pt x="0" y="611"/>
                  </a:lnTo>
                  <a:lnTo>
                    <a:pt x="408" y="3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725622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4853" y="2921"/>
              <a:ext cx="408" cy="509"/>
            </a:xfrm>
            <a:custGeom>
              <a:avLst/>
              <a:gdLst>
                <a:gd name="T0" fmla="*/ 0 w 408"/>
                <a:gd name="T1" fmla="*/ 306 h 509"/>
                <a:gd name="T2" fmla="*/ 0 w 408"/>
                <a:gd name="T3" fmla="*/ 509 h 509"/>
                <a:gd name="T4" fmla="*/ 408 w 408"/>
                <a:gd name="T5" fmla="*/ 204 h 509"/>
                <a:gd name="T6" fmla="*/ 408 w 408"/>
                <a:gd name="T7" fmla="*/ 0 h 509"/>
                <a:gd name="T8" fmla="*/ 0 w 408"/>
                <a:gd name="T9" fmla="*/ 306 h 5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8"/>
                <a:gd name="T16" fmla="*/ 0 h 509"/>
                <a:gd name="T17" fmla="*/ 408 w 408"/>
                <a:gd name="T18" fmla="*/ 509 h 5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8" h="509">
                  <a:moveTo>
                    <a:pt x="0" y="306"/>
                  </a:moveTo>
                  <a:lnTo>
                    <a:pt x="0" y="509"/>
                  </a:lnTo>
                  <a:lnTo>
                    <a:pt x="408" y="204"/>
                  </a:lnTo>
                  <a:lnTo>
                    <a:pt x="408" y="0"/>
                  </a:lnTo>
                  <a:lnTo>
                    <a:pt x="0" y="306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725622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sp>
          <p:nvSpPr>
            <p:cNvPr id="41" name="Oval 12"/>
            <p:cNvSpPr>
              <a:spLocks noChangeArrowheads="1"/>
            </p:cNvSpPr>
            <p:nvPr/>
          </p:nvSpPr>
          <p:spPr bwMode="auto">
            <a:xfrm>
              <a:off x="883" y="2724"/>
              <a:ext cx="657" cy="38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57647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2" name="AutoShape 13"/>
            <p:cNvSpPr>
              <a:spLocks noChangeArrowheads="1"/>
            </p:cNvSpPr>
            <p:nvPr/>
          </p:nvSpPr>
          <p:spPr bwMode="auto">
            <a:xfrm>
              <a:off x="1019" y="2293"/>
              <a:ext cx="408" cy="734"/>
            </a:xfrm>
            <a:prstGeom prst="can">
              <a:avLst>
                <a:gd name="adj" fmla="val 59318"/>
              </a:avLst>
            </a:prstGeom>
            <a:gradFill rotWithShape="0">
              <a:gsLst>
                <a:gs pos="0">
                  <a:srgbClr val="FFFFFF">
                    <a:gamma/>
                    <a:shade val="7254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254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3" name="Oval 14"/>
            <p:cNvSpPr>
              <a:spLocks noChangeArrowheads="1"/>
            </p:cNvSpPr>
            <p:nvPr/>
          </p:nvSpPr>
          <p:spPr bwMode="auto">
            <a:xfrm>
              <a:off x="1540" y="2724"/>
              <a:ext cx="657" cy="38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57647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4" name="AutoShape 15"/>
            <p:cNvSpPr>
              <a:spLocks noChangeArrowheads="1"/>
            </p:cNvSpPr>
            <p:nvPr/>
          </p:nvSpPr>
          <p:spPr bwMode="auto">
            <a:xfrm>
              <a:off x="1676" y="2066"/>
              <a:ext cx="408" cy="961"/>
            </a:xfrm>
            <a:prstGeom prst="can">
              <a:avLst>
                <a:gd name="adj" fmla="val 59266"/>
              </a:avLst>
            </a:prstGeom>
            <a:gradFill rotWithShape="0">
              <a:gsLst>
                <a:gs pos="0">
                  <a:srgbClr val="FFFFFF">
                    <a:gamma/>
                    <a:shade val="7254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254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5" name="Oval 16"/>
            <p:cNvSpPr>
              <a:spLocks noChangeArrowheads="1"/>
            </p:cNvSpPr>
            <p:nvPr/>
          </p:nvSpPr>
          <p:spPr bwMode="auto">
            <a:xfrm>
              <a:off x="2198" y="2724"/>
              <a:ext cx="657" cy="38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57647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6" name="AutoShape 17"/>
            <p:cNvSpPr>
              <a:spLocks noChangeArrowheads="1"/>
            </p:cNvSpPr>
            <p:nvPr/>
          </p:nvSpPr>
          <p:spPr bwMode="auto">
            <a:xfrm>
              <a:off x="2334" y="1862"/>
              <a:ext cx="408" cy="1165"/>
            </a:xfrm>
            <a:prstGeom prst="can">
              <a:avLst>
                <a:gd name="adj" fmla="val 55151"/>
              </a:avLst>
            </a:prstGeom>
            <a:gradFill rotWithShape="0">
              <a:gsLst>
                <a:gs pos="0">
                  <a:srgbClr val="FFFFFF">
                    <a:gamma/>
                    <a:shade val="7254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254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7" name="Oval 18"/>
            <p:cNvSpPr>
              <a:spLocks noChangeArrowheads="1"/>
            </p:cNvSpPr>
            <p:nvPr/>
          </p:nvSpPr>
          <p:spPr bwMode="auto">
            <a:xfrm>
              <a:off x="2856" y="2724"/>
              <a:ext cx="657" cy="38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57647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8" name="AutoShape 19"/>
            <p:cNvSpPr>
              <a:spLocks noChangeArrowheads="1"/>
            </p:cNvSpPr>
            <p:nvPr/>
          </p:nvSpPr>
          <p:spPr bwMode="auto">
            <a:xfrm>
              <a:off x="2992" y="1635"/>
              <a:ext cx="408" cy="1392"/>
            </a:xfrm>
            <a:prstGeom prst="can">
              <a:avLst>
                <a:gd name="adj" fmla="val 56989"/>
              </a:avLst>
            </a:prstGeom>
            <a:gradFill rotWithShape="0">
              <a:gsLst>
                <a:gs pos="0">
                  <a:srgbClr val="FFFFFF">
                    <a:gamma/>
                    <a:shade val="7254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254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49" name="Oval 20"/>
            <p:cNvSpPr>
              <a:spLocks noChangeArrowheads="1"/>
            </p:cNvSpPr>
            <p:nvPr/>
          </p:nvSpPr>
          <p:spPr bwMode="auto">
            <a:xfrm>
              <a:off x="3513" y="2724"/>
              <a:ext cx="657" cy="385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57647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72562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ker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50" name="AutoShape 21"/>
            <p:cNvSpPr>
              <a:spLocks noChangeArrowheads="1"/>
            </p:cNvSpPr>
            <p:nvPr/>
          </p:nvSpPr>
          <p:spPr bwMode="auto">
            <a:xfrm>
              <a:off x="3649" y="1408"/>
              <a:ext cx="408" cy="1619"/>
            </a:xfrm>
            <a:prstGeom prst="can">
              <a:avLst>
                <a:gd name="adj" fmla="val 56381"/>
              </a:avLst>
            </a:prstGeom>
            <a:gradFill rotWithShape="0">
              <a:gsLst>
                <a:gs pos="0">
                  <a:srgbClr val="0049B9"/>
                </a:gs>
                <a:gs pos="50000">
                  <a:srgbClr val="0064FF"/>
                </a:gs>
                <a:gs pos="100000">
                  <a:srgbClr val="0049B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kumimoji="1" lang="zh-CN" altLang="zh-CN" sz="1400" kern="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51" name="Text Box 22"/>
            <p:cNvSpPr txBox="1">
              <a:spLocks noChangeArrowheads="1"/>
            </p:cNvSpPr>
            <p:nvPr/>
          </p:nvSpPr>
          <p:spPr bwMode="auto">
            <a:xfrm>
              <a:off x="971" y="3140"/>
              <a:ext cx="500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800" kern="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Value 1</a:t>
              </a:r>
            </a:p>
          </p:txBody>
        </p:sp>
        <p:sp>
          <p:nvSpPr>
            <p:cNvPr id="52" name="Text Box 23"/>
            <p:cNvSpPr txBox="1">
              <a:spLocks noChangeArrowheads="1"/>
            </p:cNvSpPr>
            <p:nvPr/>
          </p:nvSpPr>
          <p:spPr bwMode="auto">
            <a:xfrm>
              <a:off x="1629" y="3140"/>
              <a:ext cx="500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800" kern="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Value 2</a:t>
              </a:r>
            </a:p>
          </p:txBody>
        </p:sp>
        <p:sp>
          <p:nvSpPr>
            <p:cNvPr id="53" name="Text Box 24"/>
            <p:cNvSpPr txBox="1">
              <a:spLocks noChangeArrowheads="1"/>
            </p:cNvSpPr>
            <p:nvPr/>
          </p:nvSpPr>
          <p:spPr bwMode="auto">
            <a:xfrm>
              <a:off x="2287" y="3140"/>
              <a:ext cx="500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800" kern="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Value 3</a:t>
              </a:r>
            </a:p>
          </p:txBody>
        </p:sp>
        <p:sp>
          <p:nvSpPr>
            <p:cNvPr id="54" name="Text Box 25"/>
            <p:cNvSpPr txBox="1">
              <a:spLocks noChangeArrowheads="1"/>
            </p:cNvSpPr>
            <p:nvPr/>
          </p:nvSpPr>
          <p:spPr bwMode="auto">
            <a:xfrm>
              <a:off x="2945" y="3140"/>
              <a:ext cx="500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800" kern="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Value 4</a:t>
              </a:r>
            </a:p>
          </p:txBody>
        </p:sp>
        <p:sp>
          <p:nvSpPr>
            <p:cNvPr id="55" name="Text Box 26"/>
            <p:cNvSpPr txBox="1">
              <a:spLocks noChangeArrowheads="1"/>
            </p:cNvSpPr>
            <p:nvPr/>
          </p:nvSpPr>
          <p:spPr bwMode="auto">
            <a:xfrm>
              <a:off x="3603" y="3140"/>
              <a:ext cx="500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800" kern="0">
                  <a:solidFill>
                    <a:srgbClr val="FFCC00"/>
                  </a:solidFill>
                  <a:latin typeface="Arial Black" pitchFamily="34" charset="0"/>
                  <a:ea typeface="굴림" pitchFamily="34" charset="-127"/>
                </a:rPr>
                <a:t>Value 5</a:t>
              </a:r>
            </a:p>
          </p:txBody>
        </p:sp>
        <p:sp>
          <p:nvSpPr>
            <p:cNvPr id="56" name="Text Box 27"/>
            <p:cNvSpPr txBox="1">
              <a:spLocks noChangeArrowheads="1"/>
            </p:cNvSpPr>
            <p:nvPr/>
          </p:nvSpPr>
          <p:spPr bwMode="auto">
            <a:xfrm>
              <a:off x="1017" y="2568"/>
              <a:ext cx="40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300" kern="0">
                  <a:solidFill>
                    <a:srgbClr val="5F5F5F"/>
                  </a:solidFill>
                  <a:latin typeface="Arial Black" pitchFamily="34" charset="0"/>
                  <a:ea typeface="굴림" pitchFamily="34" charset="-127"/>
                </a:rPr>
                <a:t>10</a:t>
              </a:r>
            </a:p>
          </p:txBody>
        </p:sp>
        <p:sp>
          <p:nvSpPr>
            <p:cNvPr id="57" name="Text Box 28"/>
            <p:cNvSpPr txBox="1">
              <a:spLocks noChangeArrowheads="1"/>
            </p:cNvSpPr>
            <p:nvPr/>
          </p:nvSpPr>
          <p:spPr bwMode="auto">
            <a:xfrm>
              <a:off x="1675" y="2341"/>
              <a:ext cx="40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300" kern="0">
                  <a:solidFill>
                    <a:srgbClr val="5F5F5F"/>
                  </a:solidFill>
                  <a:latin typeface="Arial Black" pitchFamily="34" charset="0"/>
                  <a:ea typeface="굴림" pitchFamily="34" charset="-127"/>
                </a:rPr>
                <a:t>15</a:t>
              </a:r>
            </a:p>
          </p:txBody>
        </p:sp>
        <p:sp>
          <p:nvSpPr>
            <p:cNvPr id="58" name="Text Box 29"/>
            <p:cNvSpPr txBox="1">
              <a:spLocks noChangeArrowheads="1"/>
            </p:cNvSpPr>
            <p:nvPr/>
          </p:nvSpPr>
          <p:spPr bwMode="auto">
            <a:xfrm>
              <a:off x="2332" y="2129"/>
              <a:ext cx="40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300" kern="0">
                  <a:solidFill>
                    <a:srgbClr val="5F5F5F"/>
                  </a:solidFill>
                  <a:latin typeface="Arial Black" pitchFamily="34" charset="0"/>
                  <a:ea typeface="굴림" pitchFamily="34" charset="-127"/>
                </a:rPr>
                <a:t>20</a:t>
              </a:r>
            </a:p>
          </p:txBody>
        </p:sp>
        <p:sp>
          <p:nvSpPr>
            <p:cNvPr id="59" name="Text Box 30"/>
            <p:cNvSpPr txBox="1">
              <a:spLocks noChangeArrowheads="1"/>
            </p:cNvSpPr>
            <p:nvPr/>
          </p:nvSpPr>
          <p:spPr bwMode="auto">
            <a:xfrm>
              <a:off x="2990" y="1902"/>
              <a:ext cx="40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300" kern="0">
                  <a:solidFill>
                    <a:srgbClr val="5F5F5F"/>
                  </a:solidFill>
                  <a:latin typeface="Arial Black" pitchFamily="34" charset="0"/>
                  <a:ea typeface="굴림" pitchFamily="34" charset="-127"/>
                </a:rPr>
                <a:t>25</a:t>
              </a:r>
            </a:p>
          </p:txBody>
        </p:sp>
        <p:sp>
          <p:nvSpPr>
            <p:cNvPr id="60" name="Text Box 31"/>
            <p:cNvSpPr txBox="1">
              <a:spLocks noChangeArrowheads="1"/>
            </p:cNvSpPr>
            <p:nvPr/>
          </p:nvSpPr>
          <p:spPr bwMode="auto">
            <a:xfrm>
              <a:off x="3648" y="1675"/>
              <a:ext cx="408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300" kern="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30</a:t>
              </a:r>
            </a:p>
          </p:txBody>
        </p:sp>
        <p:sp>
          <p:nvSpPr>
            <p:cNvPr id="61" name="Text Box 32"/>
            <p:cNvSpPr txBox="1">
              <a:spLocks noChangeArrowheads="1"/>
            </p:cNvSpPr>
            <p:nvPr/>
          </p:nvSpPr>
          <p:spPr bwMode="auto">
            <a:xfrm>
              <a:off x="4196" y="1412"/>
              <a:ext cx="1247" cy="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100" kern="0">
                  <a:solidFill>
                    <a:srgbClr val="0064FF"/>
                  </a:solidFill>
                  <a:latin typeface="Arial Black" pitchFamily="34" charset="0"/>
                  <a:ea typeface="굴림" pitchFamily="34" charset="-127"/>
                </a:rPr>
                <a:t>More choices</a:t>
              </a:r>
            </a:p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ko-KR" sz="1100" kern="0">
                  <a:solidFill>
                    <a:srgbClr val="0064FF"/>
                  </a:solidFill>
                  <a:latin typeface="Arial Black" pitchFamily="34" charset="0"/>
                  <a:ea typeface="굴림" pitchFamily="34" charset="-127"/>
                </a:rPr>
                <a:t>and visual trends</a:t>
              </a:r>
            </a:p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en-US" sz="800" kern="0">
                  <a:solidFill>
                    <a:srgbClr val="9E9E9E"/>
                  </a:solidFill>
                  <a:ea typeface="굴림" pitchFamily="34" charset="-127"/>
                </a:rPr>
                <a:t>It’s about giving you the variety you need to meet the design on your mind. </a:t>
              </a:r>
            </a:p>
            <a:p>
              <a:pPr defTabSz="725622" fontAlgn="auto" latinLnBrk="1"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r>
                <a:rPr kumimoji="1" lang="en-US" altLang="en-US" sz="800" kern="0">
                  <a:solidFill>
                    <a:srgbClr val="9E9E9E"/>
                  </a:solidFill>
                  <a:ea typeface="굴림" pitchFamily="34" charset="-127"/>
                </a:rPr>
                <a:t>We create powerpoint templates based on new visual trends that’s fresh, relevant and always on the cutting edge.</a:t>
              </a:r>
              <a:endParaRPr kumimoji="1" lang="en-US" altLang="ko-KR" sz="800" kern="0">
                <a:solidFill>
                  <a:srgbClr val="9E9E9E"/>
                </a:solidFill>
                <a:ea typeface="굴림" pitchFamily="34" charset="-127"/>
              </a:endParaRPr>
            </a:p>
          </p:txBody>
        </p:sp>
        <p:sp>
          <p:nvSpPr>
            <p:cNvPr id="62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4195" y="2772"/>
              <a:ext cx="658" cy="15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725622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10" spc="-71">
                  <a:solidFill>
                    <a:srgbClr val="FFFFFF"/>
                  </a:solidFill>
                  <a:latin typeface="Arial Black"/>
                </a:rPr>
                <a:t>3D</a:t>
              </a:r>
              <a:endParaRPr lang="zh-CN" altLang="en-US" kern="10" spc="-71"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63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4218" y="2977"/>
              <a:ext cx="612" cy="6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725622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10" spc="-36">
                  <a:solidFill>
                    <a:srgbClr val="FFFFFF"/>
                  </a:solidFill>
                  <a:latin typeface="Arial Black"/>
                </a:rPr>
                <a:t>EFFECT</a:t>
              </a:r>
              <a:endParaRPr lang="zh-CN" altLang="en-US" kern="10" spc="-36">
                <a:solidFill>
                  <a:srgbClr val="FFFFFF"/>
                </a:solidFill>
                <a:latin typeface="Arial Black"/>
              </a:endParaRPr>
            </a:p>
          </p:txBody>
        </p:sp>
        <p:grpSp>
          <p:nvGrpSpPr>
            <p:cNvPr id="64" name="Group 35"/>
            <p:cNvGrpSpPr>
              <a:grpSpLocks/>
            </p:cNvGrpSpPr>
            <p:nvPr/>
          </p:nvGrpSpPr>
          <p:grpSpPr bwMode="auto">
            <a:xfrm>
              <a:off x="680" y="1139"/>
              <a:ext cx="1315" cy="544"/>
              <a:chOff x="884" y="4700"/>
              <a:chExt cx="1315" cy="544"/>
            </a:xfrm>
          </p:grpSpPr>
          <p:sp>
            <p:nvSpPr>
              <p:cNvPr id="65" name="AutoShape 36"/>
              <p:cNvSpPr>
                <a:spLocks noChangeArrowheads="1"/>
              </p:cNvSpPr>
              <p:nvPr/>
            </p:nvSpPr>
            <p:spPr bwMode="auto">
              <a:xfrm>
                <a:off x="884" y="4700"/>
                <a:ext cx="1315" cy="544"/>
              </a:xfrm>
              <a:prstGeom prst="roundRect">
                <a:avLst>
                  <a:gd name="adj" fmla="val 6616"/>
                </a:avLst>
              </a:prstGeom>
              <a:solidFill>
                <a:srgbClr val="000000">
                  <a:alpha val="10196"/>
                </a:srgbClr>
              </a:solidFill>
              <a:ln w="19050" cap="rnd" algn="ctr">
                <a:solidFill>
                  <a:srgbClr val="9E9E9E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defTabSz="725622" fontAlgn="auto" latinLnBrk="1">
                  <a:spcBef>
                    <a:spcPct val="0"/>
                  </a:spcBef>
                  <a:spcAft>
                    <a:spcPts val="0"/>
                  </a:spcAft>
                  <a:buNone/>
                  <a:defRPr/>
                </a:pPr>
                <a:endParaRPr kumimoji="1" lang="zh-CN" altLang="zh-CN" sz="1400" kern="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>
                <a:off x="1247" y="4814"/>
                <a:ext cx="862" cy="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defTabSz="725622" fontAlgn="auto" latinLnBrk="1">
                  <a:spcBef>
                    <a:spcPct val="0"/>
                  </a:spcBef>
                  <a:spcAft>
                    <a:spcPts val="0"/>
                  </a:spcAft>
                  <a:buNone/>
                  <a:defRPr/>
                </a:pPr>
                <a:r>
                  <a:rPr kumimoji="1" lang="en-US" altLang="ko-KR" sz="800" kern="0">
                    <a:solidFill>
                      <a:srgbClr val="0064FF"/>
                    </a:solidFill>
                    <a:latin typeface="Arial Black" pitchFamily="34" charset="0"/>
                    <a:ea typeface="굴림" pitchFamily="34" charset="-127"/>
                  </a:rPr>
                  <a:t>Visual Appealing</a:t>
                </a:r>
              </a:p>
            </p:txBody>
          </p:sp>
          <p:sp>
            <p:nvSpPr>
              <p:cNvPr id="67" name="Text Box 38"/>
              <p:cNvSpPr txBox="1">
                <a:spLocks noChangeArrowheads="1"/>
              </p:cNvSpPr>
              <p:nvPr/>
            </p:nvSpPr>
            <p:spPr bwMode="auto">
              <a:xfrm>
                <a:off x="1247" y="5000"/>
                <a:ext cx="862" cy="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defTabSz="725622" fontAlgn="auto" latinLnBrk="1">
                  <a:spcBef>
                    <a:spcPct val="0"/>
                  </a:spcBef>
                  <a:spcAft>
                    <a:spcPts val="0"/>
                  </a:spcAft>
                  <a:buNone/>
                  <a:defRPr/>
                </a:pPr>
                <a:r>
                  <a:rPr kumimoji="1" lang="en-US" altLang="ko-KR" sz="800" kern="0">
                    <a:solidFill>
                      <a:srgbClr val="9E9E9E"/>
                    </a:solidFill>
                    <a:latin typeface="Arial Black" pitchFamily="34" charset="0"/>
                    <a:ea typeface="굴림" pitchFamily="34" charset="-127"/>
                  </a:rPr>
                  <a:t>Subtle Touch</a:t>
                </a:r>
              </a:p>
            </p:txBody>
          </p:sp>
          <p:sp>
            <p:nvSpPr>
              <p:cNvPr id="68" name="AutoShape 39"/>
              <p:cNvSpPr>
                <a:spLocks noChangeArrowheads="1"/>
              </p:cNvSpPr>
              <p:nvPr/>
            </p:nvSpPr>
            <p:spPr bwMode="auto">
              <a:xfrm>
                <a:off x="1019" y="4768"/>
                <a:ext cx="149" cy="182"/>
              </a:xfrm>
              <a:prstGeom prst="can">
                <a:avLst>
                  <a:gd name="adj" fmla="val 61074"/>
                </a:avLst>
              </a:prstGeom>
              <a:gradFill rotWithShape="0">
                <a:gsLst>
                  <a:gs pos="0">
                    <a:srgbClr val="0049B9"/>
                  </a:gs>
                  <a:gs pos="50000">
                    <a:srgbClr val="0064FF"/>
                  </a:gs>
                  <a:gs pos="100000">
                    <a:srgbClr val="0049B9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defTabSz="725622" fontAlgn="auto" latinLnBrk="1">
                  <a:spcBef>
                    <a:spcPct val="0"/>
                  </a:spcBef>
                  <a:spcAft>
                    <a:spcPts val="0"/>
                  </a:spcAft>
                  <a:buNone/>
                  <a:defRPr/>
                </a:pPr>
                <a:endParaRPr kumimoji="1" lang="zh-CN" altLang="zh-CN" sz="1400" kern="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69" name="AutoShape 40"/>
              <p:cNvSpPr>
                <a:spLocks noChangeArrowheads="1"/>
              </p:cNvSpPr>
              <p:nvPr/>
            </p:nvSpPr>
            <p:spPr bwMode="auto">
              <a:xfrm>
                <a:off x="1019" y="4994"/>
                <a:ext cx="149" cy="182"/>
              </a:xfrm>
              <a:prstGeom prst="can">
                <a:avLst>
                  <a:gd name="adj" fmla="val 61074"/>
                </a:avLst>
              </a:prstGeom>
              <a:gradFill rotWithShape="0">
                <a:gsLst>
                  <a:gs pos="0">
                    <a:srgbClr val="FFFFFF">
                      <a:gamma/>
                      <a:shade val="7254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7254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defTabSz="725622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kern="0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2321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360</Words>
  <Application>Microsoft Office PowerPoint</Application>
  <PresentationFormat>全屏显示(4:3)</PresentationFormat>
  <Paragraphs>53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2019-08-17T12:24:55Z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