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6800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6916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0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8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Title 6"/>
          <p:cNvSpPr txBox="1">
            <a:spLocks/>
          </p:cNvSpPr>
          <p:nvPr/>
        </p:nvSpPr>
        <p:spPr>
          <a:xfrm>
            <a:off x="1752600" y="1142949"/>
            <a:ext cx="5638800" cy="35350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283" fontAlgn="auto">
              <a:spcAft>
                <a:spcPts val="0"/>
              </a:spcAft>
              <a:defRPr/>
            </a:pPr>
            <a:r>
              <a:rPr lang="en-US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Income Management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791" name="Text Placeholder 7"/>
          <p:cNvSpPr txBox="1">
            <a:spLocks/>
          </p:cNvSpPr>
          <p:nvPr/>
        </p:nvSpPr>
        <p:spPr>
          <a:xfrm>
            <a:off x="2514600" y="1494917"/>
            <a:ext cx="4114800" cy="20073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283" fontAlgn="auto">
              <a:spcAft>
                <a:spcPts val="0"/>
              </a:spcAft>
              <a:defRPr/>
            </a:pPr>
            <a:r>
              <a:rPr lang="en-US">
                <a:solidFill>
                  <a:srgbClr val="FFFFFF">
                    <a:lumMod val="75000"/>
                  </a:srgbClr>
                </a:solidFill>
                <a:latin typeface="Roboto Condensed"/>
              </a:rPr>
              <a:t>Income Management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grpSp>
        <p:nvGrpSpPr>
          <p:cNvPr id="792" name="Group 161"/>
          <p:cNvGrpSpPr/>
          <p:nvPr/>
        </p:nvGrpSpPr>
        <p:grpSpPr>
          <a:xfrm>
            <a:off x="965127" y="4603414"/>
            <a:ext cx="837039" cy="510858"/>
            <a:chOff x="4908913" y="4079642"/>
            <a:chExt cx="927614" cy="566172"/>
          </a:xfrm>
        </p:grpSpPr>
        <p:sp>
          <p:nvSpPr>
            <p:cNvPr id="793" name="Freeform 57"/>
            <p:cNvSpPr>
              <a:spLocks/>
            </p:cNvSpPr>
            <p:nvPr/>
          </p:nvSpPr>
          <p:spPr bwMode="auto">
            <a:xfrm>
              <a:off x="4908913" y="4357673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1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4" y="68"/>
                </a:cxn>
                <a:cxn ang="0">
                  <a:pos x="178" y="68"/>
                </a:cxn>
                <a:cxn ang="0">
                  <a:pos x="161" y="68"/>
                </a:cxn>
                <a:cxn ang="0">
                  <a:pos x="129" y="65"/>
                </a:cxn>
                <a:cxn ang="0">
                  <a:pos x="97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2"/>
                </a:cxn>
                <a:cxn ang="0">
                  <a:pos x="97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8" y="110"/>
                </a:cxn>
                <a:cxn ang="0">
                  <a:pos x="194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1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1" y="13"/>
                    <a:pt x="339" y="25"/>
                    <a:pt x="323" y="35"/>
                  </a:cubicBezTo>
                  <a:cubicBezTo>
                    <a:pt x="314" y="40"/>
                    <a:pt x="303" y="46"/>
                    <a:pt x="291" y="50"/>
                  </a:cubicBezTo>
                  <a:cubicBezTo>
                    <a:pt x="281" y="54"/>
                    <a:pt x="270" y="57"/>
                    <a:pt x="258" y="59"/>
                  </a:cubicBezTo>
                  <a:cubicBezTo>
                    <a:pt x="248" y="62"/>
                    <a:pt x="237" y="64"/>
                    <a:pt x="226" y="65"/>
                  </a:cubicBezTo>
                  <a:cubicBezTo>
                    <a:pt x="216" y="66"/>
                    <a:pt x="205" y="67"/>
                    <a:pt x="194" y="68"/>
                  </a:cubicBezTo>
                  <a:cubicBezTo>
                    <a:pt x="189" y="68"/>
                    <a:pt x="183" y="68"/>
                    <a:pt x="178" y="68"/>
                  </a:cubicBezTo>
                  <a:cubicBezTo>
                    <a:pt x="172" y="68"/>
                    <a:pt x="167" y="68"/>
                    <a:pt x="161" y="68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8" y="64"/>
                    <a:pt x="107" y="62"/>
                    <a:pt x="97" y="59"/>
                  </a:cubicBezTo>
                  <a:cubicBezTo>
                    <a:pt x="85" y="57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5" y="1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55"/>
                    <a:pt x="17" y="66"/>
                    <a:pt x="32" y="76"/>
                  </a:cubicBezTo>
                  <a:cubicBezTo>
                    <a:pt x="41" y="82"/>
                    <a:pt x="52" y="87"/>
                    <a:pt x="64" y="92"/>
                  </a:cubicBezTo>
                  <a:cubicBezTo>
                    <a:pt x="74" y="95"/>
                    <a:pt x="85" y="99"/>
                    <a:pt x="97" y="101"/>
                  </a:cubicBezTo>
                  <a:cubicBezTo>
                    <a:pt x="107" y="104"/>
                    <a:pt x="118" y="106"/>
                    <a:pt x="129" y="107"/>
                  </a:cubicBezTo>
                  <a:cubicBezTo>
                    <a:pt x="139" y="109"/>
                    <a:pt x="150" y="110"/>
                    <a:pt x="161" y="110"/>
                  </a:cubicBezTo>
                  <a:cubicBezTo>
                    <a:pt x="167" y="110"/>
                    <a:pt x="172" y="110"/>
                    <a:pt x="178" y="110"/>
                  </a:cubicBezTo>
                  <a:cubicBezTo>
                    <a:pt x="183" y="110"/>
                    <a:pt x="189" y="110"/>
                    <a:pt x="194" y="110"/>
                  </a:cubicBezTo>
                  <a:cubicBezTo>
                    <a:pt x="205" y="110"/>
                    <a:pt x="216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70" y="99"/>
                    <a:pt x="281" y="96"/>
                    <a:pt x="291" y="92"/>
                  </a:cubicBezTo>
                  <a:cubicBezTo>
                    <a:pt x="303" y="87"/>
                    <a:pt x="314" y="82"/>
                    <a:pt x="323" y="76"/>
                  </a:cubicBezTo>
                  <a:cubicBezTo>
                    <a:pt x="339" y="67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794" name="Oval 58"/>
            <p:cNvSpPr>
              <a:spLocks noChangeArrowheads="1"/>
            </p:cNvSpPr>
            <p:nvPr/>
          </p:nvSpPr>
          <p:spPr bwMode="auto">
            <a:xfrm>
              <a:off x="4908913" y="4079642"/>
              <a:ext cx="927614" cy="422103"/>
            </a:xfrm>
            <a:prstGeom prst="ellipse">
              <a:avLst/>
            </a:pr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795" name="Freeform 59"/>
            <p:cNvSpPr>
              <a:spLocks/>
            </p:cNvSpPr>
            <p:nvPr/>
          </p:nvSpPr>
          <p:spPr bwMode="auto">
            <a:xfrm>
              <a:off x="4908913" y="4302067"/>
              <a:ext cx="927614" cy="285615"/>
            </a:xfrm>
            <a:custGeom>
              <a:avLst/>
              <a:gdLst/>
              <a:ahLst/>
              <a:cxnLst>
                <a:cxn ang="0">
                  <a:pos x="323" y="34"/>
                </a:cxn>
                <a:cxn ang="0">
                  <a:pos x="291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4" y="67"/>
                </a:cxn>
                <a:cxn ang="0">
                  <a:pos x="178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49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5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8" y="110"/>
                </a:cxn>
                <a:cxn ang="0">
                  <a:pos x="194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1" y="91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  <a:cxn ang="0">
                  <a:pos x="323" y="34"/>
                </a:cxn>
              </a:cxnLst>
              <a:rect l="0" t="0" r="r" b="b"/>
              <a:pathLst>
                <a:path w="355" h="110">
                  <a:moveTo>
                    <a:pt x="323" y="34"/>
                  </a:moveTo>
                  <a:cubicBezTo>
                    <a:pt x="314" y="40"/>
                    <a:pt x="303" y="45"/>
                    <a:pt x="291" y="50"/>
                  </a:cubicBezTo>
                  <a:cubicBezTo>
                    <a:pt x="281" y="53"/>
                    <a:pt x="270" y="56"/>
                    <a:pt x="258" y="59"/>
                  </a:cubicBezTo>
                  <a:cubicBezTo>
                    <a:pt x="248" y="61"/>
                    <a:pt x="237" y="63"/>
                    <a:pt x="226" y="65"/>
                  </a:cubicBezTo>
                  <a:cubicBezTo>
                    <a:pt x="215" y="66"/>
                    <a:pt x="205" y="67"/>
                    <a:pt x="194" y="67"/>
                  </a:cubicBezTo>
                  <a:cubicBezTo>
                    <a:pt x="188" y="68"/>
                    <a:pt x="183" y="68"/>
                    <a:pt x="178" y="68"/>
                  </a:cubicBezTo>
                  <a:cubicBezTo>
                    <a:pt x="172" y="68"/>
                    <a:pt x="167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8" y="63"/>
                    <a:pt x="107" y="61"/>
                    <a:pt x="96" y="59"/>
                  </a:cubicBezTo>
                  <a:cubicBezTo>
                    <a:pt x="85" y="56"/>
                    <a:pt x="74" y="53"/>
                    <a:pt x="64" y="49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5" y="12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5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7" y="103"/>
                    <a:pt x="118" y="105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7" y="110"/>
                    <a:pt x="172" y="110"/>
                    <a:pt x="178" y="110"/>
                  </a:cubicBezTo>
                  <a:cubicBezTo>
                    <a:pt x="183" y="110"/>
                    <a:pt x="188" y="110"/>
                    <a:pt x="194" y="110"/>
                  </a:cubicBezTo>
                  <a:cubicBezTo>
                    <a:pt x="205" y="109"/>
                    <a:pt x="215" y="108"/>
                    <a:pt x="226" y="107"/>
                  </a:cubicBezTo>
                  <a:cubicBezTo>
                    <a:pt x="237" y="105"/>
                    <a:pt x="248" y="103"/>
                    <a:pt x="258" y="101"/>
                  </a:cubicBezTo>
                  <a:cubicBezTo>
                    <a:pt x="270" y="98"/>
                    <a:pt x="281" y="95"/>
                    <a:pt x="291" y="91"/>
                  </a:cubicBezTo>
                  <a:cubicBezTo>
                    <a:pt x="303" y="87"/>
                    <a:pt x="314" y="82"/>
                    <a:pt x="323" y="76"/>
                  </a:cubicBezTo>
                  <a:cubicBezTo>
                    <a:pt x="339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51" y="12"/>
                    <a:pt x="339" y="24"/>
                    <a:pt x="323" y="34"/>
                  </a:cubicBezTo>
                </a:path>
              </a:pathLst>
            </a:custGeom>
            <a:solidFill>
              <a:srgbClr val="F19B14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796" name="Freeform 60"/>
            <p:cNvSpPr>
              <a:spLocks noEditPoints="1"/>
            </p:cNvSpPr>
            <p:nvPr/>
          </p:nvSpPr>
          <p:spPr bwMode="auto">
            <a:xfrm>
              <a:off x="4987266" y="4112501"/>
              <a:ext cx="773433" cy="328582"/>
            </a:xfrm>
            <a:custGeom>
              <a:avLst/>
              <a:gdLst/>
              <a:ahLst/>
              <a:cxnLst>
                <a:cxn ang="0">
                  <a:pos x="148" y="126"/>
                </a:cxn>
                <a:cxn ang="0">
                  <a:pos x="148" y="126"/>
                </a:cxn>
                <a:cxn ang="0">
                  <a:pos x="0" y="63"/>
                </a:cxn>
                <a:cxn ang="0">
                  <a:pos x="148" y="0"/>
                </a:cxn>
                <a:cxn ang="0">
                  <a:pos x="296" y="63"/>
                </a:cxn>
                <a:cxn ang="0">
                  <a:pos x="148" y="126"/>
                </a:cxn>
                <a:cxn ang="0">
                  <a:pos x="148" y="18"/>
                </a:cxn>
                <a:cxn ang="0">
                  <a:pos x="17" y="63"/>
                </a:cxn>
                <a:cxn ang="0">
                  <a:pos x="148" y="109"/>
                </a:cxn>
                <a:cxn ang="0">
                  <a:pos x="279" y="63"/>
                </a:cxn>
                <a:cxn ang="0">
                  <a:pos x="148" y="18"/>
                </a:cxn>
              </a:cxnLst>
              <a:rect l="0" t="0" r="r" b="b"/>
              <a:pathLst>
                <a:path w="296" h="126">
                  <a:moveTo>
                    <a:pt x="148" y="126"/>
                  </a:moveTo>
                  <a:cubicBezTo>
                    <a:pt x="148" y="126"/>
                    <a:pt x="148" y="126"/>
                    <a:pt x="148" y="126"/>
                  </a:cubicBezTo>
                  <a:cubicBezTo>
                    <a:pt x="76" y="126"/>
                    <a:pt x="0" y="104"/>
                    <a:pt x="0" y="63"/>
                  </a:cubicBezTo>
                  <a:cubicBezTo>
                    <a:pt x="0" y="22"/>
                    <a:pt x="76" y="0"/>
                    <a:pt x="148" y="0"/>
                  </a:cubicBezTo>
                  <a:cubicBezTo>
                    <a:pt x="220" y="0"/>
                    <a:pt x="296" y="22"/>
                    <a:pt x="296" y="63"/>
                  </a:cubicBezTo>
                  <a:cubicBezTo>
                    <a:pt x="296" y="104"/>
                    <a:pt x="220" y="126"/>
                    <a:pt x="148" y="126"/>
                  </a:cubicBezTo>
                  <a:moveTo>
                    <a:pt x="148" y="18"/>
                  </a:moveTo>
                  <a:cubicBezTo>
                    <a:pt x="71" y="18"/>
                    <a:pt x="17" y="42"/>
                    <a:pt x="17" y="63"/>
                  </a:cubicBezTo>
                  <a:cubicBezTo>
                    <a:pt x="17" y="85"/>
                    <a:pt x="71" y="109"/>
                    <a:pt x="148" y="109"/>
                  </a:cubicBezTo>
                  <a:cubicBezTo>
                    <a:pt x="225" y="109"/>
                    <a:pt x="279" y="85"/>
                    <a:pt x="279" y="63"/>
                  </a:cubicBezTo>
                  <a:cubicBezTo>
                    <a:pt x="279" y="42"/>
                    <a:pt x="225" y="18"/>
                    <a:pt x="148" y="18"/>
                  </a:cubicBezTo>
                </a:path>
              </a:pathLst>
            </a:custGeom>
            <a:solidFill>
              <a:srgbClr val="F19B14">
                <a:lumMod val="40000"/>
                <a:lumOff val="6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797" name="Group 208"/>
          <p:cNvGrpSpPr/>
          <p:nvPr/>
        </p:nvGrpSpPr>
        <p:grpSpPr>
          <a:xfrm>
            <a:off x="1902349" y="3934656"/>
            <a:ext cx="837039" cy="1171862"/>
            <a:chOff x="2677732" y="1646868"/>
            <a:chExt cx="927614" cy="1298749"/>
          </a:xfrm>
        </p:grpSpPr>
        <p:sp>
          <p:nvSpPr>
            <p:cNvPr id="798" name="Freeform 5"/>
            <p:cNvSpPr>
              <a:spLocks/>
            </p:cNvSpPr>
            <p:nvPr/>
          </p:nvSpPr>
          <p:spPr bwMode="auto">
            <a:xfrm>
              <a:off x="2677732" y="2657476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grpSp>
          <p:nvGrpSpPr>
            <p:cNvPr id="799" name="Group 198"/>
            <p:cNvGrpSpPr/>
            <p:nvPr/>
          </p:nvGrpSpPr>
          <p:grpSpPr>
            <a:xfrm>
              <a:off x="2677732" y="2373939"/>
              <a:ext cx="927614" cy="505511"/>
              <a:chOff x="2677732" y="2060123"/>
              <a:chExt cx="927614" cy="505511"/>
            </a:xfrm>
          </p:grpSpPr>
          <p:sp>
            <p:nvSpPr>
              <p:cNvPr id="830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rgbClr val="F19B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831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rgbClr val="F19B14">
                  <a:lumMod val="40000"/>
                  <a:lumOff val="6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832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rgbClr val="F19B14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800" name="Group 202"/>
            <p:cNvGrpSpPr/>
            <p:nvPr/>
          </p:nvGrpSpPr>
          <p:grpSpPr>
            <a:xfrm>
              <a:off x="2677732" y="2230109"/>
              <a:ext cx="927614" cy="540707"/>
              <a:chOff x="2677732" y="1646868"/>
              <a:chExt cx="927614" cy="540707"/>
            </a:xfrm>
          </p:grpSpPr>
          <p:sp>
            <p:nvSpPr>
              <p:cNvPr id="82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26" name="Group 204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2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2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2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01" name="Group 184"/>
            <p:cNvGrpSpPr/>
            <p:nvPr/>
          </p:nvGrpSpPr>
          <p:grpSpPr>
            <a:xfrm>
              <a:off x="2677732" y="2084477"/>
              <a:ext cx="927614" cy="540707"/>
              <a:chOff x="2677732" y="1646868"/>
              <a:chExt cx="927614" cy="540707"/>
            </a:xfrm>
          </p:grpSpPr>
          <p:sp>
            <p:nvSpPr>
              <p:cNvPr id="82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21" name="Group 186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2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2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2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02" name="Group 190"/>
            <p:cNvGrpSpPr/>
            <p:nvPr/>
          </p:nvGrpSpPr>
          <p:grpSpPr>
            <a:xfrm>
              <a:off x="2677732" y="1940647"/>
              <a:ext cx="927614" cy="540707"/>
              <a:chOff x="2677732" y="1646868"/>
              <a:chExt cx="927614" cy="540707"/>
            </a:xfrm>
          </p:grpSpPr>
          <p:sp>
            <p:nvSpPr>
              <p:cNvPr id="81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16" name="Group 192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1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1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1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03" name="Group 178"/>
            <p:cNvGrpSpPr/>
            <p:nvPr/>
          </p:nvGrpSpPr>
          <p:grpSpPr>
            <a:xfrm>
              <a:off x="2677732" y="1790698"/>
              <a:ext cx="927614" cy="540707"/>
              <a:chOff x="2677732" y="1646868"/>
              <a:chExt cx="927614" cy="540707"/>
            </a:xfrm>
          </p:grpSpPr>
          <p:sp>
            <p:nvSpPr>
              <p:cNvPr id="81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11" name="Group 180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1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1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1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04" name="Group 177"/>
            <p:cNvGrpSpPr/>
            <p:nvPr/>
          </p:nvGrpSpPr>
          <p:grpSpPr>
            <a:xfrm>
              <a:off x="2677732" y="1646868"/>
              <a:ext cx="927614" cy="540707"/>
              <a:chOff x="2677732" y="1646868"/>
              <a:chExt cx="927614" cy="540707"/>
            </a:xfrm>
          </p:grpSpPr>
          <p:sp>
            <p:nvSpPr>
              <p:cNvPr id="80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06" name="Group 176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0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0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0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</p:grpSp>
      <p:grpSp>
        <p:nvGrpSpPr>
          <p:cNvPr id="833" name="Group 263"/>
          <p:cNvGrpSpPr/>
          <p:nvPr/>
        </p:nvGrpSpPr>
        <p:grpSpPr>
          <a:xfrm>
            <a:off x="2898159" y="3527583"/>
            <a:ext cx="837039" cy="1578937"/>
            <a:chOff x="3657600" y="1431448"/>
            <a:chExt cx="927614" cy="1749902"/>
          </a:xfrm>
        </p:grpSpPr>
        <p:sp>
          <p:nvSpPr>
            <p:cNvPr id="834" name="Freeform 5"/>
            <p:cNvSpPr>
              <a:spLocks/>
            </p:cNvSpPr>
            <p:nvPr/>
          </p:nvSpPr>
          <p:spPr bwMode="auto">
            <a:xfrm>
              <a:off x="3657600" y="2893209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grpSp>
          <p:nvGrpSpPr>
            <p:cNvPr id="835" name="Group 211"/>
            <p:cNvGrpSpPr/>
            <p:nvPr/>
          </p:nvGrpSpPr>
          <p:grpSpPr>
            <a:xfrm>
              <a:off x="3657600" y="2609672"/>
              <a:ext cx="927614" cy="505511"/>
              <a:chOff x="2677732" y="2060123"/>
              <a:chExt cx="927614" cy="505511"/>
            </a:xfrm>
          </p:grpSpPr>
          <p:sp>
            <p:nvSpPr>
              <p:cNvPr id="884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rgbClr val="F19B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885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rgbClr val="F19B14">
                  <a:lumMod val="40000"/>
                  <a:lumOff val="6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886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rgbClr val="F19B14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836" name="Group 212"/>
            <p:cNvGrpSpPr/>
            <p:nvPr/>
          </p:nvGrpSpPr>
          <p:grpSpPr>
            <a:xfrm>
              <a:off x="3657600" y="2465842"/>
              <a:ext cx="927614" cy="540707"/>
              <a:chOff x="2677732" y="1646868"/>
              <a:chExt cx="927614" cy="540707"/>
            </a:xfrm>
          </p:grpSpPr>
          <p:sp>
            <p:nvSpPr>
              <p:cNvPr id="879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80" name="Group 23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81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82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83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37" name="Group 213"/>
            <p:cNvGrpSpPr/>
            <p:nvPr/>
          </p:nvGrpSpPr>
          <p:grpSpPr>
            <a:xfrm>
              <a:off x="3657600" y="2320210"/>
              <a:ext cx="927614" cy="540707"/>
              <a:chOff x="2677732" y="1646868"/>
              <a:chExt cx="927614" cy="540707"/>
            </a:xfrm>
          </p:grpSpPr>
          <p:sp>
            <p:nvSpPr>
              <p:cNvPr id="874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75" name="Group 23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76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77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78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38" name="Group 214"/>
            <p:cNvGrpSpPr/>
            <p:nvPr/>
          </p:nvGrpSpPr>
          <p:grpSpPr>
            <a:xfrm>
              <a:off x="3657600" y="2176380"/>
              <a:ext cx="927614" cy="540707"/>
              <a:chOff x="2677732" y="1646868"/>
              <a:chExt cx="927614" cy="540707"/>
            </a:xfrm>
          </p:grpSpPr>
          <p:sp>
            <p:nvSpPr>
              <p:cNvPr id="869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70" name="Group 22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71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72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73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39" name="Group 215"/>
            <p:cNvGrpSpPr/>
            <p:nvPr/>
          </p:nvGrpSpPr>
          <p:grpSpPr>
            <a:xfrm>
              <a:off x="3657600" y="2026431"/>
              <a:ext cx="927614" cy="540707"/>
              <a:chOff x="2677732" y="1646868"/>
              <a:chExt cx="927614" cy="540707"/>
            </a:xfrm>
          </p:grpSpPr>
          <p:sp>
            <p:nvSpPr>
              <p:cNvPr id="864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65" name="Group 22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66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67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68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40" name="Group 216"/>
            <p:cNvGrpSpPr/>
            <p:nvPr/>
          </p:nvGrpSpPr>
          <p:grpSpPr>
            <a:xfrm>
              <a:off x="3657600" y="1882601"/>
              <a:ext cx="927614" cy="540707"/>
              <a:chOff x="2677732" y="1646868"/>
              <a:chExt cx="927614" cy="540707"/>
            </a:xfrm>
          </p:grpSpPr>
          <p:sp>
            <p:nvSpPr>
              <p:cNvPr id="859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60" name="Group 21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61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62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63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41" name="Group 245"/>
            <p:cNvGrpSpPr/>
            <p:nvPr/>
          </p:nvGrpSpPr>
          <p:grpSpPr>
            <a:xfrm>
              <a:off x="3657600" y="1729385"/>
              <a:ext cx="927614" cy="540707"/>
              <a:chOff x="2677732" y="1646868"/>
              <a:chExt cx="927614" cy="540707"/>
            </a:xfrm>
          </p:grpSpPr>
          <p:sp>
            <p:nvSpPr>
              <p:cNvPr id="854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55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56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57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58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42" name="Group 251"/>
            <p:cNvGrpSpPr/>
            <p:nvPr/>
          </p:nvGrpSpPr>
          <p:grpSpPr>
            <a:xfrm>
              <a:off x="3657600" y="1582398"/>
              <a:ext cx="927614" cy="540707"/>
              <a:chOff x="2677732" y="1646868"/>
              <a:chExt cx="927614" cy="540707"/>
            </a:xfrm>
          </p:grpSpPr>
          <p:sp>
            <p:nvSpPr>
              <p:cNvPr id="849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50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51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52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53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43" name="Group 257"/>
            <p:cNvGrpSpPr/>
            <p:nvPr/>
          </p:nvGrpSpPr>
          <p:grpSpPr>
            <a:xfrm>
              <a:off x="3657600" y="1431448"/>
              <a:ext cx="927614" cy="540707"/>
              <a:chOff x="2677732" y="1646868"/>
              <a:chExt cx="927614" cy="540707"/>
            </a:xfrm>
          </p:grpSpPr>
          <p:sp>
            <p:nvSpPr>
              <p:cNvPr id="844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845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846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47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848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</p:grpSp>
      <p:grpSp>
        <p:nvGrpSpPr>
          <p:cNvPr id="887" name="Group 392"/>
          <p:cNvGrpSpPr/>
          <p:nvPr/>
        </p:nvGrpSpPr>
        <p:grpSpPr>
          <a:xfrm>
            <a:off x="3909235" y="3112970"/>
            <a:ext cx="837039" cy="1993548"/>
            <a:chOff x="3865107" y="2415718"/>
            <a:chExt cx="911586" cy="2171228"/>
          </a:xfrm>
        </p:grpSpPr>
        <p:sp>
          <p:nvSpPr>
            <p:cNvPr id="888" name="Freeform 5"/>
            <p:cNvSpPr>
              <a:spLocks/>
            </p:cNvSpPr>
            <p:nvPr/>
          </p:nvSpPr>
          <p:spPr bwMode="auto">
            <a:xfrm>
              <a:off x="3865107" y="4303784"/>
              <a:ext cx="911586" cy="283162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grpSp>
          <p:nvGrpSpPr>
            <p:cNvPr id="889" name="Group 211"/>
            <p:cNvGrpSpPr/>
            <p:nvPr/>
          </p:nvGrpSpPr>
          <p:grpSpPr>
            <a:xfrm>
              <a:off x="3865107" y="4025146"/>
              <a:ext cx="911586" cy="496776"/>
              <a:chOff x="2677732" y="2060123"/>
              <a:chExt cx="927614" cy="505511"/>
            </a:xfrm>
          </p:grpSpPr>
          <p:sp>
            <p:nvSpPr>
              <p:cNvPr id="956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rgbClr val="F19B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957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rgbClr val="F19B14">
                  <a:lumMod val="40000"/>
                  <a:lumOff val="6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958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rgbClr val="F19B14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890" name="Group 212"/>
            <p:cNvGrpSpPr/>
            <p:nvPr/>
          </p:nvGrpSpPr>
          <p:grpSpPr>
            <a:xfrm>
              <a:off x="3865107" y="3883802"/>
              <a:ext cx="911586" cy="531364"/>
              <a:chOff x="2677732" y="1646868"/>
              <a:chExt cx="927614" cy="540707"/>
            </a:xfrm>
          </p:grpSpPr>
          <p:sp>
            <p:nvSpPr>
              <p:cNvPr id="95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52" name="Group 23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5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5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5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1" name="Group 213"/>
            <p:cNvGrpSpPr/>
            <p:nvPr/>
          </p:nvGrpSpPr>
          <p:grpSpPr>
            <a:xfrm>
              <a:off x="3865107" y="3740686"/>
              <a:ext cx="911586" cy="531364"/>
              <a:chOff x="2677732" y="1646868"/>
              <a:chExt cx="927614" cy="540707"/>
            </a:xfrm>
          </p:grpSpPr>
          <p:sp>
            <p:nvSpPr>
              <p:cNvPr id="94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47" name="Group 23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4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4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5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2" name="Group 214"/>
            <p:cNvGrpSpPr/>
            <p:nvPr/>
          </p:nvGrpSpPr>
          <p:grpSpPr>
            <a:xfrm>
              <a:off x="3865107" y="3599342"/>
              <a:ext cx="911586" cy="531364"/>
              <a:chOff x="2677732" y="1646868"/>
              <a:chExt cx="927614" cy="540707"/>
            </a:xfrm>
          </p:grpSpPr>
          <p:sp>
            <p:nvSpPr>
              <p:cNvPr id="94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42" name="Group 22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4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4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4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3" name="Group 215"/>
            <p:cNvGrpSpPr/>
            <p:nvPr/>
          </p:nvGrpSpPr>
          <p:grpSpPr>
            <a:xfrm>
              <a:off x="3865107" y="3451984"/>
              <a:ext cx="911586" cy="531364"/>
              <a:chOff x="2677732" y="1646868"/>
              <a:chExt cx="927614" cy="540707"/>
            </a:xfrm>
          </p:grpSpPr>
          <p:sp>
            <p:nvSpPr>
              <p:cNvPr id="93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37" name="Group 22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3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3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4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4" name="Group 216"/>
            <p:cNvGrpSpPr/>
            <p:nvPr/>
          </p:nvGrpSpPr>
          <p:grpSpPr>
            <a:xfrm>
              <a:off x="3865107" y="3310639"/>
              <a:ext cx="911586" cy="531364"/>
              <a:chOff x="2677732" y="1646868"/>
              <a:chExt cx="927614" cy="540707"/>
            </a:xfrm>
          </p:grpSpPr>
          <p:sp>
            <p:nvSpPr>
              <p:cNvPr id="93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32" name="Group 21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3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3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3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5" name="Group 245"/>
            <p:cNvGrpSpPr/>
            <p:nvPr/>
          </p:nvGrpSpPr>
          <p:grpSpPr>
            <a:xfrm>
              <a:off x="3865107" y="3160071"/>
              <a:ext cx="911586" cy="531364"/>
              <a:chOff x="2677732" y="1646868"/>
              <a:chExt cx="927614" cy="540707"/>
            </a:xfrm>
          </p:grpSpPr>
          <p:sp>
            <p:nvSpPr>
              <p:cNvPr id="92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27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2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2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3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6" name="Group 251"/>
            <p:cNvGrpSpPr/>
            <p:nvPr/>
          </p:nvGrpSpPr>
          <p:grpSpPr>
            <a:xfrm>
              <a:off x="3865107" y="3015624"/>
              <a:ext cx="911586" cy="531364"/>
              <a:chOff x="2677732" y="1646868"/>
              <a:chExt cx="927614" cy="540707"/>
            </a:xfrm>
          </p:grpSpPr>
          <p:sp>
            <p:nvSpPr>
              <p:cNvPr id="92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22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2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2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2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7" name="Group 257"/>
            <p:cNvGrpSpPr/>
            <p:nvPr/>
          </p:nvGrpSpPr>
          <p:grpSpPr>
            <a:xfrm>
              <a:off x="3865107" y="2867282"/>
              <a:ext cx="911586" cy="531364"/>
              <a:chOff x="2677732" y="1646868"/>
              <a:chExt cx="927614" cy="540707"/>
            </a:xfrm>
          </p:grpSpPr>
          <p:sp>
            <p:nvSpPr>
              <p:cNvPr id="91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17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1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1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2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8" name="Group 245"/>
            <p:cNvGrpSpPr/>
            <p:nvPr/>
          </p:nvGrpSpPr>
          <p:grpSpPr>
            <a:xfrm>
              <a:off x="3865107" y="2708507"/>
              <a:ext cx="911586" cy="531364"/>
              <a:chOff x="2677732" y="1646868"/>
              <a:chExt cx="927614" cy="540707"/>
            </a:xfrm>
          </p:grpSpPr>
          <p:sp>
            <p:nvSpPr>
              <p:cNvPr id="91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12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1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1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1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899" name="Group 251"/>
            <p:cNvGrpSpPr/>
            <p:nvPr/>
          </p:nvGrpSpPr>
          <p:grpSpPr>
            <a:xfrm>
              <a:off x="3865107" y="2564060"/>
              <a:ext cx="911586" cy="531364"/>
              <a:chOff x="2677732" y="1646868"/>
              <a:chExt cx="927614" cy="540707"/>
            </a:xfrm>
          </p:grpSpPr>
          <p:sp>
            <p:nvSpPr>
              <p:cNvPr id="90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07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0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0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1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00" name="Group 257"/>
            <p:cNvGrpSpPr/>
            <p:nvPr/>
          </p:nvGrpSpPr>
          <p:grpSpPr>
            <a:xfrm>
              <a:off x="3865107" y="2415718"/>
              <a:ext cx="911586" cy="531364"/>
              <a:chOff x="2677732" y="1646868"/>
              <a:chExt cx="927614" cy="540707"/>
            </a:xfrm>
          </p:grpSpPr>
          <p:sp>
            <p:nvSpPr>
              <p:cNvPr id="90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02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0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0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0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</p:grpSp>
      <p:grpSp>
        <p:nvGrpSpPr>
          <p:cNvPr id="959" name="Group 263"/>
          <p:cNvGrpSpPr/>
          <p:nvPr/>
        </p:nvGrpSpPr>
        <p:grpSpPr>
          <a:xfrm>
            <a:off x="4924206" y="3527583"/>
            <a:ext cx="837039" cy="1578937"/>
            <a:chOff x="3657600" y="1431448"/>
            <a:chExt cx="927614" cy="1749902"/>
          </a:xfrm>
        </p:grpSpPr>
        <p:sp>
          <p:nvSpPr>
            <p:cNvPr id="960" name="Freeform 5"/>
            <p:cNvSpPr>
              <a:spLocks/>
            </p:cNvSpPr>
            <p:nvPr/>
          </p:nvSpPr>
          <p:spPr bwMode="auto">
            <a:xfrm>
              <a:off x="3657600" y="2893209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grpSp>
          <p:nvGrpSpPr>
            <p:cNvPr id="961" name="Group 211"/>
            <p:cNvGrpSpPr/>
            <p:nvPr/>
          </p:nvGrpSpPr>
          <p:grpSpPr>
            <a:xfrm>
              <a:off x="3657600" y="2609672"/>
              <a:ext cx="927614" cy="505511"/>
              <a:chOff x="2677732" y="2060123"/>
              <a:chExt cx="927614" cy="505511"/>
            </a:xfrm>
          </p:grpSpPr>
          <p:sp>
            <p:nvSpPr>
              <p:cNvPr id="1010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rgbClr val="F19B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1011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rgbClr val="F19B14">
                  <a:lumMod val="40000"/>
                  <a:lumOff val="6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1012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rgbClr val="F19B14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962" name="Group 212"/>
            <p:cNvGrpSpPr/>
            <p:nvPr/>
          </p:nvGrpSpPr>
          <p:grpSpPr>
            <a:xfrm>
              <a:off x="3657600" y="2465842"/>
              <a:ext cx="927614" cy="540707"/>
              <a:chOff x="2677732" y="1646868"/>
              <a:chExt cx="927614" cy="540707"/>
            </a:xfrm>
          </p:grpSpPr>
          <p:sp>
            <p:nvSpPr>
              <p:cNvPr id="100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06" name="Group 23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0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0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0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3" name="Group 213"/>
            <p:cNvGrpSpPr/>
            <p:nvPr/>
          </p:nvGrpSpPr>
          <p:grpSpPr>
            <a:xfrm>
              <a:off x="3657600" y="2320210"/>
              <a:ext cx="927614" cy="540707"/>
              <a:chOff x="2677732" y="1646868"/>
              <a:chExt cx="927614" cy="540707"/>
            </a:xfrm>
          </p:grpSpPr>
          <p:sp>
            <p:nvSpPr>
              <p:cNvPr id="100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01" name="Group 23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0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0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0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4" name="Group 214"/>
            <p:cNvGrpSpPr/>
            <p:nvPr/>
          </p:nvGrpSpPr>
          <p:grpSpPr>
            <a:xfrm>
              <a:off x="3657600" y="2176380"/>
              <a:ext cx="927614" cy="540707"/>
              <a:chOff x="2677732" y="1646868"/>
              <a:chExt cx="927614" cy="540707"/>
            </a:xfrm>
          </p:grpSpPr>
          <p:sp>
            <p:nvSpPr>
              <p:cNvPr id="99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96" name="Group 22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9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9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9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5" name="Group 215"/>
            <p:cNvGrpSpPr/>
            <p:nvPr/>
          </p:nvGrpSpPr>
          <p:grpSpPr>
            <a:xfrm>
              <a:off x="3657600" y="2026431"/>
              <a:ext cx="927614" cy="540707"/>
              <a:chOff x="2677732" y="1646868"/>
              <a:chExt cx="927614" cy="540707"/>
            </a:xfrm>
          </p:grpSpPr>
          <p:sp>
            <p:nvSpPr>
              <p:cNvPr id="99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91" name="Group 22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9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9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9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6" name="Group 216"/>
            <p:cNvGrpSpPr/>
            <p:nvPr/>
          </p:nvGrpSpPr>
          <p:grpSpPr>
            <a:xfrm>
              <a:off x="3657600" y="1882601"/>
              <a:ext cx="927614" cy="540707"/>
              <a:chOff x="2677732" y="1646868"/>
              <a:chExt cx="927614" cy="540707"/>
            </a:xfrm>
          </p:grpSpPr>
          <p:sp>
            <p:nvSpPr>
              <p:cNvPr id="98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86" name="Group 21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8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8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8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7" name="Group 245"/>
            <p:cNvGrpSpPr/>
            <p:nvPr/>
          </p:nvGrpSpPr>
          <p:grpSpPr>
            <a:xfrm>
              <a:off x="3657600" y="1729385"/>
              <a:ext cx="927614" cy="540707"/>
              <a:chOff x="2677732" y="1646868"/>
              <a:chExt cx="927614" cy="540707"/>
            </a:xfrm>
          </p:grpSpPr>
          <p:sp>
            <p:nvSpPr>
              <p:cNvPr id="98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81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8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8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8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8" name="Group 251"/>
            <p:cNvGrpSpPr/>
            <p:nvPr/>
          </p:nvGrpSpPr>
          <p:grpSpPr>
            <a:xfrm>
              <a:off x="3657600" y="1582398"/>
              <a:ext cx="927614" cy="540707"/>
              <a:chOff x="2677732" y="1646868"/>
              <a:chExt cx="927614" cy="540707"/>
            </a:xfrm>
          </p:grpSpPr>
          <p:sp>
            <p:nvSpPr>
              <p:cNvPr id="97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76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7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7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7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969" name="Group 257"/>
            <p:cNvGrpSpPr/>
            <p:nvPr/>
          </p:nvGrpSpPr>
          <p:grpSpPr>
            <a:xfrm>
              <a:off x="3657600" y="1431448"/>
              <a:ext cx="927614" cy="540707"/>
              <a:chOff x="2677732" y="1646868"/>
              <a:chExt cx="927614" cy="540707"/>
            </a:xfrm>
          </p:grpSpPr>
          <p:sp>
            <p:nvSpPr>
              <p:cNvPr id="97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971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97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7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97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</p:grpSp>
      <p:grpSp>
        <p:nvGrpSpPr>
          <p:cNvPr id="1013" name="Group 208"/>
          <p:cNvGrpSpPr/>
          <p:nvPr/>
        </p:nvGrpSpPr>
        <p:grpSpPr>
          <a:xfrm>
            <a:off x="5960274" y="3941495"/>
            <a:ext cx="837039" cy="1171862"/>
            <a:chOff x="2677732" y="1646868"/>
            <a:chExt cx="927614" cy="1298749"/>
          </a:xfrm>
        </p:grpSpPr>
        <p:sp>
          <p:nvSpPr>
            <p:cNvPr id="1014" name="Freeform 5"/>
            <p:cNvSpPr>
              <a:spLocks/>
            </p:cNvSpPr>
            <p:nvPr/>
          </p:nvSpPr>
          <p:spPr bwMode="auto">
            <a:xfrm>
              <a:off x="2677732" y="2657476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grpSp>
          <p:nvGrpSpPr>
            <p:cNvPr id="1015" name="Group 198"/>
            <p:cNvGrpSpPr/>
            <p:nvPr/>
          </p:nvGrpSpPr>
          <p:grpSpPr>
            <a:xfrm>
              <a:off x="2677732" y="2373939"/>
              <a:ext cx="927614" cy="505511"/>
              <a:chOff x="2677732" y="2060123"/>
              <a:chExt cx="927614" cy="505511"/>
            </a:xfrm>
          </p:grpSpPr>
          <p:sp>
            <p:nvSpPr>
              <p:cNvPr id="1046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rgbClr val="F19B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1047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rgbClr val="F19B14">
                  <a:lumMod val="40000"/>
                  <a:lumOff val="6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rgbClr val="F19B14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1016" name="Group 202"/>
            <p:cNvGrpSpPr/>
            <p:nvPr/>
          </p:nvGrpSpPr>
          <p:grpSpPr>
            <a:xfrm>
              <a:off x="2677732" y="2230109"/>
              <a:ext cx="927614" cy="540707"/>
              <a:chOff x="2677732" y="1646868"/>
              <a:chExt cx="927614" cy="540707"/>
            </a:xfrm>
          </p:grpSpPr>
          <p:sp>
            <p:nvSpPr>
              <p:cNvPr id="104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42" name="Group 204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4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4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4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17" name="Group 184"/>
            <p:cNvGrpSpPr/>
            <p:nvPr/>
          </p:nvGrpSpPr>
          <p:grpSpPr>
            <a:xfrm>
              <a:off x="2677732" y="2084477"/>
              <a:ext cx="927614" cy="540707"/>
              <a:chOff x="2677732" y="1646868"/>
              <a:chExt cx="927614" cy="540707"/>
            </a:xfrm>
          </p:grpSpPr>
          <p:sp>
            <p:nvSpPr>
              <p:cNvPr id="103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37" name="Group 186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3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3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4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18" name="Group 190"/>
            <p:cNvGrpSpPr/>
            <p:nvPr/>
          </p:nvGrpSpPr>
          <p:grpSpPr>
            <a:xfrm>
              <a:off x="2677732" y="1940647"/>
              <a:ext cx="927614" cy="540707"/>
              <a:chOff x="2677732" y="1646868"/>
              <a:chExt cx="927614" cy="540707"/>
            </a:xfrm>
          </p:grpSpPr>
          <p:sp>
            <p:nvSpPr>
              <p:cNvPr id="103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32" name="Group 192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3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3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3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19" name="Group 178"/>
            <p:cNvGrpSpPr/>
            <p:nvPr/>
          </p:nvGrpSpPr>
          <p:grpSpPr>
            <a:xfrm>
              <a:off x="2677732" y="1790698"/>
              <a:ext cx="927614" cy="540707"/>
              <a:chOff x="2677732" y="1646868"/>
              <a:chExt cx="927614" cy="540707"/>
            </a:xfrm>
          </p:grpSpPr>
          <p:sp>
            <p:nvSpPr>
              <p:cNvPr id="102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27" name="Group 180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2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2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3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20" name="Group 177"/>
            <p:cNvGrpSpPr/>
            <p:nvPr/>
          </p:nvGrpSpPr>
          <p:grpSpPr>
            <a:xfrm>
              <a:off x="2677732" y="1646868"/>
              <a:ext cx="927614" cy="540707"/>
              <a:chOff x="2677732" y="1646868"/>
              <a:chExt cx="927614" cy="540707"/>
            </a:xfrm>
          </p:grpSpPr>
          <p:sp>
            <p:nvSpPr>
              <p:cNvPr id="1021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22" name="Group 176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23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24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25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</p:grpSp>
      <p:grpSp>
        <p:nvGrpSpPr>
          <p:cNvPr id="1049" name="Group 265"/>
          <p:cNvGrpSpPr/>
          <p:nvPr/>
        </p:nvGrpSpPr>
        <p:grpSpPr>
          <a:xfrm>
            <a:off x="4304944" y="4443019"/>
            <a:ext cx="882653" cy="878037"/>
            <a:chOff x="5351197" y="2320461"/>
            <a:chExt cx="978165" cy="973110"/>
          </a:xfrm>
        </p:grpSpPr>
        <p:sp>
          <p:nvSpPr>
            <p:cNvPr id="1050" name="Freeform 86"/>
            <p:cNvSpPr>
              <a:spLocks/>
            </p:cNvSpPr>
            <p:nvPr/>
          </p:nvSpPr>
          <p:spPr bwMode="auto">
            <a:xfrm>
              <a:off x="5351197" y="2320461"/>
              <a:ext cx="978165" cy="973110"/>
            </a:xfrm>
            <a:custGeom>
              <a:avLst/>
              <a:gdLst/>
              <a:ahLst/>
              <a:cxnLst>
                <a:cxn ang="0">
                  <a:pos x="61" y="76"/>
                </a:cxn>
                <a:cxn ang="0">
                  <a:pos x="297" y="60"/>
                </a:cxn>
                <a:cxn ang="0">
                  <a:pos x="313" y="297"/>
                </a:cxn>
                <a:cxn ang="0">
                  <a:pos x="76" y="313"/>
                </a:cxn>
                <a:cxn ang="0">
                  <a:pos x="61" y="76"/>
                </a:cxn>
              </a:cxnLst>
              <a:rect l="0" t="0" r="r" b="b"/>
              <a:pathLst>
                <a:path w="374" h="373">
                  <a:moveTo>
                    <a:pt x="61" y="76"/>
                  </a:moveTo>
                  <a:cubicBezTo>
                    <a:pt x="121" y="7"/>
                    <a:pt x="227" y="0"/>
                    <a:pt x="297" y="60"/>
                  </a:cubicBezTo>
                  <a:cubicBezTo>
                    <a:pt x="366" y="121"/>
                    <a:pt x="374" y="227"/>
                    <a:pt x="313" y="297"/>
                  </a:cubicBezTo>
                  <a:cubicBezTo>
                    <a:pt x="252" y="366"/>
                    <a:pt x="146" y="373"/>
                    <a:pt x="76" y="313"/>
                  </a:cubicBezTo>
                  <a:cubicBezTo>
                    <a:pt x="7" y="252"/>
                    <a:pt x="0" y="146"/>
                    <a:pt x="61" y="76"/>
                  </a:cubicBezTo>
                </a:path>
              </a:pathLst>
            </a:custGeom>
            <a:solidFill>
              <a:srgbClr val="F19B14">
                <a:lumMod val="40000"/>
                <a:lumOff val="6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1051" name="Freeform 87"/>
            <p:cNvSpPr>
              <a:spLocks noEditPoints="1"/>
            </p:cNvSpPr>
            <p:nvPr/>
          </p:nvSpPr>
          <p:spPr bwMode="auto">
            <a:xfrm>
              <a:off x="5444717" y="2411453"/>
              <a:ext cx="788598" cy="791126"/>
            </a:xfrm>
            <a:custGeom>
              <a:avLst/>
              <a:gdLst/>
              <a:ahLst/>
              <a:cxnLst>
                <a:cxn ang="0">
                  <a:pos x="240" y="50"/>
                </a:cxn>
                <a:cxn ang="0">
                  <a:pos x="253" y="241"/>
                </a:cxn>
                <a:cxn ang="0">
                  <a:pos x="62" y="253"/>
                </a:cxn>
                <a:cxn ang="0">
                  <a:pos x="49" y="62"/>
                </a:cxn>
                <a:cxn ang="0">
                  <a:pos x="240" y="50"/>
                </a:cxn>
                <a:cxn ang="0">
                  <a:pos x="76" y="237"/>
                </a:cxn>
                <a:cxn ang="0">
                  <a:pos x="236" y="227"/>
                </a:cxn>
                <a:cxn ang="0">
                  <a:pos x="226" y="66"/>
                </a:cxn>
                <a:cxn ang="0">
                  <a:pos x="65" y="77"/>
                </a:cxn>
                <a:cxn ang="0">
                  <a:pos x="76" y="237"/>
                </a:cxn>
              </a:cxnLst>
              <a:rect l="0" t="0" r="r" b="b"/>
              <a:pathLst>
                <a:path w="302" h="303">
                  <a:moveTo>
                    <a:pt x="240" y="50"/>
                  </a:moveTo>
                  <a:cubicBezTo>
                    <a:pt x="296" y="99"/>
                    <a:pt x="302" y="184"/>
                    <a:pt x="253" y="241"/>
                  </a:cubicBezTo>
                  <a:cubicBezTo>
                    <a:pt x="203" y="297"/>
                    <a:pt x="118" y="303"/>
                    <a:pt x="62" y="253"/>
                  </a:cubicBezTo>
                  <a:cubicBezTo>
                    <a:pt x="5" y="204"/>
                    <a:pt x="0" y="119"/>
                    <a:pt x="49" y="62"/>
                  </a:cubicBezTo>
                  <a:cubicBezTo>
                    <a:pt x="98" y="6"/>
                    <a:pt x="184" y="0"/>
                    <a:pt x="240" y="50"/>
                  </a:cubicBezTo>
                  <a:moveTo>
                    <a:pt x="76" y="237"/>
                  </a:moveTo>
                  <a:cubicBezTo>
                    <a:pt x="123" y="279"/>
                    <a:pt x="195" y="274"/>
                    <a:pt x="236" y="227"/>
                  </a:cubicBezTo>
                  <a:cubicBezTo>
                    <a:pt x="278" y="179"/>
                    <a:pt x="273" y="107"/>
                    <a:pt x="226" y="66"/>
                  </a:cubicBezTo>
                  <a:cubicBezTo>
                    <a:pt x="178" y="24"/>
                    <a:pt x="106" y="29"/>
                    <a:pt x="65" y="77"/>
                  </a:cubicBezTo>
                  <a:cubicBezTo>
                    <a:pt x="23" y="124"/>
                    <a:pt x="28" y="196"/>
                    <a:pt x="76" y="237"/>
                  </a:cubicBezTo>
                </a:path>
              </a:pathLst>
            </a:custGeom>
            <a:solidFill>
              <a:srgbClr val="F19B14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1052" name="Freeform 88"/>
            <p:cNvSpPr>
              <a:spLocks/>
            </p:cNvSpPr>
            <p:nvPr/>
          </p:nvSpPr>
          <p:spPr bwMode="auto">
            <a:xfrm>
              <a:off x="5669669" y="2631349"/>
              <a:ext cx="338693" cy="356386"/>
            </a:xfrm>
            <a:custGeom>
              <a:avLst/>
              <a:gdLst/>
              <a:ahLst/>
              <a:cxnLst>
                <a:cxn ang="0">
                  <a:pos x="15" y="64"/>
                </a:cxn>
                <a:cxn ang="0">
                  <a:pos x="41" y="87"/>
                </a:cxn>
                <a:cxn ang="0">
                  <a:pos x="37" y="91"/>
                </a:cxn>
                <a:cxn ang="0">
                  <a:pos x="30" y="101"/>
                </a:cxn>
                <a:cxn ang="0">
                  <a:pos x="32" y="107"/>
                </a:cxn>
                <a:cxn ang="0">
                  <a:pos x="38" y="108"/>
                </a:cxn>
                <a:cxn ang="0">
                  <a:pos x="44" y="104"/>
                </a:cxn>
                <a:cxn ang="0">
                  <a:pos x="49" y="93"/>
                </a:cxn>
                <a:cxn ang="0">
                  <a:pos x="43" y="71"/>
                </a:cxn>
                <a:cxn ang="0">
                  <a:pos x="37" y="50"/>
                </a:cxn>
                <a:cxn ang="0">
                  <a:pos x="39" y="35"/>
                </a:cxn>
                <a:cxn ang="0">
                  <a:pos x="50" y="18"/>
                </a:cxn>
                <a:cxn ang="0">
                  <a:pos x="76" y="2"/>
                </a:cxn>
                <a:cxn ang="0">
                  <a:pos x="105" y="10"/>
                </a:cxn>
                <a:cxn ang="0">
                  <a:pos x="113" y="0"/>
                </a:cxn>
                <a:cxn ang="0">
                  <a:pos x="126" y="10"/>
                </a:cxn>
                <a:cxn ang="0">
                  <a:pos x="117" y="21"/>
                </a:cxn>
                <a:cxn ang="0">
                  <a:pos x="128" y="45"/>
                </a:cxn>
                <a:cxn ang="0">
                  <a:pos x="114" y="77"/>
                </a:cxn>
                <a:cxn ang="0">
                  <a:pos x="110" y="82"/>
                </a:cxn>
                <a:cxn ang="0">
                  <a:pos x="83" y="59"/>
                </a:cxn>
                <a:cxn ang="0">
                  <a:pos x="89" y="52"/>
                </a:cxn>
                <a:cxn ang="0">
                  <a:pos x="100" y="38"/>
                </a:cxn>
                <a:cxn ang="0">
                  <a:pos x="98" y="32"/>
                </a:cxn>
                <a:cxn ang="0">
                  <a:pos x="93" y="31"/>
                </a:cxn>
                <a:cxn ang="0">
                  <a:pos x="87" y="35"/>
                </a:cxn>
                <a:cxn ang="0">
                  <a:pos x="77" y="49"/>
                </a:cxn>
                <a:cxn ang="0">
                  <a:pos x="78" y="64"/>
                </a:cxn>
                <a:cxn ang="0">
                  <a:pos x="85" y="90"/>
                </a:cxn>
                <a:cxn ang="0">
                  <a:pos x="83" y="106"/>
                </a:cxn>
                <a:cxn ang="0">
                  <a:pos x="74" y="124"/>
                </a:cxn>
                <a:cxn ang="0">
                  <a:pos x="51" y="136"/>
                </a:cxn>
                <a:cxn ang="0">
                  <a:pos x="24" y="127"/>
                </a:cxn>
                <a:cxn ang="0">
                  <a:pos x="16" y="135"/>
                </a:cxn>
                <a:cxn ang="0">
                  <a:pos x="4" y="125"/>
                </a:cxn>
                <a:cxn ang="0">
                  <a:pos x="11" y="116"/>
                </a:cxn>
                <a:cxn ang="0">
                  <a:pos x="0" y="92"/>
                </a:cxn>
                <a:cxn ang="0">
                  <a:pos x="10" y="69"/>
                </a:cxn>
                <a:cxn ang="0">
                  <a:pos x="15" y="64"/>
                </a:cxn>
              </a:cxnLst>
              <a:rect l="0" t="0" r="r" b="b"/>
              <a:pathLst>
                <a:path w="129" h="137">
                  <a:moveTo>
                    <a:pt x="15" y="64"/>
                  </a:moveTo>
                  <a:cubicBezTo>
                    <a:pt x="41" y="87"/>
                    <a:pt x="41" y="87"/>
                    <a:pt x="41" y="87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3" y="96"/>
                    <a:pt x="31" y="99"/>
                    <a:pt x="30" y="101"/>
                  </a:cubicBezTo>
                  <a:cubicBezTo>
                    <a:pt x="30" y="103"/>
                    <a:pt x="30" y="105"/>
                    <a:pt x="32" y="107"/>
                  </a:cubicBezTo>
                  <a:cubicBezTo>
                    <a:pt x="34" y="108"/>
                    <a:pt x="36" y="109"/>
                    <a:pt x="38" y="108"/>
                  </a:cubicBezTo>
                  <a:cubicBezTo>
                    <a:pt x="40" y="108"/>
                    <a:pt x="42" y="106"/>
                    <a:pt x="44" y="104"/>
                  </a:cubicBezTo>
                  <a:cubicBezTo>
                    <a:pt x="47" y="100"/>
                    <a:pt x="49" y="96"/>
                    <a:pt x="49" y="93"/>
                  </a:cubicBezTo>
                  <a:cubicBezTo>
                    <a:pt x="49" y="90"/>
                    <a:pt x="47" y="82"/>
                    <a:pt x="43" y="71"/>
                  </a:cubicBezTo>
                  <a:cubicBezTo>
                    <a:pt x="40" y="61"/>
                    <a:pt x="38" y="54"/>
                    <a:pt x="37" y="50"/>
                  </a:cubicBezTo>
                  <a:cubicBezTo>
                    <a:pt x="37" y="45"/>
                    <a:pt x="38" y="40"/>
                    <a:pt x="39" y="35"/>
                  </a:cubicBezTo>
                  <a:cubicBezTo>
                    <a:pt x="41" y="30"/>
                    <a:pt x="44" y="24"/>
                    <a:pt x="50" y="18"/>
                  </a:cubicBezTo>
                  <a:cubicBezTo>
                    <a:pt x="58" y="9"/>
                    <a:pt x="67" y="3"/>
                    <a:pt x="76" y="2"/>
                  </a:cubicBezTo>
                  <a:cubicBezTo>
                    <a:pt x="85" y="1"/>
                    <a:pt x="95" y="3"/>
                    <a:pt x="105" y="1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3" y="28"/>
                    <a:pt x="127" y="36"/>
                    <a:pt x="128" y="45"/>
                  </a:cubicBezTo>
                  <a:cubicBezTo>
                    <a:pt x="129" y="54"/>
                    <a:pt x="125" y="65"/>
                    <a:pt x="114" y="77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5" y="45"/>
                    <a:pt x="99" y="40"/>
                    <a:pt x="100" y="38"/>
                  </a:cubicBezTo>
                  <a:cubicBezTo>
                    <a:pt x="101" y="36"/>
                    <a:pt x="100" y="34"/>
                    <a:pt x="98" y="32"/>
                  </a:cubicBezTo>
                  <a:cubicBezTo>
                    <a:pt x="96" y="31"/>
                    <a:pt x="94" y="30"/>
                    <a:pt x="93" y="31"/>
                  </a:cubicBezTo>
                  <a:cubicBezTo>
                    <a:pt x="91" y="31"/>
                    <a:pt x="89" y="32"/>
                    <a:pt x="87" y="35"/>
                  </a:cubicBezTo>
                  <a:cubicBezTo>
                    <a:pt x="81" y="41"/>
                    <a:pt x="78" y="45"/>
                    <a:pt x="77" y="49"/>
                  </a:cubicBezTo>
                  <a:cubicBezTo>
                    <a:pt x="75" y="52"/>
                    <a:pt x="76" y="57"/>
                    <a:pt x="78" y="64"/>
                  </a:cubicBezTo>
                  <a:cubicBezTo>
                    <a:pt x="82" y="76"/>
                    <a:pt x="84" y="85"/>
                    <a:pt x="85" y="90"/>
                  </a:cubicBezTo>
                  <a:cubicBezTo>
                    <a:pt x="85" y="95"/>
                    <a:pt x="85" y="100"/>
                    <a:pt x="83" y="106"/>
                  </a:cubicBezTo>
                  <a:cubicBezTo>
                    <a:pt x="82" y="112"/>
                    <a:pt x="79" y="118"/>
                    <a:pt x="74" y="124"/>
                  </a:cubicBezTo>
                  <a:cubicBezTo>
                    <a:pt x="67" y="132"/>
                    <a:pt x="59" y="136"/>
                    <a:pt x="51" y="136"/>
                  </a:cubicBezTo>
                  <a:cubicBezTo>
                    <a:pt x="43" y="137"/>
                    <a:pt x="33" y="134"/>
                    <a:pt x="24" y="12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4" y="108"/>
                    <a:pt x="1" y="100"/>
                    <a:pt x="0" y="92"/>
                  </a:cubicBezTo>
                  <a:cubicBezTo>
                    <a:pt x="0" y="84"/>
                    <a:pt x="4" y="77"/>
                    <a:pt x="10" y="69"/>
                  </a:cubicBezTo>
                  <a:cubicBezTo>
                    <a:pt x="11" y="68"/>
                    <a:pt x="13" y="66"/>
                    <a:pt x="15" y="64"/>
                  </a:cubicBezTo>
                </a:path>
              </a:pathLst>
            </a:custGeom>
            <a:solidFill>
              <a:srgbClr val="F19B14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cxnSp>
        <p:nvCxnSpPr>
          <p:cNvPr id="1053" name="Straight Connector 372"/>
          <p:cNvCxnSpPr/>
          <p:nvPr/>
        </p:nvCxnSpPr>
        <p:spPr>
          <a:xfrm rot="5400000" flipH="1" flipV="1">
            <a:off x="1375399" y="3541913"/>
            <a:ext cx="868286" cy="839624"/>
          </a:xfrm>
          <a:prstGeom prst="line">
            <a:avLst/>
          </a:prstGeom>
          <a:noFill/>
          <a:ln w="19050" cap="flat" cmpd="sng" algn="ctr">
            <a:solidFill>
              <a:srgbClr val="262626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1054" name="Straight Connector 378"/>
          <p:cNvCxnSpPr/>
          <p:nvPr/>
        </p:nvCxnSpPr>
        <p:spPr>
          <a:xfrm flipV="1">
            <a:off x="2229354" y="3249176"/>
            <a:ext cx="1049526" cy="278406"/>
          </a:xfrm>
          <a:prstGeom prst="line">
            <a:avLst/>
          </a:prstGeom>
          <a:noFill/>
          <a:ln w="19050" cap="flat" cmpd="sng" algn="ctr">
            <a:solidFill>
              <a:srgbClr val="262626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1055" name="Straight Connector 382"/>
          <p:cNvCxnSpPr/>
          <p:nvPr/>
        </p:nvCxnSpPr>
        <p:spPr>
          <a:xfrm flipV="1">
            <a:off x="3278882" y="2766486"/>
            <a:ext cx="1026065" cy="482689"/>
          </a:xfrm>
          <a:prstGeom prst="line">
            <a:avLst/>
          </a:prstGeom>
          <a:noFill/>
          <a:ln w="19050" cap="flat" cmpd="sng" algn="ctr">
            <a:solidFill>
              <a:srgbClr val="262626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1056" name="Straight Connector 384"/>
          <p:cNvCxnSpPr/>
          <p:nvPr/>
        </p:nvCxnSpPr>
        <p:spPr>
          <a:xfrm>
            <a:off x="4304946" y="2766485"/>
            <a:ext cx="1003023" cy="482692"/>
          </a:xfrm>
          <a:prstGeom prst="line">
            <a:avLst/>
          </a:prstGeom>
          <a:noFill/>
          <a:ln w="19050" cap="flat" cmpd="sng" algn="ctr">
            <a:solidFill>
              <a:srgbClr val="262626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1057" name="Straight Connector 390"/>
          <p:cNvCxnSpPr/>
          <p:nvPr/>
        </p:nvCxnSpPr>
        <p:spPr>
          <a:xfrm>
            <a:off x="5307967" y="3249176"/>
            <a:ext cx="1049528" cy="441977"/>
          </a:xfrm>
          <a:prstGeom prst="line">
            <a:avLst/>
          </a:prstGeom>
          <a:noFill/>
          <a:ln w="19050" cap="flat" cmpd="sng" algn="ctr">
            <a:solidFill>
              <a:srgbClr val="262626">
                <a:lumMod val="50000"/>
                <a:lumOff val="50000"/>
              </a:srgbClr>
            </a:solidFill>
            <a:prstDash val="solid"/>
          </a:ln>
          <a:effectLst/>
        </p:spPr>
      </p:cxnSp>
      <p:grpSp>
        <p:nvGrpSpPr>
          <p:cNvPr id="1058" name="Group 483"/>
          <p:cNvGrpSpPr/>
          <p:nvPr/>
        </p:nvGrpSpPr>
        <p:grpSpPr>
          <a:xfrm>
            <a:off x="7007218" y="2695628"/>
            <a:ext cx="837039" cy="2417731"/>
            <a:chOff x="7239000" y="1953729"/>
            <a:chExt cx="911586" cy="2633217"/>
          </a:xfrm>
        </p:grpSpPr>
        <p:sp>
          <p:nvSpPr>
            <p:cNvPr id="1059" name="Freeform 5"/>
            <p:cNvSpPr>
              <a:spLocks/>
            </p:cNvSpPr>
            <p:nvPr/>
          </p:nvSpPr>
          <p:spPr bwMode="auto">
            <a:xfrm>
              <a:off x="7239000" y="4303784"/>
              <a:ext cx="911586" cy="283162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rgbClr val="262626"/>
                </a:solidFill>
                <a:latin typeface="Roboto Condensed"/>
              </a:endParaRPr>
            </a:p>
          </p:txBody>
        </p:sp>
        <p:grpSp>
          <p:nvGrpSpPr>
            <p:cNvPr id="1060" name="Group 211"/>
            <p:cNvGrpSpPr/>
            <p:nvPr/>
          </p:nvGrpSpPr>
          <p:grpSpPr>
            <a:xfrm>
              <a:off x="7239000" y="4025146"/>
              <a:ext cx="911586" cy="496776"/>
              <a:chOff x="2677732" y="2060123"/>
              <a:chExt cx="927614" cy="505511"/>
            </a:xfrm>
          </p:grpSpPr>
          <p:sp>
            <p:nvSpPr>
              <p:cNvPr id="1145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rgbClr val="F19B1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1146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rgbClr val="F19B14">
                  <a:lumMod val="40000"/>
                  <a:lumOff val="6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1147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rgbClr val="F19B14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1061" name="Group 212"/>
            <p:cNvGrpSpPr/>
            <p:nvPr/>
          </p:nvGrpSpPr>
          <p:grpSpPr>
            <a:xfrm>
              <a:off x="7239000" y="3883802"/>
              <a:ext cx="911586" cy="531364"/>
              <a:chOff x="2677732" y="1646868"/>
              <a:chExt cx="927614" cy="540707"/>
            </a:xfrm>
          </p:grpSpPr>
          <p:sp>
            <p:nvSpPr>
              <p:cNvPr id="114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41" name="Group 23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4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4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4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2" name="Group 213"/>
            <p:cNvGrpSpPr/>
            <p:nvPr/>
          </p:nvGrpSpPr>
          <p:grpSpPr>
            <a:xfrm>
              <a:off x="7239000" y="3740686"/>
              <a:ext cx="911586" cy="531364"/>
              <a:chOff x="2677732" y="1646868"/>
              <a:chExt cx="927614" cy="540707"/>
            </a:xfrm>
          </p:grpSpPr>
          <p:sp>
            <p:nvSpPr>
              <p:cNvPr id="113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36" name="Group 23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3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3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3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3" name="Group 214"/>
            <p:cNvGrpSpPr/>
            <p:nvPr/>
          </p:nvGrpSpPr>
          <p:grpSpPr>
            <a:xfrm>
              <a:off x="7239000" y="3599342"/>
              <a:ext cx="911586" cy="531364"/>
              <a:chOff x="2677732" y="1646868"/>
              <a:chExt cx="927614" cy="540707"/>
            </a:xfrm>
          </p:grpSpPr>
          <p:sp>
            <p:nvSpPr>
              <p:cNvPr id="113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31" name="Group 22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3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3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3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4" name="Group 215"/>
            <p:cNvGrpSpPr/>
            <p:nvPr/>
          </p:nvGrpSpPr>
          <p:grpSpPr>
            <a:xfrm>
              <a:off x="7239000" y="3451984"/>
              <a:ext cx="911586" cy="531364"/>
              <a:chOff x="2677732" y="1646868"/>
              <a:chExt cx="927614" cy="540707"/>
            </a:xfrm>
          </p:grpSpPr>
          <p:sp>
            <p:nvSpPr>
              <p:cNvPr id="112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26" name="Group 22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2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2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2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5" name="Group 216"/>
            <p:cNvGrpSpPr/>
            <p:nvPr/>
          </p:nvGrpSpPr>
          <p:grpSpPr>
            <a:xfrm>
              <a:off x="7239000" y="3310639"/>
              <a:ext cx="911586" cy="531364"/>
              <a:chOff x="2677732" y="1646868"/>
              <a:chExt cx="927614" cy="540707"/>
            </a:xfrm>
          </p:grpSpPr>
          <p:sp>
            <p:nvSpPr>
              <p:cNvPr id="112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21" name="Group 21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2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2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2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6" name="Group 245"/>
            <p:cNvGrpSpPr/>
            <p:nvPr/>
          </p:nvGrpSpPr>
          <p:grpSpPr>
            <a:xfrm>
              <a:off x="7239000" y="3160071"/>
              <a:ext cx="911586" cy="531364"/>
              <a:chOff x="2677732" y="1646868"/>
              <a:chExt cx="927614" cy="540707"/>
            </a:xfrm>
          </p:grpSpPr>
          <p:sp>
            <p:nvSpPr>
              <p:cNvPr id="111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16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1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1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1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7" name="Group 251"/>
            <p:cNvGrpSpPr/>
            <p:nvPr/>
          </p:nvGrpSpPr>
          <p:grpSpPr>
            <a:xfrm>
              <a:off x="7239000" y="3015624"/>
              <a:ext cx="911586" cy="531364"/>
              <a:chOff x="2677732" y="1646868"/>
              <a:chExt cx="927614" cy="540707"/>
            </a:xfrm>
          </p:grpSpPr>
          <p:sp>
            <p:nvSpPr>
              <p:cNvPr id="111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11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1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1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1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8" name="Group 257"/>
            <p:cNvGrpSpPr/>
            <p:nvPr/>
          </p:nvGrpSpPr>
          <p:grpSpPr>
            <a:xfrm>
              <a:off x="7239000" y="2867282"/>
              <a:ext cx="911586" cy="531364"/>
              <a:chOff x="2677732" y="1646868"/>
              <a:chExt cx="927614" cy="540707"/>
            </a:xfrm>
          </p:grpSpPr>
          <p:sp>
            <p:nvSpPr>
              <p:cNvPr id="110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06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0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0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0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69" name="Group 245"/>
            <p:cNvGrpSpPr/>
            <p:nvPr/>
          </p:nvGrpSpPr>
          <p:grpSpPr>
            <a:xfrm>
              <a:off x="7239000" y="2708507"/>
              <a:ext cx="911586" cy="531364"/>
              <a:chOff x="2677732" y="1646868"/>
              <a:chExt cx="927614" cy="540707"/>
            </a:xfrm>
          </p:grpSpPr>
          <p:sp>
            <p:nvSpPr>
              <p:cNvPr id="110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101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10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0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10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70" name="Group 251"/>
            <p:cNvGrpSpPr/>
            <p:nvPr/>
          </p:nvGrpSpPr>
          <p:grpSpPr>
            <a:xfrm>
              <a:off x="7239000" y="2564060"/>
              <a:ext cx="911586" cy="531364"/>
              <a:chOff x="2677732" y="1646868"/>
              <a:chExt cx="927614" cy="540707"/>
            </a:xfrm>
          </p:grpSpPr>
          <p:sp>
            <p:nvSpPr>
              <p:cNvPr id="109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96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9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9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9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71" name="Group 257"/>
            <p:cNvGrpSpPr/>
            <p:nvPr/>
          </p:nvGrpSpPr>
          <p:grpSpPr>
            <a:xfrm>
              <a:off x="7239000" y="2415718"/>
              <a:ext cx="911586" cy="531364"/>
              <a:chOff x="2677732" y="1646868"/>
              <a:chExt cx="927614" cy="540707"/>
            </a:xfrm>
          </p:grpSpPr>
          <p:sp>
            <p:nvSpPr>
              <p:cNvPr id="109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91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9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9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9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72" name="Group 245"/>
            <p:cNvGrpSpPr/>
            <p:nvPr/>
          </p:nvGrpSpPr>
          <p:grpSpPr>
            <a:xfrm>
              <a:off x="7239000" y="2246518"/>
              <a:ext cx="911586" cy="531364"/>
              <a:chOff x="2677732" y="1646868"/>
              <a:chExt cx="927614" cy="540707"/>
            </a:xfrm>
          </p:grpSpPr>
          <p:sp>
            <p:nvSpPr>
              <p:cNvPr id="108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86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8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8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8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73" name="Group 251"/>
            <p:cNvGrpSpPr/>
            <p:nvPr/>
          </p:nvGrpSpPr>
          <p:grpSpPr>
            <a:xfrm>
              <a:off x="7239000" y="2102071"/>
              <a:ext cx="911586" cy="531364"/>
              <a:chOff x="2677732" y="1646868"/>
              <a:chExt cx="927614" cy="540707"/>
            </a:xfrm>
          </p:grpSpPr>
          <p:sp>
            <p:nvSpPr>
              <p:cNvPr id="108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81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8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8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8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  <p:grpSp>
          <p:nvGrpSpPr>
            <p:cNvPr id="1074" name="Group 257"/>
            <p:cNvGrpSpPr/>
            <p:nvPr/>
          </p:nvGrpSpPr>
          <p:grpSpPr>
            <a:xfrm>
              <a:off x="7239000" y="1953729"/>
              <a:ext cx="911586" cy="531364"/>
              <a:chOff x="2677732" y="1646868"/>
              <a:chExt cx="927614" cy="540707"/>
            </a:xfrm>
          </p:grpSpPr>
          <p:sp>
            <p:nvSpPr>
              <p:cNvPr id="1075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rgbClr val="F19B14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49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grpSp>
            <p:nvGrpSpPr>
              <p:cNvPr id="1076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077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rgbClr val="F19B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78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rgbClr val="F19B14">
                    <a:lumMod val="40000"/>
                    <a:lumOff val="6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  <p:sp>
              <p:nvSpPr>
                <p:cNvPr id="1079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rgbClr val="F19B14">
                    <a:lumMod val="60000"/>
                    <a:lumOff val="4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49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000" kern="0">
                    <a:solidFill>
                      <a:srgbClr val="262626"/>
                    </a:solidFill>
                    <a:latin typeface="Roboto Condensed"/>
                  </a:endParaRPr>
                </a:p>
              </p:txBody>
            </p:sp>
          </p:grpSp>
        </p:grpSp>
      </p:grpSp>
      <p:cxnSp>
        <p:nvCxnSpPr>
          <p:cNvPr id="1148" name="Straight Connector 485"/>
          <p:cNvCxnSpPr/>
          <p:nvPr/>
        </p:nvCxnSpPr>
        <p:spPr>
          <a:xfrm rot="5400000" flipH="1" flipV="1">
            <a:off x="6133599" y="2367542"/>
            <a:ext cx="1554347" cy="1106550"/>
          </a:xfrm>
          <a:prstGeom prst="line">
            <a:avLst/>
          </a:prstGeom>
          <a:noFill/>
          <a:ln w="19050" cap="flat" cmpd="sng" algn="ctr">
            <a:solidFill>
              <a:srgbClr val="262626">
                <a:lumMod val="50000"/>
                <a:lumOff val="50000"/>
              </a:srgbClr>
            </a:solidFill>
            <a:prstDash val="solid"/>
          </a:ln>
          <a:effectLst/>
        </p:spPr>
      </p:cxnSp>
      <p:sp>
        <p:nvSpPr>
          <p:cNvPr id="1149" name="Oval 486"/>
          <p:cNvSpPr/>
          <p:nvPr/>
        </p:nvSpPr>
        <p:spPr bwMode="auto">
          <a:xfrm>
            <a:off x="1272378" y="4285870"/>
            <a:ext cx="234703" cy="234689"/>
          </a:xfrm>
          <a:prstGeom prst="ellipse">
            <a:avLst/>
          </a:prstGeom>
          <a:solidFill>
            <a:srgbClr val="237DB9"/>
          </a:solidFill>
          <a:ln w="19050">
            <a:solidFill>
              <a:srgbClr val="237DB9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1150" name="Oval 487"/>
          <p:cNvSpPr/>
          <p:nvPr/>
        </p:nvSpPr>
        <p:spPr bwMode="auto">
          <a:xfrm>
            <a:off x="2138242" y="3382420"/>
            <a:ext cx="234703" cy="234689"/>
          </a:xfrm>
          <a:prstGeom prst="ellipse">
            <a:avLst/>
          </a:prstGeom>
          <a:solidFill>
            <a:srgbClr val="15AA96"/>
          </a:solidFill>
          <a:ln w="19050">
            <a:solidFill>
              <a:srgbClr val="15AA96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1151" name="Oval 488"/>
          <p:cNvSpPr/>
          <p:nvPr/>
        </p:nvSpPr>
        <p:spPr bwMode="auto">
          <a:xfrm>
            <a:off x="3166299" y="3120044"/>
            <a:ext cx="234703" cy="234689"/>
          </a:xfrm>
          <a:prstGeom prst="ellipse">
            <a:avLst/>
          </a:prstGeom>
          <a:solidFill>
            <a:srgbClr val="9BB955"/>
          </a:solidFill>
          <a:ln w="19050">
            <a:solidFill>
              <a:srgbClr val="9BB955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1152" name="Oval 489"/>
          <p:cNvSpPr/>
          <p:nvPr/>
        </p:nvSpPr>
        <p:spPr bwMode="auto">
          <a:xfrm>
            <a:off x="4187595" y="2666633"/>
            <a:ext cx="234703" cy="234689"/>
          </a:xfrm>
          <a:prstGeom prst="ellipse">
            <a:avLst/>
          </a:prstGeom>
          <a:solidFill>
            <a:srgbClr val="F19B14"/>
          </a:solidFill>
          <a:ln w="19050">
            <a:solidFill>
              <a:srgbClr val="F19B14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1153" name="Oval 490"/>
          <p:cNvSpPr/>
          <p:nvPr/>
        </p:nvSpPr>
        <p:spPr bwMode="auto">
          <a:xfrm>
            <a:off x="5187597" y="3121718"/>
            <a:ext cx="234703" cy="234689"/>
          </a:xfrm>
          <a:prstGeom prst="ellipse">
            <a:avLst/>
          </a:prstGeom>
          <a:solidFill>
            <a:srgbClr val="BE382C"/>
          </a:solidFill>
          <a:ln w="19050">
            <a:solidFill>
              <a:srgbClr val="BE382C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1154" name="Oval 491"/>
          <p:cNvSpPr/>
          <p:nvPr/>
        </p:nvSpPr>
        <p:spPr bwMode="auto">
          <a:xfrm>
            <a:off x="6240144" y="3542952"/>
            <a:ext cx="234703" cy="234689"/>
          </a:xfrm>
          <a:prstGeom prst="ellipse">
            <a:avLst/>
          </a:prstGeom>
          <a:solidFill>
            <a:srgbClr val="633247">
              <a:lumMod val="75000"/>
            </a:srgbClr>
          </a:solidFill>
          <a:ln w="19050">
            <a:solidFill>
              <a:srgbClr val="633247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1155" name="Oval 492"/>
          <p:cNvSpPr/>
          <p:nvPr/>
        </p:nvSpPr>
        <p:spPr bwMode="auto">
          <a:xfrm>
            <a:off x="7346694" y="2059709"/>
            <a:ext cx="234703" cy="234689"/>
          </a:xfrm>
          <a:prstGeom prst="ellipse">
            <a:avLst/>
          </a:prstGeom>
          <a:solidFill>
            <a:srgbClr val="237DB9"/>
          </a:solidFill>
          <a:ln w="19050">
            <a:solidFill>
              <a:srgbClr val="237DB9">
                <a:lumMod val="75000"/>
              </a:srgbClr>
            </a:solidFill>
            <a:round/>
            <a:headEnd/>
            <a:tailEnd/>
          </a:ln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1156" name="Group 279"/>
          <p:cNvGrpSpPr/>
          <p:nvPr/>
        </p:nvGrpSpPr>
        <p:grpSpPr>
          <a:xfrm>
            <a:off x="1134564" y="3653522"/>
            <a:ext cx="510331" cy="510298"/>
            <a:chOff x="846989" y="1401020"/>
            <a:chExt cx="877416" cy="877416"/>
          </a:xfrm>
          <a:effectLst/>
        </p:grpSpPr>
        <p:sp>
          <p:nvSpPr>
            <p:cNvPr id="1157" name="Teardrop 494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58" name="Oval 495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10%</a:t>
              </a:r>
            </a:p>
          </p:txBody>
        </p:sp>
      </p:grpSp>
      <p:grpSp>
        <p:nvGrpSpPr>
          <p:cNvPr id="1159" name="Group 279"/>
          <p:cNvGrpSpPr/>
          <p:nvPr/>
        </p:nvGrpSpPr>
        <p:grpSpPr>
          <a:xfrm>
            <a:off x="1999836" y="2732284"/>
            <a:ext cx="510331" cy="510298"/>
            <a:chOff x="846989" y="1401020"/>
            <a:chExt cx="877416" cy="877416"/>
          </a:xfrm>
          <a:effectLst/>
        </p:grpSpPr>
        <p:sp>
          <p:nvSpPr>
            <p:cNvPr id="1160" name="Teardrop 49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15AA9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61" name="Oval 49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30%</a:t>
              </a:r>
            </a:p>
          </p:txBody>
        </p:sp>
      </p:grpSp>
      <p:grpSp>
        <p:nvGrpSpPr>
          <p:cNvPr id="1162" name="Group 279"/>
          <p:cNvGrpSpPr/>
          <p:nvPr/>
        </p:nvGrpSpPr>
        <p:grpSpPr>
          <a:xfrm>
            <a:off x="3023716" y="2481697"/>
            <a:ext cx="510331" cy="510298"/>
            <a:chOff x="846989" y="1401020"/>
            <a:chExt cx="877416" cy="877416"/>
          </a:xfrm>
          <a:effectLst/>
        </p:grpSpPr>
        <p:sp>
          <p:nvSpPr>
            <p:cNvPr id="1163" name="Teardrop 50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9BB9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64" name="Oval 50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50%</a:t>
              </a:r>
            </a:p>
          </p:txBody>
        </p:sp>
      </p:grpSp>
      <p:grpSp>
        <p:nvGrpSpPr>
          <p:cNvPr id="1165" name="Group 279"/>
          <p:cNvGrpSpPr/>
          <p:nvPr/>
        </p:nvGrpSpPr>
        <p:grpSpPr>
          <a:xfrm>
            <a:off x="4049781" y="2023718"/>
            <a:ext cx="510331" cy="510298"/>
            <a:chOff x="846989" y="1401020"/>
            <a:chExt cx="877416" cy="877416"/>
          </a:xfrm>
          <a:effectLst/>
        </p:grpSpPr>
        <p:sp>
          <p:nvSpPr>
            <p:cNvPr id="1166" name="Teardrop 50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F19B1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67" name="Oval 5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95%</a:t>
              </a:r>
            </a:p>
          </p:txBody>
        </p:sp>
      </p:grpSp>
      <p:grpSp>
        <p:nvGrpSpPr>
          <p:cNvPr id="1168" name="Group 279"/>
          <p:cNvGrpSpPr/>
          <p:nvPr/>
        </p:nvGrpSpPr>
        <p:grpSpPr>
          <a:xfrm>
            <a:off x="5047384" y="2479267"/>
            <a:ext cx="510331" cy="510298"/>
            <a:chOff x="846989" y="1401020"/>
            <a:chExt cx="877416" cy="877416"/>
          </a:xfrm>
          <a:effectLst/>
        </p:grpSpPr>
        <p:sp>
          <p:nvSpPr>
            <p:cNvPr id="1169" name="Teardrop 50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BE382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70" name="Oval 50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85%</a:t>
              </a:r>
            </a:p>
          </p:txBody>
        </p:sp>
      </p:grpSp>
      <p:grpSp>
        <p:nvGrpSpPr>
          <p:cNvPr id="1171" name="Group 279"/>
          <p:cNvGrpSpPr/>
          <p:nvPr/>
        </p:nvGrpSpPr>
        <p:grpSpPr>
          <a:xfrm>
            <a:off x="6089918" y="2913663"/>
            <a:ext cx="510331" cy="510298"/>
            <a:chOff x="846989" y="1401020"/>
            <a:chExt cx="877416" cy="877416"/>
          </a:xfrm>
          <a:effectLst/>
        </p:grpSpPr>
        <p:sp>
          <p:nvSpPr>
            <p:cNvPr id="1172" name="Teardrop 50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6332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73" name="Oval 51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45%</a:t>
              </a:r>
            </a:p>
          </p:txBody>
        </p:sp>
      </p:grpSp>
      <p:grpSp>
        <p:nvGrpSpPr>
          <p:cNvPr id="1174" name="Group 279"/>
          <p:cNvGrpSpPr/>
          <p:nvPr/>
        </p:nvGrpSpPr>
        <p:grpSpPr>
          <a:xfrm>
            <a:off x="7198086" y="1422331"/>
            <a:ext cx="510331" cy="510298"/>
            <a:chOff x="846989" y="1401020"/>
            <a:chExt cx="877416" cy="877416"/>
          </a:xfrm>
          <a:effectLst/>
        </p:grpSpPr>
        <p:sp>
          <p:nvSpPr>
            <p:cNvPr id="1175" name="Teardrop 51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262626">
                    <a:lumMod val="75000"/>
                    <a:lumOff val="25000"/>
                  </a:srgbClr>
                </a:solidFill>
                <a:latin typeface="Roboto Condensed"/>
              </a:endParaRPr>
            </a:p>
          </p:txBody>
        </p:sp>
        <p:sp>
          <p:nvSpPr>
            <p:cNvPr id="1176" name="Oval 51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103149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srgbClr val="262626">
                      <a:lumMod val="75000"/>
                      <a:lumOff val="25000"/>
                    </a:srgbClr>
                  </a:solidFill>
                  <a:latin typeface="Roboto Condensed"/>
                </a:rPr>
                <a:t>99%</a:t>
              </a:r>
            </a:p>
          </p:txBody>
        </p:sp>
      </p:grpSp>
      <p:sp>
        <p:nvSpPr>
          <p:cNvPr id="1177" name="TextBox 1176"/>
          <p:cNvSpPr txBox="1"/>
          <p:nvPr/>
        </p:nvSpPr>
        <p:spPr>
          <a:xfrm>
            <a:off x="1164229" y="5207640"/>
            <a:ext cx="41678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237DB9"/>
                </a:solidFill>
                <a:latin typeface="Roboto Condensed"/>
              </a:rPr>
              <a:t>2001</a:t>
            </a:r>
          </a:p>
        </p:txBody>
      </p:sp>
      <p:sp>
        <p:nvSpPr>
          <p:cNvPr id="1178" name="TextBox 1177"/>
          <p:cNvSpPr txBox="1"/>
          <p:nvPr/>
        </p:nvSpPr>
        <p:spPr>
          <a:xfrm>
            <a:off x="2159590" y="5207640"/>
            <a:ext cx="41678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15AA96"/>
                </a:solidFill>
                <a:latin typeface="Roboto Condensed"/>
              </a:rPr>
              <a:t>2010</a:t>
            </a:r>
          </a:p>
        </p:txBody>
      </p:sp>
      <p:sp>
        <p:nvSpPr>
          <p:cNvPr id="1179" name="TextBox 1178"/>
          <p:cNvSpPr txBox="1"/>
          <p:nvPr/>
        </p:nvSpPr>
        <p:spPr>
          <a:xfrm>
            <a:off x="3154950" y="5207640"/>
            <a:ext cx="41678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9BB955"/>
                </a:solidFill>
                <a:latin typeface="Roboto Condensed"/>
              </a:rPr>
              <a:t>2012</a:t>
            </a:r>
          </a:p>
        </p:txBody>
      </p:sp>
      <p:sp>
        <p:nvSpPr>
          <p:cNvPr id="1180" name="TextBox 1179"/>
          <p:cNvSpPr txBox="1"/>
          <p:nvPr/>
        </p:nvSpPr>
        <p:spPr>
          <a:xfrm>
            <a:off x="4077369" y="5207640"/>
            <a:ext cx="4167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19B14"/>
                </a:solidFill>
                <a:latin typeface="Roboto Condensed"/>
              </a:rPr>
              <a:t>2013</a:t>
            </a:r>
          </a:p>
        </p:txBody>
      </p:sp>
      <p:sp>
        <p:nvSpPr>
          <p:cNvPr id="1181" name="TextBox 1180"/>
          <p:cNvSpPr txBox="1"/>
          <p:nvPr/>
        </p:nvSpPr>
        <p:spPr>
          <a:xfrm>
            <a:off x="5172119" y="5207640"/>
            <a:ext cx="4167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BE382C"/>
                </a:solidFill>
                <a:latin typeface="Roboto Condensed"/>
              </a:rPr>
              <a:t>2014</a:t>
            </a:r>
          </a:p>
        </p:txBody>
      </p:sp>
      <p:sp>
        <p:nvSpPr>
          <p:cNvPr id="1182" name="TextBox 1181"/>
          <p:cNvSpPr txBox="1"/>
          <p:nvPr/>
        </p:nvSpPr>
        <p:spPr>
          <a:xfrm>
            <a:off x="6177419" y="5214479"/>
            <a:ext cx="4167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633247"/>
                </a:solidFill>
                <a:latin typeface="Roboto Condensed"/>
              </a:rPr>
              <a:t>2015</a:t>
            </a:r>
          </a:p>
        </p:txBody>
      </p:sp>
      <p:sp>
        <p:nvSpPr>
          <p:cNvPr id="1183" name="TextBox 1182"/>
          <p:cNvSpPr txBox="1"/>
          <p:nvPr/>
        </p:nvSpPr>
        <p:spPr>
          <a:xfrm>
            <a:off x="7232411" y="5214479"/>
            <a:ext cx="4167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1031494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237DB9"/>
                </a:solidFill>
                <a:latin typeface="Roboto Condensed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29776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9" grpId="0" animBg="1"/>
      <p:bldP spid="1150" grpId="0" animBg="1"/>
      <p:bldP spid="1151" grpId="0" animBg="1"/>
      <p:bldP spid="1152" grpId="0" animBg="1"/>
      <p:bldP spid="1153" grpId="0" animBg="1"/>
      <p:bldP spid="1154" grpId="0" animBg="1"/>
      <p:bldP spid="1155" grpId="0" animBg="1"/>
      <p:bldP spid="1177" grpId="0"/>
      <p:bldP spid="1178" grpId="0"/>
      <p:bldP spid="1179" grpId="0"/>
      <p:bldP spid="1180" grpId="0"/>
      <p:bldP spid="1181" grpId="0"/>
      <p:bldP spid="1182" grpId="0"/>
      <p:bldP spid="11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7090" y="4812561"/>
            <a:ext cx="1571625" cy="25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40" y="4820894"/>
            <a:ext cx="1571625" cy="25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2626" y="4829229"/>
            <a:ext cx="1573213" cy="25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1827" y="4812561"/>
            <a:ext cx="1573213" cy="25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5926" y="4805418"/>
            <a:ext cx="1573213" cy="25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6450" y="4836372"/>
            <a:ext cx="1573213" cy="25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" name="Group 31"/>
          <p:cNvGrpSpPr>
            <a:grpSpLocks/>
          </p:cNvGrpSpPr>
          <p:nvPr/>
        </p:nvGrpSpPr>
        <p:grpSpPr bwMode="auto">
          <a:xfrm>
            <a:off x="1290640" y="4812560"/>
            <a:ext cx="642937" cy="202394"/>
            <a:chOff x="2206" y="2654"/>
            <a:chExt cx="335" cy="140"/>
          </a:xfrm>
        </p:grpSpPr>
        <p:sp>
          <p:nvSpPr>
            <p:cNvPr id="379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0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1" name="Freeform 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82" name="Group 38"/>
          <p:cNvGrpSpPr>
            <a:grpSpLocks/>
          </p:cNvGrpSpPr>
          <p:nvPr/>
        </p:nvGrpSpPr>
        <p:grpSpPr bwMode="auto">
          <a:xfrm>
            <a:off x="1290640" y="4763748"/>
            <a:ext cx="642937" cy="201203"/>
            <a:chOff x="2206" y="2654"/>
            <a:chExt cx="335" cy="140"/>
          </a:xfrm>
        </p:grpSpPr>
        <p:sp>
          <p:nvSpPr>
            <p:cNvPr id="383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4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5" name="Freeform 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86" name="Group 42"/>
          <p:cNvGrpSpPr>
            <a:grpSpLocks/>
          </p:cNvGrpSpPr>
          <p:nvPr/>
        </p:nvGrpSpPr>
        <p:grpSpPr bwMode="auto">
          <a:xfrm>
            <a:off x="1304926" y="4708983"/>
            <a:ext cx="644525" cy="201203"/>
            <a:chOff x="2206" y="2654"/>
            <a:chExt cx="335" cy="140"/>
          </a:xfrm>
        </p:grpSpPr>
        <p:sp>
          <p:nvSpPr>
            <p:cNvPr id="387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8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9" name="Freeform 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90" name="Group 46"/>
          <p:cNvGrpSpPr>
            <a:grpSpLocks/>
          </p:cNvGrpSpPr>
          <p:nvPr/>
        </p:nvGrpSpPr>
        <p:grpSpPr bwMode="auto">
          <a:xfrm>
            <a:off x="1304926" y="4660171"/>
            <a:ext cx="644525" cy="201203"/>
            <a:chOff x="2206" y="2654"/>
            <a:chExt cx="335" cy="140"/>
          </a:xfrm>
        </p:grpSpPr>
        <p:sp>
          <p:nvSpPr>
            <p:cNvPr id="391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2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3" name="Freeform 4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94" name="Group 50"/>
          <p:cNvGrpSpPr>
            <a:grpSpLocks/>
          </p:cNvGrpSpPr>
          <p:nvPr/>
        </p:nvGrpSpPr>
        <p:grpSpPr bwMode="auto">
          <a:xfrm>
            <a:off x="1289050" y="4610167"/>
            <a:ext cx="642938" cy="201203"/>
            <a:chOff x="2206" y="2654"/>
            <a:chExt cx="335" cy="140"/>
          </a:xfrm>
        </p:grpSpPr>
        <p:sp>
          <p:nvSpPr>
            <p:cNvPr id="395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6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7" name="Freeform 5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98" name="Group 54"/>
          <p:cNvGrpSpPr>
            <a:grpSpLocks/>
          </p:cNvGrpSpPr>
          <p:nvPr/>
        </p:nvGrpSpPr>
        <p:grpSpPr bwMode="auto">
          <a:xfrm>
            <a:off x="1289050" y="4561354"/>
            <a:ext cx="642938" cy="201203"/>
            <a:chOff x="2206" y="2654"/>
            <a:chExt cx="335" cy="140"/>
          </a:xfrm>
        </p:grpSpPr>
        <p:sp>
          <p:nvSpPr>
            <p:cNvPr id="399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00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01" name="Freeform 5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02" name="Group 58"/>
          <p:cNvGrpSpPr>
            <a:grpSpLocks/>
          </p:cNvGrpSpPr>
          <p:nvPr/>
        </p:nvGrpSpPr>
        <p:grpSpPr bwMode="auto">
          <a:xfrm>
            <a:off x="1303340" y="4506588"/>
            <a:ext cx="642937" cy="201203"/>
            <a:chOff x="2206" y="2654"/>
            <a:chExt cx="335" cy="140"/>
          </a:xfrm>
        </p:grpSpPr>
        <p:sp>
          <p:nvSpPr>
            <p:cNvPr id="403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04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05" name="Freeform 6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06" name="Group 62"/>
          <p:cNvGrpSpPr>
            <a:grpSpLocks/>
          </p:cNvGrpSpPr>
          <p:nvPr/>
        </p:nvGrpSpPr>
        <p:grpSpPr bwMode="auto">
          <a:xfrm>
            <a:off x="1303340" y="4456585"/>
            <a:ext cx="642937" cy="202394"/>
            <a:chOff x="2206" y="2654"/>
            <a:chExt cx="335" cy="140"/>
          </a:xfrm>
        </p:grpSpPr>
        <p:sp>
          <p:nvSpPr>
            <p:cNvPr id="407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08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09" name="Freeform 6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10" name="Group 66"/>
          <p:cNvGrpSpPr>
            <a:grpSpLocks/>
          </p:cNvGrpSpPr>
          <p:nvPr/>
        </p:nvGrpSpPr>
        <p:grpSpPr bwMode="auto">
          <a:xfrm>
            <a:off x="1282701" y="4404202"/>
            <a:ext cx="642938" cy="201203"/>
            <a:chOff x="2206" y="2654"/>
            <a:chExt cx="335" cy="140"/>
          </a:xfrm>
        </p:grpSpPr>
        <p:sp>
          <p:nvSpPr>
            <p:cNvPr id="411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2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3" name="Freeform 6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14" name="Group 70"/>
          <p:cNvGrpSpPr>
            <a:grpSpLocks/>
          </p:cNvGrpSpPr>
          <p:nvPr/>
        </p:nvGrpSpPr>
        <p:grpSpPr bwMode="auto">
          <a:xfrm>
            <a:off x="1282701" y="4355388"/>
            <a:ext cx="642938" cy="201203"/>
            <a:chOff x="2206" y="2654"/>
            <a:chExt cx="335" cy="140"/>
          </a:xfrm>
        </p:grpSpPr>
        <p:sp>
          <p:nvSpPr>
            <p:cNvPr id="415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6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17" name="Freeform 7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18" name="Group 74"/>
          <p:cNvGrpSpPr>
            <a:grpSpLocks/>
          </p:cNvGrpSpPr>
          <p:nvPr/>
        </p:nvGrpSpPr>
        <p:grpSpPr bwMode="auto">
          <a:xfrm>
            <a:off x="1298575" y="4300623"/>
            <a:ext cx="642938" cy="201203"/>
            <a:chOff x="2206" y="2654"/>
            <a:chExt cx="335" cy="140"/>
          </a:xfrm>
        </p:grpSpPr>
        <p:sp>
          <p:nvSpPr>
            <p:cNvPr id="419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0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1" name="Freeform 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22" name="Group 78"/>
          <p:cNvGrpSpPr>
            <a:grpSpLocks/>
          </p:cNvGrpSpPr>
          <p:nvPr/>
        </p:nvGrpSpPr>
        <p:grpSpPr bwMode="auto">
          <a:xfrm>
            <a:off x="1298575" y="4251811"/>
            <a:ext cx="642938" cy="201203"/>
            <a:chOff x="2206" y="2654"/>
            <a:chExt cx="335" cy="140"/>
          </a:xfrm>
        </p:grpSpPr>
        <p:sp>
          <p:nvSpPr>
            <p:cNvPr id="423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4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5" name="Freeform 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26" name="Group 82"/>
          <p:cNvGrpSpPr>
            <a:grpSpLocks/>
          </p:cNvGrpSpPr>
          <p:nvPr/>
        </p:nvGrpSpPr>
        <p:grpSpPr bwMode="auto">
          <a:xfrm>
            <a:off x="1281115" y="4200616"/>
            <a:ext cx="642937" cy="202394"/>
            <a:chOff x="2206" y="2654"/>
            <a:chExt cx="335" cy="140"/>
          </a:xfrm>
        </p:grpSpPr>
        <p:sp>
          <p:nvSpPr>
            <p:cNvPr id="427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8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9" name="Freeform 8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30" name="Group 86"/>
          <p:cNvGrpSpPr>
            <a:grpSpLocks/>
          </p:cNvGrpSpPr>
          <p:nvPr/>
        </p:nvGrpSpPr>
        <p:grpSpPr bwMode="auto">
          <a:xfrm>
            <a:off x="1281115" y="4151805"/>
            <a:ext cx="642937" cy="201203"/>
            <a:chOff x="2206" y="2654"/>
            <a:chExt cx="335" cy="140"/>
          </a:xfrm>
        </p:grpSpPr>
        <p:sp>
          <p:nvSpPr>
            <p:cNvPr id="431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32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33" name="Freeform 8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34" name="Group 90"/>
          <p:cNvGrpSpPr>
            <a:grpSpLocks/>
          </p:cNvGrpSpPr>
          <p:nvPr/>
        </p:nvGrpSpPr>
        <p:grpSpPr bwMode="auto">
          <a:xfrm>
            <a:off x="1295402" y="4097038"/>
            <a:ext cx="644525" cy="201203"/>
            <a:chOff x="2206" y="2654"/>
            <a:chExt cx="335" cy="140"/>
          </a:xfrm>
        </p:grpSpPr>
        <p:sp>
          <p:nvSpPr>
            <p:cNvPr id="435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36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37" name="Freeform 9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38" name="Group 94"/>
          <p:cNvGrpSpPr>
            <a:grpSpLocks/>
          </p:cNvGrpSpPr>
          <p:nvPr/>
        </p:nvGrpSpPr>
        <p:grpSpPr bwMode="auto">
          <a:xfrm>
            <a:off x="1295402" y="4048227"/>
            <a:ext cx="644525" cy="201203"/>
            <a:chOff x="2206" y="2654"/>
            <a:chExt cx="335" cy="140"/>
          </a:xfrm>
        </p:grpSpPr>
        <p:sp>
          <p:nvSpPr>
            <p:cNvPr id="439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40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41" name="Freeform 9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42" name="Group 98"/>
          <p:cNvGrpSpPr>
            <a:grpSpLocks/>
          </p:cNvGrpSpPr>
          <p:nvPr/>
        </p:nvGrpSpPr>
        <p:grpSpPr bwMode="auto">
          <a:xfrm>
            <a:off x="2586040" y="4808990"/>
            <a:ext cx="642937" cy="201203"/>
            <a:chOff x="2206" y="2654"/>
            <a:chExt cx="335" cy="140"/>
          </a:xfrm>
        </p:grpSpPr>
        <p:sp>
          <p:nvSpPr>
            <p:cNvPr id="443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44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45" name="Freeform 10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46" name="Group 102"/>
          <p:cNvGrpSpPr>
            <a:grpSpLocks/>
          </p:cNvGrpSpPr>
          <p:nvPr/>
        </p:nvGrpSpPr>
        <p:grpSpPr bwMode="auto">
          <a:xfrm>
            <a:off x="2586040" y="4758986"/>
            <a:ext cx="642937" cy="202394"/>
            <a:chOff x="2206" y="2654"/>
            <a:chExt cx="335" cy="140"/>
          </a:xfrm>
        </p:grpSpPr>
        <p:sp>
          <p:nvSpPr>
            <p:cNvPr id="447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48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49" name="Freeform 10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50" name="Group 106"/>
          <p:cNvGrpSpPr>
            <a:grpSpLocks/>
          </p:cNvGrpSpPr>
          <p:nvPr/>
        </p:nvGrpSpPr>
        <p:grpSpPr bwMode="auto">
          <a:xfrm>
            <a:off x="2601915" y="4705411"/>
            <a:ext cx="642937" cy="201203"/>
            <a:chOff x="2206" y="2654"/>
            <a:chExt cx="335" cy="140"/>
          </a:xfrm>
        </p:grpSpPr>
        <p:sp>
          <p:nvSpPr>
            <p:cNvPr id="451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52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53" name="Freeform 10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54" name="Group 110"/>
          <p:cNvGrpSpPr>
            <a:grpSpLocks/>
          </p:cNvGrpSpPr>
          <p:nvPr/>
        </p:nvGrpSpPr>
        <p:grpSpPr bwMode="auto">
          <a:xfrm>
            <a:off x="2601915" y="4655408"/>
            <a:ext cx="642937" cy="202394"/>
            <a:chOff x="2206" y="2654"/>
            <a:chExt cx="335" cy="140"/>
          </a:xfrm>
        </p:grpSpPr>
        <p:sp>
          <p:nvSpPr>
            <p:cNvPr id="455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56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57" name="Freeform 11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58" name="Group 114"/>
          <p:cNvGrpSpPr>
            <a:grpSpLocks/>
          </p:cNvGrpSpPr>
          <p:nvPr/>
        </p:nvGrpSpPr>
        <p:grpSpPr bwMode="auto">
          <a:xfrm>
            <a:off x="2584450" y="4605404"/>
            <a:ext cx="642938" cy="201203"/>
            <a:chOff x="2206" y="2654"/>
            <a:chExt cx="335" cy="140"/>
          </a:xfrm>
        </p:grpSpPr>
        <p:sp>
          <p:nvSpPr>
            <p:cNvPr id="459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0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1" name="Freeform 11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62" name="Group 118"/>
          <p:cNvGrpSpPr>
            <a:grpSpLocks/>
          </p:cNvGrpSpPr>
          <p:nvPr/>
        </p:nvGrpSpPr>
        <p:grpSpPr bwMode="auto">
          <a:xfrm>
            <a:off x="2584450" y="4556592"/>
            <a:ext cx="642938" cy="201203"/>
            <a:chOff x="2206" y="2654"/>
            <a:chExt cx="335" cy="140"/>
          </a:xfrm>
        </p:grpSpPr>
        <p:sp>
          <p:nvSpPr>
            <p:cNvPr id="463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4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5" name="Freeform 12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66" name="Group 122"/>
          <p:cNvGrpSpPr>
            <a:grpSpLocks/>
          </p:cNvGrpSpPr>
          <p:nvPr/>
        </p:nvGrpSpPr>
        <p:grpSpPr bwMode="auto">
          <a:xfrm>
            <a:off x="2600326" y="4501827"/>
            <a:ext cx="642938" cy="201203"/>
            <a:chOff x="2206" y="2654"/>
            <a:chExt cx="335" cy="140"/>
          </a:xfrm>
        </p:grpSpPr>
        <p:sp>
          <p:nvSpPr>
            <p:cNvPr id="467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8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9" name="Freeform 12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70" name="Group 126"/>
          <p:cNvGrpSpPr>
            <a:grpSpLocks/>
          </p:cNvGrpSpPr>
          <p:nvPr/>
        </p:nvGrpSpPr>
        <p:grpSpPr bwMode="auto">
          <a:xfrm>
            <a:off x="2600326" y="4453015"/>
            <a:ext cx="642938" cy="201203"/>
            <a:chOff x="2206" y="2654"/>
            <a:chExt cx="335" cy="140"/>
          </a:xfrm>
        </p:grpSpPr>
        <p:sp>
          <p:nvSpPr>
            <p:cNvPr id="471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72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73" name="Freeform 12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74" name="Group 130"/>
          <p:cNvGrpSpPr>
            <a:grpSpLocks/>
          </p:cNvGrpSpPr>
          <p:nvPr/>
        </p:nvGrpSpPr>
        <p:grpSpPr bwMode="auto">
          <a:xfrm>
            <a:off x="2578101" y="4399440"/>
            <a:ext cx="644525" cy="201203"/>
            <a:chOff x="2206" y="2654"/>
            <a:chExt cx="335" cy="140"/>
          </a:xfrm>
        </p:grpSpPr>
        <p:sp>
          <p:nvSpPr>
            <p:cNvPr id="475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76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77" name="Freeform 13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78" name="Group 134"/>
          <p:cNvGrpSpPr>
            <a:grpSpLocks/>
          </p:cNvGrpSpPr>
          <p:nvPr/>
        </p:nvGrpSpPr>
        <p:grpSpPr bwMode="auto">
          <a:xfrm>
            <a:off x="2578101" y="4350627"/>
            <a:ext cx="644525" cy="201203"/>
            <a:chOff x="2206" y="2654"/>
            <a:chExt cx="335" cy="140"/>
          </a:xfrm>
        </p:grpSpPr>
        <p:sp>
          <p:nvSpPr>
            <p:cNvPr id="479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80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81" name="Freeform 13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82" name="Group 138"/>
          <p:cNvGrpSpPr>
            <a:grpSpLocks/>
          </p:cNvGrpSpPr>
          <p:nvPr/>
        </p:nvGrpSpPr>
        <p:grpSpPr bwMode="auto">
          <a:xfrm>
            <a:off x="2593975" y="4295861"/>
            <a:ext cx="642938" cy="201203"/>
            <a:chOff x="2206" y="2654"/>
            <a:chExt cx="335" cy="140"/>
          </a:xfrm>
        </p:grpSpPr>
        <p:sp>
          <p:nvSpPr>
            <p:cNvPr id="483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84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85" name="Freeform 1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86" name="Group 142"/>
          <p:cNvGrpSpPr>
            <a:grpSpLocks/>
          </p:cNvGrpSpPr>
          <p:nvPr/>
        </p:nvGrpSpPr>
        <p:grpSpPr bwMode="auto">
          <a:xfrm>
            <a:off x="2593975" y="4247048"/>
            <a:ext cx="642938" cy="201203"/>
            <a:chOff x="2206" y="2654"/>
            <a:chExt cx="335" cy="140"/>
          </a:xfrm>
        </p:grpSpPr>
        <p:sp>
          <p:nvSpPr>
            <p:cNvPr id="487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88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89" name="Freeform 1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90" name="Group 151"/>
          <p:cNvGrpSpPr>
            <a:grpSpLocks/>
          </p:cNvGrpSpPr>
          <p:nvPr/>
        </p:nvGrpSpPr>
        <p:grpSpPr bwMode="auto">
          <a:xfrm>
            <a:off x="3773490" y="4808990"/>
            <a:ext cx="642937" cy="201203"/>
            <a:chOff x="2206" y="2654"/>
            <a:chExt cx="335" cy="140"/>
          </a:xfrm>
        </p:grpSpPr>
        <p:sp>
          <p:nvSpPr>
            <p:cNvPr id="491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92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93" name="Freeform 15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94" name="Group 155"/>
          <p:cNvGrpSpPr>
            <a:grpSpLocks/>
          </p:cNvGrpSpPr>
          <p:nvPr/>
        </p:nvGrpSpPr>
        <p:grpSpPr bwMode="auto">
          <a:xfrm>
            <a:off x="3773490" y="4758986"/>
            <a:ext cx="642937" cy="202394"/>
            <a:chOff x="2206" y="2654"/>
            <a:chExt cx="335" cy="140"/>
          </a:xfrm>
        </p:grpSpPr>
        <p:sp>
          <p:nvSpPr>
            <p:cNvPr id="495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96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97" name="Freeform 15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98" name="Group 159"/>
          <p:cNvGrpSpPr>
            <a:grpSpLocks/>
          </p:cNvGrpSpPr>
          <p:nvPr/>
        </p:nvGrpSpPr>
        <p:grpSpPr bwMode="auto">
          <a:xfrm>
            <a:off x="3787775" y="4705411"/>
            <a:ext cx="644525" cy="201203"/>
            <a:chOff x="2206" y="2654"/>
            <a:chExt cx="335" cy="140"/>
          </a:xfrm>
        </p:grpSpPr>
        <p:sp>
          <p:nvSpPr>
            <p:cNvPr id="499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0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1" name="Freeform 16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02" name="Group 163"/>
          <p:cNvGrpSpPr>
            <a:grpSpLocks/>
          </p:cNvGrpSpPr>
          <p:nvPr/>
        </p:nvGrpSpPr>
        <p:grpSpPr bwMode="auto">
          <a:xfrm>
            <a:off x="3787775" y="4655408"/>
            <a:ext cx="644525" cy="202394"/>
            <a:chOff x="2206" y="2654"/>
            <a:chExt cx="335" cy="140"/>
          </a:xfrm>
        </p:grpSpPr>
        <p:sp>
          <p:nvSpPr>
            <p:cNvPr id="503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4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5" name="Freeform 16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06" name="Group 167"/>
          <p:cNvGrpSpPr>
            <a:grpSpLocks/>
          </p:cNvGrpSpPr>
          <p:nvPr/>
        </p:nvGrpSpPr>
        <p:grpSpPr bwMode="auto">
          <a:xfrm>
            <a:off x="3771901" y="4605404"/>
            <a:ext cx="642938" cy="201203"/>
            <a:chOff x="2206" y="2654"/>
            <a:chExt cx="335" cy="140"/>
          </a:xfrm>
        </p:grpSpPr>
        <p:sp>
          <p:nvSpPr>
            <p:cNvPr id="507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8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9" name="Freeform 17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10" name="Group 171"/>
          <p:cNvGrpSpPr>
            <a:grpSpLocks/>
          </p:cNvGrpSpPr>
          <p:nvPr/>
        </p:nvGrpSpPr>
        <p:grpSpPr bwMode="auto">
          <a:xfrm>
            <a:off x="3771901" y="4556592"/>
            <a:ext cx="642938" cy="201203"/>
            <a:chOff x="2206" y="2654"/>
            <a:chExt cx="335" cy="140"/>
          </a:xfrm>
        </p:grpSpPr>
        <p:sp>
          <p:nvSpPr>
            <p:cNvPr id="511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12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13" name="Freeform 17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14" name="Group 175"/>
          <p:cNvGrpSpPr>
            <a:grpSpLocks/>
          </p:cNvGrpSpPr>
          <p:nvPr/>
        </p:nvGrpSpPr>
        <p:grpSpPr bwMode="auto">
          <a:xfrm>
            <a:off x="3786190" y="4501827"/>
            <a:ext cx="642937" cy="201203"/>
            <a:chOff x="2206" y="2654"/>
            <a:chExt cx="335" cy="140"/>
          </a:xfrm>
        </p:grpSpPr>
        <p:sp>
          <p:nvSpPr>
            <p:cNvPr id="515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16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17" name="Freeform 17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18" name="Group 179"/>
          <p:cNvGrpSpPr>
            <a:grpSpLocks/>
          </p:cNvGrpSpPr>
          <p:nvPr/>
        </p:nvGrpSpPr>
        <p:grpSpPr bwMode="auto">
          <a:xfrm>
            <a:off x="3786190" y="4453015"/>
            <a:ext cx="642937" cy="201203"/>
            <a:chOff x="2206" y="2654"/>
            <a:chExt cx="335" cy="140"/>
          </a:xfrm>
        </p:grpSpPr>
        <p:sp>
          <p:nvSpPr>
            <p:cNvPr id="519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0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1" name="Freeform 18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22" name="Group 183"/>
          <p:cNvGrpSpPr>
            <a:grpSpLocks/>
          </p:cNvGrpSpPr>
          <p:nvPr/>
        </p:nvGrpSpPr>
        <p:grpSpPr bwMode="auto">
          <a:xfrm>
            <a:off x="3765550" y="4399440"/>
            <a:ext cx="642938" cy="201203"/>
            <a:chOff x="2206" y="2654"/>
            <a:chExt cx="335" cy="140"/>
          </a:xfrm>
        </p:grpSpPr>
        <p:sp>
          <p:nvSpPr>
            <p:cNvPr id="523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4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5" name="Freeform 18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26" name="Group 187"/>
          <p:cNvGrpSpPr>
            <a:grpSpLocks/>
          </p:cNvGrpSpPr>
          <p:nvPr/>
        </p:nvGrpSpPr>
        <p:grpSpPr bwMode="auto">
          <a:xfrm>
            <a:off x="3765550" y="4350627"/>
            <a:ext cx="642938" cy="201203"/>
            <a:chOff x="2206" y="2654"/>
            <a:chExt cx="335" cy="140"/>
          </a:xfrm>
        </p:grpSpPr>
        <p:sp>
          <p:nvSpPr>
            <p:cNvPr id="527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8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9" name="Freeform 19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30" name="Group 191"/>
          <p:cNvGrpSpPr>
            <a:grpSpLocks/>
          </p:cNvGrpSpPr>
          <p:nvPr/>
        </p:nvGrpSpPr>
        <p:grpSpPr bwMode="auto">
          <a:xfrm>
            <a:off x="3781426" y="4295861"/>
            <a:ext cx="642938" cy="201203"/>
            <a:chOff x="2206" y="2654"/>
            <a:chExt cx="335" cy="140"/>
          </a:xfrm>
        </p:grpSpPr>
        <p:sp>
          <p:nvSpPr>
            <p:cNvPr id="531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32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33" name="Freeform 19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34" name="Group 195"/>
          <p:cNvGrpSpPr>
            <a:grpSpLocks/>
          </p:cNvGrpSpPr>
          <p:nvPr/>
        </p:nvGrpSpPr>
        <p:grpSpPr bwMode="auto">
          <a:xfrm>
            <a:off x="3781426" y="4247048"/>
            <a:ext cx="642938" cy="201203"/>
            <a:chOff x="2206" y="2654"/>
            <a:chExt cx="335" cy="140"/>
          </a:xfrm>
        </p:grpSpPr>
        <p:sp>
          <p:nvSpPr>
            <p:cNvPr id="535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36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37" name="Freeform 19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38" name="Group 199"/>
          <p:cNvGrpSpPr>
            <a:grpSpLocks/>
          </p:cNvGrpSpPr>
          <p:nvPr/>
        </p:nvGrpSpPr>
        <p:grpSpPr bwMode="auto">
          <a:xfrm>
            <a:off x="3763965" y="4197046"/>
            <a:ext cx="642937" cy="201203"/>
            <a:chOff x="2206" y="2654"/>
            <a:chExt cx="335" cy="140"/>
          </a:xfrm>
        </p:grpSpPr>
        <p:sp>
          <p:nvSpPr>
            <p:cNvPr id="539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0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1" name="Freeform 20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42" name="Group 203"/>
          <p:cNvGrpSpPr>
            <a:grpSpLocks/>
          </p:cNvGrpSpPr>
          <p:nvPr/>
        </p:nvGrpSpPr>
        <p:grpSpPr bwMode="auto">
          <a:xfrm>
            <a:off x="3763965" y="4147042"/>
            <a:ext cx="642937" cy="202394"/>
            <a:chOff x="2206" y="2654"/>
            <a:chExt cx="335" cy="140"/>
          </a:xfrm>
        </p:grpSpPr>
        <p:sp>
          <p:nvSpPr>
            <p:cNvPr id="543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4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5" name="Freeform 20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46" name="Group 207"/>
          <p:cNvGrpSpPr>
            <a:grpSpLocks/>
          </p:cNvGrpSpPr>
          <p:nvPr/>
        </p:nvGrpSpPr>
        <p:grpSpPr bwMode="auto">
          <a:xfrm>
            <a:off x="3778250" y="4093467"/>
            <a:ext cx="644525" cy="201203"/>
            <a:chOff x="2206" y="2654"/>
            <a:chExt cx="335" cy="140"/>
          </a:xfrm>
        </p:grpSpPr>
        <p:sp>
          <p:nvSpPr>
            <p:cNvPr id="547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8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9" name="Freeform 21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50" name="Group 211"/>
          <p:cNvGrpSpPr>
            <a:grpSpLocks/>
          </p:cNvGrpSpPr>
          <p:nvPr/>
        </p:nvGrpSpPr>
        <p:grpSpPr bwMode="auto">
          <a:xfrm>
            <a:off x="3778250" y="4043465"/>
            <a:ext cx="644525" cy="202394"/>
            <a:chOff x="2206" y="2654"/>
            <a:chExt cx="335" cy="140"/>
          </a:xfrm>
        </p:grpSpPr>
        <p:sp>
          <p:nvSpPr>
            <p:cNvPr id="551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52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53" name="Freeform 21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54" name="Group 215"/>
          <p:cNvGrpSpPr>
            <a:grpSpLocks/>
          </p:cNvGrpSpPr>
          <p:nvPr/>
        </p:nvGrpSpPr>
        <p:grpSpPr bwMode="auto">
          <a:xfrm>
            <a:off x="3790950" y="3988698"/>
            <a:ext cx="642938" cy="202394"/>
            <a:chOff x="2206" y="2654"/>
            <a:chExt cx="335" cy="140"/>
          </a:xfrm>
        </p:grpSpPr>
        <p:sp>
          <p:nvSpPr>
            <p:cNvPr id="555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56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57" name="Freeform 21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58" name="Group 219"/>
          <p:cNvGrpSpPr>
            <a:grpSpLocks/>
          </p:cNvGrpSpPr>
          <p:nvPr/>
        </p:nvGrpSpPr>
        <p:grpSpPr bwMode="auto">
          <a:xfrm>
            <a:off x="3790950" y="3939886"/>
            <a:ext cx="642938" cy="202394"/>
            <a:chOff x="2206" y="2654"/>
            <a:chExt cx="335" cy="140"/>
          </a:xfrm>
        </p:grpSpPr>
        <p:sp>
          <p:nvSpPr>
            <p:cNvPr id="559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60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61" name="Freeform 22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62" name="Group 223"/>
          <p:cNvGrpSpPr>
            <a:grpSpLocks/>
          </p:cNvGrpSpPr>
          <p:nvPr/>
        </p:nvGrpSpPr>
        <p:grpSpPr bwMode="auto">
          <a:xfrm>
            <a:off x="3790950" y="3891073"/>
            <a:ext cx="642938" cy="202394"/>
            <a:chOff x="2206" y="2654"/>
            <a:chExt cx="335" cy="140"/>
          </a:xfrm>
        </p:grpSpPr>
        <p:sp>
          <p:nvSpPr>
            <p:cNvPr id="563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64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65" name="Freeform 22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66" name="Group 227"/>
          <p:cNvGrpSpPr>
            <a:grpSpLocks/>
          </p:cNvGrpSpPr>
          <p:nvPr/>
        </p:nvGrpSpPr>
        <p:grpSpPr bwMode="auto">
          <a:xfrm>
            <a:off x="3790950" y="3842261"/>
            <a:ext cx="642938" cy="201203"/>
            <a:chOff x="2206" y="2654"/>
            <a:chExt cx="335" cy="140"/>
          </a:xfrm>
        </p:grpSpPr>
        <p:sp>
          <p:nvSpPr>
            <p:cNvPr id="567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68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69" name="Freeform 2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70" name="Group 231"/>
          <p:cNvGrpSpPr>
            <a:grpSpLocks/>
          </p:cNvGrpSpPr>
          <p:nvPr/>
        </p:nvGrpSpPr>
        <p:grpSpPr bwMode="auto">
          <a:xfrm>
            <a:off x="3805240" y="3787495"/>
            <a:ext cx="642937" cy="201203"/>
            <a:chOff x="2206" y="2654"/>
            <a:chExt cx="335" cy="140"/>
          </a:xfrm>
        </p:grpSpPr>
        <p:sp>
          <p:nvSpPr>
            <p:cNvPr id="571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72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73" name="Freeform 23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74" name="Group 240"/>
          <p:cNvGrpSpPr>
            <a:grpSpLocks/>
          </p:cNvGrpSpPr>
          <p:nvPr/>
        </p:nvGrpSpPr>
        <p:grpSpPr bwMode="auto">
          <a:xfrm>
            <a:off x="4960938" y="4817323"/>
            <a:ext cx="644525" cy="201203"/>
            <a:chOff x="2206" y="2654"/>
            <a:chExt cx="335" cy="140"/>
          </a:xfrm>
        </p:grpSpPr>
        <p:sp>
          <p:nvSpPr>
            <p:cNvPr id="575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76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77" name="Freeform 2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78" name="Group 244"/>
          <p:cNvGrpSpPr>
            <a:grpSpLocks/>
          </p:cNvGrpSpPr>
          <p:nvPr/>
        </p:nvGrpSpPr>
        <p:grpSpPr bwMode="auto">
          <a:xfrm>
            <a:off x="4960938" y="4768510"/>
            <a:ext cx="644525" cy="201203"/>
            <a:chOff x="2206" y="2654"/>
            <a:chExt cx="335" cy="140"/>
          </a:xfrm>
        </p:grpSpPr>
        <p:sp>
          <p:nvSpPr>
            <p:cNvPr id="579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0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1" name="Freeform 2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82" name="Group 248"/>
          <p:cNvGrpSpPr>
            <a:grpSpLocks/>
          </p:cNvGrpSpPr>
          <p:nvPr/>
        </p:nvGrpSpPr>
        <p:grpSpPr bwMode="auto">
          <a:xfrm>
            <a:off x="4976815" y="4713744"/>
            <a:ext cx="642937" cy="201203"/>
            <a:chOff x="2206" y="2654"/>
            <a:chExt cx="335" cy="140"/>
          </a:xfrm>
        </p:grpSpPr>
        <p:sp>
          <p:nvSpPr>
            <p:cNvPr id="583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4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5" name="Freeform 25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86" name="Group 252"/>
          <p:cNvGrpSpPr>
            <a:grpSpLocks/>
          </p:cNvGrpSpPr>
          <p:nvPr/>
        </p:nvGrpSpPr>
        <p:grpSpPr bwMode="auto">
          <a:xfrm>
            <a:off x="4976815" y="4664933"/>
            <a:ext cx="642937" cy="201203"/>
            <a:chOff x="2206" y="2654"/>
            <a:chExt cx="335" cy="140"/>
          </a:xfrm>
        </p:grpSpPr>
        <p:sp>
          <p:nvSpPr>
            <p:cNvPr id="587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8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9" name="Freeform 25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90" name="Group 256"/>
          <p:cNvGrpSpPr>
            <a:grpSpLocks/>
          </p:cNvGrpSpPr>
          <p:nvPr/>
        </p:nvGrpSpPr>
        <p:grpSpPr bwMode="auto">
          <a:xfrm>
            <a:off x="4959350" y="4613739"/>
            <a:ext cx="642938" cy="202394"/>
            <a:chOff x="2206" y="2654"/>
            <a:chExt cx="335" cy="140"/>
          </a:xfrm>
        </p:grpSpPr>
        <p:sp>
          <p:nvSpPr>
            <p:cNvPr id="591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92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93" name="Freeform 25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94" name="Group 260"/>
          <p:cNvGrpSpPr>
            <a:grpSpLocks/>
          </p:cNvGrpSpPr>
          <p:nvPr/>
        </p:nvGrpSpPr>
        <p:grpSpPr bwMode="auto">
          <a:xfrm>
            <a:off x="4959350" y="4564927"/>
            <a:ext cx="642938" cy="202394"/>
            <a:chOff x="2206" y="2654"/>
            <a:chExt cx="335" cy="140"/>
          </a:xfrm>
        </p:grpSpPr>
        <p:sp>
          <p:nvSpPr>
            <p:cNvPr id="595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96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97" name="Freeform 26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98" name="Group 264"/>
          <p:cNvGrpSpPr>
            <a:grpSpLocks/>
          </p:cNvGrpSpPr>
          <p:nvPr/>
        </p:nvGrpSpPr>
        <p:grpSpPr bwMode="auto">
          <a:xfrm>
            <a:off x="4975226" y="4510160"/>
            <a:ext cx="642938" cy="202394"/>
            <a:chOff x="2206" y="2654"/>
            <a:chExt cx="335" cy="140"/>
          </a:xfrm>
        </p:grpSpPr>
        <p:sp>
          <p:nvSpPr>
            <p:cNvPr id="599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0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1" name="Freeform 26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02" name="Group 268"/>
          <p:cNvGrpSpPr>
            <a:grpSpLocks/>
          </p:cNvGrpSpPr>
          <p:nvPr/>
        </p:nvGrpSpPr>
        <p:grpSpPr bwMode="auto">
          <a:xfrm>
            <a:off x="4975226" y="4461348"/>
            <a:ext cx="642938" cy="201203"/>
            <a:chOff x="2206" y="2654"/>
            <a:chExt cx="335" cy="140"/>
          </a:xfrm>
        </p:grpSpPr>
        <p:sp>
          <p:nvSpPr>
            <p:cNvPr id="603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4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5" name="Freeform 27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06" name="Group 272"/>
          <p:cNvGrpSpPr>
            <a:grpSpLocks/>
          </p:cNvGrpSpPr>
          <p:nvPr/>
        </p:nvGrpSpPr>
        <p:grpSpPr bwMode="auto">
          <a:xfrm>
            <a:off x="4954590" y="4407772"/>
            <a:ext cx="642937" cy="202394"/>
            <a:chOff x="2206" y="2654"/>
            <a:chExt cx="335" cy="140"/>
          </a:xfrm>
        </p:grpSpPr>
        <p:sp>
          <p:nvSpPr>
            <p:cNvPr id="607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8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09" name="Freeform 27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10" name="Group 276"/>
          <p:cNvGrpSpPr>
            <a:grpSpLocks/>
          </p:cNvGrpSpPr>
          <p:nvPr/>
        </p:nvGrpSpPr>
        <p:grpSpPr bwMode="auto">
          <a:xfrm>
            <a:off x="4954590" y="4358960"/>
            <a:ext cx="642937" cy="202394"/>
            <a:chOff x="2206" y="2654"/>
            <a:chExt cx="335" cy="140"/>
          </a:xfrm>
        </p:grpSpPr>
        <p:sp>
          <p:nvSpPr>
            <p:cNvPr id="611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12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13" name="Freeform 27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14" name="Group 280"/>
          <p:cNvGrpSpPr>
            <a:grpSpLocks/>
          </p:cNvGrpSpPr>
          <p:nvPr/>
        </p:nvGrpSpPr>
        <p:grpSpPr bwMode="auto">
          <a:xfrm>
            <a:off x="4968875" y="4304196"/>
            <a:ext cx="642938" cy="202394"/>
            <a:chOff x="2206" y="2654"/>
            <a:chExt cx="335" cy="140"/>
          </a:xfrm>
        </p:grpSpPr>
        <p:sp>
          <p:nvSpPr>
            <p:cNvPr id="615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16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17" name="Freeform 28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18" name="Group 284"/>
          <p:cNvGrpSpPr>
            <a:grpSpLocks/>
          </p:cNvGrpSpPr>
          <p:nvPr/>
        </p:nvGrpSpPr>
        <p:grpSpPr bwMode="auto">
          <a:xfrm>
            <a:off x="4968875" y="4255382"/>
            <a:ext cx="642938" cy="201203"/>
            <a:chOff x="2206" y="2654"/>
            <a:chExt cx="335" cy="140"/>
          </a:xfrm>
        </p:grpSpPr>
        <p:sp>
          <p:nvSpPr>
            <p:cNvPr id="619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0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1" name="Freeform 28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22" name="Group 288"/>
          <p:cNvGrpSpPr>
            <a:grpSpLocks/>
          </p:cNvGrpSpPr>
          <p:nvPr/>
        </p:nvGrpSpPr>
        <p:grpSpPr bwMode="auto">
          <a:xfrm>
            <a:off x="4951414" y="4205379"/>
            <a:ext cx="644525" cy="201203"/>
            <a:chOff x="2206" y="2654"/>
            <a:chExt cx="335" cy="140"/>
          </a:xfrm>
        </p:grpSpPr>
        <p:sp>
          <p:nvSpPr>
            <p:cNvPr id="623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4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5" name="Freeform 29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26" name="Group 292"/>
          <p:cNvGrpSpPr>
            <a:grpSpLocks/>
          </p:cNvGrpSpPr>
          <p:nvPr/>
        </p:nvGrpSpPr>
        <p:grpSpPr bwMode="auto">
          <a:xfrm>
            <a:off x="4951414" y="4156567"/>
            <a:ext cx="644525" cy="201203"/>
            <a:chOff x="2206" y="2654"/>
            <a:chExt cx="335" cy="140"/>
          </a:xfrm>
        </p:grpSpPr>
        <p:sp>
          <p:nvSpPr>
            <p:cNvPr id="627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8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9" name="Freeform 29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30" name="Group 296"/>
          <p:cNvGrpSpPr>
            <a:grpSpLocks/>
          </p:cNvGrpSpPr>
          <p:nvPr/>
        </p:nvGrpSpPr>
        <p:grpSpPr bwMode="auto">
          <a:xfrm>
            <a:off x="4967290" y="4101802"/>
            <a:ext cx="642937" cy="201203"/>
            <a:chOff x="2206" y="2654"/>
            <a:chExt cx="335" cy="140"/>
          </a:xfrm>
        </p:grpSpPr>
        <p:sp>
          <p:nvSpPr>
            <p:cNvPr id="631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32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33" name="Freeform 29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34" name="Group 300"/>
          <p:cNvGrpSpPr>
            <a:grpSpLocks/>
          </p:cNvGrpSpPr>
          <p:nvPr/>
        </p:nvGrpSpPr>
        <p:grpSpPr bwMode="auto">
          <a:xfrm>
            <a:off x="4967290" y="4052988"/>
            <a:ext cx="642937" cy="201203"/>
            <a:chOff x="2206" y="2654"/>
            <a:chExt cx="335" cy="140"/>
          </a:xfrm>
        </p:grpSpPr>
        <p:sp>
          <p:nvSpPr>
            <p:cNvPr id="635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36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37" name="Freeform 30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38" name="Group 304"/>
          <p:cNvGrpSpPr>
            <a:grpSpLocks/>
          </p:cNvGrpSpPr>
          <p:nvPr/>
        </p:nvGrpSpPr>
        <p:grpSpPr bwMode="auto">
          <a:xfrm>
            <a:off x="4978400" y="3998223"/>
            <a:ext cx="644525" cy="201203"/>
            <a:chOff x="2206" y="2654"/>
            <a:chExt cx="335" cy="140"/>
          </a:xfrm>
        </p:grpSpPr>
        <p:sp>
          <p:nvSpPr>
            <p:cNvPr id="639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40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41" name="Freeform 30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42" name="Group 308"/>
          <p:cNvGrpSpPr>
            <a:grpSpLocks/>
          </p:cNvGrpSpPr>
          <p:nvPr/>
        </p:nvGrpSpPr>
        <p:grpSpPr bwMode="auto">
          <a:xfrm>
            <a:off x="4978400" y="3949411"/>
            <a:ext cx="644525" cy="201203"/>
            <a:chOff x="2206" y="2654"/>
            <a:chExt cx="335" cy="140"/>
          </a:xfrm>
        </p:grpSpPr>
        <p:sp>
          <p:nvSpPr>
            <p:cNvPr id="643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44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45" name="Freeform 31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46" name="Group 312"/>
          <p:cNvGrpSpPr>
            <a:grpSpLocks/>
          </p:cNvGrpSpPr>
          <p:nvPr/>
        </p:nvGrpSpPr>
        <p:grpSpPr bwMode="auto">
          <a:xfrm>
            <a:off x="4978400" y="3899408"/>
            <a:ext cx="644525" cy="202394"/>
            <a:chOff x="2206" y="2654"/>
            <a:chExt cx="335" cy="140"/>
          </a:xfrm>
        </p:grpSpPr>
        <p:sp>
          <p:nvSpPr>
            <p:cNvPr id="647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48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49" name="Freeform 31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50" name="Group 316"/>
          <p:cNvGrpSpPr>
            <a:grpSpLocks/>
          </p:cNvGrpSpPr>
          <p:nvPr/>
        </p:nvGrpSpPr>
        <p:grpSpPr bwMode="auto">
          <a:xfrm>
            <a:off x="4978400" y="3850594"/>
            <a:ext cx="644525" cy="202394"/>
            <a:chOff x="2206" y="2654"/>
            <a:chExt cx="335" cy="140"/>
          </a:xfrm>
        </p:grpSpPr>
        <p:sp>
          <p:nvSpPr>
            <p:cNvPr id="651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52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53" name="Freeform 31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54" name="Group 320"/>
          <p:cNvGrpSpPr>
            <a:grpSpLocks/>
          </p:cNvGrpSpPr>
          <p:nvPr/>
        </p:nvGrpSpPr>
        <p:grpSpPr bwMode="auto">
          <a:xfrm>
            <a:off x="4994275" y="3795829"/>
            <a:ext cx="642938" cy="202394"/>
            <a:chOff x="2206" y="2654"/>
            <a:chExt cx="335" cy="140"/>
          </a:xfrm>
        </p:grpSpPr>
        <p:sp>
          <p:nvSpPr>
            <p:cNvPr id="655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56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57" name="Freeform 32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58" name="Group 324"/>
          <p:cNvGrpSpPr>
            <a:grpSpLocks/>
          </p:cNvGrpSpPr>
          <p:nvPr/>
        </p:nvGrpSpPr>
        <p:grpSpPr bwMode="auto">
          <a:xfrm>
            <a:off x="4994275" y="3748208"/>
            <a:ext cx="642938" cy="202394"/>
            <a:chOff x="2206" y="2654"/>
            <a:chExt cx="335" cy="140"/>
          </a:xfrm>
        </p:grpSpPr>
        <p:sp>
          <p:nvSpPr>
            <p:cNvPr id="659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0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1" name="Freeform 32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62" name="Group 328"/>
          <p:cNvGrpSpPr>
            <a:grpSpLocks/>
          </p:cNvGrpSpPr>
          <p:nvPr/>
        </p:nvGrpSpPr>
        <p:grpSpPr bwMode="auto">
          <a:xfrm>
            <a:off x="4994275" y="3699396"/>
            <a:ext cx="642938" cy="202394"/>
            <a:chOff x="2206" y="2654"/>
            <a:chExt cx="335" cy="140"/>
          </a:xfrm>
        </p:grpSpPr>
        <p:sp>
          <p:nvSpPr>
            <p:cNvPr id="663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4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5" name="Freeform 33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66" name="Group 332"/>
          <p:cNvGrpSpPr>
            <a:grpSpLocks/>
          </p:cNvGrpSpPr>
          <p:nvPr/>
        </p:nvGrpSpPr>
        <p:grpSpPr bwMode="auto">
          <a:xfrm>
            <a:off x="5010151" y="3644629"/>
            <a:ext cx="642938" cy="202394"/>
            <a:chOff x="2206" y="2654"/>
            <a:chExt cx="335" cy="140"/>
          </a:xfrm>
        </p:grpSpPr>
        <p:sp>
          <p:nvSpPr>
            <p:cNvPr id="667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8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9" name="Freeform 33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70" name="Group 336"/>
          <p:cNvGrpSpPr>
            <a:grpSpLocks/>
          </p:cNvGrpSpPr>
          <p:nvPr/>
        </p:nvGrpSpPr>
        <p:grpSpPr bwMode="auto">
          <a:xfrm>
            <a:off x="5010151" y="3595816"/>
            <a:ext cx="642938" cy="202394"/>
            <a:chOff x="2206" y="2654"/>
            <a:chExt cx="335" cy="140"/>
          </a:xfrm>
        </p:grpSpPr>
        <p:sp>
          <p:nvSpPr>
            <p:cNvPr id="671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72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73" name="Freeform 33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74" name="Group 340"/>
          <p:cNvGrpSpPr>
            <a:grpSpLocks/>
          </p:cNvGrpSpPr>
          <p:nvPr/>
        </p:nvGrpSpPr>
        <p:grpSpPr bwMode="auto">
          <a:xfrm>
            <a:off x="4992690" y="3545813"/>
            <a:ext cx="642937" cy="201203"/>
            <a:chOff x="2206" y="2654"/>
            <a:chExt cx="335" cy="140"/>
          </a:xfrm>
        </p:grpSpPr>
        <p:sp>
          <p:nvSpPr>
            <p:cNvPr id="675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76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77" name="Freeform 3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78" name="Group 344"/>
          <p:cNvGrpSpPr>
            <a:grpSpLocks/>
          </p:cNvGrpSpPr>
          <p:nvPr/>
        </p:nvGrpSpPr>
        <p:grpSpPr bwMode="auto">
          <a:xfrm>
            <a:off x="4992690" y="3497000"/>
            <a:ext cx="642937" cy="201203"/>
            <a:chOff x="2206" y="2654"/>
            <a:chExt cx="335" cy="140"/>
          </a:xfrm>
        </p:grpSpPr>
        <p:sp>
          <p:nvSpPr>
            <p:cNvPr id="679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80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81" name="Freeform 3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82" name="Group 353"/>
          <p:cNvGrpSpPr>
            <a:grpSpLocks/>
          </p:cNvGrpSpPr>
          <p:nvPr/>
        </p:nvGrpSpPr>
        <p:grpSpPr bwMode="auto">
          <a:xfrm>
            <a:off x="6097588" y="4792321"/>
            <a:ext cx="644525" cy="202394"/>
            <a:chOff x="2206" y="2654"/>
            <a:chExt cx="335" cy="140"/>
          </a:xfrm>
        </p:grpSpPr>
        <p:sp>
          <p:nvSpPr>
            <p:cNvPr id="683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84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85" name="Freeform 35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86" name="Group 357"/>
          <p:cNvGrpSpPr>
            <a:grpSpLocks/>
          </p:cNvGrpSpPr>
          <p:nvPr/>
        </p:nvGrpSpPr>
        <p:grpSpPr bwMode="auto">
          <a:xfrm>
            <a:off x="6097588" y="4750652"/>
            <a:ext cx="644525" cy="202394"/>
            <a:chOff x="2206" y="2654"/>
            <a:chExt cx="335" cy="140"/>
          </a:xfrm>
        </p:grpSpPr>
        <p:sp>
          <p:nvSpPr>
            <p:cNvPr id="687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88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89" name="Freeform 36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90" name="Group 361"/>
          <p:cNvGrpSpPr>
            <a:grpSpLocks/>
          </p:cNvGrpSpPr>
          <p:nvPr/>
        </p:nvGrpSpPr>
        <p:grpSpPr bwMode="auto">
          <a:xfrm>
            <a:off x="6113465" y="4695886"/>
            <a:ext cx="642937" cy="202394"/>
            <a:chOff x="2206" y="2654"/>
            <a:chExt cx="335" cy="140"/>
          </a:xfrm>
        </p:grpSpPr>
        <p:sp>
          <p:nvSpPr>
            <p:cNvPr id="691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92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93" name="Freeform 36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94" name="Group 365"/>
          <p:cNvGrpSpPr>
            <a:grpSpLocks/>
          </p:cNvGrpSpPr>
          <p:nvPr/>
        </p:nvGrpSpPr>
        <p:grpSpPr bwMode="auto">
          <a:xfrm>
            <a:off x="6113465" y="4647073"/>
            <a:ext cx="642937" cy="201203"/>
            <a:chOff x="2206" y="2654"/>
            <a:chExt cx="335" cy="140"/>
          </a:xfrm>
        </p:grpSpPr>
        <p:sp>
          <p:nvSpPr>
            <p:cNvPr id="695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96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97" name="Freeform 36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98" name="Group 374"/>
          <p:cNvGrpSpPr>
            <a:grpSpLocks/>
          </p:cNvGrpSpPr>
          <p:nvPr/>
        </p:nvGrpSpPr>
        <p:grpSpPr bwMode="auto">
          <a:xfrm>
            <a:off x="7224714" y="4785178"/>
            <a:ext cx="644525" cy="202394"/>
            <a:chOff x="2206" y="2654"/>
            <a:chExt cx="335" cy="140"/>
          </a:xfrm>
        </p:grpSpPr>
        <p:sp>
          <p:nvSpPr>
            <p:cNvPr id="699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00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01" name="Freeform 3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702" name="Group 378"/>
          <p:cNvGrpSpPr>
            <a:grpSpLocks/>
          </p:cNvGrpSpPr>
          <p:nvPr/>
        </p:nvGrpSpPr>
        <p:grpSpPr bwMode="auto">
          <a:xfrm>
            <a:off x="7224714" y="4743510"/>
            <a:ext cx="644525" cy="201203"/>
            <a:chOff x="2206" y="2654"/>
            <a:chExt cx="335" cy="140"/>
          </a:xfrm>
        </p:grpSpPr>
        <p:sp>
          <p:nvSpPr>
            <p:cNvPr id="703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04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05" name="Freeform 3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sp>
        <p:nvSpPr>
          <p:cNvPr id="706" name="Text Box 19"/>
          <p:cNvSpPr txBox="1">
            <a:spLocks noChangeArrowheads="1"/>
          </p:cNvSpPr>
          <p:nvPr/>
        </p:nvSpPr>
        <p:spPr bwMode="gray">
          <a:xfrm>
            <a:off x="1243013" y="4393486"/>
            <a:ext cx="709612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 dirty="0">
                <a:solidFill>
                  <a:prstClr val="black"/>
                </a:solidFill>
                <a:cs typeface="Arial" charset="0"/>
              </a:rPr>
              <a:t>20 %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07" name="Text Box 19"/>
          <p:cNvSpPr txBox="1">
            <a:spLocks noChangeArrowheads="1"/>
          </p:cNvSpPr>
          <p:nvPr/>
        </p:nvSpPr>
        <p:spPr bwMode="gray">
          <a:xfrm>
            <a:off x="2544763" y="4548257"/>
            <a:ext cx="709612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15 %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08" name="Text Box 19"/>
          <p:cNvSpPr txBox="1">
            <a:spLocks noChangeArrowheads="1"/>
          </p:cNvSpPr>
          <p:nvPr/>
        </p:nvSpPr>
        <p:spPr bwMode="gray">
          <a:xfrm>
            <a:off x="3763963" y="4331578"/>
            <a:ext cx="709612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25 %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09" name="Text Box 19"/>
          <p:cNvSpPr txBox="1">
            <a:spLocks noChangeArrowheads="1"/>
          </p:cNvSpPr>
          <p:nvPr/>
        </p:nvSpPr>
        <p:spPr bwMode="gray">
          <a:xfrm>
            <a:off x="4951413" y="4286336"/>
            <a:ext cx="711200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40 %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10" name="Text Box 19"/>
          <p:cNvSpPr txBox="1">
            <a:spLocks noChangeArrowheads="1"/>
          </p:cNvSpPr>
          <p:nvPr/>
        </p:nvSpPr>
        <p:spPr bwMode="gray">
          <a:xfrm>
            <a:off x="6078538" y="4778035"/>
            <a:ext cx="711200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5 %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11" name="Text Box 19"/>
          <p:cNvSpPr txBox="1">
            <a:spLocks noChangeArrowheads="1"/>
          </p:cNvSpPr>
          <p:nvPr/>
        </p:nvSpPr>
        <p:spPr bwMode="gray">
          <a:xfrm>
            <a:off x="7194551" y="4860181"/>
            <a:ext cx="711200" cy="12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800" b="1">
                <a:solidFill>
                  <a:prstClr val="black"/>
                </a:solidFill>
                <a:cs typeface="Arial" charset="0"/>
              </a:rPr>
              <a:t>2%</a:t>
            </a:r>
            <a:endParaRPr lang="de-DE" altLang="zh-CN" sz="800" b="1" noProof="1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712" name="Group 345"/>
          <p:cNvGrpSpPr>
            <a:grpSpLocks/>
          </p:cNvGrpSpPr>
          <p:nvPr/>
        </p:nvGrpSpPr>
        <p:grpSpPr bwMode="auto">
          <a:xfrm>
            <a:off x="1165225" y="1895707"/>
            <a:ext cx="714375" cy="744096"/>
            <a:chOff x="4859" y="704"/>
            <a:chExt cx="372" cy="517"/>
          </a:xfrm>
        </p:grpSpPr>
        <p:sp>
          <p:nvSpPr>
            <p:cNvPr id="713" name="Freeform 150"/>
            <p:cNvSpPr>
              <a:spLocks/>
            </p:cNvSpPr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4" name="Freeform 347"/>
            <p:cNvSpPr>
              <a:spLocks/>
            </p:cNvSpPr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715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16" name="Group 349"/>
          <p:cNvGrpSpPr>
            <a:grpSpLocks/>
          </p:cNvGrpSpPr>
          <p:nvPr/>
        </p:nvGrpSpPr>
        <p:grpSpPr bwMode="auto">
          <a:xfrm>
            <a:off x="2446338" y="2151678"/>
            <a:ext cx="714375" cy="745285"/>
            <a:chOff x="1772" y="1616"/>
            <a:chExt cx="372" cy="517"/>
          </a:xfrm>
        </p:grpSpPr>
        <p:sp>
          <p:nvSpPr>
            <p:cNvPr id="717" name="Freeform 150"/>
            <p:cNvSpPr>
              <a:spLocks/>
            </p:cNvSpPr>
            <p:nvPr/>
          </p:nvSpPr>
          <p:spPr bwMode="auto">
            <a:xfrm>
              <a:off x="1920" y="2078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8" name="Freeform 351"/>
            <p:cNvSpPr>
              <a:spLocks/>
            </p:cNvSpPr>
            <p:nvPr/>
          </p:nvSpPr>
          <p:spPr bwMode="auto">
            <a:xfrm>
              <a:off x="1772" y="1616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719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1829" y="1631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20" name="Group 353"/>
          <p:cNvGrpSpPr>
            <a:grpSpLocks/>
          </p:cNvGrpSpPr>
          <p:nvPr/>
        </p:nvGrpSpPr>
        <p:grpSpPr bwMode="auto">
          <a:xfrm>
            <a:off x="3729040" y="2117150"/>
            <a:ext cx="714375" cy="744096"/>
            <a:chOff x="2440" y="1592"/>
            <a:chExt cx="372" cy="517"/>
          </a:xfrm>
        </p:grpSpPr>
        <p:sp>
          <p:nvSpPr>
            <p:cNvPr id="721" name="Freeform 150"/>
            <p:cNvSpPr>
              <a:spLocks/>
            </p:cNvSpPr>
            <p:nvPr/>
          </p:nvSpPr>
          <p:spPr bwMode="auto">
            <a:xfrm>
              <a:off x="2588" y="2054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2" name="Freeform 355"/>
            <p:cNvSpPr>
              <a:spLocks/>
            </p:cNvSpPr>
            <p:nvPr/>
          </p:nvSpPr>
          <p:spPr bwMode="auto">
            <a:xfrm>
              <a:off x="2440" y="1592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723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2497" y="1607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24" name="Group 357"/>
          <p:cNvGrpSpPr>
            <a:grpSpLocks/>
          </p:cNvGrpSpPr>
          <p:nvPr/>
        </p:nvGrpSpPr>
        <p:grpSpPr bwMode="auto">
          <a:xfrm>
            <a:off x="5010152" y="2157628"/>
            <a:ext cx="714375" cy="744096"/>
            <a:chOff x="3107" y="1620"/>
            <a:chExt cx="372" cy="517"/>
          </a:xfrm>
        </p:grpSpPr>
        <p:sp>
          <p:nvSpPr>
            <p:cNvPr id="725" name="Freeform 150"/>
            <p:cNvSpPr>
              <a:spLocks/>
            </p:cNvSpPr>
            <p:nvPr/>
          </p:nvSpPr>
          <p:spPr bwMode="auto">
            <a:xfrm>
              <a:off x="3255" y="2082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6" name="Freeform 359"/>
            <p:cNvSpPr>
              <a:spLocks/>
            </p:cNvSpPr>
            <p:nvPr/>
          </p:nvSpPr>
          <p:spPr bwMode="auto">
            <a:xfrm>
              <a:off x="3107" y="1620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727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3164" y="1635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28" name="Group 361"/>
          <p:cNvGrpSpPr>
            <a:grpSpLocks/>
          </p:cNvGrpSpPr>
          <p:nvPr/>
        </p:nvGrpSpPr>
        <p:grpSpPr bwMode="auto">
          <a:xfrm>
            <a:off x="6032502" y="2186204"/>
            <a:ext cx="714375" cy="745285"/>
            <a:chOff x="3640" y="1640"/>
            <a:chExt cx="372" cy="517"/>
          </a:xfrm>
        </p:grpSpPr>
        <p:sp>
          <p:nvSpPr>
            <p:cNvPr id="729" name="Freeform 150"/>
            <p:cNvSpPr>
              <a:spLocks/>
            </p:cNvSpPr>
            <p:nvPr/>
          </p:nvSpPr>
          <p:spPr bwMode="auto">
            <a:xfrm>
              <a:off x="3788" y="2102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0" name="Freeform 363"/>
            <p:cNvSpPr>
              <a:spLocks/>
            </p:cNvSpPr>
            <p:nvPr/>
          </p:nvSpPr>
          <p:spPr bwMode="auto">
            <a:xfrm>
              <a:off x="3640" y="1640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731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3697" y="1655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32" name="Group 365"/>
          <p:cNvGrpSpPr>
            <a:grpSpLocks/>
          </p:cNvGrpSpPr>
          <p:nvPr/>
        </p:nvGrpSpPr>
        <p:grpSpPr bwMode="auto">
          <a:xfrm>
            <a:off x="7129463" y="2157628"/>
            <a:ext cx="714375" cy="744096"/>
            <a:chOff x="4211" y="1620"/>
            <a:chExt cx="372" cy="517"/>
          </a:xfrm>
        </p:grpSpPr>
        <p:sp>
          <p:nvSpPr>
            <p:cNvPr id="733" name="Freeform 150"/>
            <p:cNvSpPr>
              <a:spLocks/>
            </p:cNvSpPr>
            <p:nvPr/>
          </p:nvSpPr>
          <p:spPr bwMode="auto">
            <a:xfrm>
              <a:off x="4359" y="2082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4" name="Freeform 367"/>
            <p:cNvSpPr>
              <a:spLocks/>
            </p:cNvSpPr>
            <p:nvPr/>
          </p:nvSpPr>
          <p:spPr bwMode="auto">
            <a:xfrm>
              <a:off x="4211" y="1620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735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4268" y="1635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36" name="Freeform 370"/>
          <p:cNvSpPr>
            <a:spLocks/>
          </p:cNvSpPr>
          <p:nvPr/>
        </p:nvSpPr>
        <p:spPr bwMode="auto">
          <a:xfrm>
            <a:off x="5233989" y="2843388"/>
            <a:ext cx="204787" cy="721475"/>
          </a:xfrm>
          <a:custGeom>
            <a:avLst/>
            <a:gdLst>
              <a:gd name="T0" fmla="*/ 260073794 w 107"/>
              <a:gd name="T1" fmla="*/ 0 h 501"/>
              <a:gd name="T2" fmla="*/ 7326398 w 107"/>
              <a:gd name="T3" fmla="*/ 453526630 h 501"/>
              <a:gd name="T4" fmla="*/ 219780468 w 107"/>
              <a:gd name="T5" fmla="*/ 925489187 h 501"/>
              <a:gd name="T6" fmla="*/ 377288480 w 107"/>
              <a:gd name="T7" fmla="*/ 1415885872 h 501"/>
              <a:gd name="T8" fmla="*/ 124543027 w 107"/>
              <a:gd name="T9" fmla="*/ 1847289652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"/>
              <a:gd name="T16" fmla="*/ 0 h 501"/>
              <a:gd name="T17" fmla="*/ 107 w 107"/>
              <a:gd name="T18" fmla="*/ 501 h 5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37" name="Freeform 371"/>
          <p:cNvSpPr>
            <a:spLocks/>
          </p:cNvSpPr>
          <p:nvPr/>
        </p:nvSpPr>
        <p:spPr bwMode="auto">
          <a:xfrm>
            <a:off x="1331913" y="2562417"/>
            <a:ext cx="354012" cy="1567958"/>
          </a:xfrm>
          <a:custGeom>
            <a:avLst/>
            <a:gdLst>
              <a:gd name="T0" fmla="*/ 366467834 w 184"/>
              <a:gd name="T1" fmla="*/ 0 h 1089"/>
              <a:gd name="T2" fmla="*/ 29613871 w 184"/>
              <a:gd name="T3" fmla="*/ 759294889 h 1089"/>
              <a:gd name="T4" fmla="*/ 544149212 w 184"/>
              <a:gd name="T5" fmla="*/ 1662339951 h 1089"/>
              <a:gd name="T6" fmla="*/ 333152237 w 184"/>
              <a:gd name="T7" fmla="*/ 2147483647 h 1089"/>
              <a:gd name="T8" fmla="*/ 651497543 w 184"/>
              <a:gd name="T9" fmla="*/ 2147483647 h 1089"/>
              <a:gd name="T10" fmla="*/ 510833615 w 184"/>
              <a:gd name="T11" fmla="*/ 2147483647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4"/>
              <a:gd name="T19" fmla="*/ 0 h 1089"/>
              <a:gd name="T20" fmla="*/ 184 w 184"/>
              <a:gd name="T21" fmla="*/ 1089 h 108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38" name="Freeform 372"/>
          <p:cNvSpPr>
            <a:spLocks/>
          </p:cNvSpPr>
          <p:nvPr/>
        </p:nvSpPr>
        <p:spPr bwMode="auto">
          <a:xfrm>
            <a:off x="2759077" y="2818385"/>
            <a:ext cx="176213" cy="1504858"/>
          </a:xfrm>
          <a:custGeom>
            <a:avLst/>
            <a:gdLst>
              <a:gd name="T0" fmla="*/ 55443604 w 111"/>
              <a:gd name="T1" fmla="*/ 0 h 1264"/>
              <a:gd name="T2" fmla="*/ 189013046 w 111"/>
              <a:gd name="T3" fmla="*/ 241935006 h 1264"/>
              <a:gd name="T4" fmla="*/ 68045212 w 111"/>
              <a:gd name="T5" fmla="*/ 619958396 h 1264"/>
              <a:gd name="T6" fmla="*/ 269658303 w 111"/>
              <a:gd name="T7" fmla="*/ 1479332338 h 1264"/>
              <a:gd name="T8" fmla="*/ 2520957 w 111"/>
              <a:gd name="T9" fmla="*/ 2137092468 h 1264"/>
              <a:gd name="T10" fmla="*/ 257056695 w 111"/>
              <a:gd name="T11" fmla="*/ 2147483647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1"/>
              <a:gd name="T19" fmla="*/ 0 h 1264"/>
              <a:gd name="T20" fmla="*/ 111 w 111"/>
              <a:gd name="T21" fmla="*/ 1264 h 12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39" name="Freeform 373"/>
          <p:cNvSpPr>
            <a:spLocks/>
          </p:cNvSpPr>
          <p:nvPr/>
        </p:nvSpPr>
        <p:spPr bwMode="auto">
          <a:xfrm>
            <a:off x="3998915" y="2799338"/>
            <a:ext cx="115887" cy="1054829"/>
          </a:xfrm>
          <a:custGeom>
            <a:avLst/>
            <a:gdLst>
              <a:gd name="T0" fmla="*/ 115926688 w 73"/>
              <a:gd name="T1" fmla="*/ 0 h 886"/>
              <a:gd name="T2" fmla="*/ 10080580 w 73"/>
              <a:gd name="T3" fmla="*/ 322580010 h 886"/>
              <a:gd name="T4" fmla="*/ 183969791 w 73"/>
              <a:gd name="T5" fmla="*/ 874495168 h 886"/>
              <a:gd name="T6" fmla="*/ 10080580 w 73"/>
              <a:gd name="T7" fmla="*/ 1801912810 h 886"/>
              <a:gd name="T8" fmla="*/ 183969791 w 73"/>
              <a:gd name="T9" fmla="*/ 2147483647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886"/>
              <a:gd name="T17" fmla="*/ 73 w 73"/>
              <a:gd name="T18" fmla="*/ 886 h 8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40" name="Freeform 374"/>
          <p:cNvSpPr>
            <a:spLocks/>
          </p:cNvSpPr>
          <p:nvPr/>
        </p:nvSpPr>
        <p:spPr bwMode="auto">
          <a:xfrm>
            <a:off x="6269038" y="2856485"/>
            <a:ext cx="233362" cy="1879881"/>
          </a:xfrm>
          <a:custGeom>
            <a:avLst/>
            <a:gdLst>
              <a:gd name="T0" fmla="*/ 181450835 w 147"/>
              <a:gd name="T1" fmla="*/ 0 h 1579"/>
              <a:gd name="T2" fmla="*/ 289816533 w 147"/>
              <a:gd name="T3" fmla="*/ 793848220 h 1579"/>
              <a:gd name="T4" fmla="*/ 7559659 w 147"/>
              <a:gd name="T5" fmla="*/ 1854834850 h 1579"/>
              <a:gd name="T6" fmla="*/ 330138930 w 147"/>
              <a:gd name="T7" fmla="*/ 2147483647 h 1579"/>
              <a:gd name="T8" fmla="*/ 249494136 w 147"/>
              <a:gd name="T9" fmla="*/ 2147483647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7"/>
              <a:gd name="T16" fmla="*/ 0 h 1579"/>
              <a:gd name="T17" fmla="*/ 147 w 147"/>
              <a:gd name="T18" fmla="*/ 1579 h 15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41" name="Freeform 375"/>
          <p:cNvSpPr>
            <a:spLocks/>
          </p:cNvSpPr>
          <p:nvPr/>
        </p:nvSpPr>
        <p:spPr bwMode="auto">
          <a:xfrm>
            <a:off x="7364413" y="2825530"/>
            <a:ext cx="282575" cy="2012033"/>
          </a:xfrm>
          <a:custGeom>
            <a:avLst/>
            <a:gdLst>
              <a:gd name="T0" fmla="*/ 176410927 w 178"/>
              <a:gd name="T1" fmla="*/ 0 h 1690"/>
              <a:gd name="T2" fmla="*/ 30241877 w 178"/>
              <a:gd name="T3" fmla="*/ 645160012 h 1690"/>
              <a:gd name="T4" fmla="*/ 352821853 w 178"/>
              <a:gd name="T5" fmla="*/ 1759069348 h 1690"/>
              <a:gd name="T6" fmla="*/ 55443443 w 178"/>
              <a:gd name="T7" fmla="*/ 2147483647 h 1690"/>
              <a:gd name="T8" fmla="*/ 405745910 w 178"/>
              <a:gd name="T9" fmla="*/ 2147483647 h 1690"/>
              <a:gd name="T10" fmla="*/ 312499367 w 178"/>
              <a:gd name="T11" fmla="*/ 2147483647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8"/>
              <a:gd name="T19" fmla="*/ 0 h 1690"/>
              <a:gd name="T20" fmla="*/ 178 w 178"/>
              <a:gd name="T21" fmla="*/ 1690 h 16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09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7090" y="5041166"/>
            <a:ext cx="1571625" cy="25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40" y="5049499"/>
            <a:ext cx="1571625" cy="25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2627" y="5057834"/>
            <a:ext cx="1571625" cy="25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1827" y="5041166"/>
            <a:ext cx="1571625" cy="25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5927" y="5034023"/>
            <a:ext cx="1571625" cy="25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6452" y="5064978"/>
            <a:ext cx="1571625" cy="25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1290640" y="5041165"/>
            <a:ext cx="642937" cy="202394"/>
            <a:chOff x="2206" y="2654"/>
            <a:chExt cx="335" cy="140"/>
          </a:xfrm>
        </p:grpSpPr>
        <p:sp>
          <p:nvSpPr>
            <p:cNvPr id="9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0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" name="Freeform 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1290640" y="4992354"/>
            <a:ext cx="642937" cy="201203"/>
            <a:chOff x="2206" y="2654"/>
            <a:chExt cx="335" cy="140"/>
          </a:xfrm>
        </p:grpSpPr>
        <p:sp>
          <p:nvSpPr>
            <p:cNvPr id="13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" name="Freeform 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42"/>
          <p:cNvGrpSpPr>
            <a:grpSpLocks/>
          </p:cNvGrpSpPr>
          <p:nvPr/>
        </p:nvGrpSpPr>
        <p:grpSpPr bwMode="auto">
          <a:xfrm>
            <a:off x="1304926" y="4937587"/>
            <a:ext cx="644525" cy="201203"/>
            <a:chOff x="2206" y="2654"/>
            <a:chExt cx="335" cy="140"/>
          </a:xfrm>
        </p:grpSpPr>
        <p:sp>
          <p:nvSpPr>
            <p:cNvPr id="17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oup 46"/>
          <p:cNvGrpSpPr>
            <a:grpSpLocks/>
          </p:cNvGrpSpPr>
          <p:nvPr/>
        </p:nvGrpSpPr>
        <p:grpSpPr bwMode="auto">
          <a:xfrm>
            <a:off x="1304926" y="4888775"/>
            <a:ext cx="644525" cy="201203"/>
            <a:chOff x="2206" y="2654"/>
            <a:chExt cx="335" cy="140"/>
          </a:xfrm>
        </p:grpSpPr>
        <p:sp>
          <p:nvSpPr>
            <p:cNvPr id="21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2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" name="Freeform 4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Group 50"/>
          <p:cNvGrpSpPr>
            <a:grpSpLocks/>
          </p:cNvGrpSpPr>
          <p:nvPr/>
        </p:nvGrpSpPr>
        <p:grpSpPr bwMode="auto">
          <a:xfrm>
            <a:off x="1289050" y="4838773"/>
            <a:ext cx="642938" cy="201203"/>
            <a:chOff x="2206" y="2654"/>
            <a:chExt cx="335" cy="140"/>
          </a:xfrm>
        </p:grpSpPr>
        <p:sp>
          <p:nvSpPr>
            <p:cNvPr id="25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6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" name="Freeform 5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54"/>
          <p:cNvGrpSpPr>
            <a:grpSpLocks/>
          </p:cNvGrpSpPr>
          <p:nvPr/>
        </p:nvGrpSpPr>
        <p:grpSpPr bwMode="auto">
          <a:xfrm>
            <a:off x="1289050" y="4789960"/>
            <a:ext cx="642938" cy="201203"/>
            <a:chOff x="2206" y="2654"/>
            <a:chExt cx="335" cy="140"/>
          </a:xfrm>
        </p:grpSpPr>
        <p:sp>
          <p:nvSpPr>
            <p:cNvPr id="29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" name="Freeform 5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Group 58"/>
          <p:cNvGrpSpPr>
            <a:grpSpLocks/>
          </p:cNvGrpSpPr>
          <p:nvPr/>
        </p:nvGrpSpPr>
        <p:grpSpPr bwMode="auto">
          <a:xfrm>
            <a:off x="1303340" y="4735193"/>
            <a:ext cx="642937" cy="201203"/>
            <a:chOff x="2206" y="2654"/>
            <a:chExt cx="335" cy="140"/>
          </a:xfrm>
        </p:grpSpPr>
        <p:sp>
          <p:nvSpPr>
            <p:cNvPr id="33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4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5" name="Freeform 6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62"/>
          <p:cNvGrpSpPr>
            <a:grpSpLocks/>
          </p:cNvGrpSpPr>
          <p:nvPr/>
        </p:nvGrpSpPr>
        <p:grpSpPr bwMode="auto">
          <a:xfrm>
            <a:off x="1303340" y="4685190"/>
            <a:ext cx="642937" cy="202394"/>
            <a:chOff x="2206" y="2654"/>
            <a:chExt cx="335" cy="140"/>
          </a:xfrm>
        </p:grpSpPr>
        <p:sp>
          <p:nvSpPr>
            <p:cNvPr id="37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8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9" name="Freeform 6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Group 66"/>
          <p:cNvGrpSpPr>
            <a:grpSpLocks/>
          </p:cNvGrpSpPr>
          <p:nvPr/>
        </p:nvGrpSpPr>
        <p:grpSpPr bwMode="auto">
          <a:xfrm>
            <a:off x="1282701" y="4632806"/>
            <a:ext cx="642938" cy="201203"/>
            <a:chOff x="2206" y="2654"/>
            <a:chExt cx="335" cy="140"/>
          </a:xfrm>
        </p:grpSpPr>
        <p:sp>
          <p:nvSpPr>
            <p:cNvPr id="41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2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3" name="Freeform 6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Group 70"/>
          <p:cNvGrpSpPr>
            <a:grpSpLocks/>
          </p:cNvGrpSpPr>
          <p:nvPr/>
        </p:nvGrpSpPr>
        <p:grpSpPr bwMode="auto">
          <a:xfrm>
            <a:off x="1282701" y="4583993"/>
            <a:ext cx="642938" cy="201203"/>
            <a:chOff x="2206" y="2654"/>
            <a:chExt cx="335" cy="140"/>
          </a:xfrm>
        </p:grpSpPr>
        <p:sp>
          <p:nvSpPr>
            <p:cNvPr id="45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7" name="Freeform 7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Group 74"/>
          <p:cNvGrpSpPr>
            <a:grpSpLocks/>
          </p:cNvGrpSpPr>
          <p:nvPr/>
        </p:nvGrpSpPr>
        <p:grpSpPr bwMode="auto">
          <a:xfrm>
            <a:off x="1298575" y="4529229"/>
            <a:ext cx="642938" cy="201203"/>
            <a:chOff x="2206" y="2654"/>
            <a:chExt cx="335" cy="140"/>
          </a:xfrm>
        </p:grpSpPr>
        <p:sp>
          <p:nvSpPr>
            <p:cNvPr id="49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1" name="Freeform 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Group 78"/>
          <p:cNvGrpSpPr>
            <a:grpSpLocks/>
          </p:cNvGrpSpPr>
          <p:nvPr/>
        </p:nvGrpSpPr>
        <p:grpSpPr bwMode="auto">
          <a:xfrm>
            <a:off x="1298575" y="4480417"/>
            <a:ext cx="642938" cy="201203"/>
            <a:chOff x="2206" y="2654"/>
            <a:chExt cx="335" cy="140"/>
          </a:xfrm>
        </p:grpSpPr>
        <p:sp>
          <p:nvSpPr>
            <p:cNvPr id="53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4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5" name="Freeform 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82"/>
          <p:cNvGrpSpPr>
            <a:grpSpLocks/>
          </p:cNvGrpSpPr>
          <p:nvPr/>
        </p:nvGrpSpPr>
        <p:grpSpPr bwMode="auto">
          <a:xfrm>
            <a:off x="1281115" y="4429222"/>
            <a:ext cx="642937" cy="202394"/>
            <a:chOff x="2206" y="2654"/>
            <a:chExt cx="335" cy="140"/>
          </a:xfrm>
        </p:grpSpPr>
        <p:sp>
          <p:nvSpPr>
            <p:cNvPr id="57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9" name="Freeform 8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Group 86"/>
          <p:cNvGrpSpPr>
            <a:grpSpLocks/>
          </p:cNvGrpSpPr>
          <p:nvPr/>
        </p:nvGrpSpPr>
        <p:grpSpPr bwMode="auto">
          <a:xfrm>
            <a:off x="1281115" y="4380410"/>
            <a:ext cx="642937" cy="201203"/>
            <a:chOff x="2206" y="2654"/>
            <a:chExt cx="335" cy="140"/>
          </a:xfrm>
        </p:grpSpPr>
        <p:sp>
          <p:nvSpPr>
            <p:cNvPr id="61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2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3" name="Freeform 8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4" name="Group 90"/>
          <p:cNvGrpSpPr>
            <a:grpSpLocks/>
          </p:cNvGrpSpPr>
          <p:nvPr/>
        </p:nvGrpSpPr>
        <p:grpSpPr bwMode="auto">
          <a:xfrm>
            <a:off x="1295401" y="4325643"/>
            <a:ext cx="642938" cy="201203"/>
            <a:chOff x="2206" y="2654"/>
            <a:chExt cx="335" cy="140"/>
          </a:xfrm>
        </p:grpSpPr>
        <p:sp>
          <p:nvSpPr>
            <p:cNvPr id="65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6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67" name="Freeform 9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68" name="Group 94"/>
          <p:cNvGrpSpPr>
            <a:grpSpLocks/>
          </p:cNvGrpSpPr>
          <p:nvPr/>
        </p:nvGrpSpPr>
        <p:grpSpPr bwMode="auto">
          <a:xfrm>
            <a:off x="1295401" y="4276831"/>
            <a:ext cx="642938" cy="201203"/>
            <a:chOff x="2206" y="2654"/>
            <a:chExt cx="335" cy="140"/>
          </a:xfrm>
        </p:grpSpPr>
        <p:sp>
          <p:nvSpPr>
            <p:cNvPr id="69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0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1" name="Freeform 9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Group 98"/>
          <p:cNvGrpSpPr>
            <a:grpSpLocks/>
          </p:cNvGrpSpPr>
          <p:nvPr/>
        </p:nvGrpSpPr>
        <p:grpSpPr bwMode="auto">
          <a:xfrm>
            <a:off x="2586040" y="5037594"/>
            <a:ext cx="642937" cy="201203"/>
            <a:chOff x="2206" y="2654"/>
            <a:chExt cx="335" cy="140"/>
          </a:xfrm>
        </p:grpSpPr>
        <p:sp>
          <p:nvSpPr>
            <p:cNvPr id="73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4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5" name="Freeform 10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76" name="Group 102"/>
          <p:cNvGrpSpPr>
            <a:grpSpLocks/>
          </p:cNvGrpSpPr>
          <p:nvPr/>
        </p:nvGrpSpPr>
        <p:grpSpPr bwMode="auto">
          <a:xfrm>
            <a:off x="2586040" y="4987591"/>
            <a:ext cx="642937" cy="202394"/>
            <a:chOff x="2206" y="2654"/>
            <a:chExt cx="335" cy="140"/>
          </a:xfrm>
        </p:grpSpPr>
        <p:sp>
          <p:nvSpPr>
            <p:cNvPr id="77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8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9" name="Freeform 10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80" name="Group 106"/>
          <p:cNvGrpSpPr>
            <a:grpSpLocks/>
          </p:cNvGrpSpPr>
          <p:nvPr/>
        </p:nvGrpSpPr>
        <p:grpSpPr bwMode="auto">
          <a:xfrm>
            <a:off x="2601915" y="4934017"/>
            <a:ext cx="642937" cy="201203"/>
            <a:chOff x="2206" y="2654"/>
            <a:chExt cx="335" cy="140"/>
          </a:xfrm>
        </p:grpSpPr>
        <p:sp>
          <p:nvSpPr>
            <p:cNvPr id="81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82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83" name="Freeform 10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84" name="Group 110"/>
          <p:cNvGrpSpPr>
            <a:grpSpLocks/>
          </p:cNvGrpSpPr>
          <p:nvPr/>
        </p:nvGrpSpPr>
        <p:grpSpPr bwMode="auto">
          <a:xfrm>
            <a:off x="2601915" y="4884014"/>
            <a:ext cx="642937" cy="202394"/>
            <a:chOff x="2206" y="2654"/>
            <a:chExt cx="335" cy="140"/>
          </a:xfrm>
        </p:grpSpPr>
        <p:sp>
          <p:nvSpPr>
            <p:cNvPr id="85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86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87" name="Freeform 11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88" name="Group 114"/>
          <p:cNvGrpSpPr>
            <a:grpSpLocks/>
          </p:cNvGrpSpPr>
          <p:nvPr/>
        </p:nvGrpSpPr>
        <p:grpSpPr bwMode="auto">
          <a:xfrm>
            <a:off x="2584450" y="4834010"/>
            <a:ext cx="642938" cy="201203"/>
            <a:chOff x="2206" y="2654"/>
            <a:chExt cx="335" cy="140"/>
          </a:xfrm>
        </p:grpSpPr>
        <p:sp>
          <p:nvSpPr>
            <p:cNvPr id="89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0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1" name="Freeform 11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92" name="Group 118"/>
          <p:cNvGrpSpPr>
            <a:grpSpLocks/>
          </p:cNvGrpSpPr>
          <p:nvPr/>
        </p:nvGrpSpPr>
        <p:grpSpPr bwMode="auto">
          <a:xfrm>
            <a:off x="2584450" y="4785198"/>
            <a:ext cx="642938" cy="201203"/>
            <a:chOff x="2206" y="2654"/>
            <a:chExt cx="335" cy="140"/>
          </a:xfrm>
        </p:grpSpPr>
        <p:sp>
          <p:nvSpPr>
            <p:cNvPr id="93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4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5" name="Freeform 12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96" name="Group 122"/>
          <p:cNvGrpSpPr>
            <a:grpSpLocks/>
          </p:cNvGrpSpPr>
          <p:nvPr/>
        </p:nvGrpSpPr>
        <p:grpSpPr bwMode="auto">
          <a:xfrm>
            <a:off x="2598738" y="4730431"/>
            <a:ext cx="644525" cy="201203"/>
            <a:chOff x="2206" y="2654"/>
            <a:chExt cx="335" cy="140"/>
          </a:xfrm>
        </p:grpSpPr>
        <p:sp>
          <p:nvSpPr>
            <p:cNvPr id="97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8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9" name="Freeform 12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00" name="Group 126"/>
          <p:cNvGrpSpPr>
            <a:grpSpLocks/>
          </p:cNvGrpSpPr>
          <p:nvPr/>
        </p:nvGrpSpPr>
        <p:grpSpPr bwMode="auto">
          <a:xfrm>
            <a:off x="2598738" y="4681619"/>
            <a:ext cx="644525" cy="201203"/>
            <a:chOff x="2206" y="2654"/>
            <a:chExt cx="335" cy="140"/>
          </a:xfrm>
        </p:grpSpPr>
        <p:sp>
          <p:nvSpPr>
            <p:cNvPr id="101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02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03" name="Freeform 12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04" name="Group 130"/>
          <p:cNvGrpSpPr>
            <a:grpSpLocks/>
          </p:cNvGrpSpPr>
          <p:nvPr/>
        </p:nvGrpSpPr>
        <p:grpSpPr bwMode="auto">
          <a:xfrm>
            <a:off x="2578101" y="4628044"/>
            <a:ext cx="642938" cy="201203"/>
            <a:chOff x="2206" y="2654"/>
            <a:chExt cx="335" cy="140"/>
          </a:xfrm>
        </p:grpSpPr>
        <p:sp>
          <p:nvSpPr>
            <p:cNvPr id="105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06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07" name="Freeform 13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08" name="Group 134"/>
          <p:cNvGrpSpPr>
            <a:grpSpLocks/>
          </p:cNvGrpSpPr>
          <p:nvPr/>
        </p:nvGrpSpPr>
        <p:grpSpPr bwMode="auto">
          <a:xfrm>
            <a:off x="2578101" y="4579231"/>
            <a:ext cx="642938" cy="201203"/>
            <a:chOff x="2206" y="2654"/>
            <a:chExt cx="335" cy="140"/>
          </a:xfrm>
        </p:grpSpPr>
        <p:sp>
          <p:nvSpPr>
            <p:cNvPr id="109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0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1" name="Freeform 13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12" name="Group 138"/>
          <p:cNvGrpSpPr>
            <a:grpSpLocks/>
          </p:cNvGrpSpPr>
          <p:nvPr/>
        </p:nvGrpSpPr>
        <p:grpSpPr bwMode="auto">
          <a:xfrm>
            <a:off x="2593975" y="4524467"/>
            <a:ext cx="642938" cy="201203"/>
            <a:chOff x="2206" y="2654"/>
            <a:chExt cx="335" cy="140"/>
          </a:xfrm>
        </p:grpSpPr>
        <p:sp>
          <p:nvSpPr>
            <p:cNvPr id="113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4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5" name="Freeform 1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16" name="Group 142"/>
          <p:cNvGrpSpPr>
            <a:grpSpLocks/>
          </p:cNvGrpSpPr>
          <p:nvPr/>
        </p:nvGrpSpPr>
        <p:grpSpPr bwMode="auto">
          <a:xfrm>
            <a:off x="2593975" y="4475654"/>
            <a:ext cx="642938" cy="201203"/>
            <a:chOff x="2206" y="2654"/>
            <a:chExt cx="335" cy="140"/>
          </a:xfrm>
        </p:grpSpPr>
        <p:sp>
          <p:nvSpPr>
            <p:cNvPr id="117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8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19" name="Freeform 1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Group 151"/>
          <p:cNvGrpSpPr>
            <a:grpSpLocks/>
          </p:cNvGrpSpPr>
          <p:nvPr/>
        </p:nvGrpSpPr>
        <p:grpSpPr bwMode="auto">
          <a:xfrm>
            <a:off x="3771901" y="5037594"/>
            <a:ext cx="642938" cy="201203"/>
            <a:chOff x="2206" y="2654"/>
            <a:chExt cx="335" cy="140"/>
          </a:xfrm>
        </p:grpSpPr>
        <p:sp>
          <p:nvSpPr>
            <p:cNvPr id="121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22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23" name="Freeform 15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24" name="Group 155"/>
          <p:cNvGrpSpPr>
            <a:grpSpLocks/>
          </p:cNvGrpSpPr>
          <p:nvPr/>
        </p:nvGrpSpPr>
        <p:grpSpPr bwMode="auto">
          <a:xfrm>
            <a:off x="3771901" y="4987591"/>
            <a:ext cx="642938" cy="202394"/>
            <a:chOff x="2206" y="2654"/>
            <a:chExt cx="335" cy="140"/>
          </a:xfrm>
        </p:grpSpPr>
        <p:sp>
          <p:nvSpPr>
            <p:cNvPr id="125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26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27" name="Freeform 15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28" name="Group 159"/>
          <p:cNvGrpSpPr>
            <a:grpSpLocks/>
          </p:cNvGrpSpPr>
          <p:nvPr/>
        </p:nvGrpSpPr>
        <p:grpSpPr bwMode="auto">
          <a:xfrm>
            <a:off x="3787775" y="4934017"/>
            <a:ext cx="642938" cy="201203"/>
            <a:chOff x="2206" y="2654"/>
            <a:chExt cx="335" cy="140"/>
          </a:xfrm>
        </p:grpSpPr>
        <p:sp>
          <p:nvSpPr>
            <p:cNvPr id="129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30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31" name="Freeform 16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32" name="Group 163"/>
          <p:cNvGrpSpPr>
            <a:grpSpLocks/>
          </p:cNvGrpSpPr>
          <p:nvPr/>
        </p:nvGrpSpPr>
        <p:grpSpPr bwMode="auto">
          <a:xfrm>
            <a:off x="3787775" y="4884014"/>
            <a:ext cx="642938" cy="202394"/>
            <a:chOff x="2206" y="2654"/>
            <a:chExt cx="335" cy="140"/>
          </a:xfrm>
        </p:grpSpPr>
        <p:sp>
          <p:nvSpPr>
            <p:cNvPr id="133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34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35" name="Freeform 16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36" name="Group 167"/>
          <p:cNvGrpSpPr>
            <a:grpSpLocks/>
          </p:cNvGrpSpPr>
          <p:nvPr/>
        </p:nvGrpSpPr>
        <p:grpSpPr bwMode="auto">
          <a:xfrm>
            <a:off x="3770315" y="4834010"/>
            <a:ext cx="642937" cy="201203"/>
            <a:chOff x="2206" y="2654"/>
            <a:chExt cx="335" cy="140"/>
          </a:xfrm>
        </p:grpSpPr>
        <p:sp>
          <p:nvSpPr>
            <p:cNvPr id="137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38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39" name="Freeform 17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40" name="Group 171"/>
          <p:cNvGrpSpPr>
            <a:grpSpLocks/>
          </p:cNvGrpSpPr>
          <p:nvPr/>
        </p:nvGrpSpPr>
        <p:grpSpPr bwMode="auto">
          <a:xfrm>
            <a:off x="3770315" y="4785198"/>
            <a:ext cx="642937" cy="201203"/>
            <a:chOff x="2206" y="2654"/>
            <a:chExt cx="335" cy="140"/>
          </a:xfrm>
        </p:grpSpPr>
        <p:sp>
          <p:nvSpPr>
            <p:cNvPr id="141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2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3" name="Freeform 17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44" name="Group 175"/>
          <p:cNvGrpSpPr>
            <a:grpSpLocks/>
          </p:cNvGrpSpPr>
          <p:nvPr/>
        </p:nvGrpSpPr>
        <p:grpSpPr bwMode="auto">
          <a:xfrm>
            <a:off x="3786190" y="4730431"/>
            <a:ext cx="642937" cy="201203"/>
            <a:chOff x="2206" y="2654"/>
            <a:chExt cx="335" cy="140"/>
          </a:xfrm>
        </p:grpSpPr>
        <p:sp>
          <p:nvSpPr>
            <p:cNvPr id="145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6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7" name="Freeform 17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48" name="Group 179"/>
          <p:cNvGrpSpPr>
            <a:grpSpLocks/>
          </p:cNvGrpSpPr>
          <p:nvPr/>
        </p:nvGrpSpPr>
        <p:grpSpPr bwMode="auto">
          <a:xfrm>
            <a:off x="3786190" y="4681619"/>
            <a:ext cx="642937" cy="201203"/>
            <a:chOff x="2206" y="2654"/>
            <a:chExt cx="335" cy="140"/>
          </a:xfrm>
        </p:grpSpPr>
        <p:sp>
          <p:nvSpPr>
            <p:cNvPr id="149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0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1" name="Freeform 18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52" name="Group 183"/>
          <p:cNvGrpSpPr>
            <a:grpSpLocks/>
          </p:cNvGrpSpPr>
          <p:nvPr/>
        </p:nvGrpSpPr>
        <p:grpSpPr bwMode="auto">
          <a:xfrm>
            <a:off x="3763965" y="4628044"/>
            <a:ext cx="644525" cy="201203"/>
            <a:chOff x="2206" y="2654"/>
            <a:chExt cx="335" cy="140"/>
          </a:xfrm>
        </p:grpSpPr>
        <p:sp>
          <p:nvSpPr>
            <p:cNvPr id="153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4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5" name="Freeform 18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56" name="Group 187"/>
          <p:cNvGrpSpPr>
            <a:grpSpLocks/>
          </p:cNvGrpSpPr>
          <p:nvPr/>
        </p:nvGrpSpPr>
        <p:grpSpPr bwMode="auto">
          <a:xfrm>
            <a:off x="3763965" y="4579231"/>
            <a:ext cx="644525" cy="201203"/>
            <a:chOff x="2206" y="2654"/>
            <a:chExt cx="335" cy="140"/>
          </a:xfrm>
        </p:grpSpPr>
        <p:sp>
          <p:nvSpPr>
            <p:cNvPr id="157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8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59" name="Freeform 19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60" name="Group 191"/>
          <p:cNvGrpSpPr>
            <a:grpSpLocks/>
          </p:cNvGrpSpPr>
          <p:nvPr/>
        </p:nvGrpSpPr>
        <p:grpSpPr bwMode="auto">
          <a:xfrm>
            <a:off x="3779840" y="4524467"/>
            <a:ext cx="642937" cy="201203"/>
            <a:chOff x="2206" y="2654"/>
            <a:chExt cx="335" cy="140"/>
          </a:xfrm>
        </p:grpSpPr>
        <p:sp>
          <p:nvSpPr>
            <p:cNvPr id="161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62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63" name="Freeform 19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64" name="Group 195"/>
          <p:cNvGrpSpPr>
            <a:grpSpLocks/>
          </p:cNvGrpSpPr>
          <p:nvPr/>
        </p:nvGrpSpPr>
        <p:grpSpPr bwMode="auto">
          <a:xfrm>
            <a:off x="3779840" y="4475654"/>
            <a:ext cx="642937" cy="201203"/>
            <a:chOff x="2206" y="2654"/>
            <a:chExt cx="335" cy="140"/>
          </a:xfrm>
        </p:grpSpPr>
        <p:sp>
          <p:nvSpPr>
            <p:cNvPr id="165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66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67" name="Freeform 19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Group 199"/>
          <p:cNvGrpSpPr>
            <a:grpSpLocks/>
          </p:cNvGrpSpPr>
          <p:nvPr/>
        </p:nvGrpSpPr>
        <p:grpSpPr bwMode="auto">
          <a:xfrm>
            <a:off x="3762377" y="4425650"/>
            <a:ext cx="642938" cy="201203"/>
            <a:chOff x="2206" y="2654"/>
            <a:chExt cx="335" cy="140"/>
          </a:xfrm>
        </p:grpSpPr>
        <p:sp>
          <p:nvSpPr>
            <p:cNvPr id="169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0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1" name="Freeform 20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Group 203"/>
          <p:cNvGrpSpPr>
            <a:grpSpLocks/>
          </p:cNvGrpSpPr>
          <p:nvPr/>
        </p:nvGrpSpPr>
        <p:grpSpPr bwMode="auto">
          <a:xfrm>
            <a:off x="3762377" y="4375647"/>
            <a:ext cx="642938" cy="202394"/>
            <a:chOff x="2206" y="2654"/>
            <a:chExt cx="335" cy="140"/>
          </a:xfrm>
        </p:grpSpPr>
        <p:sp>
          <p:nvSpPr>
            <p:cNvPr id="173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4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5" name="Freeform 20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76" name="Group 207"/>
          <p:cNvGrpSpPr>
            <a:grpSpLocks/>
          </p:cNvGrpSpPr>
          <p:nvPr/>
        </p:nvGrpSpPr>
        <p:grpSpPr bwMode="auto">
          <a:xfrm>
            <a:off x="3778250" y="4322073"/>
            <a:ext cx="642938" cy="201203"/>
            <a:chOff x="2206" y="2654"/>
            <a:chExt cx="335" cy="140"/>
          </a:xfrm>
        </p:grpSpPr>
        <p:sp>
          <p:nvSpPr>
            <p:cNvPr id="177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8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79" name="Freeform 21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80" name="Group 211"/>
          <p:cNvGrpSpPr>
            <a:grpSpLocks/>
          </p:cNvGrpSpPr>
          <p:nvPr/>
        </p:nvGrpSpPr>
        <p:grpSpPr bwMode="auto">
          <a:xfrm>
            <a:off x="3778250" y="4272070"/>
            <a:ext cx="642938" cy="202394"/>
            <a:chOff x="2206" y="2654"/>
            <a:chExt cx="335" cy="140"/>
          </a:xfrm>
        </p:grpSpPr>
        <p:sp>
          <p:nvSpPr>
            <p:cNvPr id="181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2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3" name="Freeform 21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84" name="Group 215"/>
          <p:cNvGrpSpPr>
            <a:grpSpLocks/>
          </p:cNvGrpSpPr>
          <p:nvPr/>
        </p:nvGrpSpPr>
        <p:grpSpPr bwMode="auto">
          <a:xfrm>
            <a:off x="3789365" y="4217303"/>
            <a:ext cx="642937" cy="202394"/>
            <a:chOff x="2206" y="2654"/>
            <a:chExt cx="335" cy="140"/>
          </a:xfrm>
        </p:grpSpPr>
        <p:sp>
          <p:nvSpPr>
            <p:cNvPr id="185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6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7" name="Freeform 21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88" name="Group 219"/>
          <p:cNvGrpSpPr>
            <a:grpSpLocks/>
          </p:cNvGrpSpPr>
          <p:nvPr/>
        </p:nvGrpSpPr>
        <p:grpSpPr bwMode="auto">
          <a:xfrm>
            <a:off x="3789365" y="4168491"/>
            <a:ext cx="642937" cy="202394"/>
            <a:chOff x="2206" y="2654"/>
            <a:chExt cx="335" cy="140"/>
          </a:xfrm>
        </p:grpSpPr>
        <p:sp>
          <p:nvSpPr>
            <p:cNvPr id="189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0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1" name="Freeform 22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92" name="Group 223"/>
          <p:cNvGrpSpPr>
            <a:grpSpLocks/>
          </p:cNvGrpSpPr>
          <p:nvPr/>
        </p:nvGrpSpPr>
        <p:grpSpPr bwMode="auto">
          <a:xfrm>
            <a:off x="3789365" y="4119678"/>
            <a:ext cx="642937" cy="202394"/>
            <a:chOff x="2206" y="2654"/>
            <a:chExt cx="335" cy="140"/>
          </a:xfrm>
        </p:grpSpPr>
        <p:sp>
          <p:nvSpPr>
            <p:cNvPr id="193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4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5" name="Freeform 22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196" name="Group 227"/>
          <p:cNvGrpSpPr>
            <a:grpSpLocks/>
          </p:cNvGrpSpPr>
          <p:nvPr/>
        </p:nvGrpSpPr>
        <p:grpSpPr bwMode="auto">
          <a:xfrm>
            <a:off x="3789365" y="4070867"/>
            <a:ext cx="642937" cy="201203"/>
            <a:chOff x="2206" y="2654"/>
            <a:chExt cx="335" cy="140"/>
          </a:xfrm>
        </p:grpSpPr>
        <p:sp>
          <p:nvSpPr>
            <p:cNvPr id="197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8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99" name="Freeform 2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00" name="Group 231"/>
          <p:cNvGrpSpPr>
            <a:grpSpLocks/>
          </p:cNvGrpSpPr>
          <p:nvPr/>
        </p:nvGrpSpPr>
        <p:grpSpPr bwMode="auto">
          <a:xfrm>
            <a:off x="3805240" y="4016100"/>
            <a:ext cx="642937" cy="201203"/>
            <a:chOff x="2206" y="2654"/>
            <a:chExt cx="335" cy="140"/>
          </a:xfrm>
        </p:grpSpPr>
        <p:sp>
          <p:nvSpPr>
            <p:cNvPr id="201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02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03" name="Freeform 23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04" name="Group 240"/>
          <p:cNvGrpSpPr>
            <a:grpSpLocks/>
          </p:cNvGrpSpPr>
          <p:nvPr/>
        </p:nvGrpSpPr>
        <p:grpSpPr bwMode="auto">
          <a:xfrm>
            <a:off x="4960940" y="5045929"/>
            <a:ext cx="642937" cy="201203"/>
            <a:chOff x="2206" y="2654"/>
            <a:chExt cx="335" cy="140"/>
          </a:xfrm>
        </p:grpSpPr>
        <p:sp>
          <p:nvSpPr>
            <p:cNvPr id="205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06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07" name="Freeform 2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08" name="Group 244"/>
          <p:cNvGrpSpPr>
            <a:grpSpLocks/>
          </p:cNvGrpSpPr>
          <p:nvPr/>
        </p:nvGrpSpPr>
        <p:grpSpPr bwMode="auto">
          <a:xfrm>
            <a:off x="4960940" y="4997116"/>
            <a:ext cx="642937" cy="201203"/>
            <a:chOff x="2206" y="2654"/>
            <a:chExt cx="335" cy="140"/>
          </a:xfrm>
        </p:grpSpPr>
        <p:sp>
          <p:nvSpPr>
            <p:cNvPr id="209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0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1" name="Freeform 2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12" name="Group 248"/>
          <p:cNvGrpSpPr>
            <a:grpSpLocks/>
          </p:cNvGrpSpPr>
          <p:nvPr/>
        </p:nvGrpSpPr>
        <p:grpSpPr bwMode="auto">
          <a:xfrm>
            <a:off x="4976815" y="4942349"/>
            <a:ext cx="642937" cy="201203"/>
            <a:chOff x="2206" y="2654"/>
            <a:chExt cx="335" cy="140"/>
          </a:xfrm>
        </p:grpSpPr>
        <p:sp>
          <p:nvSpPr>
            <p:cNvPr id="213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4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5" name="Freeform 25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Group 252"/>
          <p:cNvGrpSpPr>
            <a:grpSpLocks/>
          </p:cNvGrpSpPr>
          <p:nvPr/>
        </p:nvGrpSpPr>
        <p:grpSpPr bwMode="auto">
          <a:xfrm>
            <a:off x="4976815" y="4893537"/>
            <a:ext cx="642937" cy="201203"/>
            <a:chOff x="2206" y="2654"/>
            <a:chExt cx="335" cy="140"/>
          </a:xfrm>
        </p:grpSpPr>
        <p:sp>
          <p:nvSpPr>
            <p:cNvPr id="217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8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9" name="Freeform 25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Group 256"/>
          <p:cNvGrpSpPr>
            <a:grpSpLocks/>
          </p:cNvGrpSpPr>
          <p:nvPr/>
        </p:nvGrpSpPr>
        <p:grpSpPr bwMode="auto">
          <a:xfrm>
            <a:off x="4959350" y="4842345"/>
            <a:ext cx="642938" cy="202394"/>
            <a:chOff x="2206" y="2654"/>
            <a:chExt cx="335" cy="140"/>
          </a:xfrm>
        </p:grpSpPr>
        <p:sp>
          <p:nvSpPr>
            <p:cNvPr id="221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22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23" name="Freeform 25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Group 260"/>
          <p:cNvGrpSpPr>
            <a:grpSpLocks/>
          </p:cNvGrpSpPr>
          <p:nvPr/>
        </p:nvGrpSpPr>
        <p:grpSpPr bwMode="auto">
          <a:xfrm>
            <a:off x="4959350" y="4793532"/>
            <a:ext cx="642938" cy="202394"/>
            <a:chOff x="2206" y="2654"/>
            <a:chExt cx="335" cy="140"/>
          </a:xfrm>
        </p:grpSpPr>
        <p:sp>
          <p:nvSpPr>
            <p:cNvPr id="225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26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27" name="Freeform 26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28" name="Group 264"/>
          <p:cNvGrpSpPr>
            <a:grpSpLocks/>
          </p:cNvGrpSpPr>
          <p:nvPr/>
        </p:nvGrpSpPr>
        <p:grpSpPr bwMode="auto">
          <a:xfrm>
            <a:off x="4973640" y="4738765"/>
            <a:ext cx="642937" cy="202394"/>
            <a:chOff x="2206" y="2654"/>
            <a:chExt cx="335" cy="140"/>
          </a:xfrm>
        </p:grpSpPr>
        <p:sp>
          <p:nvSpPr>
            <p:cNvPr id="229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0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1" name="Freeform 26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32" name="Group 268"/>
          <p:cNvGrpSpPr>
            <a:grpSpLocks/>
          </p:cNvGrpSpPr>
          <p:nvPr/>
        </p:nvGrpSpPr>
        <p:grpSpPr bwMode="auto">
          <a:xfrm>
            <a:off x="4973640" y="4689954"/>
            <a:ext cx="642937" cy="201203"/>
            <a:chOff x="2206" y="2654"/>
            <a:chExt cx="335" cy="140"/>
          </a:xfrm>
        </p:grpSpPr>
        <p:sp>
          <p:nvSpPr>
            <p:cNvPr id="233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4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5" name="Freeform 27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36" name="Group 272"/>
          <p:cNvGrpSpPr>
            <a:grpSpLocks/>
          </p:cNvGrpSpPr>
          <p:nvPr/>
        </p:nvGrpSpPr>
        <p:grpSpPr bwMode="auto">
          <a:xfrm>
            <a:off x="4953001" y="4636378"/>
            <a:ext cx="642938" cy="202394"/>
            <a:chOff x="2206" y="2654"/>
            <a:chExt cx="335" cy="140"/>
          </a:xfrm>
        </p:grpSpPr>
        <p:sp>
          <p:nvSpPr>
            <p:cNvPr id="237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8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9" name="Freeform 27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40" name="Group 276"/>
          <p:cNvGrpSpPr>
            <a:grpSpLocks/>
          </p:cNvGrpSpPr>
          <p:nvPr/>
        </p:nvGrpSpPr>
        <p:grpSpPr bwMode="auto">
          <a:xfrm>
            <a:off x="4953001" y="4587565"/>
            <a:ext cx="642938" cy="202394"/>
            <a:chOff x="2206" y="2654"/>
            <a:chExt cx="335" cy="140"/>
          </a:xfrm>
        </p:grpSpPr>
        <p:sp>
          <p:nvSpPr>
            <p:cNvPr id="241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42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43" name="Freeform 27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44" name="Group 280"/>
          <p:cNvGrpSpPr>
            <a:grpSpLocks/>
          </p:cNvGrpSpPr>
          <p:nvPr/>
        </p:nvGrpSpPr>
        <p:grpSpPr bwMode="auto">
          <a:xfrm>
            <a:off x="4968875" y="4532801"/>
            <a:ext cx="642938" cy="202394"/>
            <a:chOff x="2206" y="2654"/>
            <a:chExt cx="335" cy="140"/>
          </a:xfrm>
        </p:grpSpPr>
        <p:sp>
          <p:nvSpPr>
            <p:cNvPr id="245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46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47" name="Freeform 28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48" name="Group 284"/>
          <p:cNvGrpSpPr>
            <a:grpSpLocks/>
          </p:cNvGrpSpPr>
          <p:nvPr/>
        </p:nvGrpSpPr>
        <p:grpSpPr bwMode="auto">
          <a:xfrm>
            <a:off x="4968875" y="4483987"/>
            <a:ext cx="642938" cy="201203"/>
            <a:chOff x="2206" y="2654"/>
            <a:chExt cx="335" cy="140"/>
          </a:xfrm>
        </p:grpSpPr>
        <p:sp>
          <p:nvSpPr>
            <p:cNvPr id="249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0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1" name="Freeform 28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52" name="Group 288"/>
          <p:cNvGrpSpPr>
            <a:grpSpLocks/>
          </p:cNvGrpSpPr>
          <p:nvPr/>
        </p:nvGrpSpPr>
        <p:grpSpPr bwMode="auto">
          <a:xfrm>
            <a:off x="4951415" y="4433985"/>
            <a:ext cx="642937" cy="201203"/>
            <a:chOff x="2206" y="2654"/>
            <a:chExt cx="335" cy="140"/>
          </a:xfrm>
        </p:grpSpPr>
        <p:sp>
          <p:nvSpPr>
            <p:cNvPr id="253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4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5" name="Freeform 29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56" name="Group 292"/>
          <p:cNvGrpSpPr>
            <a:grpSpLocks/>
          </p:cNvGrpSpPr>
          <p:nvPr/>
        </p:nvGrpSpPr>
        <p:grpSpPr bwMode="auto">
          <a:xfrm>
            <a:off x="4951415" y="4385173"/>
            <a:ext cx="642937" cy="201203"/>
            <a:chOff x="2206" y="2654"/>
            <a:chExt cx="335" cy="140"/>
          </a:xfrm>
        </p:grpSpPr>
        <p:sp>
          <p:nvSpPr>
            <p:cNvPr id="257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8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9" name="Freeform 29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60" name="Group 296"/>
          <p:cNvGrpSpPr>
            <a:grpSpLocks/>
          </p:cNvGrpSpPr>
          <p:nvPr/>
        </p:nvGrpSpPr>
        <p:grpSpPr bwMode="auto">
          <a:xfrm>
            <a:off x="4967290" y="4330406"/>
            <a:ext cx="642937" cy="201203"/>
            <a:chOff x="2206" y="2654"/>
            <a:chExt cx="335" cy="140"/>
          </a:xfrm>
        </p:grpSpPr>
        <p:sp>
          <p:nvSpPr>
            <p:cNvPr id="261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62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63" name="Freeform 29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64" name="Group 300"/>
          <p:cNvGrpSpPr>
            <a:grpSpLocks/>
          </p:cNvGrpSpPr>
          <p:nvPr/>
        </p:nvGrpSpPr>
        <p:grpSpPr bwMode="auto">
          <a:xfrm>
            <a:off x="4967290" y="4281593"/>
            <a:ext cx="642937" cy="201203"/>
            <a:chOff x="2206" y="2654"/>
            <a:chExt cx="335" cy="140"/>
          </a:xfrm>
        </p:grpSpPr>
        <p:sp>
          <p:nvSpPr>
            <p:cNvPr id="265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66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67" name="Freeform 30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68" name="Group 304"/>
          <p:cNvGrpSpPr>
            <a:grpSpLocks/>
          </p:cNvGrpSpPr>
          <p:nvPr/>
        </p:nvGrpSpPr>
        <p:grpSpPr bwMode="auto">
          <a:xfrm>
            <a:off x="4978400" y="4226829"/>
            <a:ext cx="642938" cy="201203"/>
            <a:chOff x="2206" y="2654"/>
            <a:chExt cx="335" cy="140"/>
          </a:xfrm>
        </p:grpSpPr>
        <p:sp>
          <p:nvSpPr>
            <p:cNvPr id="269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0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1" name="Freeform 30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72" name="Group 308"/>
          <p:cNvGrpSpPr>
            <a:grpSpLocks/>
          </p:cNvGrpSpPr>
          <p:nvPr/>
        </p:nvGrpSpPr>
        <p:grpSpPr bwMode="auto">
          <a:xfrm>
            <a:off x="4978400" y="4178016"/>
            <a:ext cx="642938" cy="201203"/>
            <a:chOff x="2206" y="2654"/>
            <a:chExt cx="335" cy="140"/>
          </a:xfrm>
        </p:grpSpPr>
        <p:sp>
          <p:nvSpPr>
            <p:cNvPr id="273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4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5" name="Freeform 31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76" name="Group 312"/>
          <p:cNvGrpSpPr>
            <a:grpSpLocks/>
          </p:cNvGrpSpPr>
          <p:nvPr/>
        </p:nvGrpSpPr>
        <p:grpSpPr bwMode="auto">
          <a:xfrm>
            <a:off x="4978400" y="4128014"/>
            <a:ext cx="642938" cy="202394"/>
            <a:chOff x="2206" y="2654"/>
            <a:chExt cx="335" cy="140"/>
          </a:xfrm>
        </p:grpSpPr>
        <p:sp>
          <p:nvSpPr>
            <p:cNvPr id="277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8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79" name="Freeform 31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80" name="Group 316"/>
          <p:cNvGrpSpPr>
            <a:grpSpLocks/>
          </p:cNvGrpSpPr>
          <p:nvPr/>
        </p:nvGrpSpPr>
        <p:grpSpPr bwMode="auto">
          <a:xfrm>
            <a:off x="4978400" y="4079199"/>
            <a:ext cx="642938" cy="202394"/>
            <a:chOff x="2206" y="2654"/>
            <a:chExt cx="335" cy="140"/>
          </a:xfrm>
        </p:grpSpPr>
        <p:sp>
          <p:nvSpPr>
            <p:cNvPr id="281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82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83" name="Freeform 31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84" name="Group 320"/>
          <p:cNvGrpSpPr>
            <a:grpSpLocks/>
          </p:cNvGrpSpPr>
          <p:nvPr/>
        </p:nvGrpSpPr>
        <p:grpSpPr bwMode="auto">
          <a:xfrm>
            <a:off x="4992688" y="4024435"/>
            <a:ext cx="644525" cy="202394"/>
            <a:chOff x="2206" y="2654"/>
            <a:chExt cx="335" cy="140"/>
          </a:xfrm>
        </p:grpSpPr>
        <p:sp>
          <p:nvSpPr>
            <p:cNvPr id="285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86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87" name="Freeform 32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88" name="Group 324"/>
          <p:cNvGrpSpPr>
            <a:grpSpLocks/>
          </p:cNvGrpSpPr>
          <p:nvPr/>
        </p:nvGrpSpPr>
        <p:grpSpPr bwMode="auto">
          <a:xfrm>
            <a:off x="4992688" y="3976812"/>
            <a:ext cx="644525" cy="202394"/>
            <a:chOff x="2206" y="2654"/>
            <a:chExt cx="335" cy="140"/>
          </a:xfrm>
        </p:grpSpPr>
        <p:sp>
          <p:nvSpPr>
            <p:cNvPr id="289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0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1" name="Freeform 32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92" name="Group 328"/>
          <p:cNvGrpSpPr>
            <a:grpSpLocks/>
          </p:cNvGrpSpPr>
          <p:nvPr/>
        </p:nvGrpSpPr>
        <p:grpSpPr bwMode="auto">
          <a:xfrm>
            <a:off x="4992688" y="3928000"/>
            <a:ext cx="644525" cy="202394"/>
            <a:chOff x="2206" y="2654"/>
            <a:chExt cx="335" cy="140"/>
          </a:xfrm>
        </p:grpSpPr>
        <p:sp>
          <p:nvSpPr>
            <p:cNvPr id="293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4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5" name="Freeform 33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296" name="Group 332"/>
          <p:cNvGrpSpPr>
            <a:grpSpLocks/>
          </p:cNvGrpSpPr>
          <p:nvPr/>
        </p:nvGrpSpPr>
        <p:grpSpPr bwMode="auto">
          <a:xfrm>
            <a:off x="5008565" y="3873235"/>
            <a:ext cx="642937" cy="202394"/>
            <a:chOff x="2206" y="2654"/>
            <a:chExt cx="335" cy="140"/>
          </a:xfrm>
        </p:grpSpPr>
        <p:sp>
          <p:nvSpPr>
            <p:cNvPr id="297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8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9" name="Freeform 33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00" name="Group 336"/>
          <p:cNvGrpSpPr>
            <a:grpSpLocks/>
          </p:cNvGrpSpPr>
          <p:nvPr/>
        </p:nvGrpSpPr>
        <p:grpSpPr bwMode="auto">
          <a:xfrm>
            <a:off x="5008565" y="3824422"/>
            <a:ext cx="642937" cy="202394"/>
            <a:chOff x="2206" y="2654"/>
            <a:chExt cx="335" cy="140"/>
          </a:xfrm>
        </p:grpSpPr>
        <p:sp>
          <p:nvSpPr>
            <p:cNvPr id="301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2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3" name="Freeform 33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04" name="Group 340"/>
          <p:cNvGrpSpPr>
            <a:grpSpLocks/>
          </p:cNvGrpSpPr>
          <p:nvPr/>
        </p:nvGrpSpPr>
        <p:grpSpPr bwMode="auto">
          <a:xfrm>
            <a:off x="4991100" y="3774418"/>
            <a:ext cx="642938" cy="201203"/>
            <a:chOff x="2206" y="2654"/>
            <a:chExt cx="335" cy="140"/>
          </a:xfrm>
        </p:grpSpPr>
        <p:sp>
          <p:nvSpPr>
            <p:cNvPr id="305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6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7" name="Freeform 3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08" name="Group 344"/>
          <p:cNvGrpSpPr>
            <a:grpSpLocks/>
          </p:cNvGrpSpPr>
          <p:nvPr/>
        </p:nvGrpSpPr>
        <p:grpSpPr bwMode="auto">
          <a:xfrm>
            <a:off x="4991100" y="3725606"/>
            <a:ext cx="642938" cy="201203"/>
            <a:chOff x="2206" y="2654"/>
            <a:chExt cx="335" cy="140"/>
          </a:xfrm>
        </p:grpSpPr>
        <p:sp>
          <p:nvSpPr>
            <p:cNvPr id="309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0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1" name="Freeform 3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12" name="Group 353"/>
          <p:cNvGrpSpPr>
            <a:grpSpLocks/>
          </p:cNvGrpSpPr>
          <p:nvPr/>
        </p:nvGrpSpPr>
        <p:grpSpPr bwMode="auto">
          <a:xfrm>
            <a:off x="6097590" y="5020927"/>
            <a:ext cx="642937" cy="202394"/>
            <a:chOff x="2206" y="2654"/>
            <a:chExt cx="335" cy="140"/>
          </a:xfrm>
        </p:grpSpPr>
        <p:sp>
          <p:nvSpPr>
            <p:cNvPr id="313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4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5" name="Freeform 35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16" name="Group 357"/>
          <p:cNvGrpSpPr>
            <a:grpSpLocks/>
          </p:cNvGrpSpPr>
          <p:nvPr/>
        </p:nvGrpSpPr>
        <p:grpSpPr bwMode="auto">
          <a:xfrm>
            <a:off x="6097590" y="4979258"/>
            <a:ext cx="642937" cy="202394"/>
            <a:chOff x="2206" y="2654"/>
            <a:chExt cx="335" cy="140"/>
          </a:xfrm>
        </p:grpSpPr>
        <p:sp>
          <p:nvSpPr>
            <p:cNvPr id="317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8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9" name="Freeform 36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20" name="Group 361"/>
          <p:cNvGrpSpPr>
            <a:grpSpLocks/>
          </p:cNvGrpSpPr>
          <p:nvPr/>
        </p:nvGrpSpPr>
        <p:grpSpPr bwMode="auto">
          <a:xfrm>
            <a:off x="6111877" y="4924491"/>
            <a:ext cx="644525" cy="202394"/>
            <a:chOff x="2206" y="2654"/>
            <a:chExt cx="335" cy="140"/>
          </a:xfrm>
        </p:grpSpPr>
        <p:sp>
          <p:nvSpPr>
            <p:cNvPr id="321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2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3" name="Freeform 36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24" name="Group 365"/>
          <p:cNvGrpSpPr>
            <a:grpSpLocks/>
          </p:cNvGrpSpPr>
          <p:nvPr/>
        </p:nvGrpSpPr>
        <p:grpSpPr bwMode="auto">
          <a:xfrm>
            <a:off x="6111877" y="4875679"/>
            <a:ext cx="644525" cy="201203"/>
            <a:chOff x="2206" y="2654"/>
            <a:chExt cx="335" cy="140"/>
          </a:xfrm>
        </p:grpSpPr>
        <p:sp>
          <p:nvSpPr>
            <p:cNvPr id="325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6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7" name="Freeform 36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28" name="Group 374"/>
          <p:cNvGrpSpPr>
            <a:grpSpLocks/>
          </p:cNvGrpSpPr>
          <p:nvPr/>
        </p:nvGrpSpPr>
        <p:grpSpPr bwMode="auto">
          <a:xfrm>
            <a:off x="7224715" y="5013784"/>
            <a:ext cx="642937" cy="202394"/>
            <a:chOff x="2206" y="2654"/>
            <a:chExt cx="335" cy="140"/>
          </a:xfrm>
        </p:grpSpPr>
        <p:sp>
          <p:nvSpPr>
            <p:cNvPr id="329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30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31" name="Freeform 3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332" name="Group 378"/>
          <p:cNvGrpSpPr>
            <a:grpSpLocks/>
          </p:cNvGrpSpPr>
          <p:nvPr/>
        </p:nvGrpSpPr>
        <p:grpSpPr bwMode="auto">
          <a:xfrm>
            <a:off x="7224715" y="4972115"/>
            <a:ext cx="642937" cy="201203"/>
            <a:chOff x="2206" y="2654"/>
            <a:chExt cx="335" cy="140"/>
          </a:xfrm>
        </p:grpSpPr>
        <p:sp>
          <p:nvSpPr>
            <p:cNvPr id="333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34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35" name="Freeform 3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sp>
        <p:nvSpPr>
          <p:cNvPr id="336" name="Text Box 19"/>
          <p:cNvSpPr txBox="1">
            <a:spLocks noChangeArrowheads="1"/>
          </p:cNvSpPr>
          <p:nvPr/>
        </p:nvSpPr>
        <p:spPr bwMode="gray">
          <a:xfrm>
            <a:off x="1243013" y="4622092"/>
            <a:ext cx="709612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20 %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37" name="Text Box 19"/>
          <p:cNvSpPr txBox="1">
            <a:spLocks noChangeArrowheads="1"/>
          </p:cNvSpPr>
          <p:nvPr/>
        </p:nvSpPr>
        <p:spPr bwMode="gray">
          <a:xfrm>
            <a:off x="2543175" y="4776862"/>
            <a:ext cx="711200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15 %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38" name="Text Box 19"/>
          <p:cNvSpPr txBox="1">
            <a:spLocks noChangeArrowheads="1"/>
          </p:cNvSpPr>
          <p:nvPr/>
        </p:nvSpPr>
        <p:spPr bwMode="gray">
          <a:xfrm>
            <a:off x="3762375" y="4560182"/>
            <a:ext cx="711200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25 %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39" name="Text Box 19"/>
          <p:cNvSpPr txBox="1">
            <a:spLocks noChangeArrowheads="1"/>
          </p:cNvSpPr>
          <p:nvPr/>
        </p:nvSpPr>
        <p:spPr bwMode="gray">
          <a:xfrm>
            <a:off x="4951413" y="4514942"/>
            <a:ext cx="709612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40 %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0" name="Text Box 19"/>
          <p:cNvSpPr txBox="1">
            <a:spLocks noChangeArrowheads="1"/>
          </p:cNvSpPr>
          <p:nvPr/>
        </p:nvSpPr>
        <p:spPr bwMode="gray">
          <a:xfrm>
            <a:off x="6078538" y="5006641"/>
            <a:ext cx="709612" cy="17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1100">
                <a:solidFill>
                  <a:prstClr val="black"/>
                </a:solidFill>
                <a:cs typeface="Arial" charset="0"/>
              </a:rPr>
              <a:t>5 %</a:t>
            </a:r>
            <a:endParaRPr lang="de-DE" altLang="zh-CN" sz="1100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1" name="Text Box 19"/>
          <p:cNvSpPr txBox="1">
            <a:spLocks noChangeArrowheads="1"/>
          </p:cNvSpPr>
          <p:nvPr/>
        </p:nvSpPr>
        <p:spPr bwMode="gray">
          <a:xfrm>
            <a:off x="7192963" y="5088787"/>
            <a:ext cx="711200" cy="12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636179">
              <a:spcAft>
                <a:spcPct val="40000"/>
              </a:spcAft>
            </a:pPr>
            <a:r>
              <a:rPr lang="de-DE" altLang="zh-CN" sz="800" b="1">
                <a:solidFill>
                  <a:prstClr val="black"/>
                </a:solidFill>
                <a:cs typeface="Arial" charset="0"/>
              </a:rPr>
              <a:t>2%</a:t>
            </a:r>
            <a:endParaRPr lang="de-DE" altLang="zh-CN" sz="800" b="1" noProof="1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2" name="Freeform 349"/>
          <p:cNvSpPr>
            <a:spLocks/>
          </p:cNvSpPr>
          <p:nvPr/>
        </p:nvSpPr>
        <p:spPr bwMode="auto">
          <a:xfrm>
            <a:off x="5233989" y="3071993"/>
            <a:ext cx="204787" cy="721475"/>
          </a:xfrm>
          <a:custGeom>
            <a:avLst/>
            <a:gdLst>
              <a:gd name="T0" fmla="*/ 260073794 w 107"/>
              <a:gd name="T1" fmla="*/ 0 h 501"/>
              <a:gd name="T2" fmla="*/ 7326398 w 107"/>
              <a:gd name="T3" fmla="*/ 453526630 h 501"/>
              <a:gd name="T4" fmla="*/ 219780468 w 107"/>
              <a:gd name="T5" fmla="*/ 925489187 h 501"/>
              <a:gd name="T6" fmla="*/ 377288480 w 107"/>
              <a:gd name="T7" fmla="*/ 1415885872 h 501"/>
              <a:gd name="T8" fmla="*/ 124543027 w 107"/>
              <a:gd name="T9" fmla="*/ 1847289652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"/>
              <a:gd name="T16" fmla="*/ 0 h 501"/>
              <a:gd name="T17" fmla="*/ 107 w 107"/>
              <a:gd name="T18" fmla="*/ 501 h 5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43" name="Group 350"/>
          <p:cNvGrpSpPr>
            <a:grpSpLocks/>
          </p:cNvGrpSpPr>
          <p:nvPr/>
        </p:nvGrpSpPr>
        <p:grpSpPr bwMode="auto">
          <a:xfrm>
            <a:off x="1165225" y="2124313"/>
            <a:ext cx="714375" cy="744096"/>
            <a:chOff x="4859" y="704"/>
            <a:chExt cx="372" cy="517"/>
          </a:xfrm>
        </p:grpSpPr>
        <p:sp>
          <p:nvSpPr>
            <p:cNvPr id="344" name="Freeform 150"/>
            <p:cNvSpPr>
              <a:spLocks/>
            </p:cNvSpPr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5" name="Freeform 352"/>
            <p:cNvSpPr>
              <a:spLocks/>
            </p:cNvSpPr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346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7" name="Group 354"/>
          <p:cNvGrpSpPr>
            <a:grpSpLocks/>
          </p:cNvGrpSpPr>
          <p:nvPr/>
        </p:nvGrpSpPr>
        <p:grpSpPr bwMode="auto">
          <a:xfrm>
            <a:off x="2446338" y="2380283"/>
            <a:ext cx="714375" cy="745285"/>
            <a:chOff x="1485" y="1616"/>
            <a:chExt cx="372" cy="517"/>
          </a:xfrm>
        </p:grpSpPr>
        <p:sp>
          <p:nvSpPr>
            <p:cNvPr id="348" name="Freeform 150"/>
            <p:cNvSpPr>
              <a:spLocks/>
            </p:cNvSpPr>
            <p:nvPr/>
          </p:nvSpPr>
          <p:spPr bwMode="auto">
            <a:xfrm>
              <a:off x="1633" y="2078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9" name="Freeform 356"/>
            <p:cNvSpPr>
              <a:spLocks/>
            </p:cNvSpPr>
            <p:nvPr/>
          </p:nvSpPr>
          <p:spPr bwMode="auto">
            <a:xfrm>
              <a:off x="1485" y="1616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350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1542" y="1631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51" name="Group 358"/>
          <p:cNvGrpSpPr>
            <a:grpSpLocks/>
          </p:cNvGrpSpPr>
          <p:nvPr/>
        </p:nvGrpSpPr>
        <p:grpSpPr bwMode="auto">
          <a:xfrm>
            <a:off x="3729040" y="2345756"/>
            <a:ext cx="712787" cy="744096"/>
            <a:chOff x="2153" y="1592"/>
            <a:chExt cx="372" cy="517"/>
          </a:xfrm>
        </p:grpSpPr>
        <p:sp>
          <p:nvSpPr>
            <p:cNvPr id="352" name="Freeform 150"/>
            <p:cNvSpPr>
              <a:spLocks/>
            </p:cNvSpPr>
            <p:nvPr/>
          </p:nvSpPr>
          <p:spPr bwMode="auto">
            <a:xfrm>
              <a:off x="2301" y="2054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3" name="Freeform 360"/>
            <p:cNvSpPr>
              <a:spLocks/>
            </p:cNvSpPr>
            <p:nvPr/>
          </p:nvSpPr>
          <p:spPr bwMode="auto">
            <a:xfrm>
              <a:off x="2153" y="1592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354" name="Picture 8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2210" y="1607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55" name="Group 362"/>
          <p:cNvGrpSpPr>
            <a:grpSpLocks/>
          </p:cNvGrpSpPr>
          <p:nvPr/>
        </p:nvGrpSpPr>
        <p:grpSpPr bwMode="auto">
          <a:xfrm>
            <a:off x="5008564" y="2386233"/>
            <a:ext cx="714375" cy="744096"/>
            <a:chOff x="2820" y="1620"/>
            <a:chExt cx="372" cy="517"/>
          </a:xfrm>
        </p:grpSpPr>
        <p:sp>
          <p:nvSpPr>
            <p:cNvPr id="356" name="Freeform 150"/>
            <p:cNvSpPr>
              <a:spLocks/>
            </p:cNvSpPr>
            <p:nvPr/>
          </p:nvSpPr>
          <p:spPr bwMode="auto">
            <a:xfrm>
              <a:off x="2968" y="2082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7" name="Freeform 364"/>
            <p:cNvSpPr>
              <a:spLocks/>
            </p:cNvSpPr>
            <p:nvPr/>
          </p:nvSpPr>
          <p:spPr bwMode="auto">
            <a:xfrm>
              <a:off x="2820" y="1620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358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2877" y="1635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59" name="Group 366"/>
          <p:cNvGrpSpPr>
            <a:grpSpLocks/>
          </p:cNvGrpSpPr>
          <p:nvPr/>
        </p:nvGrpSpPr>
        <p:grpSpPr bwMode="auto">
          <a:xfrm>
            <a:off x="6032502" y="2414809"/>
            <a:ext cx="714375" cy="745285"/>
            <a:chOff x="3353" y="1640"/>
            <a:chExt cx="372" cy="517"/>
          </a:xfrm>
        </p:grpSpPr>
        <p:sp>
          <p:nvSpPr>
            <p:cNvPr id="360" name="Freeform 150"/>
            <p:cNvSpPr>
              <a:spLocks/>
            </p:cNvSpPr>
            <p:nvPr/>
          </p:nvSpPr>
          <p:spPr bwMode="auto">
            <a:xfrm>
              <a:off x="3501" y="2102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1" name="Freeform 368"/>
            <p:cNvSpPr>
              <a:spLocks/>
            </p:cNvSpPr>
            <p:nvPr/>
          </p:nvSpPr>
          <p:spPr bwMode="auto">
            <a:xfrm>
              <a:off x="3353" y="1640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362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3410" y="1655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3" name="Group 370"/>
          <p:cNvGrpSpPr>
            <a:grpSpLocks/>
          </p:cNvGrpSpPr>
          <p:nvPr/>
        </p:nvGrpSpPr>
        <p:grpSpPr bwMode="auto">
          <a:xfrm>
            <a:off x="7127875" y="2386233"/>
            <a:ext cx="714375" cy="744096"/>
            <a:chOff x="3924" y="1620"/>
            <a:chExt cx="372" cy="517"/>
          </a:xfrm>
        </p:grpSpPr>
        <p:sp>
          <p:nvSpPr>
            <p:cNvPr id="364" name="Freeform 150"/>
            <p:cNvSpPr>
              <a:spLocks/>
            </p:cNvSpPr>
            <p:nvPr/>
          </p:nvSpPr>
          <p:spPr bwMode="auto">
            <a:xfrm>
              <a:off x="4072" y="2082"/>
              <a:ext cx="81" cy="55"/>
            </a:xfrm>
            <a:custGeom>
              <a:avLst/>
              <a:gdLst>
                <a:gd name="T0" fmla="*/ 13969 w 35"/>
                <a:gd name="T1" fmla="*/ 0 h 24"/>
                <a:gd name="T2" fmla="*/ 13969 w 35"/>
                <a:gd name="T3" fmla="*/ 0 h 24"/>
                <a:gd name="T4" fmla="*/ 0 w 35"/>
                <a:gd name="T5" fmla="*/ 18271 h 24"/>
                <a:gd name="T6" fmla="*/ 28574 w 35"/>
                <a:gd name="T7" fmla="*/ 18918 h 24"/>
                <a:gd name="T8" fmla="*/ 13969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5" name="Freeform 372"/>
            <p:cNvSpPr>
              <a:spLocks/>
            </p:cNvSpPr>
            <p:nvPr/>
          </p:nvSpPr>
          <p:spPr bwMode="auto">
            <a:xfrm>
              <a:off x="3924" y="1620"/>
              <a:ext cx="372" cy="466"/>
            </a:xfrm>
            <a:custGeom>
              <a:avLst/>
              <a:gdLst>
                <a:gd name="T0" fmla="*/ 360 w 384"/>
                <a:gd name="T1" fmla="*/ 178 h 483"/>
                <a:gd name="T2" fmla="*/ 180 w 384"/>
                <a:gd name="T3" fmla="*/ 450 h 483"/>
                <a:gd name="T4" fmla="*/ 0 w 384"/>
                <a:gd name="T5" fmla="*/ 178 h 483"/>
                <a:gd name="T6" fmla="*/ 180 w 384"/>
                <a:gd name="T7" fmla="*/ 0 h 483"/>
                <a:gd name="T8" fmla="*/ 360 w 384"/>
                <a:gd name="T9" fmla="*/ 178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483"/>
                <a:gd name="T17" fmla="*/ 384 w 384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366" name="Picture 8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3981" y="1635"/>
              <a:ext cx="2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7" name="Freeform 374"/>
          <p:cNvSpPr>
            <a:spLocks/>
          </p:cNvSpPr>
          <p:nvPr/>
        </p:nvSpPr>
        <p:spPr bwMode="auto">
          <a:xfrm>
            <a:off x="1331913" y="2791021"/>
            <a:ext cx="354012" cy="1567958"/>
          </a:xfrm>
          <a:custGeom>
            <a:avLst/>
            <a:gdLst>
              <a:gd name="T0" fmla="*/ 366467834 w 184"/>
              <a:gd name="T1" fmla="*/ 0 h 1089"/>
              <a:gd name="T2" fmla="*/ 29613871 w 184"/>
              <a:gd name="T3" fmla="*/ 759294889 h 1089"/>
              <a:gd name="T4" fmla="*/ 544149212 w 184"/>
              <a:gd name="T5" fmla="*/ 1662339951 h 1089"/>
              <a:gd name="T6" fmla="*/ 333152237 w 184"/>
              <a:gd name="T7" fmla="*/ 2147483647 h 1089"/>
              <a:gd name="T8" fmla="*/ 651497543 w 184"/>
              <a:gd name="T9" fmla="*/ 2147483647 h 1089"/>
              <a:gd name="T10" fmla="*/ 510833615 w 184"/>
              <a:gd name="T11" fmla="*/ 2147483647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4"/>
              <a:gd name="T19" fmla="*/ 0 h 1089"/>
              <a:gd name="T20" fmla="*/ 184 w 184"/>
              <a:gd name="T21" fmla="*/ 1089 h 108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8" name="Freeform 375"/>
          <p:cNvSpPr>
            <a:spLocks/>
          </p:cNvSpPr>
          <p:nvPr/>
        </p:nvSpPr>
        <p:spPr bwMode="auto">
          <a:xfrm>
            <a:off x="2759077" y="3046991"/>
            <a:ext cx="176213" cy="1504858"/>
          </a:xfrm>
          <a:custGeom>
            <a:avLst/>
            <a:gdLst>
              <a:gd name="T0" fmla="*/ 55443604 w 111"/>
              <a:gd name="T1" fmla="*/ 0 h 1264"/>
              <a:gd name="T2" fmla="*/ 189013046 w 111"/>
              <a:gd name="T3" fmla="*/ 241935006 h 1264"/>
              <a:gd name="T4" fmla="*/ 68045212 w 111"/>
              <a:gd name="T5" fmla="*/ 619958396 h 1264"/>
              <a:gd name="T6" fmla="*/ 269658303 w 111"/>
              <a:gd name="T7" fmla="*/ 1479332338 h 1264"/>
              <a:gd name="T8" fmla="*/ 2520957 w 111"/>
              <a:gd name="T9" fmla="*/ 2137092468 h 1264"/>
              <a:gd name="T10" fmla="*/ 257056695 w 111"/>
              <a:gd name="T11" fmla="*/ 2147483647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1"/>
              <a:gd name="T19" fmla="*/ 0 h 1264"/>
              <a:gd name="T20" fmla="*/ 111 w 111"/>
              <a:gd name="T21" fmla="*/ 1264 h 12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" name="Freeform 376"/>
          <p:cNvSpPr>
            <a:spLocks/>
          </p:cNvSpPr>
          <p:nvPr/>
        </p:nvSpPr>
        <p:spPr bwMode="auto">
          <a:xfrm>
            <a:off x="3998915" y="3027942"/>
            <a:ext cx="115887" cy="1054829"/>
          </a:xfrm>
          <a:custGeom>
            <a:avLst/>
            <a:gdLst>
              <a:gd name="T0" fmla="*/ 115926688 w 73"/>
              <a:gd name="T1" fmla="*/ 0 h 886"/>
              <a:gd name="T2" fmla="*/ 10080580 w 73"/>
              <a:gd name="T3" fmla="*/ 322580010 h 886"/>
              <a:gd name="T4" fmla="*/ 183969791 w 73"/>
              <a:gd name="T5" fmla="*/ 874495168 h 886"/>
              <a:gd name="T6" fmla="*/ 10080580 w 73"/>
              <a:gd name="T7" fmla="*/ 1801912810 h 886"/>
              <a:gd name="T8" fmla="*/ 183969791 w 73"/>
              <a:gd name="T9" fmla="*/ 2147483647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886"/>
              <a:gd name="T17" fmla="*/ 73 w 73"/>
              <a:gd name="T18" fmla="*/ 886 h 8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0" name="Freeform 377"/>
          <p:cNvSpPr>
            <a:spLocks/>
          </p:cNvSpPr>
          <p:nvPr/>
        </p:nvSpPr>
        <p:spPr bwMode="auto">
          <a:xfrm>
            <a:off x="6269038" y="3085090"/>
            <a:ext cx="233362" cy="1879881"/>
          </a:xfrm>
          <a:custGeom>
            <a:avLst/>
            <a:gdLst>
              <a:gd name="T0" fmla="*/ 181450835 w 147"/>
              <a:gd name="T1" fmla="*/ 0 h 1579"/>
              <a:gd name="T2" fmla="*/ 289816533 w 147"/>
              <a:gd name="T3" fmla="*/ 793848220 h 1579"/>
              <a:gd name="T4" fmla="*/ 7559659 w 147"/>
              <a:gd name="T5" fmla="*/ 1854834850 h 1579"/>
              <a:gd name="T6" fmla="*/ 330138930 w 147"/>
              <a:gd name="T7" fmla="*/ 2147483647 h 1579"/>
              <a:gd name="T8" fmla="*/ 249494136 w 147"/>
              <a:gd name="T9" fmla="*/ 2147483647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7"/>
              <a:gd name="T16" fmla="*/ 0 h 1579"/>
              <a:gd name="T17" fmla="*/ 147 w 147"/>
              <a:gd name="T18" fmla="*/ 1579 h 15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1" name="Freeform 378"/>
          <p:cNvSpPr>
            <a:spLocks/>
          </p:cNvSpPr>
          <p:nvPr/>
        </p:nvSpPr>
        <p:spPr bwMode="auto">
          <a:xfrm>
            <a:off x="7364413" y="3054135"/>
            <a:ext cx="282575" cy="2012033"/>
          </a:xfrm>
          <a:custGeom>
            <a:avLst/>
            <a:gdLst>
              <a:gd name="T0" fmla="*/ 176410927 w 178"/>
              <a:gd name="T1" fmla="*/ 0 h 1690"/>
              <a:gd name="T2" fmla="*/ 30241877 w 178"/>
              <a:gd name="T3" fmla="*/ 645160012 h 1690"/>
              <a:gd name="T4" fmla="*/ 352821853 w 178"/>
              <a:gd name="T5" fmla="*/ 1759069348 h 1690"/>
              <a:gd name="T6" fmla="*/ 55443443 w 178"/>
              <a:gd name="T7" fmla="*/ 2147483647 h 1690"/>
              <a:gd name="T8" fmla="*/ 405745910 w 178"/>
              <a:gd name="T9" fmla="*/ 2147483647 h 1690"/>
              <a:gd name="T10" fmla="*/ 312499367 w 178"/>
              <a:gd name="T11" fmla="*/ 2147483647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8"/>
              <a:gd name="T19" fmla="*/ 0 h 1690"/>
              <a:gd name="T20" fmla="*/ 178 w 178"/>
              <a:gd name="T21" fmla="*/ 1690 h 16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2562" tIns="36281" rIns="72562" bIns="3628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89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285</Words>
  <Application>Microsoft Office PowerPoint</Application>
  <PresentationFormat>全屏显示(4:3)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2019-08-17T11:20:09Z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