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</p:sldMasterIdLst>
  <p:notesMasterIdLst>
    <p:notesMasterId r:id="rId10"/>
  </p:notesMasterIdLst>
  <p:handoutMasterIdLst>
    <p:handoutMasterId r:id="rId11"/>
  </p:handoutMasterIdLst>
  <p:sldIdLst>
    <p:sldId id="461" r:id="rId3"/>
    <p:sldId id="462" r:id="rId4"/>
    <p:sldId id="463" r:id="rId5"/>
    <p:sldId id="464" r:id="rId6"/>
    <p:sldId id="465" r:id="rId7"/>
    <p:sldId id="466" r:id="rId8"/>
    <p:sldId id="359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2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3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44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56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267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199785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6898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868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4BB0D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EE906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A6BABA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30"/>
        <c:axId val="5234048"/>
        <c:axId val="4842240"/>
      </c:barChart>
      <c:catAx>
        <c:axId val="52340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842240"/>
        <c:crosses val="autoZero"/>
        <c:auto val="1"/>
        <c:lblAlgn val="ctr"/>
        <c:lblOffset val="100"/>
        <c:noMultiLvlLbl val="0"/>
      </c:catAx>
      <c:valAx>
        <c:axId val="484224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234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8A736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rgbClr val="F7F5E6"/>
                    </a:solidFill>
                    <a:latin typeface="+mj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A9C14C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309D96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BA243B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DFB73B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rgbClr val="F7F5E6"/>
                    </a:solidFill>
                    <a:latin typeface="+mj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27"/>
        <c:axId val="114417664"/>
        <c:axId val="114419200"/>
      </c:barChart>
      <c:catAx>
        <c:axId val="114417664"/>
        <c:scaling>
          <c:orientation val="minMax"/>
        </c:scaling>
        <c:delete val="0"/>
        <c:axPos val="b"/>
        <c:minorGridlines>
          <c:spPr>
            <a:ln>
              <a:solidFill>
                <a:srgbClr val="DCD4CE"/>
              </a:solidFill>
              <a:prstDash val="lgDash"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4419200"/>
        <c:crosses val="autoZero"/>
        <c:auto val="1"/>
        <c:lblAlgn val="ctr"/>
        <c:lblOffset val="100"/>
        <c:noMultiLvlLbl val="0"/>
      </c:catAx>
      <c:valAx>
        <c:axId val="114419200"/>
        <c:scaling>
          <c:orientation val="minMax"/>
        </c:scaling>
        <c:delete val="0"/>
        <c:axPos val="l"/>
        <c:minorGridlines>
          <c:spPr>
            <a:ln>
              <a:solidFill>
                <a:srgbClr val="DCD4CE"/>
              </a:solidFill>
              <a:prstDash val="lgDash"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4417664"/>
        <c:crosses val="autoZero"/>
        <c:crossBetween val="between"/>
        <c:minorUnit val="1"/>
      </c:valAx>
      <c:spPr>
        <a:noFill/>
        <a:ln>
          <a:solidFill>
            <a:srgbClr val="DCD4CE"/>
          </a:solidFill>
          <a:prstDash val="lgDash"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61514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rgbClr val="F7F4E5"/>
                    </a:solidFill>
                    <a:latin typeface="+mj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BA243B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rgbClr val="F7F5E6"/>
                    </a:solidFill>
                    <a:latin typeface="+mj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27"/>
        <c:axId val="116916608"/>
        <c:axId val="116918144"/>
      </c:barChart>
      <c:catAx>
        <c:axId val="116916608"/>
        <c:scaling>
          <c:orientation val="minMax"/>
        </c:scaling>
        <c:delete val="0"/>
        <c:axPos val="b"/>
        <c:minorGridlines>
          <c:spPr>
            <a:ln>
              <a:solidFill>
                <a:srgbClr val="DCD4CE"/>
              </a:solidFill>
              <a:prstDash val="lgDash"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6918144"/>
        <c:crosses val="autoZero"/>
        <c:auto val="1"/>
        <c:lblAlgn val="ctr"/>
        <c:lblOffset val="100"/>
        <c:noMultiLvlLbl val="0"/>
      </c:catAx>
      <c:valAx>
        <c:axId val="116918144"/>
        <c:scaling>
          <c:orientation val="minMax"/>
        </c:scaling>
        <c:delete val="0"/>
        <c:axPos val="l"/>
        <c:minorGridlines>
          <c:spPr>
            <a:ln>
              <a:solidFill>
                <a:srgbClr val="DCD4CE"/>
              </a:solidFill>
              <a:prstDash val="lgDash"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6916608"/>
        <c:crosses val="autoZero"/>
        <c:crossBetween val="between"/>
        <c:minorUnit val="1"/>
      </c:valAx>
      <c:spPr>
        <a:noFill/>
        <a:ln>
          <a:solidFill>
            <a:srgbClr val="DCD4CE"/>
          </a:solidFill>
          <a:prstDash val="lgDash"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61514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rgbClr val="F7F4E5"/>
                    </a:solidFill>
                    <a:latin typeface="+mj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309D96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rgbClr val="F7F5E6"/>
                    </a:solidFill>
                    <a:latin typeface="+mj-lt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27"/>
        <c:axId val="119384320"/>
        <c:axId val="119390208"/>
      </c:barChart>
      <c:catAx>
        <c:axId val="119384320"/>
        <c:scaling>
          <c:orientation val="minMax"/>
        </c:scaling>
        <c:delete val="0"/>
        <c:axPos val="b"/>
        <c:minorGridlines>
          <c:spPr>
            <a:ln>
              <a:solidFill>
                <a:srgbClr val="DCD4CE"/>
              </a:solidFill>
              <a:prstDash val="lgDash"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9390208"/>
        <c:crosses val="autoZero"/>
        <c:auto val="1"/>
        <c:lblAlgn val="ctr"/>
        <c:lblOffset val="100"/>
        <c:noMultiLvlLbl val="0"/>
      </c:catAx>
      <c:valAx>
        <c:axId val="119390208"/>
        <c:scaling>
          <c:orientation val="minMax"/>
        </c:scaling>
        <c:delete val="0"/>
        <c:axPos val="l"/>
        <c:minorGridlines>
          <c:spPr>
            <a:ln>
              <a:solidFill>
                <a:srgbClr val="DCD4CE"/>
              </a:solidFill>
              <a:prstDash val="lgDash"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spc="2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9384320"/>
        <c:crosses val="autoZero"/>
        <c:crossBetween val="between"/>
        <c:minorUnit val="1"/>
      </c:valAx>
      <c:spPr>
        <a:noFill/>
        <a:ln>
          <a:solidFill>
            <a:srgbClr val="DCD4CE"/>
          </a:solidFill>
          <a:prstDash val="lgDash"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2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36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49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6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7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8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98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6818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8356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155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2" indent="0">
              <a:buNone/>
              <a:defRPr sz="2800"/>
            </a:lvl2pPr>
            <a:lvl3pPr marL="914225" indent="0">
              <a:buNone/>
              <a:defRPr sz="2400"/>
            </a:lvl3pPr>
            <a:lvl4pPr marL="1371336" indent="0">
              <a:buNone/>
              <a:defRPr sz="2000"/>
            </a:lvl4pPr>
            <a:lvl5pPr marL="1828449" indent="0">
              <a:buNone/>
              <a:defRPr sz="2000"/>
            </a:lvl5pPr>
            <a:lvl6pPr marL="2285562" indent="0">
              <a:buNone/>
              <a:defRPr sz="2000"/>
            </a:lvl6pPr>
            <a:lvl7pPr marL="2742672" indent="0">
              <a:buNone/>
              <a:defRPr sz="2000"/>
            </a:lvl7pPr>
            <a:lvl8pPr marL="3199785" indent="0">
              <a:buNone/>
              <a:defRPr sz="2000"/>
            </a:lvl8pPr>
            <a:lvl9pPr marL="365689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2" tIns="45711" rIns="91422" bIns="4571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22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4" indent="-342834" algn="l" defTabSz="91422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7" indent="-285694" algn="l" defTabSz="91422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81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93" indent="-228555" algn="l" defTabSz="91422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06" indent="-228555" algn="l" defTabSz="91422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17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2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4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6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9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8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089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图表 25"/>
          <p:cNvGraphicFramePr/>
          <p:nvPr>
            <p:extLst>
              <p:ext uri="{D42A27DB-BD31-4B8C-83A1-F6EECF244321}">
                <p14:modId xmlns:p14="http://schemas.microsoft.com/office/powerpoint/2010/main" val="509397471"/>
              </p:ext>
            </p:extLst>
          </p:nvPr>
        </p:nvGraphicFramePr>
        <p:xfrm>
          <a:off x="-107908" y="1698699"/>
          <a:ext cx="5688209" cy="3787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7" name="组合 26"/>
          <p:cNvGrpSpPr/>
          <p:nvPr/>
        </p:nvGrpSpPr>
        <p:grpSpPr>
          <a:xfrm>
            <a:off x="5851077" y="1580482"/>
            <a:ext cx="3877985" cy="1289744"/>
            <a:chOff x="7983943" y="1992577"/>
            <a:chExt cx="4886532" cy="1625019"/>
          </a:xfrm>
        </p:grpSpPr>
        <p:sp>
          <p:nvSpPr>
            <p:cNvPr id="28" name="文本框 5"/>
            <p:cNvSpPr txBox="1"/>
            <p:nvPr/>
          </p:nvSpPr>
          <p:spPr>
            <a:xfrm>
              <a:off x="7983943" y="1992577"/>
              <a:ext cx="2306472" cy="484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900" dirty="0">
                  <a:solidFill>
                    <a:srgbClr val="4BB0D0"/>
                  </a:solidFill>
                  <a:latin typeface="Impact"/>
                  <a:ea typeface="微软雅黑"/>
                </a:rPr>
                <a:t>01</a:t>
              </a:r>
              <a:r>
                <a:rPr lang="en-US" altLang="zh-CN" sz="1900" b="1" dirty="0">
                  <a:solidFill>
                    <a:srgbClr val="4BB0D0"/>
                  </a:solidFill>
                  <a:latin typeface="Impact"/>
                  <a:ea typeface="微软雅黑"/>
                </a:rPr>
                <a:t>  </a:t>
              </a:r>
              <a:r>
                <a:rPr lang="zh-CN" altLang="en-US" sz="1900" b="1" dirty="0">
                  <a:solidFill>
                    <a:srgbClr val="4BB0D0"/>
                  </a:solidFill>
                  <a:latin typeface="Impact"/>
                  <a:ea typeface="微软雅黑"/>
                </a:rPr>
                <a:t>内容说明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7983943" y="2454242"/>
              <a:ext cx="4886532" cy="11633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mpact"/>
                  <a:ea typeface="微软雅黑"/>
                </a:rPr>
                <a:t>内容说明内容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Impact"/>
                  <a:ea typeface="微软雅黑"/>
                </a:rPr>
                <a:t>说明内容</a:t>
              </a: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mpact"/>
                  <a:ea typeface="微软雅黑"/>
                </a:rPr>
                <a:t>说明内容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Impact"/>
                  <a:ea typeface="微软雅黑"/>
                </a:rPr>
                <a:t>说明</a:t>
              </a:r>
              <a:endParaRPr lang="en-US" altLang="zh-CN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Impact"/>
                <a:ea typeface="微软雅黑"/>
              </a:endParaRPr>
            </a:p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mpact"/>
                  <a:ea typeface="微软雅黑"/>
                </a:rPr>
                <a:t>内容说明内容说明内容说明内容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Impact"/>
                  <a:ea typeface="微软雅黑"/>
                </a:rPr>
                <a:t>说明</a:t>
              </a:r>
              <a:endPara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latin typeface="Impact"/>
                <a:ea typeface="微软雅黑"/>
              </a:endParaRPr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5731932" y="2803331"/>
            <a:ext cx="3411752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grpSp>
        <p:nvGrpSpPr>
          <p:cNvPr id="31" name="组合 30"/>
          <p:cNvGrpSpPr/>
          <p:nvPr/>
        </p:nvGrpSpPr>
        <p:grpSpPr>
          <a:xfrm>
            <a:off x="5851077" y="2966833"/>
            <a:ext cx="3877985" cy="1289744"/>
            <a:chOff x="7983943" y="4076199"/>
            <a:chExt cx="4886532" cy="1625019"/>
          </a:xfrm>
        </p:grpSpPr>
        <p:sp>
          <p:nvSpPr>
            <p:cNvPr id="32" name="文本框 8"/>
            <p:cNvSpPr txBox="1"/>
            <p:nvPr/>
          </p:nvSpPr>
          <p:spPr>
            <a:xfrm>
              <a:off x="7983943" y="4076199"/>
              <a:ext cx="2306472" cy="484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900" dirty="0">
                  <a:solidFill>
                    <a:srgbClr val="EE9065"/>
                  </a:solidFill>
                  <a:latin typeface="Impact"/>
                  <a:ea typeface="微软雅黑"/>
                </a:rPr>
                <a:t>02</a:t>
              </a:r>
              <a:r>
                <a:rPr lang="en-US" altLang="zh-CN" sz="1900" b="1" dirty="0">
                  <a:solidFill>
                    <a:srgbClr val="EE9065"/>
                  </a:solidFill>
                  <a:latin typeface="Impact"/>
                  <a:ea typeface="微软雅黑"/>
                </a:rPr>
                <a:t>  </a:t>
              </a:r>
              <a:r>
                <a:rPr lang="zh-CN" altLang="en-US" sz="1900" b="1" dirty="0">
                  <a:solidFill>
                    <a:srgbClr val="EE9065"/>
                  </a:solidFill>
                  <a:latin typeface="Impact"/>
                  <a:ea typeface="微软雅黑"/>
                </a:rPr>
                <a:t>内容说明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7983943" y="4537864"/>
              <a:ext cx="4886532" cy="11633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mpact"/>
                  <a:ea typeface="微软雅黑"/>
                </a:rPr>
                <a:t>内容说明内容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Impact"/>
                  <a:ea typeface="微软雅黑"/>
                </a:rPr>
                <a:t>说明内容</a:t>
              </a: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mpact"/>
                  <a:ea typeface="微软雅黑"/>
                </a:rPr>
                <a:t>说明内容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Impact"/>
                  <a:ea typeface="微软雅黑"/>
                </a:rPr>
                <a:t>说明</a:t>
              </a:r>
              <a:endParaRPr lang="en-US" altLang="zh-CN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Impact"/>
                <a:ea typeface="微软雅黑"/>
              </a:endParaRPr>
            </a:p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mpact"/>
                  <a:ea typeface="微软雅黑"/>
                </a:rPr>
                <a:t>内容说明内容说明内容说明内容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Impact"/>
                  <a:ea typeface="微软雅黑"/>
                </a:rPr>
                <a:t>说明</a:t>
              </a:r>
              <a:endPara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latin typeface="Impact"/>
                <a:ea typeface="微软雅黑"/>
              </a:endParaRPr>
            </a:p>
          </p:txBody>
        </p:sp>
      </p:grpSp>
      <p:cxnSp>
        <p:nvCxnSpPr>
          <p:cNvPr id="34" name="直接连接符 33"/>
          <p:cNvCxnSpPr/>
          <p:nvPr/>
        </p:nvCxnSpPr>
        <p:spPr>
          <a:xfrm>
            <a:off x="5731932" y="4189682"/>
            <a:ext cx="3411752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grpSp>
        <p:nvGrpSpPr>
          <p:cNvPr id="35" name="组合 34"/>
          <p:cNvGrpSpPr/>
          <p:nvPr/>
        </p:nvGrpSpPr>
        <p:grpSpPr>
          <a:xfrm>
            <a:off x="5851077" y="4353186"/>
            <a:ext cx="3877985" cy="1289744"/>
            <a:chOff x="7983943" y="4076199"/>
            <a:chExt cx="4886532" cy="1625019"/>
          </a:xfrm>
        </p:grpSpPr>
        <p:sp>
          <p:nvSpPr>
            <p:cNvPr id="36" name="文本框 14"/>
            <p:cNvSpPr txBox="1"/>
            <p:nvPr/>
          </p:nvSpPr>
          <p:spPr>
            <a:xfrm>
              <a:off x="7983943" y="4076199"/>
              <a:ext cx="2306472" cy="484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900" dirty="0">
                  <a:solidFill>
                    <a:srgbClr val="A6BABA"/>
                  </a:solidFill>
                  <a:latin typeface="Impact"/>
                  <a:ea typeface="微软雅黑"/>
                </a:rPr>
                <a:t>03</a:t>
              </a:r>
              <a:r>
                <a:rPr lang="en-US" altLang="zh-CN" sz="1900" b="1" dirty="0">
                  <a:solidFill>
                    <a:srgbClr val="A6BABA"/>
                  </a:solidFill>
                  <a:latin typeface="Impact"/>
                  <a:ea typeface="微软雅黑"/>
                </a:rPr>
                <a:t>  </a:t>
              </a:r>
              <a:r>
                <a:rPr lang="zh-CN" altLang="en-US" sz="1900" b="1" dirty="0">
                  <a:solidFill>
                    <a:srgbClr val="A6BABA"/>
                  </a:solidFill>
                  <a:latin typeface="Impact"/>
                  <a:ea typeface="微软雅黑"/>
                </a:rPr>
                <a:t>内容说明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7983943" y="4537864"/>
              <a:ext cx="4886532" cy="11633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mpact"/>
                  <a:ea typeface="微软雅黑"/>
                </a:rPr>
                <a:t>内容说明内容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Impact"/>
                  <a:ea typeface="微软雅黑"/>
                </a:rPr>
                <a:t>说明内容</a:t>
              </a: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mpact"/>
                  <a:ea typeface="微软雅黑"/>
                </a:rPr>
                <a:t>说明内容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Impact"/>
                  <a:ea typeface="微软雅黑"/>
                </a:rPr>
                <a:t>说明</a:t>
              </a:r>
              <a:endParaRPr lang="en-US" altLang="zh-CN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Impact"/>
                <a:ea typeface="微软雅黑"/>
              </a:endParaRPr>
            </a:p>
            <a:p>
              <a:pPr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Impact"/>
                  <a:ea typeface="微软雅黑"/>
                </a:rPr>
                <a:t>内容说明内容说明内容说明内容</a:t>
              </a:r>
              <a:r>
                <a:rPr lang="zh-CN" altLang="en-US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Impact"/>
                  <a:ea typeface="微软雅黑"/>
                </a:rPr>
                <a:t>说明</a:t>
              </a:r>
              <a:endParaRPr lang="en-US" altLang="zh-CN" dirty="0">
                <a:solidFill>
                  <a:prstClr val="black">
                    <a:lumMod val="75000"/>
                    <a:lumOff val="25000"/>
                  </a:prstClr>
                </a:solidFill>
                <a:latin typeface="Impact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5388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595766177"/>
              </p:ext>
            </p:extLst>
          </p:nvPr>
        </p:nvGraphicFramePr>
        <p:xfrm>
          <a:off x="400337" y="2115530"/>
          <a:ext cx="5029247" cy="2848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文本框 21"/>
          <p:cNvSpPr txBox="1"/>
          <p:nvPr/>
        </p:nvSpPr>
        <p:spPr>
          <a:xfrm>
            <a:off x="5658169" y="2394055"/>
            <a:ext cx="3344980" cy="305341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r>
              <a:rPr lang="en-US" altLang="zh-CN" sz="1500" dirty="0">
                <a:solidFill>
                  <a:srgbClr val="BA243B"/>
                </a:solidFill>
                <a:latin typeface="微软雅黑"/>
                <a:ea typeface="微软雅黑"/>
              </a:rPr>
              <a:t>【</a:t>
            </a:r>
            <a:r>
              <a:rPr lang="zh-CN" altLang="en-US" sz="1500" dirty="0">
                <a:solidFill>
                  <a:srgbClr val="BA243B"/>
                </a:solidFill>
                <a:latin typeface="微软雅黑"/>
                <a:ea typeface="微软雅黑"/>
              </a:rPr>
              <a:t>可任意修改数据，图也会跟着变</a:t>
            </a:r>
            <a:r>
              <a:rPr lang="en-US" altLang="zh-CN" sz="1500" dirty="0">
                <a:solidFill>
                  <a:srgbClr val="BA243B"/>
                </a:solidFill>
                <a:latin typeface="微软雅黑"/>
                <a:ea typeface="微软雅黑"/>
              </a:rPr>
              <a:t>】</a:t>
            </a:r>
            <a:endParaRPr lang="zh-CN" altLang="en-US" sz="1500" dirty="0">
              <a:solidFill>
                <a:srgbClr val="BA243B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"/>
          <p:cNvSpPr>
            <a:spLocks noChangeArrowheads="1"/>
          </p:cNvSpPr>
          <p:nvPr/>
        </p:nvSpPr>
        <p:spPr bwMode="auto">
          <a:xfrm>
            <a:off x="5741954" y="2846207"/>
            <a:ext cx="3116396" cy="67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62" tIns="36281" rIns="72562" bIns="36281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300" dirty="0">
                <a:solidFill>
                  <a:srgbClr val="615146"/>
                </a:solidFill>
                <a:latin typeface="微软雅黑" pitchFamily="34" charset="-122"/>
                <a:ea typeface="微软雅黑"/>
              </a:rPr>
              <a:t>内容说明内容说明内容说明内容说明</a:t>
            </a:r>
          </a:p>
          <a:p>
            <a:pPr algn="just">
              <a:lnSpc>
                <a:spcPct val="150000"/>
              </a:lnSpc>
            </a:pPr>
            <a:r>
              <a:rPr lang="zh-CN" altLang="en-US" sz="1300" dirty="0">
                <a:solidFill>
                  <a:srgbClr val="615146"/>
                </a:solidFill>
                <a:latin typeface="微软雅黑" pitchFamily="34" charset="-122"/>
                <a:ea typeface="微软雅黑"/>
              </a:rPr>
              <a:t>内容说明内容说明内容说明内容说明</a:t>
            </a:r>
          </a:p>
        </p:txBody>
      </p:sp>
      <p:sp>
        <p:nvSpPr>
          <p:cNvPr id="17" name="矩形 1"/>
          <p:cNvSpPr>
            <a:spLocks noChangeArrowheads="1"/>
          </p:cNvSpPr>
          <p:nvPr/>
        </p:nvSpPr>
        <p:spPr bwMode="auto">
          <a:xfrm>
            <a:off x="5741954" y="3944372"/>
            <a:ext cx="3116396" cy="67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62" tIns="36281" rIns="72562" bIns="36281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300" dirty="0">
                <a:solidFill>
                  <a:srgbClr val="615146"/>
                </a:solidFill>
                <a:latin typeface="微软雅黑" pitchFamily="34" charset="-122"/>
                <a:ea typeface="微软雅黑"/>
              </a:rPr>
              <a:t>内容说明内容说明内容说明内容说明</a:t>
            </a:r>
          </a:p>
          <a:p>
            <a:pPr algn="just">
              <a:lnSpc>
                <a:spcPct val="150000"/>
              </a:lnSpc>
            </a:pPr>
            <a:r>
              <a:rPr lang="zh-CN" altLang="en-US" sz="1300" dirty="0">
                <a:solidFill>
                  <a:srgbClr val="615146"/>
                </a:solidFill>
                <a:latin typeface="微软雅黑" pitchFamily="34" charset="-122"/>
                <a:ea typeface="微软雅黑"/>
              </a:rPr>
              <a:t>内容说明内容说明内容说明内容说明</a:t>
            </a:r>
          </a:p>
        </p:txBody>
      </p:sp>
      <p:sp>
        <p:nvSpPr>
          <p:cNvPr id="18" name="矩形 17"/>
          <p:cNvSpPr/>
          <p:nvPr/>
        </p:nvSpPr>
        <p:spPr>
          <a:xfrm>
            <a:off x="622443" y="4959869"/>
            <a:ext cx="4691331" cy="355125"/>
          </a:xfrm>
          <a:prstGeom prst="rect">
            <a:avLst/>
          </a:prstGeom>
          <a:noFill/>
          <a:ln w="9525" cap="flat" cmpd="sng" algn="ctr">
            <a:solidFill>
              <a:srgbClr val="D4CAC2"/>
            </a:solidFill>
            <a:prstDash val="solid"/>
          </a:ln>
          <a:effectLst/>
        </p:spPr>
        <p:txBody>
          <a:bodyPr lIns="72562" tIns="36281" rIns="72562" bIns="36281" rtlCol="0" anchor="ctr"/>
          <a:lstStyle/>
          <a:p>
            <a:pPr algn="ctr" defTabSz="72562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Arial Unicode MS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215186" y="5085613"/>
            <a:ext cx="573076" cy="140199"/>
          </a:xfrm>
          <a:prstGeom prst="rect">
            <a:avLst/>
          </a:prstGeom>
          <a:solidFill>
            <a:srgbClr val="8A736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750" tIns="48375" rIns="96750" bIns="483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2562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Arial Unicode MS"/>
              <a:ea typeface="微软雅黑"/>
            </a:endParaRPr>
          </a:p>
        </p:txBody>
      </p:sp>
      <p:sp>
        <p:nvSpPr>
          <p:cNvPr id="20" name="文本框 22"/>
          <p:cNvSpPr txBox="1"/>
          <p:nvPr/>
        </p:nvSpPr>
        <p:spPr>
          <a:xfrm>
            <a:off x="1865630" y="5039694"/>
            <a:ext cx="1058788" cy="232058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r>
              <a:rPr lang="en-US" altLang="zh-CN" sz="1000" dirty="0">
                <a:solidFill>
                  <a:srgbClr val="8A7364"/>
                </a:solidFill>
                <a:latin typeface="微软雅黑"/>
                <a:ea typeface="微软雅黑"/>
              </a:rPr>
              <a:t>2012</a:t>
            </a:r>
            <a:r>
              <a:rPr lang="zh-CN" altLang="en-US" sz="1000" dirty="0">
                <a:solidFill>
                  <a:srgbClr val="8A7364"/>
                </a:solidFill>
                <a:latin typeface="微软雅黑"/>
                <a:ea typeface="微软雅黑"/>
              </a:rPr>
              <a:t>年指标</a:t>
            </a:r>
          </a:p>
        </p:txBody>
      </p:sp>
      <p:sp>
        <p:nvSpPr>
          <p:cNvPr id="21" name="矩形 20"/>
          <p:cNvSpPr/>
          <p:nvPr/>
        </p:nvSpPr>
        <p:spPr>
          <a:xfrm>
            <a:off x="2922497" y="5073426"/>
            <a:ext cx="152373" cy="152387"/>
          </a:xfrm>
          <a:prstGeom prst="rect">
            <a:avLst/>
          </a:prstGeom>
          <a:solidFill>
            <a:srgbClr val="309D96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750" tIns="48375" rIns="96750" bIns="483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2562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Arial Unicode MS"/>
              <a:ea typeface="微软雅黑"/>
            </a:endParaRPr>
          </a:p>
        </p:txBody>
      </p:sp>
      <p:sp>
        <p:nvSpPr>
          <p:cNvPr id="22" name="文本框 24"/>
          <p:cNvSpPr txBox="1"/>
          <p:nvPr/>
        </p:nvSpPr>
        <p:spPr>
          <a:xfrm>
            <a:off x="3818839" y="5051882"/>
            <a:ext cx="1058788" cy="232058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r>
              <a:rPr lang="en-US" altLang="zh-CN" sz="1000" dirty="0">
                <a:solidFill>
                  <a:srgbClr val="8A7364"/>
                </a:solidFill>
                <a:latin typeface="微软雅黑"/>
                <a:ea typeface="微软雅黑"/>
              </a:rPr>
              <a:t>2013</a:t>
            </a:r>
            <a:r>
              <a:rPr lang="zh-CN" altLang="en-US" sz="1000" dirty="0">
                <a:solidFill>
                  <a:srgbClr val="8A7364"/>
                </a:solidFill>
                <a:latin typeface="微软雅黑"/>
                <a:ea typeface="微软雅黑"/>
              </a:rPr>
              <a:t>年指标</a:t>
            </a:r>
          </a:p>
        </p:txBody>
      </p:sp>
      <p:sp>
        <p:nvSpPr>
          <p:cNvPr id="23" name="矩形 22"/>
          <p:cNvSpPr/>
          <p:nvPr/>
        </p:nvSpPr>
        <p:spPr>
          <a:xfrm>
            <a:off x="3101920" y="5073426"/>
            <a:ext cx="152373" cy="152387"/>
          </a:xfrm>
          <a:prstGeom prst="rect">
            <a:avLst/>
          </a:prstGeom>
          <a:solidFill>
            <a:srgbClr val="BA243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750" tIns="48375" rIns="96750" bIns="483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2562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Arial Unicode MS"/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281344" y="5073426"/>
            <a:ext cx="152373" cy="152387"/>
          </a:xfrm>
          <a:prstGeom prst="rect">
            <a:avLst/>
          </a:prstGeom>
          <a:solidFill>
            <a:srgbClr val="DFB73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750" tIns="48375" rIns="96750" bIns="483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2562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Arial Unicode MS"/>
              <a:ea typeface="微软雅黑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460766" y="5073426"/>
            <a:ext cx="152373" cy="152387"/>
          </a:xfrm>
          <a:prstGeom prst="rect">
            <a:avLst/>
          </a:prstGeom>
          <a:solidFill>
            <a:srgbClr val="A9C14C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750" tIns="48375" rIns="96750" bIns="483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2562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Arial Unicode MS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6304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2264434525"/>
              </p:ext>
            </p:extLst>
          </p:nvPr>
        </p:nvGraphicFramePr>
        <p:xfrm>
          <a:off x="514629" y="1829774"/>
          <a:ext cx="5029247" cy="2848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文本框 21"/>
          <p:cNvSpPr txBox="1"/>
          <p:nvPr/>
        </p:nvSpPr>
        <p:spPr>
          <a:xfrm>
            <a:off x="5772462" y="2108300"/>
            <a:ext cx="3344980" cy="305341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r>
              <a:rPr lang="en-US" altLang="zh-CN" sz="1500" dirty="0">
                <a:solidFill>
                  <a:srgbClr val="BA243B"/>
                </a:solidFill>
                <a:latin typeface="微软雅黑"/>
                <a:ea typeface="微软雅黑"/>
              </a:rPr>
              <a:t>【</a:t>
            </a:r>
            <a:r>
              <a:rPr lang="zh-CN" altLang="en-US" sz="1500" dirty="0">
                <a:solidFill>
                  <a:srgbClr val="BA243B"/>
                </a:solidFill>
                <a:latin typeface="微软雅黑"/>
                <a:ea typeface="微软雅黑"/>
              </a:rPr>
              <a:t>可任意修改数据，图也会跟着变</a:t>
            </a:r>
            <a:r>
              <a:rPr lang="en-US" altLang="zh-CN" sz="1500" dirty="0">
                <a:solidFill>
                  <a:srgbClr val="BA243B"/>
                </a:solidFill>
                <a:latin typeface="微软雅黑"/>
                <a:ea typeface="微软雅黑"/>
              </a:rPr>
              <a:t>】</a:t>
            </a:r>
            <a:endParaRPr lang="zh-CN" altLang="en-US" sz="1500" dirty="0">
              <a:solidFill>
                <a:srgbClr val="BA243B"/>
              </a:solidFill>
              <a:latin typeface="微软雅黑"/>
              <a:ea typeface="微软雅黑"/>
            </a:endParaRPr>
          </a:p>
        </p:txBody>
      </p:sp>
      <p:sp>
        <p:nvSpPr>
          <p:cNvPr id="14" name="矩形 1"/>
          <p:cNvSpPr>
            <a:spLocks noChangeArrowheads="1"/>
          </p:cNvSpPr>
          <p:nvPr/>
        </p:nvSpPr>
        <p:spPr bwMode="auto">
          <a:xfrm>
            <a:off x="5856246" y="2560449"/>
            <a:ext cx="3116396" cy="67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62" tIns="36281" rIns="72562" bIns="36281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300" dirty="0">
                <a:solidFill>
                  <a:srgbClr val="615146"/>
                </a:solidFill>
                <a:latin typeface="微软雅黑" pitchFamily="34" charset="-122"/>
                <a:ea typeface="微软雅黑"/>
              </a:rPr>
              <a:t>内容说明内容说明内容说明内容说明</a:t>
            </a:r>
          </a:p>
          <a:p>
            <a:pPr algn="just">
              <a:lnSpc>
                <a:spcPct val="150000"/>
              </a:lnSpc>
            </a:pPr>
            <a:r>
              <a:rPr lang="zh-CN" altLang="en-US" sz="1300" dirty="0">
                <a:solidFill>
                  <a:srgbClr val="615146"/>
                </a:solidFill>
                <a:latin typeface="微软雅黑" pitchFamily="34" charset="-122"/>
                <a:ea typeface="微软雅黑"/>
              </a:rPr>
              <a:t>内容说明内容说明内容说明内容说明</a:t>
            </a:r>
          </a:p>
        </p:txBody>
      </p:sp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5856246" y="3658615"/>
            <a:ext cx="3116396" cy="67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62" tIns="36281" rIns="72562" bIns="36281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300" dirty="0">
                <a:solidFill>
                  <a:srgbClr val="615146"/>
                </a:solidFill>
                <a:latin typeface="微软雅黑" pitchFamily="34" charset="-122"/>
                <a:ea typeface="微软雅黑"/>
              </a:rPr>
              <a:t>内容说明内容说明内容说明内容说明</a:t>
            </a:r>
          </a:p>
          <a:p>
            <a:pPr algn="just">
              <a:lnSpc>
                <a:spcPct val="150000"/>
              </a:lnSpc>
            </a:pPr>
            <a:r>
              <a:rPr lang="zh-CN" altLang="en-US" sz="1300" dirty="0">
                <a:solidFill>
                  <a:srgbClr val="615146"/>
                </a:solidFill>
                <a:latin typeface="微软雅黑" pitchFamily="34" charset="-122"/>
                <a:ea typeface="微软雅黑"/>
              </a:rPr>
              <a:t>内容说明内容说明内容说明内容说明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736735" y="4674113"/>
            <a:ext cx="4691331" cy="355125"/>
            <a:chOff x="1094784" y="5476564"/>
            <a:chExt cx="5911403" cy="447441"/>
          </a:xfrm>
        </p:grpSpPr>
        <p:sp>
          <p:nvSpPr>
            <p:cNvPr id="17" name="文本框 11"/>
            <p:cNvSpPr txBox="1"/>
            <p:nvPr/>
          </p:nvSpPr>
          <p:spPr>
            <a:xfrm>
              <a:off x="2543430" y="5577141"/>
              <a:ext cx="1334146" cy="310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kern="0" dirty="0">
                  <a:solidFill>
                    <a:srgbClr val="615146"/>
                  </a:solidFill>
                  <a:latin typeface="微软雅黑"/>
                  <a:ea typeface="微软雅黑"/>
                </a:rPr>
                <a:t>2012</a:t>
              </a:r>
              <a:r>
                <a:rPr lang="zh-CN" altLang="en-US" sz="1000" kern="0" dirty="0">
                  <a:solidFill>
                    <a:srgbClr val="615146"/>
                  </a:solidFill>
                  <a:latin typeface="微软雅黑"/>
                  <a:ea typeface="微软雅黑"/>
                </a:rPr>
                <a:t>年指标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3993012" y="5619641"/>
              <a:ext cx="192000" cy="192000"/>
            </a:xfrm>
            <a:prstGeom prst="rect">
              <a:avLst/>
            </a:prstGeom>
            <a:solidFill>
              <a:srgbClr val="BA243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Arial Unicode MS"/>
                <a:ea typeface="微软雅黑"/>
              </a:endParaRPr>
            </a:p>
          </p:txBody>
        </p:sp>
        <p:sp>
          <p:nvSpPr>
            <p:cNvPr id="19" name="文本框 14"/>
            <p:cNvSpPr txBox="1"/>
            <p:nvPr/>
          </p:nvSpPr>
          <p:spPr>
            <a:xfrm>
              <a:off x="4261452" y="5577141"/>
              <a:ext cx="1334146" cy="310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kern="0" dirty="0">
                  <a:solidFill>
                    <a:srgbClr val="BA243B"/>
                  </a:solidFill>
                  <a:latin typeface="微软雅黑"/>
                  <a:ea typeface="微软雅黑"/>
                </a:rPr>
                <a:t>2013</a:t>
              </a:r>
              <a:r>
                <a:rPr lang="zh-CN" altLang="en-US" sz="1000" kern="0" dirty="0">
                  <a:solidFill>
                    <a:srgbClr val="BA243B"/>
                  </a:solidFill>
                  <a:latin typeface="微软雅黑"/>
                  <a:ea typeface="微软雅黑"/>
                </a:rPr>
                <a:t>年指标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1094784" y="5476564"/>
              <a:ext cx="5911403" cy="447441"/>
            </a:xfrm>
            <a:prstGeom prst="rect">
              <a:avLst/>
            </a:prstGeom>
            <a:noFill/>
            <a:ln w="9525" cap="flat" cmpd="sng" algn="ctr">
              <a:solidFill>
                <a:srgbClr val="D4CAC2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Arial Unicode MS"/>
                <a:ea typeface="微软雅黑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335344" y="5619641"/>
              <a:ext cx="192000" cy="192000"/>
            </a:xfrm>
            <a:prstGeom prst="rect">
              <a:avLst/>
            </a:prstGeom>
            <a:solidFill>
              <a:srgbClr val="615146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Arial Unicode MS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5088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12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50"/>
                                        <p:tgtEl>
                                          <p:spTgt spid="12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50"/>
                                        <p:tgtEl>
                                          <p:spTgt spid="12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50"/>
                                        <p:tgtEl>
                                          <p:spTgt spid="12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12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50"/>
                                        <p:tgtEl>
                                          <p:spTgt spid="12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50"/>
                                        <p:tgtEl>
                                          <p:spTgt spid="12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50"/>
                                        <p:tgtEl>
                                          <p:spTgt spid="12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50"/>
                            </p:stCondLst>
                            <p:childTnLst>
                              <p:par>
                                <p:cTn id="4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950"/>
                            </p:stCondLst>
                            <p:childTnLst>
                              <p:par>
                                <p:cTn id="5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Sub>
          <a:bldChart bld="categoryEl"/>
        </p:bldSub>
      </p:bldGraphic>
      <p:bldP spid="13" grpId="0"/>
      <p:bldP spid="14" grpId="0"/>
      <p:bldP spid="14" grpId="1"/>
      <p:bldP spid="15" grpId="0"/>
      <p:bldP spid="1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1981584142"/>
              </p:ext>
            </p:extLst>
          </p:nvPr>
        </p:nvGraphicFramePr>
        <p:xfrm>
          <a:off x="400337" y="1829774"/>
          <a:ext cx="5029247" cy="2848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文本框 21"/>
          <p:cNvSpPr txBox="1"/>
          <p:nvPr/>
        </p:nvSpPr>
        <p:spPr>
          <a:xfrm>
            <a:off x="5658169" y="2108300"/>
            <a:ext cx="3344980" cy="305341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r>
              <a:rPr lang="en-US" altLang="zh-CN" sz="1500" dirty="0">
                <a:solidFill>
                  <a:srgbClr val="309D96"/>
                </a:solidFill>
                <a:latin typeface="微软雅黑"/>
                <a:ea typeface="微软雅黑"/>
              </a:rPr>
              <a:t>【</a:t>
            </a:r>
            <a:r>
              <a:rPr lang="zh-CN" altLang="en-US" sz="1500" dirty="0">
                <a:solidFill>
                  <a:srgbClr val="309D96"/>
                </a:solidFill>
                <a:latin typeface="微软雅黑"/>
                <a:ea typeface="微软雅黑"/>
              </a:rPr>
              <a:t>可任意修改数据，图也会跟着变</a:t>
            </a:r>
            <a:r>
              <a:rPr lang="en-US" altLang="zh-CN" sz="1500" dirty="0">
                <a:solidFill>
                  <a:srgbClr val="309D96"/>
                </a:solidFill>
                <a:latin typeface="微软雅黑"/>
                <a:ea typeface="微软雅黑"/>
              </a:rPr>
              <a:t>】</a:t>
            </a:r>
            <a:endParaRPr lang="zh-CN" altLang="en-US" sz="1500" dirty="0">
              <a:solidFill>
                <a:srgbClr val="309D96"/>
              </a:solidFill>
              <a:latin typeface="微软雅黑"/>
              <a:ea typeface="微软雅黑"/>
            </a:endParaRPr>
          </a:p>
        </p:txBody>
      </p:sp>
      <p:sp>
        <p:nvSpPr>
          <p:cNvPr id="14" name="矩形 1"/>
          <p:cNvSpPr>
            <a:spLocks noChangeArrowheads="1"/>
          </p:cNvSpPr>
          <p:nvPr/>
        </p:nvSpPr>
        <p:spPr bwMode="auto">
          <a:xfrm>
            <a:off x="5741954" y="2560449"/>
            <a:ext cx="3116396" cy="67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62" tIns="36281" rIns="72562" bIns="36281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300" dirty="0">
                <a:solidFill>
                  <a:srgbClr val="615146"/>
                </a:solidFill>
                <a:latin typeface="微软雅黑" pitchFamily="34" charset="-122"/>
                <a:ea typeface="微软雅黑"/>
              </a:rPr>
              <a:t>内容说明内容说明内容说明内容说明</a:t>
            </a:r>
          </a:p>
          <a:p>
            <a:pPr algn="just">
              <a:lnSpc>
                <a:spcPct val="150000"/>
              </a:lnSpc>
            </a:pPr>
            <a:r>
              <a:rPr lang="zh-CN" altLang="en-US" sz="1300" dirty="0">
                <a:solidFill>
                  <a:srgbClr val="615146"/>
                </a:solidFill>
                <a:latin typeface="微软雅黑" pitchFamily="34" charset="-122"/>
                <a:ea typeface="微软雅黑"/>
              </a:rPr>
              <a:t>内容说明内容说明内容说明内容说明</a:t>
            </a:r>
          </a:p>
        </p:txBody>
      </p:sp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5741954" y="3658615"/>
            <a:ext cx="3116396" cy="67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62" tIns="36281" rIns="72562" bIns="36281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300" dirty="0">
                <a:solidFill>
                  <a:srgbClr val="615146"/>
                </a:solidFill>
                <a:latin typeface="微软雅黑" pitchFamily="34" charset="-122"/>
                <a:ea typeface="微软雅黑"/>
              </a:rPr>
              <a:t>内容说明内容说明内容说明内容说明</a:t>
            </a:r>
          </a:p>
          <a:p>
            <a:pPr algn="just">
              <a:lnSpc>
                <a:spcPct val="150000"/>
              </a:lnSpc>
            </a:pPr>
            <a:r>
              <a:rPr lang="zh-CN" altLang="en-US" sz="1300" dirty="0">
                <a:solidFill>
                  <a:srgbClr val="615146"/>
                </a:solidFill>
                <a:latin typeface="微软雅黑" pitchFamily="34" charset="-122"/>
                <a:ea typeface="微软雅黑"/>
              </a:rPr>
              <a:t>内容说明内容说明内容说明内容说明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622443" y="4674113"/>
            <a:ext cx="4691331" cy="355125"/>
            <a:chOff x="1094784" y="5476564"/>
            <a:chExt cx="5911403" cy="447441"/>
          </a:xfrm>
        </p:grpSpPr>
        <p:sp>
          <p:nvSpPr>
            <p:cNvPr id="17" name="文本框 11"/>
            <p:cNvSpPr txBox="1"/>
            <p:nvPr/>
          </p:nvSpPr>
          <p:spPr>
            <a:xfrm>
              <a:off x="2543430" y="5577141"/>
              <a:ext cx="1334146" cy="310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kern="0" dirty="0">
                  <a:solidFill>
                    <a:srgbClr val="615146"/>
                  </a:solidFill>
                  <a:latin typeface="微软雅黑"/>
                  <a:ea typeface="微软雅黑"/>
                </a:rPr>
                <a:t>2012</a:t>
              </a:r>
              <a:r>
                <a:rPr lang="zh-CN" altLang="en-US" sz="1000" kern="0" dirty="0">
                  <a:solidFill>
                    <a:srgbClr val="615146"/>
                  </a:solidFill>
                  <a:latin typeface="微软雅黑"/>
                  <a:ea typeface="微软雅黑"/>
                </a:rPr>
                <a:t>年指标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3993012" y="5619641"/>
              <a:ext cx="192000" cy="192000"/>
            </a:xfrm>
            <a:prstGeom prst="rect">
              <a:avLst/>
            </a:prstGeom>
            <a:solidFill>
              <a:srgbClr val="309D96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Arial Unicode MS"/>
                <a:ea typeface="微软雅黑"/>
              </a:endParaRPr>
            </a:p>
          </p:txBody>
        </p:sp>
        <p:sp>
          <p:nvSpPr>
            <p:cNvPr id="19" name="文本框 14"/>
            <p:cNvSpPr txBox="1"/>
            <p:nvPr/>
          </p:nvSpPr>
          <p:spPr>
            <a:xfrm>
              <a:off x="4261452" y="5577141"/>
              <a:ext cx="1334146" cy="310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kern="0" dirty="0">
                  <a:solidFill>
                    <a:srgbClr val="309D96"/>
                  </a:solidFill>
                  <a:latin typeface="微软雅黑"/>
                  <a:ea typeface="微软雅黑"/>
                </a:rPr>
                <a:t>2013</a:t>
              </a:r>
              <a:r>
                <a:rPr lang="zh-CN" altLang="en-US" sz="1000" kern="0" dirty="0">
                  <a:solidFill>
                    <a:srgbClr val="309D96"/>
                  </a:solidFill>
                  <a:latin typeface="微软雅黑"/>
                  <a:ea typeface="微软雅黑"/>
                </a:rPr>
                <a:t>年指标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1094784" y="5476564"/>
              <a:ext cx="5911403" cy="447441"/>
            </a:xfrm>
            <a:prstGeom prst="rect">
              <a:avLst/>
            </a:prstGeom>
            <a:noFill/>
            <a:ln w="9525" cap="flat" cmpd="sng" algn="ctr">
              <a:solidFill>
                <a:srgbClr val="D4CAC2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Arial Unicode MS"/>
                <a:ea typeface="微软雅黑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335344" y="5619641"/>
              <a:ext cx="192000" cy="192000"/>
            </a:xfrm>
            <a:prstGeom prst="rect">
              <a:avLst/>
            </a:prstGeom>
            <a:solidFill>
              <a:srgbClr val="615146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Arial Unicode MS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695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12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50"/>
                                        <p:tgtEl>
                                          <p:spTgt spid="12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50"/>
                                        <p:tgtEl>
                                          <p:spTgt spid="12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50"/>
                                        <p:tgtEl>
                                          <p:spTgt spid="12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12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50"/>
                                        <p:tgtEl>
                                          <p:spTgt spid="12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50"/>
                                        <p:tgtEl>
                                          <p:spTgt spid="12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50"/>
                                        <p:tgtEl>
                                          <p:spTgt spid="12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50"/>
                            </p:stCondLst>
                            <p:childTnLst>
                              <p:par>
                                <p:cTn id="4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950"/>
                            </p:stCondLst>
                            <p:childTnLst>
                              <p:par>
                                <p:cTn id="5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Sub>
          <a:bldChart bld="categoryEl"/>
        </p:bldSub>
      </p:bldGraphic>
      <p:bldP spid="13" grpId="0"/>
      <p:bldP spid="14" grpId="0"/>
      <p:bldP spid="14" grpId="1"/>
      <p:bldP spid="15" grpId="0"/>
      <p:bldP spid="1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Box 142"/>
          <p:cNvSpPr txBox="1"/>
          <p:nvPr/>
        </p:nvSpPr>
        <p:spPr>
          <a:xfrm>
            <a:off x="1500322" y="4930873"/>
            <a:ext cx="986410" cy="276982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1145725" y="4420604"/>
            <a:ext cx="216024" cy="138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9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2626275" y="4930873"/>
            <a:ext cx="986410" cy="276982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3736987" y="4930873"/>
            <a:ext cx="986410" cy="276982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4847701" y="4930873"/>
            <a:ext cx="986410" cy="276982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zh-CN" altLang="en-US" sz="12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1145725" y="4051587"/>
            <a:ext cx="216024" cy="138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endParaRPr lang="zh-CN" altLang="en-US" sz="9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1145725" y="3682568"/>
            <a:ext cx="216024" cy="138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300</a:t>
            </a:r>
            <a:endParaRPr lang="zh-CN" altLang="en-US" sz="9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1145725" y="3313548"/>
            <a:ext cx="216024" cy="138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400</a:t>
            </a:r>
            <a:endParaRPr lang="zh-CN" altLang="en-US" sz="9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1145725" y="2944530"/>
            <a:ext cx="216024" cy="138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500</a:t>
            </a:r>
            <a:endParaRPr lang="zh-CN" altLang="en-US" sz="9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1145725" y="2575513"/>
            <a:ext cx="216024" cy="138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600</a:t>
            </a:r>
            <a:endParaRPr lang="zh-CN" altLang="en-US" sz="9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1145725" y="2200251"/>
            <a:ext cx="216024" cy="138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700</a:t>
            </a:r>
            <a:endParaRPr lang="zh-CN" altLang="en-US" sz="9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4" name="组合 153"/>
          <p:cNvGrpSpPr/>
          <p:nvPr/>
        </p:nvGrpSpPr>
        <p:grpSpPr>
          <a:xfrm>
            <a:off x="1433757" y="1906722"/>
            <a:ext cx="4464496" cy="2952147"/>
            <a:chOff x="1126939" y="1350372"/>
            <a:chExt cx="4464496" cy="2952328"/>
          </a:xfrm>
        </p:grpSpPr>
        <p:cxnSp>
          <p:nvCxnSpPr>
            <p:cNvPr id="155" name="直接连接符 154"/>
            <p:cNvCxnSpPr/>
            <p:nvPr/>
          </p:nvCxnSpPr>
          <p:spPr>
            <a:xfrm>
              <a:off x="1126939" y="4302700"/>
              <a:ext cx="4464496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  <p:cxnSp>
          <p:nvCxnSpPr>
            <p:cNvPr id="156" name="直接连接符 155"/>
            <p:cNvCxnSpPr/>
            <p:nvPr/>
          </p:nvCxnSpPr>
          <p:spPr>
            <a:xfrm>
              <a:off x="1126939" y="3933659"/>
              <a:ext cx="4464496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  <p:cxnSp>
          <p:nvCxnSpPr>
            <p:cNvPr id="157" name="直接连接符 156"/>
            <p:cNvCxnSpPr/>
            <p:nvPr/>
          </p:nvCxnSpPr>
          <p:spPr>
            <a:xfrm>
              <a:off x="1126939" y="3564618"/>
              <a:ext cx="4464496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  <p:cxnSp>
          <p:nvCxnSpPr>
            <p:cNvPr id="158" name="直接连接符 157"/>
            <p:cNvCxnSpPr/>
            <p:nvPr/>
          </p:nvCxnSpPr>
          <p:spPr>
            <a:xfrm>
              <a:off x="1126939" y="3195577"/>
              <a:ext cx="4464496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  <p:cxnSp>
          <p:nvCxnSpPr>
            <p:cNvPr id="159" name="直接连接符 158"/>
            <p:cNvCxnSpPr/>
            <p:nvPr/>
          </p:nvCxnSpPr>
          <p:spPr>
            <a:xfrm>
              <a:off x="1126939" y="2826536"/>
              <a:ext cx="4464496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  <p:cxnSp>
          <p:nvCxnSpPr>
            <p:cNvPr id="160" name="直接连接符 159"/>
            <p:cNvCxnSpPr/>
            <p:nvPr/>
          </p:nvCxnSpPr>
          <p:spPr>
            <a:xfrm>
              <a:off x="1126939" y="2457495"/>
              <a:ext cx="4464496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  <p:cxnSp>
          <p:nvCxnSpPr>
            <p:cNvPr id="161" name="直接连接符 160"/>
            <p:cNvCxnSpPr/>
            <p:nvPr/>
          </p:nvCxnSpPr>
          <p:spPr>
            <a:xfrm>
              <a:off x="1126939" y="2088454"/>
              <a:ext cx="4464496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  <p:cxnSp>
          <p:nvCxnSpPr>
            <p:cNvPr id="162" name="直接连接符 161"/>
            <p:cNvCxnSpPr/>
            <p:nvPr/>
          </p:nvCxnSpPr>
          <p:spPr>
            <a:xfrm>
              <a:off x="1126939" y="1719413"/>
              <a:ext cx="4464496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  <p:cxnSp>
          <p:nvCxnSpPr>
            <p:cNvPr id="163" name="直接连接符 162"/>
            <p:cNvCxnSpPr/>
            <p:nvPr/>
          </p:nvCxnSpPr>
          <p:spPr>
            <a:xfrm>
              <a:off x="1126939" y="1350372"/>
              <a:ext cx="4464496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sp>
        <p:nvSpPr>
          <p:cNvPr id="164" name="TextBox 163"/>
          <p:cNvSpPr txBox="1"/>
          <p:nvPr/>
        </p:nvSpPr>
        <p:spPr>
          <a:xfrm>
            <a:off x="1145725" y="1837475"/>
            <a:ext cx="216024" cy="138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800</a:t>
            </a:r>
            <a:endParaRPr lang="zh-CN" altLang="en-US" sz="9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1145725" y="4789622"/>
            <a:ext cx="216024" cy="138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endParaRPr lang="zh-CN" altLang="en-US" sz="9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6" name="矩形 165"/>
          <p:cNvSpPr/>
          <p:nvPr/>
        </p:nvSpPr>
        <p:spPr>
          <a:xfrm>
            <a:off x="1694591" y="3751814"/>
            <a:ext cx="648072" cy="1107056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91428" tIns="45714" rIns="91428" bIns="45714" rtlCol="0" anchor="ctr"/>
          <a:lstStyle/>
          <a:p>
            <a:pPr algn="ctr" defTabSz="72562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67" name="矩形 166"/>
          <p:cNvSpPr/>
          <p:nvPr/>
        </p:nvSpPr>
        <p:spPr>
          <a:xfrm>
            <a:off x="1694591" y="4120830"/>
            <a:ext cx="648072" cy="738040"/>
          </a:xfrm>
          <a:prstGeom prst="rect">
            <a:avLst/>
          </a:prstGeom>
          <a:solidFill>
            <a:srgbClr val="0E647C"/>
          </a:solidFill>
          <a:ln w="25400" cap="flat" cmpd="sng" algn="ctr">
            <a:noFill/>
            <a:prstDash val="solid"/>
          </a:ln>
          <a:effectLst/>
        </p:spPr>
        <p:txBody>
          <a:bodyPr lIns="91428" tIns="45714" rIns="91428" bIns="45714" rtlCol="0" anchor="ctr"/>
          <a:lstStyle/>
          <a:p>
            <a:pPr algn="ctr" defTabSz="72562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68" name="矩形 167"/>
          <p:cNvSpPr/>
          <p:nvPr/>
        </p:nvSpPr>
        <p:spPr>
          <a:xfrm>
            <a:off x="2795443" y="3013776"/>
            <a:ext cx="648072" cy="1845093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91428" tIns="45714" rIns="91428" bIns="45714" rtlCol="0" anchor="ctr"/>
          <a:lstStyle/>
          <a:p>
            <a:pPr algn="ctr" defTabSz="72562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69" name="矩形 168"/>
          <p:cNvSpPr/>
          <p:nvPr/>
        </p:nvSpPr>
        <p:spPr>
          <a:xfrm>
            <a:off x="2795443" y="3567306"/>
            <a:ext cx="648072" cy="1291566"/>
          </a:xfrm>
          <a:prstGeom prst="rect">
            <a:avLst/>
          </a:prstGeom>
          <a:solidFill>
            <a:srgbClr val="2DB2A4"/>
          </a:solidFill>
          <a:ln w="25400" cap="flat" cmpd="sng" algn="ctr">
            <a:noFill/>
            <a:prstDash val="solid"/>
          </a:ln>
          <a:effectLst/>
        </p:spPr>
        <p:txBody>
          <a:bodyPr lIns="91428" tIns="45714" rIns="91428" bIns="45714" rtlCol="0" anchor="ctr"/>
          <a:lstStyle/>
          <a:p>
            <a:pPr algn="ctr" defTabSz="72562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70" name="矩形 169"/>
          <p:cNvSpPr/>
          <p:nvPr/>
        </p:nvSpPr>
        <p:spPr>
          <a:xfrm>
            <a:off x="3906156" y="2644759"/>
            <a:ext cx="648072" cy="2214112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91428" tIns="45714" rIns="91428" bIns="45714" rtlCol="0" anchor="ctr"/>
          <a:lstStyle/>
          <a:p>
            <a:pPr algn="ctr" defTabSz="72562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71" name="矩形 170"/>
          <p:cNvSpPr/>
          <p:nvPr/>
        </p:nvSpPr>
        <p:spPr>
          <a:xfrm>
            <a:off x="3906156" y="3083020"/>
            <a:ext cx="648072" cy="1775849"/>
          </a:xfrm>
          <a:prstGeom prst="rect">
            <a:avLst/>
          </a:prstGeom>
          <a:solidFill>
            <a:srgbClr val="F87A08"/>
          </a:solidFill>
          <a:ln w="25400" cap="flat" cmpd="sng" algn="ctr">
            <a:noFill/>
            <a:prstDash val="solid"/>
          </a:ln>
          <a:effectLst/>
        </p:spPr>
        <p:txBody>
          <a:bodyPr lIns="91428" tIns="45714" rIns="91428" bIns="45714" rtlCol="0" anchor="ctr"/>
          <a:lstStyle/>
          <a:p>
            <a:pPr algn="ctr" defTabSz="72562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72" name="矩形 171"/>
          <p:cNvSpPr/>
          <p:nvPr/>
        </p:nvSpPr>
        <p:spPr>
          <a:xfrm>
            <a:off x="5022834" y="2275740"/>
            <a:ext cx="648072" cy="2583130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91428" tIns="45714" rIns="91428" bIns="45714" rtlCol="0" anchor="ctr"/>
          <a:lstStyle/>
          <a:p>
            <a:pPr algn="ctr" defTabSz="72562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73" name="矩形 172"/>
          <p:cNvSpPr/>
          <p:nvPr/>
        </p:nvSpPr>
        <p:spPr>
          <a:xfrm>
            <a:off x="5022834" y="2479993"/>
            <a:ext cx="648072" cy="2378879"/>
          </a:xfrm>
          <a:prstGeom prst="rect">
            <a:avLst/>
          </a:prstGeom>
          <a:solidFill>
            <a:srgbClr val="74AF47"/>
          </a:solidFill>
          <a:ln w="25400" cap="flat" cmpd="sng" algn="ctr">
            <a:noFill/>
            <a:prstDash val="solid"/>
          </a:ln>
          <a:effectLst/>
        </p:spPr>
        <p:txBody>
          <a:bodyPr lIns="91428" tIns="45714" rIns="91428" bIns="45714" rtlCol="0" anchor="ctr"/>
          <a:lstStyle/>
          <a:p>
            <a:pPr algn="ctr" defTabSz="72562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6341838" y="2263983"/>
            <a:ext cx="2448272" cy="6924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sp>
        <p:nvSpPr>
          <p:cNvPr id="175" name="TextBox 174"/>
          <p:cNvSpPr txBox="1"/>
          <p:nvPr/>
        </p:nvSpPr>
        <p:spPr>
          <a:xfrm>
            <a:off x="6341840" y="1779759"/>
            <a:ext cx="2059343" cy="3077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点击输入标题文本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6318978" y="3365754"/>
            <a:ext cx="2082204" cy="13435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400" dirty="0">
                <a:solidFill>
                  <a:prstClr val="black"/>
                </a:solidFill>
                <a:latin typeface="Swiss911 XCm BT" pitchFamily="34" charset="0"/>
                <a:ea typeface="微软雅黑" pitchFamily="34" charset="-122"/>
              </a:rPr>
              <a:t>13,648,258</a:t>
            </a:r>
            <a:endParaRPr lang="zh-CN" altLang="en-US" sz="4400" dirty="0">
              <a:solidFill>
                <a:prstClr val="black"/>
              </a:solidFill>
              <a:latin typeface="Swiss911 XCm BT" pitchFamily="34" charset="0"/>
              <a:ea typeface="微软雅黑" pitchFamily="34" charset="-122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6341838" y="3128605"/>
            <a:ext cx="14401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全年总额：</a:t>
            </a:r>
          </a:p>
        </p:txBody>
      </p:sp>
      <p:sp>
        <p:nvSpPr>
          <p:cNvPr id="178" name="椭圆 177"/>
          <p:cNvSpPr>
            <a:spLocks noChangeAspect="1"/>
          </p:cNvSpPr>
          <p:nvPr/>
        </p:nvSpPr>
        <p:spPr>
          <a:xfrm>
            <a:off x="7049223" y="4345341"/>
            <a:ext cx="108000" cy="107994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91428" tIns="45714" rIns="91428" bIns="45714" rtlCol="0" anchor="ctr"/>
          <a:lstStyle/>
          <a:p>
            <a:pPr algn="ctr" defTabSz="72562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79" name="椭圆 178"/>
          <p:cNvSpPr>
            <a:spLocks noChangeAspect="1"/>
          </p:cNvSpPr>
          <p:nvPr/>
        </p:nvSpPr>
        <p:spPr>
          <a:xfrm>
            <a:off x="7049223" y="4691237"/>
            <a:ext cx="108000" cy="107994"/>
          </a:xfrm>
          <a:prstGeom prst="ellipse">
            <a:avLst/>
          </a:prstGeom>
          <a:solidFill>
            <a:srgbClr val="0E647C"/>
          </a:solidFill>
          <a:ln w="25400" cap="flat" cmpd="sng" algn="ctr">
            <a:noFill/>
            <a:prstDash val="solid"/>
          </a:ln>
          <a:effectLst/>
        </p:spPr>
        <p:txBody>
          <a:bodyPr lIns="91428" tIns="45714" rIns="91428" bIns="45714" rtlCol="0" anchor="ctr"/>
          <a:lstStyle/>
          <a:p>
            <a:pPr algn="ctr" defTabSz="72562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6352739" y="4637520"/>
            <a:ext cx="63492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纯利润</a:t>
            </a:r>
          </a:p>
        </p:txBody>
      </p:sp>
      <p:sp>
        <p:nvSpPr>
          <p:cNvPr id="182" name="TextBox 9"/>
          <p:cNvSpPr txBox="1">
            <a:spLocks noChangeArrowheads="1"/>
          </p:cNvSpPr>
          <p:nvPr/>
        </p:nvSpPr>
        <p:spPr bwMode="auto">
          <a:xfrm>
            <a:off x="1740508" y="3413426"/>
            <a:ext cx="556243" cy="307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2000" b="1" dirty="0">
                <a:solidFill>
                  <a:srgbClr val="0E647C"/>
                </a:solidFill>
                <a:latin typeface="微软雅黑" pitchFamily="34" charset="-122"/>
                <a:ea typeface="微软雅黑" pitchFamily="34" charset="-122"/>
              </a:rPr>
              <a:t>53%</a:t>
            </a:r>
            <a:endParaRPr lang="zh-CN" altLang="en-US" sz="2000" b="1" dirty="0">
              <a:solidFill>
                <a:srgbClr val="0E647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3" name="TextBox 9"/>
          <p:cNvSpPr txBox="1">
            <a:spLocks noChangeArrowheads="1"/>
          </p:cNvSpPr>
          <p:nvPr/>
        </p:nvSpPr>
        <p:spPr bwMode="auto">
          <a:xfrm>
            <a:off x="3906158" y="2302602"/>
            <a:ext cx="556243" cy="307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2000" b="1" dirty="0">
                <a:solidFill>
                  <a:srgbClr val="F87A08"/>
                </a:solidFill>
                <a:latin typeface="微软雅黑" pitchFamily="34" charset="-122"/>
                <a:ea typeface="微软雅黑" pitchFamily="34" charset="-122"/>
              </a:rPr>
              <a:t>72%</a:t>
            </a:r>
            <a:endParaRPr lang="zh-CN" altLang="en-US" sz="2000" b="1" dirty="0">
              <a:solidFill>
                <a:srgbClr val="F87A0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" name="TextBox 9"/>
          <p:cNvSpPr txBox="1">
            <a:spLocks noChangeArrowheads="1"/>
          </p:cNvSpPr>
          <p:nvPr/>
        </p:nvSpPr>
        <p:spPr bwMode="auto">
          <a:xfrm>
            <a:off x="2841359" y="2682954"/>
            <a:ext cx="556243" cy="307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2000" b="1" dirty="0">
                <a:solidFill>
                  <a:srgbClr val="2DB2A4"/>
                </a:solidFill>
                <a:latin typeface="微软雅黑" pitchFamily="34" charset="-122"/>
                <a:ea typeface="微软雅黑" pitchFamily="34" charset="-122"/>
              </a:rPr>
              <a:t>60%</a:t>
            </a:r>
            <a:endParaRPr lang="zh-CN" altLang="en-US" sz="2000" b="1" dirty="0">
              <a:solidFill>
                <a:srgbClr val="2DB2A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5" name="TextBox 9"/>
          <p:cNvSpPr txBox="1">
            <a:spLocks noChangeArrowheads="1"/>
          </p:cNvSpPr>
          <p:nvPr/>
        </p:nvSpPr>
        <p:spPr bwMode="auto">
          <a:xfrm>
            <a:off x="5068751" y="1934546"/>
            <a:ext cx="556243" cy="307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2000" b="1" dirty="0">
                <a:solidFill>
                  <a:srgbClr val="74AF47"/>
                </a:solidFill>
                <a:latin typeface="微软雅黑" pitchFamily="34" charset="-122"/>
                <a:ea typeface="微软雅黑" pitchFamily="34" charset="-122"/>
              </a:rPr>
              <a:t>90%</a:t>
            </a:r>
            <a:endParaRPr lang="zh-CN" altLang="en-US" sz="2000" b="1" dirty="0">
              <a:solidFill>
                <a:srgbClr val="74AF4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6" name="椭圆 185"/>
          <p:cNvSpPr>
            <a:spLocks noChangeAspect="1"/>
          </p:cNvSpPr>
          <p:nvPr/>
        </p:nvSpPr>
        <p:spPr>
          <a:xfrm>
            <a:off x="7263509" y="4691237"/>
            <a:ext cx="108000" cy="107994"/>
          </a:xfrm>
          <a:prstGeom prst="ellipse">
            <a:avLst/>
          </a:prstGeom>
          <a:solidFill>
            <a:srgbClr val="2DB2A4"/>
          </a:solidFill>
          <a:ln w="25400" cap="flat" cmpd="sng" algn="ctr">
            <a:noFill/>
            <a:prstDash val="solid"/>
          </a:ln>
          <a:effectLst/>
        </p:spPr>
        <p:txBody>
          <a:bodyPr lIns="91428" tIns="45714" rIns="91428" bIns="45714" rtlCol="0" anchor="ctr"/>
          <a:lstStyle/>
          <a:p>
            <a:pPr algn="ctr" defTabSz="72562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87" name="椭圆 186"/>
          <p:cNvSpPr>
            <a:spLocks noChangeAspect="1"/>
          </p:cNvSpPr>
          <p:nvPr/>
        </p:nvSpPr>
        <p:spPr>
          <a:xfrm>
            <a:off x="7469313" y="4691237"/>
            <a:ext cx="108000" cy="107994"/>
          </a:xfrm>
          <a:prstGeom prst="ellipse">
            <a:avLst/>
          </a:prstGeom>
          <a:solidFill>
            <a:srgbClr val="F87A08"/>
          </a:solidFill>
          <a:ln w="25400" cap="flat" cmpd="sng" algn="ctr">
            <a:noFill/>
            <a:prstDash val="solid"/>
          </a:ln>
          <a:effectLst/>
        </p:spPr>
        <p:txBody>
          <a:bodyPr lIns="91428" tIns="45714" rIns="91428" bIns="45714" rtlCol="0" anchor="ctr"/>
          <a:lstStyle/>
          <a:p>
            <a:pPr algn="ctr" defTabSz="72562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88" name="椭圆 187"/>
          <p:cNvSpPr>
            <a:spLocks noChangeAspect="1"/>
          </p:cNvSpPr>
          <p:nvPr/>
        </p:nvSpPr>
        <p:spPr>
          <a:xfrm>
            <a:off x="7673998" y="4691237"/>
            <a:ext cx="108000" cy="107994"/>
          </a:xfrm>
          <a:prstGeom prst="ellipse">
            <a:avLst/>
          </a:prstGeom>
          <a:solidFill>
            <a:srgbClr val="74AF47"/>
          </a:solidFill>
          <a:ln w="25400" cap="flat" cmpd="sng" algn="ctr">
            <a:noFill/>
            <a:prstDash val="solid"/>
          </a:ln>
          <a:effectLst/>
        </p:spPr>
        <p:txBody>
          <a:bodyPr lIns="91428" tIns="45714" rIns="91428" bIns="45714" rtlCol="0" anchor="ctr"/>
          <a:lstStyle/>
          <a:p>
            <a:pPr algn="ctr" defTabSz="72562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971798" y="4953954"/>
            <a:ext cx="528523" cy="369326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zh-CN" altLang="en-US" sz="9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（万元）</a:t>
            </a:r>
          </a:p>
        </p:txBody>
      </p:sp>
    </p:spTree>
    <p:extLst>
      <p:ext uri="{BB962C8B-B14F-4D97-AF65-F5344CB8AC3E}">
        <p14:creationId xmlns:p14="http://schemas.microsoft.com/office/powerpoint/2010/main" val="1232533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6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1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8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900"/>
                            </p:stCondLst>
                            <p:childTnLst>
                              <p:par>
                                <p:cTn id="7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1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3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4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8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200"/>
                            </p:stCondLst>
                            <p:childTnLst>
                              <p:par>
                                <p:cTn id="8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40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3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700"/>
                            </p:stCondLst>
                            <p:childTnLst>
                              <p:par>
                                <p:cTn id="9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8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5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7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3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000"/>
                            </p:stCondLst>
                            <p:childTnLst>
                              <p:par>
                                <p:cTn id="10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8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800"/>
                            </p:stCondLst>
                            <p:childTnLst>
                              <p:par>
                                <p:cTn id="1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3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3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100"/>
                            </p:stCondLst>
                            <p:childTnLst>
                              <p:par>
                                <p:cTn id="1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3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3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74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79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400"/>
                            </p:stCondLst>
                            <p:childTnLst>
                              <p:par>
                                <p:cTn id="1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3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8700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9200"/>
                            </p:stCondLst>
                            <p:childTnLst>
                              <p:par>
                                <p:cTn id="1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3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9500"/>
                            </p:stCondLst>
                            <p:childTnLst>
                              <p:par>
                                <p:cTn id="1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3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9800"/>
                            </p:stCondLst>
                            <p:childTnLst>
                              <p:par>
                                <p:cTn id="1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100"/>
                            </p:stCondLst>
                            <p:childTnLst>
                              <p:par>
                                <p:cTn id="1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3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3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3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0400"/>
                            </p:stCondLst>
                            <p:childTnLst>
                              <p:par>
                                <p:cTn id="1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64" grpId="0"/>
      <p:bldP spid="165" grpId="0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/>
      <p:bldP spid="175" grpId="0"/>
      <p:bldP spid="176" grpId="0"/>
      <p:bldP spid="177" grpId="0"/>
      <p:bldP spid="178" grpId="0" animBg="1"/>
      <p:bldP spid="179" grpId="0" animBg="1"/>
      <p:bldP spid="181" grpId="0"/>
      <p:bldP spid="182" grpId="0"/>
      <p:bldP spid="183" grpId="0"/>
      <p:bldP spid="184" grpId="0"/>
      <p:bldP spid="185" grpId="0"/>
      <p:bldP spid="186" grpId="0" animBg="1"/>
      <p:bldP spid="187" grpId="0" animBg="1"/>
      <p:bldP spid="188" grpId="0" animBg="1"/>
      <p:bldP spid="18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36"/>
          <p:cNvSpPr>
            <a:spLocks noChangeArrowheads="1"/>
          </p:cNvSpPr>
          <p:nvPr/>
        </p:nvSpPr>
        <p:spPr bwMode="auto">
          <a:xfrm>
            <a:off x="2304689" y="3254125"/>
            <a:ext cx="304044" cy="1599318"/>
          </a:xfrm>
          <a:prstGeom prst="rect">
            <a:avLst/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2" tIns="36281" rIns="72562" bIns="36281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3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47" name="Rectangle 37"/>
          <p:cNvSpPr>
            <a:spLocks noChangeArrowheads="1"/>
          </p:cNvSpPr>
          <p:nvPr/>
        </p:nvSpPr>
        <p:spPr bwMode="auto">
          <a:xfrm>
            <a:off x="2607054" y="3855548"/>
            <a:ext cx="304044" cy="997894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2" tIns="36281" rIns="72562" bIns="36281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3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48" name="Rectangle 38"/>
          <p:cNvSpPr>
            <a:spLocks noChangeArrowheads="1"/>
          </p:cNvSpPr>
          <p:nvPr/>
        </p:nvSpPr>
        <p:spPr bwMode="auto">
          <a:xfrm>
            <a:off x="3584697" y="3551478"/>
            <a:ext cx="304044" cy="1301966"/>
          </a:xfrm>
          <a:prstGeom prst="rect">
            <a:avLst/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2" tIns="36281" rIns="72562" bIns="36281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3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49" name="Rectangle 39"/>
          <p:cNvSpPr>
            <a:spLocks noChangeArrowheads="1"/>
          </p:cNvSpPr>
          <p:nvPr/>
        </p:nvSpPr>
        <p:spPr bwMode="auto">
          <a:xfrm>
            <a:off x="3887063" y="2941654"/>
            <a:ext cx="304044" cy="1911790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2" tIns="36281" rIns="72562" bIns="36281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3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50" name="Rectangle 40"/>
          <p:cNvSpPr>
            <a:spLocks noChangeArrowheads="1"/>
          </p:cNvSpPr>
          <p:nvPr/>
        </p:nvSpPr>
        <p:spPr bwMode="auto">
          <a:xfrm>
            <a:off x="4854627" y="3702673"/>
            <a:ext cx="304044" cy="1150770"/>
          </a:xfrm>
          <a:prstGeom prst="rect">
            <a:avLst/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2" tIns="36281" rIns="72562" bIns="36281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3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51" name="Rectangle 41"/>
          <p:cNvSpPr>
            <a:spLocks noChangeArrowheads="1"/>
          </p:cNvSpPr>
          <p:nvPr/>
        </p:nvSpPr>
        <p:spPr bwMode="auto">
          <a:xfrm>
            <a:off x="5156993" y="4084023"/>
            <a:ext cx="304044" cy="769419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2" tIns="36281" rIns="72562" bIns="36281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3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52" name="Rectangle 66"/>
          <p:cNvSpPr>
            <a:spLocks noChangeArrowheads="1"/>
          </p:cNvSpPr>
          <p:nvPr/>
        </p:nvSpPr>
        <p:spPr bwMode="auto">
          <a:xfrm>
            <a:off x="2332875" y="4907201"/>
            <a:ext cx="6155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200">
                <a:solidFill>
                  <a:srgbClr val="5F5F5F"/>
                </a:solidFill>
                <a:latin typeface="Myriad Pro" panose="020B0503030403020204" pitchFamily="34" charset="0"/>
                <a:ea typeface="微软雅黑" panose="020B0503020204020204" pitchFamily="34" charset="-122"/>
              </a:rPr>
              <a:t>添加文本</a:t>
            </a:r>
            <a:endParaRPr lang="zh-CN" altLang="en-US" sz="1900">
              <a:solidFill>
                <a:srgbClr val="5F5F5F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53" name="Group 81"/>
          <p:cNvGrpSpPr>
            <a:grpSpLocks/>
          </p:cNvGrpSpPr>
          <p:nvPr/>
        </p:nvGrpSpPr>
        <p:grpSpPr bwMode="auto">
          <a:xfrm>
            <a:off x="1484945" y="2333508"/>
            <a:ext cx="6048966" cy="2562100"/>
            <a:chOff x="768" y="1120"/>
            <a:chExt cx="3601" cy="1488"/>
          </a:xfrm>
        </p:grpSpPr>
        <p:sp>
          <p:nvSpPr>
            <p:cNvPr id="54" name="Line 43"/>
            <p:cNvSpPr>
              <a:spLocks noChangeShapeType="1"/>
            </p:cNvSpPr>
            <p:nvPr/>
          </p:nvSpPr>
          <p:spPr bwMode="auto">
            <a:xfrm>
              <a:off x="1848" y="1188"/>
              <a:ext cx="0" cy="1395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9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5" name="Line 44"/>
            <p:cNvSpPr>
              <a:spLocks noChangeShapeType="1"/>
            </p:cNvSpPr>
            <p:nvPr/>
          </p:nvSpPr>
          <p:spPr bwMode="auto">
            <a:xfrm>
              <a:off x="2611" y="1188"/>
              <a:ext cx="0" cy="1395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9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6" name="Line 45"/>
            <p:cNvSpPr>
              <a:spLocks noChangeShapeType="1"/>
            </p:cNvSpPr>
            <p:nvPr/>
          </p:nvSpPr>
          <p:spPr bwMode="auto">
            <a:xfrm>
              <a:off x="3370" y="1188"/>
              <a:ext cx="0" cy="1395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9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7" name="Line 46"/>
            <p:cNvSpPr>
              <a:spLocks noChangeShapeType="1"/>
            </p:cNvSpPr>
            <p:nvPr/>
          </p:nvSpPr>
          <p:spPr bwMode="auto">
            <a:xfrm>
              <a:off x="4132" y="1211"/>
              <a:ext cx="0" cy="1372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9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sp>
          <p:nvSpPr>
            <p:cNvPr id="58" name="Line 47"/>
            <p:cNvSpPr>
              <a:spLocks noChangeShapeType="1"/>
            </p:cNvSpPr>
            <p:nvPr/>
          </p:nvSpPr>
          <p:spPr bwMode="auto">
            <a:xfrm>
              <a:off x="1117" y="2583"/>
              <a:ext cx="3252" cy="0"/>
            </a:xfrm>
            <a:prstGeom prst="line">
              <a:avLst/>
            </a:prstGeom>
            <a:noFill/>
            <a:ln w="6350">
              <a:solidFill>
                <a:srgbClr val="5F5F5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900">
                <a:solidFill>
                  <a:prstClr val="black"/>
                </a:solidFill>
                <a:latin typeface="Calibri" panose="020F0502020204030204"/>
                <a:ea typeface="宋体"/>
              </a:endParaRPr>
            </a:p>
          </p:txBody>
        </p:sp>
        <p:grpSp>
          <p:nvGrpSpPr>
            <p:cNvPr id="59" name="Group 48"/>
            <p:cNvGrpSpPr>
              <a:grpSpLocks/>
            </p:cNvGrpSpPr>
            <p:nvPr/>
          </p:nvGrpSpPr>
          <p:grpSpPr bwMode="auto">
            <a:xfrm>
              <a:off x="1056" y="1188"/>
              <a:ext cx="61" cy="1395"/>
              <a:chOff x="1074" y="1203"/>
              <a:chExt cx="61" cy="1395"/>
            </a:xfrm>
          </p:grpSpPr>
          <p:sp>
            <p:nvSpPr>
              <p:cNvPr id="68" name="Line 49"/>
              <p:cNvSpPr>
                <a:spLocks noChangeShapeType="1"/>
              </p:cNvSpPr>
              <p:nvPr/>
            </p:nvSpPr>
            <p:spPr bwMode="auto">
              <a:xfrm>
                <a:off x="1135" y="1203"/>
                <a:ext cx="0" cy="1395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900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69" name="Line 50"/>
              <p:cNvSpPr>
                <a:spLocks noChangeShapeType="1"/>
              </p:cNvSpPr>
              <p:nvPr/>
            </p:nvSpPr>
            <p:spPr bwMode="auto">
              <a:xfrm flipH="1">
                <a:off x="1074" y="2598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900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0" name="Line 51"/>
              <p:cNvSpPr>
                <a:spLocks noChangeShapeType="1"/>
              </p:cNvSpPr>
              <p:nvPr/>
            </p:nvSpPr>
            <p:spPr bwMode="auto">
              <a:xfrm flipH="1">
                <a:off x="1074" y="2498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900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1" name="Line 52"/>
              <p:cNvSpPr>
                <a:spLocks noChangeShapeType="1"/>
              </p:cNvSpPr>
              <p:nvPr/>
            </p:nvSpPr>
            <p:spPr bwMode="auto">
              <a:xfrm flipH="1">
                <a:off x="1074" y="2402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900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2" name="Line 53"/>
              <p:cNvSpPr>
                <a:spLocks noChangeShapeType="1"/>
              </p:cNvSpPr>
              <p:nvPr/>
            </p:nvSpPr>
            <p:spPr bwMode="auto">
              <a:xfrm flipH="1">
                <a:off x="1074" y="2302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900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3" name="Line 54"/>
              <p:cNvSpPr>
                <a:spLocks noChangeShapeType="1"/>
              </p:cNvSpPr>
              <p:nvPr/>
            </p:nvSpPr>
            <p:spPr bwMode="auto">
              <a:xfrm flipH="1">
                <a:off x="1074" y="2202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900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4" name="Line 55"/>
              <p:cNvSpPr>
                <a:spLocks noChangeShapeType="1"/>
              </p:cNvSpPr>
              <p:nvPr/>
            </p:nvSpPr>
            <p:spPr bwMode="auto">
              <a:xfrm flipH="1">
                <a:off x="1074" y="2106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900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5" name="Line 56"/>
              <p:cNvSpPr>
                <a:spLocks noChangeShapeType="1"/>
              </p:cNvSpPr>
              <p:nvPr/>
            </p:nvSpPr>
            <p:spPr bwMode="auto">
              <a:xfrm flipH="1">
                <a:off x="1074" y="2006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900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6" name="Line 57"/>
              <p:cNvSpPr>
                <a:spLocks noChangeShapeType="1"/>
              </p:cNvSpPr>
              <p:nvPr/>
            </p:nvSpPr>
            <p:spPr bwMode="auto">
              <a:xfrm flipH="1">
                <a:off x="1074" y="1906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900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7" name="Line 58"/>
              <p:cNvSpPr>
                <a:spLocks noChangeShapeType="1"/>
              </p:cNvSpPr>
              <p:nvPr/>
            </p:nvSpPr>
            <p:spPr bwMode="auto">
              <a:xfrm flipH="1">
                <a:off x="1074" y="1810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900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8" name="Line 59"/>
              <p:cNvSpPr>
                <a:spLocks noChangeShapeType="1"/>
              </p:cNvSpPr>
              <p:nvPr/>
            </p:nvSpPr>
            <p:spPr bwMode="auto">
              <a:xfrm flipH="1">
                <a:off x="1074" y="1710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900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79" name="Line 60"/>
              <p:cNvSpPr>
                <a:spLocks noChangeShapeType="1"/>
              </p:cNvSpPr>
              <p:nvPr/>
            </p:nvSpPr>
            <p:spPr bwMode="auto">
              <a:xfrm flipH="1">
                <a:off x="1074" y="1610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900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80" name="Line 61"/>
              <p:cNvSpPr>
                <a:spLocks noChangeShapeType="1"/>
              </p:cNvSpPr>
              <p:nvPr/>
            </p:nvSpPr>
            <p:spPr bwMode="auto">
              <a:xfrm flipH="1">
                <a:off x="1074" y="1513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900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81" name="Line 62"/>
              <p:cNvSpPr>
                <a:spLocks noChangeShapeType="1"/>
              </p:cNvSpPr>
              <p:nvPr/>
            </p:nvSpPr>
            <p:spPr bwMode="auto">
              <a:xfrm flipH="1">
                <a:off x="1074" y="1414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900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82" name="Line 63"/>
              <p:cNvSpPr>
                <a:spLocks noChangeShapeType="1"/>
              </p:cNvSpPr>
              <p:nvPr/>
            </p:nvSpPr>
            <p:spPr bwMode="auto">
              <a:xfrm flipH="1">
                <a:off x="1074" y="1314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900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  <p:sp>
            <p:nvSpPr>
              <p:cNvPr id="83" name="Line 64"/>
              <p:cNvSpPr>
                <a:spLocks noChangeShapeType="1"/>
              </p:cNvSpPr>
              <p:nvPr/>
            </p:nvSpPr>
            <p:spPr bwMode="auto">
              <a:xfrm flipH="1">
                <a:off x="1074" y="1217"/>
                <a:ext cx="61" cy="0"/>
              </a:xfrm>
              <a:prstGeom prst="line">
                <a:avLst/>
              </a:prstGeom>
              <a:noFill/>
              <a:ln w="6350">
                <a:solidFill>
                  <a:srgbClr val="5F5F5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900">
                  <a:solidFill>
                    <a:prstClr val="black"/>
                  </a:solidFill>
                  <a:latin typeface="Calibri" panose="020F0502020204030204"/>
                  <a:ea typeface="宋体"/>
                </a:endParaRPr>
              </a:p>
            </p:txBody>
          </p:sp>
        </p:grpSp>
        <p:sp>
          <p:nvSpPr>
            <p:cNvPr id="60" name="Rectangle 65"/>
            <p:cNvSpPr>
              <a:spLocks noChangeArrowheads="1"/>
            </p:cNvSpPr>
            <p:nvPr/>
          </p:nvSpPr>
          <p:spPr bwMode="auto">
            <a:xfrm>
              <a:off x="768" y="2501"/>
              <a:ext cx="135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sz="1200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0%</a:t>
              </a:r>
              <a:endParaRPr lang="en-US" altLang="zh-CN" sz="19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Rectangle 67"/>
            <p:cNvSpPr>
              <a:spLocks noChangeArrowheads="1"/>
            </p:cNvSpPr>
            <p:nvPr/>
          </p:nvSpPr>
          <p:spPr bwMode="auto">
            <a:xfrm>
              <a:off x="768" y="2312"/>
              <a:ext cx="18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sz="1200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20%</a:t>
              </a:r>
            </a:p>
          </p:txBody>
        </p:sp>
        <p:sp>
          <p:nvSpPr>
            <p:cNvPr id="62" name="Rectangle 68"/>
            <p:cNvSpPr>
              <a:spLocks noChangeArrowheads="1"/>
            </p:cNvSpPr>
            <p:nvPr/>
          </p:nvSpPr>
          <p:spPr bwMode="auto">
            <a:xfrm>
              <a:off x="768" y="2123"/>
              <a:ext cx="18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sz="1200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40%</a:t>
              </a:r>
            </a:p>
          </p:txBody>
        </p:sp>
        <p:sp>
          <p:nvSpPr>
            <p:cNvPr id="63" name="Rectangle 69"/>
            <p:cNvSpPr>
              <a:spLocks noChangeArrowheads="1"/>
            </p:cNvSpPr>
            <p:nvPr/>
          </p:nvSpPr>
          <p:spPr bwMode="auto">
            <a:xfrm>
              <a:off x="768" y="1920"/>
              <a:ext cx="18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sz="1200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60%</a:t>
              </a:r>
            </a:p>
          </p:txBody>
        </p:sp>
        <p:sp>
          <p:nvSpPr>
            <p:cNvPr id="64" name="Rectangle 70"/>
            <p:cNvSpPr>
              <a:spLocks noChangeArrowheads="1"/>
            </p:cNvSpPr>
            <p:nvPr/>
          </p:nvSpPr>
          <p:spPr bwMode="auto">
            <a:xfrm>
              <a:off x="768" y="1716"/>
              <a:ext cx="18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sz="1200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80%</a:t>
              </a:r>
            </a:p>
          </p:txBody>
        </p:sp>
        <p:sp>
          <p:nvSpPr>
            <p:cNvPr id="65" name="Rectangle 71"/>
            <p:cNvSpPr>
              <a:spLocks noChangeArrowheads="1"/>
            </p:cNvSpPr>
            <p:nvPr/>
          </p:nvSpPr>
          <p:spPr bwMode="auto">
            <a:xfrm>
              <a:off x="768" y="1513"/>
              <a:ext cx="241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sz="1200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100%</a:t>
              </a:r>
            </a:p>
          </p:txBody>
        </p:sp>
        <p:sp>
          <p:nvSpPr>
            <p:cNvPr id="66" name="Rectangle 72"/>
            <p:cNvSpPr>
              <a:spLocks noChangeArrowheads="1"/>
            </p:cNvSpPr>
            <p:nvPr/>
          </p:nvSpPr>
          <p:spPr bwMode="auto">
            <a:xfrm>
              <a:off x="768" y="1324"/>
              <a:ext cx="241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sz="1200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120%</a:t>
              </a:r>
            </a:p>
          </p:txBody>
        </p:sp>
        <p:sp>
          <p:nvSpPr>
            <p:cNvPr id="67" name="Rectangle 73"/>
            <p:cNvSpPr>
              <a:spLocks noChangeArrowheads="1"/>
            </p:cNvSpPr>
            <p:nvPr/>
          </p:nvSpPr>
          <p:spPr bwMode="auto">
            <a:xfrm>
              <a:off x="768" y="1120"/>
              <a:ext cx="241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5F5F5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en-US" altLang="zh-CN" sz="1200">
                  <a:solidFill>
                    <a:srgbClr val="5F5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140%</a:t>
              </a:r>
              <a:endParaRPr lang="en-US" altLang="zh-CN" sz="190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4" name="Rectangle 74"/>
          <p:cNvSpPr>
            <a:spLocks noChangeArrowheads="1"/>
          </p:cNvSpPr>
          <p:nvPr/>
        </p:nvSpPr>
        <p:spPr bwMode="auto">
          <a:xfrm>
            <a:off x="3612884" y="4907201"/>
            <a:ext cx="6155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200">
                <a:solidFill>
                  <a:srgbClr val="5F5F5F"/>
                </a:solidFill>
                <a:latin typeface="Myriad Pro" panose="020B0503030403020204" pitchFamily="34" charset="0"/>
                <a:ea typeface="微软雅黑" panose="020B0503020204020204" pitchFamily="34" charset="-122"/>
              </a:rPr>
              <a:t>添加文本</a:t>
            </a:r>
            <a:endParaRPr lang="zh-CN" altLang="en-US" sz="1900">
              <a:solidFill>
                <a:srgbClr val="5F5F5F"/>
              </a:solidFill>
              <a:ea typeface="微软雅黑" panose="020B0503020204020204" pitchFamily="34" charset="-122"/>
            </a:endParaRPr>
          </a:p>
        </p:txBody>
      </p:sp>
      <p:sp>
        <p:nvSpPr>
          <p:cNvPr id="85" name="Rectangle 75"/>
          <p:cNvSpPr>
            <a:spLocks noChangeArrowheads="1"/>
          </p:cNvSpPr>
          <p:nvPr/>
        </p:nvSpPr>
        <p:spPr bwMode="auto">
          <a:xfrm>
            <a:off x="4882814" y="4907201"/>
            <a:ext cx="6155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200">
                <a:solidFill>
                  <a:srgbClr val="5F5F5F"/>
                </a:solidFill>
                <a:latin typeface="Myriad Pro" panose="020B0503030403020204" pitchFamily="34" charset="0"/>
                <a:ea typeface="微软雅黑" panose="020B0503020204020204" pitchFamily="34" charset="-122"/>
              </a:rPr>
              <a:t>添加文本</a:t>
            </a:r>
            <a:endParaRPr lang="zh-CN" altLang="en-US" sz="1900">
              <a:solidFill>
                <a:srgbClr val="5F5F5F"/>
              </a:solidFill>
              <a:ea typeface="微软雅黑" panose="020B0503020204020204" pitchFamily="34" charset="-122"/>
            </a:endParaRPr>
          </a:p>
        </p:txBody>
      </p:sp>
      <p:sp>
        <p:nvSpPr>
          <p:cNvPr id="86" name="Rectangle 76"/>
          <p:cNvSpPr>
            <a:spLocks noChangeArrowheads="1"/>
          </p:cNvSpPr>
          <p:nvPr/>
        </p:nvSpPr>
        <p:spPr bwMode="auto">
          <a:xfrm>
            <a:off x="6162822" y="4907201"/>
            <a:ext cx="6155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None/>
            </a:pPr>
            <a:r>
              <a:rPr lang="zh-CN" altLang="en-US" sz="1200">
                <a:solidFill>
                  <a:srgbClr val="5F5F5F"/>
                </a:solidFill>
                <a:latin typeface="Myriad Pro" panose="020B0503030403020204" pitchFamily="34" charset="0"/>
                <a:ea typeface="微软雅黑" panose="020B0503020204020204" pitchFamily="34" charset="-122"/>
              </a:rPr>
              <a:t>添加文本</a:t>
            </a:r>
            <a:endParaRPr lang="zh-CN" altLang="en-US" sz="1900">
              <a:solidFill>
                <a:srgbClr val="5F5F5F"/>
              </a:solidFill>
              <a:ea typeface="微软雅黑" panose="020B0503020204020204" pitchFamily="34" charset="-122"/>
            </a:endParaRPr>
          </a:p>
        </p:txBody>
      </p:sp>
      <p:sp>
        <p:nvSpPr>
          <p:cNvPr id="87" name="Rectangle 77"/>
          <p:cNvSpPr>
            <a:spLocks noChangeArrowheads="1"/>
          </p:cNvSpPr>
          <p:nvPr/>
        </p:nvSpPr>
        <p:spPr bwMode="auto">
          <a:xfrm>
            <a:off x="6134636" y="2788775"/>
            <a:ext cx="304044" cy="2064666"/>
          </a:xfrm>
          <a:prstGeom prst="rect">
            <a:avLst/>
          </a:prstGeom>
          <a:solidFill>
            <a:srgbClr val="33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2" tIns="36281" rIns="72562" bIns="36281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3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88" name="Rectangle 78"/>
          <p:cNvSpPr>
            <a:spLocks noChangeArrowheads="1"/>
          </p:cNvSpPr>
          <p:nvPr/>
        </p:nvSpPr>
        <p:spPr bwMode="auto">
          <a:xfrm>
            <a:off x="6437001" y="3170126"/>
            <a:ext cx="304044" cy="1683316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2" tIns="36281" rIns="72562" bIns="36281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>
                <a:srgbClr val="C0C0C0"/>
              </a:buClr>
              <a:buFont typeface="Wingdings" panose="05000000000000000000" pitchFamily="2" charset="2"/>
              <a:buChar char="n"/>
            </a:pPr>
            <a:endParaRPr lang="zh-CN" altLang="zh-CN" sz="1300">
              <a:solidFill>
                <a:srgbClr val="A46BC7"/>
              </a:solidFill>
              <a:ea typeface="黑体" panose="02010609060101010101" pitchFamily="49" charset="-122"/>
            </a:endParaRPr>
          </a:p>
        </p:txBody>
      </p:sp>
      <p:sp>
        <p:nvSpPr>
          <p:cNvPr id="89" name="Text Box 79"/>
          <p:cNvSpPr txBox="1">
            <a:spLocks noChangeArrowheads="1"/>
          </p:cNvSpPr>
          <p:nvPr/>
        </p:nvSpPr>
        <p:spPr bwMode="auto">
          <a:xfrm>
            <a:off x="7747246" y="3359961"/>
            <a:ext cx="771722" cy="47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562" tIns="36281" rIns="72562" bIns="36281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Clr>
                <a:srgbClr val="33CCFF"/>
              </a:buClr>
              <a:buFont typeface="Wingdings" panose="05000000000000000000" pitchFamily="2" charset="2"/>
              <a:buChar char="n"/>
            </a:pPr>
            <a:r>
              <a:rPr lang="zh-CN" altLang="en-US" sz="1300">
                <a:solidFill>
                  <a:srgbClr val="5F5F5F"/>
                </a:solidFill>
                <a:ea typeface="黑体" panose="02010609060101010101" pitchFamily="49" charset="-122"/>
              </a:rPr>
              <a:t>文本一</a:t>
            </a:r>
          </a:p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n"/>
            </a:pPr>
            <a:r>
              <a:rPr lang="zh-CN" altLang="en-US" sz="1300">
                <a:solidFill>
                  <a:srgbClr val="5F5F5F"/>
                </a:solidFill>
                <a:ea typeface="黑体" panose="02010609060101010101" pitchFamily="49" charset="-122"/>
              </a:rPr>
              <a:t>文本二</a:t>
            </a:r>
          </a:p>
        </p:txBody>
      </p:sp>
    </p:spTree>
    <p:extLst>
      <p:ext uri="{BB962C8B-B14F-4D97-AF65-F5344CB8AC3E}">
        <p14:creationId xmlns:p14="http://schemas.microsoft.com/office/powerpoint/2010/main" val="217828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/>
      <p:bldP spid="84" grpId="0"/>
      <p:bldP spid="85" grpId="0"/>
      <p:bldP spid="86" grpId="0"/>
      <p:bldP spid="87" grpId="0" animBg="1"/>
      <p:bldP spid="88" grpId="0" animBg="1"/>
      <p:bldP spid="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2" tIns="45711" rIns="91422" bIns="4571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86387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7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6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常用1">
    <a:majorFont>
      <a:latin typeface="Impact"/>
      <a:ea typeface="华康俪金黑W8"/>
      <a:cs typeface=""/>
    </a:majorFont>
    <a:minorFont>
      <a:latin typeface="Impact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自定义 5">
    <a:majorFont>
      <a:latin typeface="Impact"/>
      <a:ea typeface="微软雅黑"/>
      <a:cs typeface=""/>
    </a:majorFont>
    <a:minorFont>
      <a:latin typeface="Arial Unicode MS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自定义 5">
    <a:majorFont>
      <a:latin typeface="Impact"/>
      <a:ea typeface="微软雅黑"/>
      <a:cs typeface=""/>
    </a:majorFont>
    <a:minorFont>
      <a:latin typeface="Arial Unicode MS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自定义 5">
    <a:majorFont>
      <a:latin typeface="Impact"/>
      <a:ea typeface="微软雅黑"/>
      <a:cs typeface=""/>
    </a:majorFont>
    <a:minorFont>
      <a:latin typeface="Arial Unicode MS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799</Words>
  <Application>Microsoft Office PowerPoint</Application>
  <PresentationFormat>全屏显示(4:3)</PresentationFormat>
  <Paragraphs>84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第一PPT：www.1ppt.com</vt:lpstr>
      <vt:lpstr>1_第一PPT模板网：www.1ppt.com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2019-08-17T12:10:33Z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