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  <p:sldMasterId id="2147483714" r:id="rId2"/>
  </p:sldMasterIdLst>
  <p:notesMasterIdLst>
    <p:notesMasterId r:id="rId7"/>
  </p:notesMasterIdLst>
  <p:handoutMasterIdLst>
    <p:handoutMasterId r:id="rId8"/>
  </p:handoutMasterIdLst>
  <p:sldIdLst>
    <p:sldId id="461" r:id="rId3"/>
    <p:sldId id="462" r:id="rId4"/>
    <p:sldId id="463" r:id="rId5"/>
    <p:sldId id="359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11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2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33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44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556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2672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199785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6898" algn="l" defTabSz="914225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868" y="-8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52F-473B-8893-739BD37355B9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52F-473B-8893-739BD37355B9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52F-473B-8893-739BD37355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4843008"/>
        <c:axId val="4844544"/>
        <c:axId val="0"/>
      </c:bar3DChart>
      <c:catAx>
        <c:axId val="4843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44544"/>
        <c:crosses val="autoZero"/>
        <c:auto val="1"/>
        <c:lblAlgn val="ctr"/>
        <c:lblOffset val="100"/>
        <c:noMultiLvlLbl val="0"/>
      </c:catAx>
      <c:valAx>
        <c:axId val="48445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48430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52F-473B-8893-739BD37355B9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52F-473B-8893-739BD37355B9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52F-473B-8893-739BD37355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9677696"/>
        <c:axId val="119679232"/>
        <c:axId val="0"/>
      </c:bar3DChart>
      <c:catAx>
        <c:axId val="1196776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9679232"/>
        <c:crosses val="autoZero"/>
        <c:auto val="1"/>
        <c:lblAlgn val="ctr"/>
        <c:lblOffset val="100"/>
        <c:noMultiLvlLbl val="0"/>
      </c:catAx>
      <c:valAx>
        <c:axId val="1196792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96776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percentStacked"/>
        <c:varyColors val="0"/>
        <c:ser>
          <c:idx val="0"/>
          <c:order val="0"/>
          <c:tx>
            <c:strRef>
              <c:f>工作表1!$B$1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52F-473B-8893-739BD37355B9}"/>
            </c:ext>
          </c:extLst>
        </c:ser>
        <c:ser>
          <c:idx val="1"/>
          <c:order val="1"/>
          <c:tx>
            <c:strRef>
              <c:f>工作表1!$C$1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52F-473B-8893-739BD37355B9}"/>
            </c:ext>
          </c:extLst>
        </c:ser>
        <c:ser>
          <c:idx val="2"/>
          <c:order val="2"/>
          <c:tx>
            <c:strRef>
              <c:f>工作表1!$D$1</c:f>
              <c:strCache>
                <c:ptCount val="1"/>
                <c:pt idx="0">
                  <c:v>系列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  <a:sp3d/>
          </c:spPr>
          <c:invertIfNegative val="0"/>
          <c:cat>
            <c:strRef>
              <c:f>工作表1!$A$2:$A$5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工作表1!$D$2:$D$5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52F-473B-8893-739BD37355B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9900416"/>
        <c:axId val="119939072"/>
        <c:axId val="0"/>
      </c:bar3DChart>
      <c:catAx>
        <c:axId val="1199004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9939072"/>
        <c:crosses val="autoZero"/>
        <c:auto val="1"/>
        <c:lblAlgn val="ctr"/>
        <c:lblOffset val="100"/>
        <c:noMultiLvlLbl val="0"/>
      </c:catAx>
      <c:valAx>
        <c:axId val="119939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199004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1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2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36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49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6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72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85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98" algn="l" defTabSz="91422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4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0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05562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4" y="792943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solidFill>
                  <a:prstClr val="white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prstClr val="white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711898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0" y="836713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91434" tIns="45717" rIns="91434" bIns="45717" rtlCol="0" anchor="ctr"/>
          <a:lstStyle/>
          <a:p>
            <a:pPr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17" algn="l"/>
              </a:tabLst>
            </a:pPr>
            <a:endParaRPr lang="zh-CN" altLang="en-US" sz="140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0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7" y="332656"/>
            <a:ext cx="4420121" cy="373253"/>
          </a:xfrm>
          <a:prstGeom prst="rect">
            <a:avLst/>
          </a:prstGeom>
          <a:noFill/>
        </p:spPr>
        <p:txBody>
          <a:bodyPr wrap="square" lIns="91434" tIns="45717" rIns="91434" bIns="4571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defTabSz="914341">
              <a:defRPr/>
            </a:pP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pc="300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dirty="0" smtClean="0">
                <a:solidFill>
                  <a:prstClr val="white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dirty="0">
              <a:solidFill>
                <a:prstClr val="white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6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4" tIns="45717" rIns="91434" bIns="45717"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9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5" y="6347070"/>
            <a:ext cx="5356225" cy="312184"/>
          </a:xfrm>
          <a:prstGeom prst="rect">
            <a:avLst/>
          </a:prstGeom>
          <a:noFill/>
        </p:spPr>
        <p:txBody>
          <a:bodyPr lIns="91434" tIns="45717" rIns="91434" bIns="45717"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1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91434" tIns="45717" rIns="91434" bIns="45717"/>
          <a:lstStyle/>
          <a:p>
            <a:endParaRPr lang="zh-CN" altLang="en-US" sz="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734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1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2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3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4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7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9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12" indent="0">
              <a:buNone/>
              <a:defRPr sz="2000" b="1"/>
            </a:lvl2pPr>
            <a:lvl3pPr marL="914225" indent="0">
              <a:buNone/>
              <a:defRPr sz="1800" b="1"/>
            </a:lvl3pPr>
            <a:lvl4pPr marL="1371336" indent="0">
              <a:buNone/>
              <a:defRPr sz="1600" b="1"/>
            </a:lvl4pPr>
            <a:lvl5pPr marL="1828449" indent="0">
              <a:buNone/>
              <a:defRPr sz="1600" b="1"/>
            </a:lvl5pPr>
            <a:lvl6pPr marL="2285562" indent="0">
              <a:buNone/>
              <a:defRPr sz="1600" b="1"/>
            </a:lvl6pPr>
            <a:lvl7pPr marL="2742672" indent="0">
              <a:buNone/>
              <a:defRPr sz="1600" b="1"/>
            </a:lvl7pPr>
            <a:lvl8pPr marL="3199785" indent="0">
              <a:buNone/>
              <a:defRPr sz="1600" b="1"/>
            </a:lvl8pPr>
            <a:lvl9pPr marL="365689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73052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12" indent="0">
              <a:buNone/>
              <a:defRPr sz="2800"/>
            </a:lvl2pPr>
            <a:lvl3pPr marL="914225" indent="0">
              <a:buNone/>
              <a:defRPr sz="2400"/>
            </a:lvl3pPr>
            <a:lvl4pPr marL="1371336" indent="0">
              <a:buNone/>
              <a:defRPr sz="2000"/>
            </a:lvl4pPr>
            <a:lvl5pPr marL="1828449" indent="0">
              <a:buNone/>
              <a:defRPr sz="2000"/>
            </a:lvl5pPr>
            <a:lvl6pPr marL="2285562" indent="0">
              <a:buNone/>
              <a:defRPr sz="2000"/>
            </a:lvl6pPr>
            <a:lvl7pPr marL="2742672" indent="0">
              <a:buNone/>
              <a:defRPr sz="2000"/>
            </a:lvl7pPr>
            <a:lvl8pPr marL="3199785" indent="0">
              <a:buNone/>
              <a:defRPr sz="2000"/>
            </a:lvl8pPr>
            <a:lvl9pPr marL="365689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12" indent="0">
              <a:buNone/>
              <a:defRPr sz="1200"/>
            </a:lvl2pPr>
            <a:lvl3pPr marL="914225" indent="0">
              <a:buNone/>
              <a:defRPr sz="1000"/>
            </a:lvl3pPr>
            <a:lvl4pPr marL="1371336" indent="0">
              <a:buNone/>
              <a:defRPr sz="900"/>
            </a:lvl4pPr>
            <a:lvl5pPr marL="1828449" indent="0">
              <a:buNone/>
              <a:defRPr sz="900"/>
            </a:lvl5pPr>
            <a:lvl6pPr marL="2285562" indent="0">
              <a:buNone/>
              <a:defRPr sz="900"/>
            </a:lvl6pPr>
            <a:lvl7pPr marL="2742672" indent="0">
              <a:buNone/>
              <a:defRPr sz="900"/>
            </a:lvl7pPr>
            <a:lvl8pPr marL="3199785" indent="0">
              <a:buNone/>
              <a:defRPr sz="900"/>
            </a:lvl8pPr>
            <a:lvl9pPr marL="3656898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22" tIns="45711" rIns="91422" bIns="4571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22" tIns="45711" rIns="91422" bIns="4571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22" tIns="45711" rIns="91422" bIns="4571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22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34" indent="-342834" algn="l" defTabSz="91422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07" indent="-285694" algn="l" defTabSz="91422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781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893" indent="-228555" algn="l" defTabSz="91422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06" indent="-228555" algn="l" defTabSz="91422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17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30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42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54" indent="-228555" algn="l" defTabSz="91422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1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2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36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49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6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72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85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98" algn="l" defTabSz="91422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2019/8/17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34" tIns="45717" rIns="91434" bIns="4571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933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17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34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51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68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878" indent="-342878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02" indent="-285732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27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9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68" indent="-22858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39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10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8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51" indent="-228585" algn="l" defTabSz="91434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41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12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83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5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24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95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66" algn="l" defTabSz="91434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185536302"/>
              </p:ext>
            </p:extLst>
          </p:nvPr>
        </p:nvGraphicFramePr>
        <p:xfrm>
          <a:off x="628922" y="1981366"/>
          <a:ext cx="8101312" cy="2399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15"/>
          <p:cNvSpPr txBox="1"/>
          <p:nvPr/>
        </p:nvSpPr>
        <p:spPr>
          <a:xfrm>
            <a:off x="881140" y="4803501"/>
            <a:ext cx="7570305" cy="692505"/>
          </a:xfrm>
          <a:prstGeom prst="rect">
            <a:avLst/>
          </a:prstGeom>
          <a:noFill/>
        </p:spPr>
        <p:txBody>
          <a:bodyPr wrap="square" lIns="72549" tIns="36275" rIns="72549" bIns="36275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000" dirty="0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000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1139" y="4444416"/>
            <a:ext cx="2685698" cy="433369"/>
          </a:xfrm>
          <a:prstGeom prst="rect">
            <a:avLst/>
          </a:prstGeom>
        </p:spPr>
        <p:txBody>
          <a:bodyPr wrap="none" lIns="72562" tIns="36281" rIns="72562" bIns="36281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r>
              <a:rPr lang="zh-CN" altLang="zh-CN" b="1">
                <a:solidFill>
                  <a:srgbClr val="000000">
                    <a:lumMod val="75000"/>
                    <a:lumOff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solidFill>
                <a:srgbClr val="000000">
                  <a:lumMod val="75000"/>
                  <a:lumOff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3870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414169569"/>
              </p:ext>
            </p:extLst>
          </p:nvPr>
        </p:nvGraphicFramePr>
        <p:xfrm>
          <a:off x="628922" y="1981366"/>
          <a:ext cx="8101312" cy="2399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15"/>
          <p:cNvSpPr txBox="1"/>
          <p:nvPr/>
        </p:nvSpPr>
        <p:spPr>
          <a:xfrm>
            <a:off x="881140" y="4803501"/>
            <a:ext cx="7570305" cy="692505"/>
          </a:xfrm>
          <a:prstGeom prst="rect">
            <a:avLst/>
          </a:prstGeom>
          <a:noFill/>
        </p:spPr>
        <p:txBody>
          <a:bodyPr wrap="square" lIns="72549" tIns="36275" rIns="72549" bIns="36275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81139" y="4444416"/>
            <a:ext cx="2685698" cy="433369"/>
          </a:xfrm>
          <a:prstGeom prst="rect">
            <a:avLst/>
          </a:prstGeom>
        </p:spPr>
        <p:txBody>
          <a:bodyPr wrap="none" lIns="72562" tIns="36281" rIns="72562" bIns="36281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r>
              <a:rPr lang="zh-CN" altLang="zh-CN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61983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2344245406"/>
              </p:ext>
            </p:extLst>
          </p:nvPr>
        </p:nvGraphicFramePr>
        <p:xfrm>
          <a:off x="686068" y="1924214"/>
          <a:ext cx="8101312" cy="2399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文本框 15"/>
          <p:cNvSpPr txBox="1"/>
          <p:nvPr/>
        </p:nvSpPr>
        <p:spPr>
          <a:xfrm>
            <a:off x="938286" y="4746350"/>
            <a:ext cx="7570305" cy="692505"/>
          </a:xfrm>
          <a:prstGeom prst="rect">
            <a:avLst/>
          </a:prstGeom>
          <a:noFill/>
        </p:spPr>
        <p:txBody>
          <a:bodyPr wrap="square" lIns="72549" tIns="36275" rIns="72549" bIns="36275" rtlCol="0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双击图标可以对图表图形及文字的颜色、边框等进行选择。点击图表然后右键选择“编辑数据”即自动跳转到</a:t>
            </a:r>
            <a:r>
              <a:rPr lang="en-US" altLang="zh-CN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中对图表的数据信息进行编辑。点击图标，在屏幕上方的“图标布局”面板中可以对图表的标题、坐标轴、图例、数据标签、网格线、趋势线等进行编辑。</a:t>
            </a:r>
            <a:endParaRPr lang="en-US" altLang="zh-CN" sz="1000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8286" y="4387264"/>
            <a:ext cx="2685698" cy="433369"/>
          </a:xfrm>
          <a:prstGeom prst="rect">
            <a:avLst/>
          </a:prstGeom>
        </p:spPr>
        <p:txBody>
          <a:bodyPr wrap="none" lIns="72562" tIns="36281" rIns="72562" bIns="36281">
            <a:spAutoFit/>
          </a:bodyPr>
          <a:lstStyle/>
          <a:p>
            <a:pPr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点击此处添加文本信息</a:t>
            </a:r>
            <a:r>
              <a:rPr lang="zh-CN" altLang="zh-CN" b="1">
                <a:solidFill>
                  <a:prstClr val="black">
                    <a:lumMod val="75000"/>
                    <a:lumOff val="25000"/>
                  </a:prst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b="1" dirty="0">
              <a:solidFill>
                <a:prstClr val="black">
                  <a:lumMod val="75000"/>
                  <a:lumOff val="25000"/>
                </a:prst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15200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2" tIns="45711" rIns="91422" bIns="45711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86387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7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1422" tIns="45711" rIns="91422" bIns="45711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3" y="171166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8">
    <a:dk1>
      <a:srgbClr val="000000"/>
    </a:dk1>
    <a:lt1>
      <a:srgbClr val="FFFFFF"/>
    </a:lt1>
    <a:dk2>
      <a:srgbClr val="000000"/>
    </a:dk2>
    <a:lt2>
      <a:srgbClr val="FFFDFD"/>
    </a:lt2>
    <a:accent1>
      <a:srgbClr val="F3A141"/>
    </a:accent1>
    <a:accent2>
      <a:srgbClr val="F13868"/>
    </a:accent2>
    <a:accent3>
      <a:srgbClr val="2F9DF3"/>
    </a:accent3>
    <a:accent4>
      <a:srgbClr val="A7E352"/>
    </a:accent4>
    <a:accent5>
      <a:srgbClr val="F1F75A"/>
    </a:accent5>
    <a:accent6>
      <a:srgbClr val="515151"/>
    </a:accent6>
    <a:hlink>
      <a:srgbClr val="0563C1"/>
    </a:hlink>
    <a:folHlink>
      <a:srgbClr val="954F72"/>
    </a:folHlink>
  </a:clrScheme>
  <a:fontScheme name="OfficePLUS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蓝色 II">
    <a:dk1>
      <a:sysClr val="windowText" lastClr="000000"/>
    </a:dk1>
    <a:lt1>
      <a:sysClr val="window" lastClr="FFFFFF"/>
    </a:lt1>
    <a:dk2>
      <a:srgbClr val="335B74"/>
    </a:dk2>
    <a:lt2>
      <a:srgbClr val="DFE3E5"/>
    </a:lt2>
    <a:accent1>
      <a:srgbClr val="1CADE4"/>
    </a:accent1>
    <a:accent2>
      <a:srgbClr val="2683C6"/>
    </a:accent2>
    <a:accent3>
      <a:srgbClr val="27CED7"/>
    </a:accent3>
    <a:accent4>
      <a:srgbClr val="42BA97"/>
    </a:accent4>
    <a:accent5>
      <a:srgbClr val="3E8853"/>
    </a:accent5>
    <a:accent6>
      <a:srgbClr val="62A39F"/>
    </a:accent6>
    <a:hlink>
      <a:srgbClr val="6EAC1C"/>
    </a:hlink>
    <a:folHlink>
      <a:srgbClr val="B26B02"/>
    </a:folHlink>
  </a:clrScheme>
  <a:fontScheme name="OfficePLUS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黄绿色">
    <a:dk1>
      <a:sysClr val="windowText" lastClr="000000"/>
    </a:dk1>
    <a:lt1>
      <a:sysClr val="window" lastClr="FFFFFF"/>
    </a:lt1>
    <a:dk2>
      <a:srgbClr val="455F51"/>
    </a:dk2>
    <a:lt2>
      <a:srgbClr val="E2DFCC"/>
    </a:lt2>
    <a:accent1>
      <a:srgbClr val="99CB38"/>
    </a:accent1>
    <a:accent2>
      <a:srgbClr val="63A537"/>
    </a:accent2>
    <a:accent3>
      <a:srgbClr val="37A76F"/>
    </a:accent3>
    <a:accent4>
      <a:srgbClr val="44C1A3"/>
    </a:accent4>
    <a:accent5>
      <a:srgbClr val="4EB3CF"/>
    </a:accent5>
    <a:accent6>
      <a:srgbClr val="51C3F9"/>
    </a:accent6>
    <a:hlink>
      <a:srgbClr val="EE7B08"/>
    </a:hlink>
    <a:folHlink>
      <a:srgbClr val="977B2D"/>
    </a:folHlink>
  </a:clrScheme>
  <a:fontScheme name="OfficePLUS">
    <a:majorFont>
      <a:latin typeface="Century Gothic"/>
      <a:ea typeface="微软雅黑"/>
      <a:cs typeface=""/>
    </a:majorFont>
    <a:minorFont>
      <a:latin typeface="Century Gothic"/>
      <a:ea typeface="微软雅黑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620</Words>
  <Application>Microsoft Office PowerPoint</Application>
  <PresentationFormat>全屏显示(4:3)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第一PPT：www.1ppt.com</vt:lpstr>
      <vt:lpstr>1_第一PPT模板网：www.1ppt.com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1365</cp:revision>
  <dcterms:created xsi:type="dcterms:W3CDTF">2009-02-11T05:37:22Z</dcterms:created>
  <dcterms:modified xsi:type="dcterms:W3CDTF">2019-08-17T12:06:05Z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