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theme/themeOverride2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9" r:id="rId1"/>
    <p:sldMasterId id="2147483714" r:id="rId2"/>
  </p:sldMasterIdLst>
  <p:notesMasterIdLst>
    <p:notesMasterId r:id="rId6"/>
  </p:notesMasterIdLst>
  <p:handoutMasterIdLst>
    <p:handoutMasterId r:id="rId7"/>
  </p:handoutMasterIdLst>
  <p:sldIdLst>
    <p:sldId id="461" r:id="rId3"/>
    <p:sldId id="462" r:id="rId4"/>
    <p:sldId id="359" r:id="rId5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112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22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336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449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5562" algn="l" defTabSz="914225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2672" algn="l" defTabSz="914225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199785" algn="l" defTabSz="914225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6898" algn="l" defTabSz="914225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990099"/>
    <a:srgbClr val="FF3399"/>
    <a:srgbClr val="66FF33"/>
    <a:srgbClr val="99FF66"/>
    <a:srgbClr val="FFCC66"/>
    <a:srgbClr val="FF9900"/>
    <a:srgbClr val="FFFFFF"/>
    <a:srgbClr val="FFCC00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570" autoAdjust="0"/>
    <p:restoredTop sz="95672" autoAdjust="0"/>
  </p:normalViewPr>
  <p:slideViewPr>
    <p:cSldViewPr>
      <p:cViewPr>
        <p:scale>
          <a:sx n="75" d="100"/>
          <a:sy n="75" d="100"/>
        </p:scale>
        <p:origin x="-2868" y="-83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5304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oleObject" Target="../embeddings/oleObject1.bin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oleObject" Target="../embeddings/oleObject2.bin"/><Relationship Id="rId1" Type="http://schemas.openxmlformats.org/officeDocument/2006/relationships/themeOverride" Target="../theme/themeOverrid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-540000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1064" b="1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-540000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1064" b="1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系列 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-540000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1064" b="1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444"/>
        <c:overlap val="-90"/>
        <c:axId val="5253376"/>
        <c:axId val="5300608"/>
      </c:barChart>
      <c:catAx>
        <c:axId val="5253376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64" b="0" i="0" u="none" strike="noStrike" kern="1200" cap="all" spc="12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5300608"/>
        <c:crosses val="autoZero"/>
        <c:auto val="1"/>
        <c:lblAlgn val="ctr"/>
        <c:lblOffset val="100"/>
        <c:noMultiLvlLbl val="0"/>
      </c:catAx>
      <c:valAx>
        <c:axId val="5300608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525337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-540000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1064" b="1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-540000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1064" b="1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系列 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-540000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1064" b="1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444"/>
        <c:overlap val="-90"/>
        <c:axId val="119295360"/>
        <c:axId val="119387264"/>
      </c:barChart>
      <c:catAx>
        <c:axId val="119295360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64" b="0" i="0" u="none" strike="noStrike" kern="1200" cap="all" spc="12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119387264"/>
        <c:crosses val="autoZero"/>
        <c:auto val="1"/>
        <c:lblAlgn val="ctr"/>
        <c:lblOffset val="100"/>
        <c:noMultiLvlLbl val="0"/>
      </c:catAx>
      <c:valAx>
        <c:axId val="119387264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11929536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2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2019/8/17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2019/8/17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22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112" algn="l" defTabSz="91422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225" algn="l" defTabSz="91422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336" algn="l" defTabSz="91422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449" algn="l" defTabSz="91422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562" algn="l" defTabSz="91422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672" algn="l" defTabSz="91422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99785" algn="l" defTabSz="91422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6898" algn="l" defTabSz="91422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2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3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44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5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6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97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689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517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541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76011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1874" y="792943"/>
            <a:ext cx="9192388" cy="53723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矩形 11"/>
          <p:cNvSpPr/>
          <p:nvPr userDrawn="1"/>
        </p:nvSpPr>
        <p:spPr bwMode="auto">
          <a:xfrm>
            <a:off x="-8624" y="801569"/>
            <a:ext cx="9180511" cy="5372360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5000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91434" tIns="45717" rIns="91434" bIns="45717" rtlCol="0" anchor="ctr"/>
          <a:lstStyle/>
          <a:p>
            <a:pPr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17" algn="l"/>
              </a:tabLst>
            </a:pPr>
            <a:endParaRPr lang="zh-CN" altLang="en-US" sz="140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 userDrawn="1"/>
        </p:nvSpPr>
        <p:spPr bwMode="auto">
          <a:xfrm>
            <a:off x="-6350" y="-14288"/>
            <a:ext cx="9178237" cy="871538"/>
          </a:xfrm>
          <a:prstGeom prst="rect">
            <a:avLst/>
          </a:prstGeom>
          <a:blipFill dpi="0" rotWithShape="1">
            <a:blip r:embed="rId4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4" tIns="45717" rIns="91434" bIns="45717"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" name="矩形 1"/>
          <p:cNvSpPr/>
          <p:nvPr userDrawn="1"/>
        </p:nvSpPr>
        <p:spPr>
          <a:xfrm>
            <a:off x="-7938" y="6042026"/>
            <a:ext cx="9188451" cy="8159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4" tIns="45717" rIns="91434" bIns="45717"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3314578" y="6345219"/>
            <a:ext cx="58293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2654"/>
            <a:ext cx="785794" cy="785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4716017" y="332656"/>
            <a:ext cx="4420121" cy="373253"/>
          </a:xfrm>
          <a:prstGeom prst="rect">
            <a:avLst/>
          </a:prstGeom>
          <a:noFill/>
        </p:spPr>
        <p:txBody>
          <a:bodyPr wrap="square" lIns="91434" tIns="45717" rIns="91434" bIns="4571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 defTabSz="914341">
              <a:defRPr/>
            </a:pPr>
            <a:r>
              <a:rPr lang="en-US" altLang="zh-CN" spc="30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pc="30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pc="300" dirty="0" smtClean="0">
                <a:solidFill>
                  <a:prstClr val="white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pc="30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pc="30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dirty="0" smtClean="0">
                <a:solidFill>
                  <a:prstClr val="white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dirty="0">
              <a:solidFill>
                <a:prstClr val="white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3347865" y="6347070"/>
            <a:ext cx="5356225" cy="312184"/>
          </a:xfrm>
          <a:prstGeom prst="rect">
            <a:avLst/>
          </a:prstGeom>
          <a:noFill/>
        </p:spPr>
        <p:txBody>
          <a:bodyPr lIns="91434" tIns="45717" rIns="91434" bIns="45717">
            <a:spAutoFit/>
          </a:bodyPr>
          <a:lstStyle/>
          <a:p>
            <a:pPr>
              <a:defRPr/>
            </a:pPr>
            <a:r>
              <a:rPr lang="zh-CN" altLang="en-US" sz="1400" spc="30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400" spc="30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400" spc="30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2786051" y="6273138"/>
            <a:ext cx="403225" cy="406400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91434" tIns="45717" rIns="91434" bIns="45717"/>
          <a:lstStyle/>
          <a:p>
            <a:endParaRPr lang="zh-CN" altLang="en-US" sz="900">
              <a:solidFill>
                <a:prstClr val="black"/>
              </a:solidFill>
            </a:endParaRPr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2771800" y="8253536"/>
            <a:ext cx="4032448" cy="360040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91434" tIns="45717" rIns="91434" bIns="45717" rtlCol="0" anchor="ctr"/>
          <a:lstStyle/>
          <a:p>
            <a:pPr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17" algn="l"/>
              </a:tabLst>
            </a:pPr>
            <a:r>
              <a:rPr lang="zh-CN" altLang="en-US" sz="1400" dirty="0" smtClean="0">
                <a:solidFill>
                  <a:prstClr val="white"/>
                </a:solidFill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400" dirty="0" smtClean="0">
                <a:solidFill>
                  <a:prstClr val="white"/>
                </a:solidFill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400" dirty="0" smtClean="0">
                <a:solidFill>
                  <a:prstClr val="white"/>
                </a:solidFill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400" dirty="0" smtClean="0">
              <a:solidFill>
                <a:prstClr val="white"/>
              </a:solidFill>
              <a:latin typeface="华文细黑" pitchFamily="2" charset="-122"/>
              <a:ea typeface="华文细黑" pitchFamily="2" charset="-122"/>
            </a:endParaRPr>
          </a:p>
          <a:p>
            <a:pPr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17" algn="l"/>
              </a:tabLst>
            </a:pPr>
            <a:r>
              <a:rPr lang="en-US" altLang="zh-CN" sz="1400" dirty="0" smtClean="0">
                <a:solidFill>
                  <a:prstClr val="white"/>
                </a:solidFill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400" dirty="0" smtClean="0">
                <a:solidFill>
                  <a:prstClr val="white"/>
                </a:solidFill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400" dirty="0">
              <a:solidFill>
                <a:prstClr val="white"/>
              </a:solidFill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52236057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 bwMode="auto">
          <a:xfrm>
            <a:off x="-6350" y="-14288"/>
            <a:ext cx="9186863" cy="87153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4" tIns="45717" rIns="91434" bIns="45717"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" name="矩形 1"/>
          <p:cNvSpPr/>
          <p:nvPr userDrawn="1"/>
        </p:nvSpPr>
        <p:spPr>
          <a:xfrm>
            <a:off x="-7938" y="6042026"/>
            <a:ext cx="9188451" cy="8159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4" tIns="45717" rIns="91434" bIns="45717"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1874" y="792943"/>
            <a:ext cx="9192388" cy="53723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3314578" y="6345219"/>
            <a:ext cx="58293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2654"/>
            <a:ext cx="785794" cy="785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4716017" y="332656"/>
            <a:ext cx="4420121" cy="373253"/>
          </a:xfrm>
          <a:prstGeom prst="rect">
            <a:avLst/>
          </a:prstGeom>
          <a:noFill/>
        </p:spPr>
        <p:txBody>
          <a:bodyPr wrap="square" lIns="91434" tIns="45717" rIns="91434" bIns="4571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 defTabSz="914341">
              <a:defRPr/>
            </a:pPr>
            <a:r>
              <a:rPr lang="en-US" altLang="zh-CN" spc="30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pc="30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pc="300" dirty="0" smtClean="0">
                <a:solidFill>
                  <a:prstClr val="white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pc="30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pc="30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dirty="0" smtClean="0">
                <a:solidFill>
                  <a:prstClr val="white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dirty="0">
              <a:solidFill>
                <a:prstClr val="white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3347865" y="6347070"/>
            <a:ext cx="5356225" cy="312184"/>
          </a:xfrm>
          <a:prstGeom prst="rect">
            <a:avLst/>
          </a:prstGeom>
          <a:noFill/>
        </p:spPr>
        <p:txBody>
          <a:bodyPr lIns="91434" tIns="45717" rIns="91434" bIns="45717">
            <a:spAutoFit/>
          </a:bodyPr>
          <a:lstStyle/>
          <a:p>
            <a:pPr>
              <a:defRPr/>
            </a:pPr>
            <a:r>
              <a:rPr lang="zh-CN" altLang="en-US" sz="1400" spc="30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400" spc="30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400" spc="30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2786051" y="6273138"/>
            <a:ext cx="403225" cy="406400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91434" tIns="45717" rIns="91434" bIns="45717"/>
          <a:lstStyle/>
          <a:p>
            <a:endParaRPr lang="zh-CN" altLang="en-US" sz="900">
              <a:solidFill>
                <a:prstClr val="black"/>
              </a:solidFill>
            </a:endParaRPr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2771800" y="8253536"/>
            <a:ext cx="4032448" cy="360040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91434" tIns="45717" rIns="91434" bIns="45717" rtlCol="0" anchor="ctr"/>
          <a:lstStyle/>
          <a:p>
            <a:pPr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17" algn="l"/>
              </a:tabLst>
            </a:pPr>
            <a:r>
              <a:rPr lang="zh-CN" altLang="en-US" sz="1400" dirty="0" smtClean="0">
                <a:solidFill>
                  <a:prstClr val="white"/>
                </a:solidFill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400" dirty="0" smtClean="0">
                <a:solidFill>
                  <a:prstClr val="white"/>
                </a:solidFill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400" dirty="0" smtClean="0">
                <a:solidFill>
                  <a:prstClr val="white"/>
                </a:solidFill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400" dirty="0" smtClean="0">
              <a:solidFill>
                <a:prstClr val="white"/>
              </a:solidFill>
              <a:latin typeface="华文细黑" pitchFamily="2" charset="-122"/>
              <a:ea typeface="华文细黑" pitchFamily="2" charset="-122"/>
            </a:endParaRPr>
          </a:p>
          <a:p>
            <a:pPr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17" algn="l"/>
              </a:tabLst>
            </a:pPr>
            <a:r>
              <a:rPr lang="en-US" altLang="zh-CN" sz="1400" dirty="0" smtClean="0">
                <a:solidFill>
                  <a:prstClr val="white"/>
                </a:solidFill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400" dirty="0" smtClean="0">
                <a:solidFill>
                  <a:prstClr val="white"/>
                </a:solidFill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400" dirty="0">
              <a:solidFill>
                <a:prstClr val="white"/>
              </a:solidFill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893996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 bwMode="auto">
          <a:xfrm>
            <a:off x="-17250" y="836713"/>
            <a:ext cx="9180511" cy="5372360"/>
          </a:xfrm>
          <a:prstGeom prst="rect">
            <a:avLst/>
          </a:prstGeom>
          <a:gradFill flip="none" rotWithShape="1">
            <a:gsLst>
              <a:gs pos="0">
                <a:srgbClr val="16355B"/>
              </a:gs>
              <a:gs pos="50000">
                <a:srgbClr val="0A2037"/>
              </a:gs>
              <a:gs pos="100000">
                <a:srgbClr val="000D18"/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91434" tIns="45717" rIns="91434" bIns="45717" rtlCol="0" anchor="ctr"/>
          <a:lstStyle/>
          <a:p>
            <a:pPr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17" algn="l"/>
              </a:tabLst>
            </a:pPr>
            <a:endParaRPr lang="zh-CN" altLang="en-US" sz="140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-6350" y="-14288"/>
            <a:ext cx="9186863" cy="87153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4" tIns="45717" rIns="91434" bIns="45717"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pic>
        <p:nvPicPr>
          <p:cNvPr id="8" name="图片 11" descr="png素材 (276)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2654"/>
            <a:ext cx="785794" cy="785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矩形 8"/>
          <p:cNvSpPr/>
          <p:nvPr userDrawn="1"/>
        </p:nvSpPr>
        <p:spPr bwMode="auto">
          <a:xfrm>
            <a:off x="4716017" y="332656"/>
            <a:ext cx="4420121" cy="373253"/>
          </a:xfrm>
          <a:prstGeom prst="rect">
            <a:avLst/>
          </a:prstGeom>
          <a:noFill/>
        </p:spPr>
        <p:txBody>
          <a:bodyPr wrap="square" lIns="91434" tIns="45717" rIns="91434" bIns="4571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 defTabSz="914341">
              <a:defRPr/>
            </a:pPr>
            <a:r>
              <a:rPr lang="en-US" altLang="zh-CN" spc="30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pc="30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pc="300" dirty="0" smtClean="0">
                <a:solidFill>
                  <a:prstClr val="white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pc="30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pc="30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dirty="0" smtClean="0">
                <a:solidFill>
                  <a:prstClr val="white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dirty="0">
              <a:solidFill>
                <a:prstClr val="white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-7938" y="6042026"/>
            <a:ext cx="9188451" cy="8159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4" tIns="45717" rIns="91434" bIns="45717"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pic>
        <p:nvPicPr>
          <p:cNvPr id="11" name="Picture 6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 flipH="1">
            <a:off x="3314578" y="6345219"/>
            <a:ext cx="58293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 userDrawn="1"/>
        </p:nvSpPr>
        <p:spPr bwMode="auto">
          <a:xfrm>
            <a:off x="3347865" y="6347070"/>
            <a:ext cx="5356225" cy="312184"/>
          </a:xfrm>
          <a:prstGeom prst="rect">
            <a:avLst/>
          </a:prstGeom>
          <a:noFill/>
        </p:spPr>
        <p:txBody>
          <a:bodyPr lIns="91434" tIns="45717" rIns="91434" bIns="45717">
            <a:spAutoFit/>
          </a:bodyPr>
          <a:lstStyle/>
          <a:p>
            <a:pPr>
              <a:defRPr/>
            </a:pPr>
            <a:r>
              <a:rPr lang="zh-CN" altLang="en-US" sz="1400" spc="30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400" spc="30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400" spc="30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Freeform 2670"/>
          <p:cNvSpPr>
            <a:spLocks noEditPoints="1"/>
          </p:cNvSpPr>
          <p:nvPr userDrawn="1"/>
        </p:nvSpPr>
        <p:spPr bwMode="auto">
          <a:xfrm>
            <a:off x="2786051" y="6273138"/>
            <a:ext cx="403225" cy="406400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91434" tIns="45717" rIns="91434" bIns="45717"/>
          <a:lstStyle/>
          <a:p>
            <a:endParaRPr lang="zh-CN" altLang="en-US" sz="90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66024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0850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11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225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33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44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56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267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9978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6898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5329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9869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12" indent="0">
              <a:buNone/>
              <a:defRPr sz="2000" b="1"/>
            </a:lvl2pPr>
            <a:lvl3pPr marL="914225" indent="0">
              <a:buNone/>
              <a:defRPr sz="1800" b="1"/>
            </a:lvl3pPr>
            <a:lvl4pPr marL="1371336" indent="0">
              <a:buNone/>
              <a:defRPr sz="1600" b="1"/>
            </a:lvl4pPr>
            <a:lvl5pPr marL="1828449" indent="0">
              <a:buNone/>
              <a:defRPr sz="1600" b="1"/>
            </a:lvl5pPr>
            <a:lvl6pPr marL="2285562" indent="0">
              <a:buNone/>
              <a:defRPr sz="1600" b="1"/>
            </a:lvl6pPr>
            <a:lvl7pPr marL="2742672" indent="0">
              <a:buNone/>
              <a:defRPr sz="1600" b="1"/>
            </a:lvl7pPr>
            <a:lvl8pPr marL="3199785" indent="0">
              <a:buNone/>
              <a:defRPr sz="1600" b="1"/>
            </a:lvl8pPr>
            <a:lvl9pPr marL="3656898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8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12" indent="0">
              <a:buNone/>
              <a:defRPr sz="2000" b="1"/>
            </a:lvl2pPr>
            <a:lvl3pPr marL="914225" indent="0">
              <a:buNone/>
              <a:defRPr sz="1800" b="1"/>
            </a:lvl3pPr>
            <a:lvl4pPr marL="1371336" indent="0">
              <a:buNone/>
              <a:defRPr sz="1600" b="1"/>
            </a:lvl4pPr>
            <a:lvl5pPr marL="1828449" indent="0">
              <a:buNone/>
              <a:defRPr sz="1600" b="1"/>
            </a:lvl5pPr>
            <a:lvl6pPr marL="2285562" indent="0">
              <a:buNone/>
              <a:defRPr sz="1600" b="1"/>
            </a:lvl6pPr>
            <a:lvl7pPr marL="2742672" indent="0">
              <a:buNone/>
              <a:defRPr sz="1600" b="1"/>
            </a:lvl7pPr>
            <a:lvl8pPr marL="3199785" indent="0">
              <a:buNone/>
              <a:defRPr sz="1600" b="1"/>
            </a:lvl8pPr>
            <a:lvl9pPr marL="3656898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8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2380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2385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3207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3" y="273052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3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112" indent="0">
              <a:buNone/>
              <a:defRPr sz="1200"/>
            </a:lvl2pPr>
            <a:lvl3pPr marL="914225" indent="0">
              <a:buNone/>
              <a:defRPr sz="1000"/>
            </a:lvl3pPr>
            <a:lvl4pPr marL="1371336" indent="0">
              <a:buNone/>
              <a:defRPr sz="900"/>
            </a:lvl4pPr>
            <a:lvl5pPr marL="1828449" indent="0">
              <a:buNone/>
              <a:defRPr sz="900"/>
            </a:lvl5pPr>
            <a:lvl6pPr marL="2285562" indent="0">
              <a:buNone/>
              <a:defRPr sz="900"/>
            </a:lvl6pPr>
            <a:lvl7pPr marL="2742672" indent="0">
              <a:buNone/>
              <a:defRPr sz="900"/>
            </a:lvl7pPr>
            <a:lvl8pPr marL="3199785" indent="0">
              <a:buNone/>
              <a:defRPr sz="900"/>
            </a:lvl8pPr>
            <a:lvl9pPr marL="3656898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3267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112" indent="0">
              <a:buNone/>
              <a:defRPr sz="2800"/>
            </a:lvl2pPr>
            <a:lvl3pPr marL="914225" indent="0">
              <a:buNone/>
              <a:defRPr sz="2400"/>
            </a:lvl3pPr>
            <a:lvl4pPr marL="1371336" indent="0">
              <a:buNone/>
              <a:defRPr sz="2000"/>
            </a:lvl4pPr>
            <a:lvl5pPr marL="1828449" indent="0">
              <a:buNone/>
              <a:defRPr sz="2000"/>
            </a:lvl5pPr>
            <a:lvl6pPr marL="2285562" indent="0">
              <a:buNone/>
              <a:defRPr sz="2000"/>
            </a:lvl6pPr>
            <a:lvl7pPr marL="2742672" indent="0">
              <a:buNone/>
              <a:defRPr sz="2000"/>
            </a:lvl7pPr>
            <a:lvl8pPr marL="3199785" indent="0">
              <a:buNone/>
              <a:defRPr sz="2000"/>
            </a:lvl8pPr>
            <a:lvl9pPr marL="3656898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112" indent="0">
              <a:buNone/>
              <a:defRPr sz="1200"/>
            </a:lvl2pPr>
            <a:lvl3pPr marL="914225" indent="0">
              <a:buNone/>
              <a:defRPr sz="1000"/>
            </a:lvl3pPr>
            <a:lvl4pPr marL="1371336" indent="0">
              <a:buNone/>
              <a:defRPr sz="900"/>
            </a:lvl4pPr>
            <a:lvl5pPr marL="1828449" indent="0">
              <a:buNone/>
              <a:defRPr sz="900"/>
            </a:lvl5pPr>
            <a:lvl6pPr marL="2285562" indent="0">
              <a:buNone/>
              <a:defRPr sz="900"/>
            </a:lvl6pPr>
            <a:lvl7pPr marL="2742672" indent="0">
              <a:buNone/>
              <a:defRPr sz="900"/>
            </a:lvl7pPr>
            <a:lvl8pPr marL="3199785" indent="0">
              <a:buNone/>
              <a:defRPr sz="900"/>
            </a:lvl8pPr>
            <a:lvl9pPr marL="3656898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7267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22" tIns="45711" rIns="91422" bIns="45711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22" tIns="45711" rIns="91422" bIns="45711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3"/>
            <a:ext cx="2133600" cy="365125"/>
          </a:xfrm>
          <a:prstGeom prst="rect">
            <a:avLst/>
          </a:prstGeom>
        </p:spPr>
        <p:txBody>
          <a:bodyPr vert="horz" lIns="91422" tIns="45711" rIns="91422" bIns="45711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3"/>
            <a:ext cx="2895600" cy="365125"/>
          </a:xfrm>
          <a:prstGeom prst="rect">
            <a:avLst/>
          </a:prstGeom>
        </p:spPr>
        <p:txBody>
          <a:bodyPr vert="horz" lIns="91422" tIns="45711" rIns="91422" bIns="45711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3"/>
            <a:ext cx="2133600" cy="365125"/>
          </a:xfrm>
          <a:prstGeom prst="rect">
            <a:avLst/>
          </a:prstGeom>
        </p:spPr>
        <p:txBody>
          <a:bodyPr vert="horz" lIns="91422" tIns="45711" rIns="91422" bIns="45711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19172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ctr" defTabSz="914225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834" indent="-342834" algn="l" defTabSz="914225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07" indent="-285694" algn="l" defTabSz="914225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81" indent="-228555" algn="l" defTabSz="914225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93" indent="-228555" algn="l" defTabSz="914225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006" indent="-228555" algn="l" defTabSz="914225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117" indent="-228555" algn="l" defTabSz="914225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30" indent="-228555" algn="l" defTabSz="914225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42" indent="-228555" algn="l" defTabSz="914225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54" indent="-228555" algn="l" defTabSz="914225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2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12" algn="l" defTabSz="91422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25" algn="l" defTabSz="91422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36" algn="l" defTabSz="91422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49" algn="l" defTabSz="91422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62" algn="l" defTabSz="91422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72" algn="l" defTabSz="91422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85" algn="l" defTabSz="91422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98" algn="l" defTabSz="91422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34" tIns="45717" rIns="91434" bIns="4571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1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34" tIns="45717" rIns="91434" bIns="4571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34" tIns="45717" rIns="91434" bIns="45717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34" tIns="45717" rIns="91434" bIns="45717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34" tIns="45717" rIns="91434" bIns="45717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60144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5" r:id="rId1"/>
    <p:sldLayoutId id="2147483716" r:id="rId2"/>
    <p:sldLayoutId id="2147483717" r:id="rId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5pPr>
      <a:lvl6pPr marL="457171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6pPr>
      <a:lvl7pPr marL="914341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7pPr>
      <a:lvl8pPr marL="1371512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8pPr>
      <a:lvl9pPr marL="1828683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342878" indent="-342878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02" indent="-285732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27" indent="-228585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098" indent="-228585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268" indent="-228585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439" indent="-228585" algn="l" defTabSz="91434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10" indent="-228585" algn="l" defTabSz="91434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781" indent="-228585" algn="l" defTabSz="91434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951" indent="-228585" algn="l" defTabSz="91434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34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71" algn="l" defTabSz="91434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41" algn="l" defTabSz="91434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12" algn="l" defTabSz="91434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83" algn="l" defTabSz="91434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54" algn="l" defTabSz="91434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24" algn="l" defTabSz="91434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195" algn="l" defTabSz="91434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366" algn="l" defTabSz="91434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5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7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图表 14"/>
          <p:cNvGraphicFramePr/>
          <p:nvPr>
            <p:extLst>
              <p:ext uri="{D42A27DB-BD31-4B8C-83A1-F6EECF244321}">
                <p14:modId xmlns:p14="http://schemas.microsoft.com/office/powerpoint/2010/main" val="4083524012"/>
              </p:ext>
            </p:extLst>
          </p:nvPr>
        </p:nvGraphicFramePr>
        <p:xfrm>
          <a:off x="286046" y="1933643"/>
          <a:ext cx="5075689" cy="34956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6" name="矩形 15"/>
          <p:cNvSpPr/>
          <p:nvPr/>
        </p:nvSpPr>
        <p:spPr>
          <a:xfrm>
            <a:off x="5888159" y="2986961"/>
            <a:ext cx="2952960" cy="1613696"/>
          </a:xfrm>
          <a:prstGeom prst="rect">
            <a:avLst/>
          </a:prstGeom>
        </p:spPr>
        <p:txBody>
          <a:bodyPr wrap="square" lIns="72562" tIns="36281" rIns="72562" bIns="36281">
            <a:spAutoFit/>
          </a:bodyPr>
          <a:lstStyle/>
          <a:p>
            <a:pPr defTabSz="483771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515151"/>
                </a:solidFill>
                <a:latin typeface="Microsoft YaHei" charset="0"/>
                <a:ea typeface="Microsoft YaHei" charset="0"/>
                <a:cs typeface="Microsoft YaHei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100" dirty="0">
                <a:solidFill>
                  <a:srgbClr val="515151"/>
                </a:solidFill>
                <a:latin typeface="Microsoft YaHei" charset="0"/>
                <a:ea typeface="Microsoft YaHei" charset="0"/>
                <a:cs typeface="Microsoft YaHei" charset="0"/>
              </a:rPr>
              <a:t>8-10</a:t>
            </a:r>
            <a:r>
              <a:rPr lang="zh-CN" altLang="en-US" sz="1100" dirty="0">
                <a:solidFill>
                  <a:srgbClr val="515151"/>
                </a:solidFill>
                <a:latin typeface="Microsoft YaHei" charset="0"/>
                <a:ea typeface="Microsoft YaHei" charset="0"/>
                <a:cs typeface="Microsoft YaHei" charset="0"/>
              </a:rPr>
              <a:t>号字，</a:t>
            </a:r>
            <a:r>
              <a:rPr lang="en-US" altLang="zh-CN" sz="1100" dirty="0">
                <a:solidFill>
                  <a:srgbClr val="515151"/>
                </a:solidFill>
                <a:latin typeface="Microsoft YaHei" charset="0"/>
                <a:ea typeface="Microsoft YaHei" charset="0"/>
                <a:cs typeface="Microsoft YaHei" charset="0"/>
              </a:rPr>
              <a:t>1.3</a:t>
            </a:r>
            <a:r>
              <a:rPr lang="zh-CN" altLang="en-US" sz="1100" dirty="0">
                <a:solidFill>
                  <a:srgbClr val="515151"/>
                </a:solidFill>
                <a:latin typeface="Microsoft YaHei" charset="0"/>
                <a:ea typeface="Microsoft YaHei" charset="0"/>
                <a:cs typeface="Microsoft YaHei" charset="0"/>
              </a:rPr>
              <a:t>倍字间距。标题数字等都可以通过点击和重新输入进行更改，顶部“开始”面板中可以对字体、字号、颜色、行距等进行修改。建议正文</a:t>
            </a:r>
            <a:r>
              <a:rPr lang="en-US" altLang="zh-CN" sz="1100" dirty="0">
                <a:solidFill>
                  <a:srgbClr val="515151"/>
                </a:solidFill>
                <a:latin typeface="Microsoft YaHei" charset="0"/>
                <a:ea typeface="Microsoft YaHei" charset="0"/>
                <a:cs typeface="Microsoft YaHei" charset="0"/>
              </a:rPr>
              <a:t>8-10</a:t>
            </a:r>
            <a:r>
              <a:rPr lang="zh-CN" altLang="en-US" sz="1100" dirty="0">
                <a:solidFill>
                  <a:srgbClr val="515151"/>
                </a:solidFill>
                <a:latin typeface="Microsoft YaHei" charset="0"/>
                <a:ea typeface="Microsoft YaHei" charset="0"/>
                <a:cs typeface="Microsoft YaHei" charset="0"/>
              </a:rPr>
              <a:t>号字，</a:t>
            </a:r>
            <a:r>
              <a:rPr lang="en-US" altLang="zh-CN" sz="1100" dirty="0">
                <a:solidFill>
                  <a:srgbClr val="515151"/>
                </a:solidFill>
                <a:latin typeface="Microsoft YaHei" charset="0"/>
                <a:ea typeface="Microsoft YaHei" charset="0"/>
                <a:cs typeface="Microsoft YaHei" charset="0"/>
              </a:rPr>
              <a:t>1.3</a:t>
            </a:r>
            <a:r>
              <a:rPr lang="zh-CN" altLang="en-US" sz="1100" dirty="0">
                <a:solidFill>
                  <a:srgbClr val="515151"/>
                </a:solidFill>
                <a:latin typeface="Microsoft YaHei" charset="0"/>
                <a:ea typeface="Microsoft YaHei" charset="0"/>
                <a:cs typeface="Microsoft YaHei" charset="0"/>
              </a:rPr>
              <a:t>倍字间距。</a:t>
            </a:r>
          </a:p>
        </p:txBody>
      </p:sp>
      <p:sp>
        <p:nvSpPr>
          <p:cNvPr id="17" name="文本框 7"/>
          <p:cNvSpPr txBox="1"/>
          <p:nvPr/>
        </p:nvSpPr>
        <p:spPr>
          <a:xfrm>
            <a:off x="5888159" y="1639541"/>
            <a:ext cx="1454327" cy="1050387"/>
          </a:xfrm>
          <a:prstGeom prst="rect">
            <a:avLst/>
          </a:prstGeom>
          <a:noFill/>
        </p:spPr>
        <p:txBody>
          <a:bodyPr wrap="none" lIns="72562" tIns="36281" rIns="72562" bIns="36281" rtlCol="0">
            <a:spAutoFit/>
          </a:bodyPr>
          <a:lstStyle/>
          <a:p>
            <a:pPr defTabSz="483771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zh-CN" sz="6300" b="1" dirty="0">
                <a:solidFill>
                  <a:srgbClr val="FA3C54"/>
                </a:solidFill>
                <a:latin typeface="Microsoft YaHei" charset="0"/>
                <a:ea typeface="Microsoft YaHei" charset="0"/>
                <a:cs typeface="Microsoft YaHei" charset="0"/>
              </a:rPr>
              <a:t>35</a:t>
            </a:r>
            <a:r>
              <a:rPr kumimoji="1" lang="en-US" altLang="zh-CN" sz="2500" b="1" dirty="0">
                <a:solidFill>
                  <a:srgbClr val="FA3C54"/>
                </a:solidFill>
                <a:latin typeface="Microsoft YaHei" charset="0"/>
                <a:ea typeface="Microsoft YaHei" charset="0"/>
                <a:cs typeface="Microsoft YaHei" charset="0"/>
              </a:rPr>
              <a:t>%</a:t>
            </a:r>
            <a:endParaRPr kumimoji="1" lang="zh-CN" altLang="en-US" sz="2500" b="1" dirty="0">
              <a:solidFill>
                <a:srgbClr val="FA3C54"/>
              </a:solidFill>
              <a:latin typeface="Microsoft YaHei" charset="0"/>
              <a:ea typeface="Microsoft YaHei" charset="0"/>
              <a:cs typeface="Microsoft YaHei" charset="0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5898269" y="2563550"/>
            <a:ext cx="3272693" cy="399035"/>
          </a:xfrm>
          <a:prstGeom prst="rect">
            <a:avLst/>
          </a:prstGeom>
        </p:spPr>
        <p:txBody>
          <a:bodyPr wrap="none" lIns="72562" tIns="36281" rIns="72562" bIns="36281">
            <a:spAutoFit/>
          </a:bodyPr>
          <a:lstStyle/>
          <a:p>
            <a:pPr defTabSz="48377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100" b="1" dirty="0">
                <a:solidFill>
                  <a:srgbClr val="FA3C54"/>
                </a:solidFill>
                <a:latin typeface="Microsoft YaHei" charset="0"/>
                <a:ea typeface="Microsoft YaHei" charset="0"/>
                <a:cs typeface="Microsoft YaHei" charset="0"/>
              </a:rPr>
              <a:t>ADD</a:t>
            </a:r>
            <a:r>
              <a:rPr lang="zh-CN" altLang="en-US" sz="2100" b="1" dirty="0">
                <a:solidFill>
                  <a:srgbClr val="FA3C54"/>
                </a:solidFill>
                <a:latin typeface="Microsoft YaHei" charset="0"/>
                <a:ea typeface="Microsoft YaHei" charset="0"/>
                <a:cs typeface="Microsoft YaHei" charset="0"/>
              </a:rPr>
              <a:t> </a:t>
            </a:r>
            <a:r>
              <a:rPr lang="en-US" altLang="zh-CN" sz="2100" b="1" dirty="0">
                <a:solidFill>
                  <a:srgbClr val="FA3C54"/>
                </a:solidFill>
                <a:latin typeface="Microsoft YaHei" charset="0"/>
                <a:ea typeface="Microsoft YaHei" charset="0"/>
                <a:cs typeface="Microsoft YaHei" charset="0"/>
              </a:rPr>
              <a:t>YOUR</a:t>
            </a:r>
            <a:r>
              <a:rPr lang="zh-CN" altLang="en-US" sz="2100" b="1" dirty="0">
                <a:solidFill>
                  <a:srgbClr val="FA3C54"/>
                </a:solidFill>
                <a:latin typeface="Microsoft YaHei" charset="0"/>
                <a:ea typeface="Microsoft YaHei" charset="0"/>
                <a:cs typeface="Microsoft YaHei" charset="0"/>
              </a:rPr>
              <a:t> </a:t>
            </a:r>
            <a:r>
              <a:rPr lang="en-US" altLang="zh-CN" sz="2100" b="1" dirty="0">
                <a:solidFill>
                  <a:srgbClr val="FA3C54"/>
                </a:solidFill>
                <a:latin typeface="Microsoft YaHei" charset="0"/>
                <a:ea typeface="Microsoft YaHei" charset="0"/>
                <a:cs typeface="Microsoft YaHei" charset="0"/>
              </a:rPr>
              <a:t>TITLE</a:t>
            </a:r>
            <a:r>
              <a:rPr lang="zh-CN" altLang="en-US" sz="2100" b="1" dirty="0">
                <a:solidFill>
                  <a:srgbClr val="FA3C54"/>
                </a:solidFill>
                <a:latin typeface="Microsoft YaHei" charset="0"/>
                <a:ea typeface="Microsoft YaHei" charset="0"/>
                <a:cs typeface="Microsoft YaHei" charset="0"/>
              </a:rPr>
              <a:t> </a:t>
            </a:r>
            <a:r>
              <a:rPr lang="en-US" altLang="zh-CN" sz="2100" b="1" dirty="0">
                <a:solidFill>
                  <a:srgbClr val="FA3C54"/>
                </a:solidFill>
                <a:latin typeface="Microsoft YaHei" charset="0"/>
                <a:ea typeface="Microsoft YaHei" charset="0"/>
                <a:cs typeface="Microsoft YaHei" charset="0"/>
              </a:rPr>
              <a:t>HERE</a:t>
            </a:r>
          </a:p>
        </p:txBody>
      </p:sp>
      <p:grpSp>
        <p:nvGrpSpPr>
          <p:cNvPr id="19" name="组 9"/>
          <p:cNvGrpSpPr/>
          <p:nvPr/>
        </p:nvGrpSpPr>
        <p:grpSpPr>
          <a:xfrm>
            <a:off x="6985431" y="4954988"/>
            <a:ext cx="880498" cy="292388"/>
            <a:chOff x="735427" y="4092771"/>
            <a:chExt cx="832117" cy="276297"/>
          </a:xfrm>
        </p:grpSpPr>
        <p:sp>
          <p:nvSpPr>
            <p:cNvPr id="20" name="矩形 19"/>
            <p:cNvSpPr/>
            <p:nvPr/>
          </p:nvSpPr>
          <p:spPr>
            <a:xfrm>
              <a:off x="735427" y="4135494"/>
              <a:ext cx="190848" cy="190848"/>
            </a:xfrm>
            <a:prstGeom prst="rect">
              <a:avLst/>
            </a:prstGeom>
            <a:solidFill>
              <a:srgbClr val="0084DA"/>
            </a:soli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483771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1" lang="zh-CN" altLang="en-US" sz="2500" kern="0">
                <a:solidFill>
                  <a:srgbClr val="FFFFFF"/>
                </a:solidFill>
                <a:latin typeface="Microsoft YaHei" charset="0"/>
                <a:ea typeface="Microsoft YaHei" charset="0"/>
                <a:cs typeface="Microsoft YaHei" charset="0"/>
              </a:endParaRPr>
            </a:p>
          </p:txBody>
        </p:sp>
        <p:sp>
          <p:nvSpPr>
            <p:cNvPr id="21" name="文本框 11"/>
            <p:cNvSpPr txBox="1"/>
            <p:nvPr/>
          </p:nvSpPr>
          <p:spPr>
            <a:xfrm>
              <a:off x="926276" y="4092771"/>
              <a:ext cx="641268" cy="27629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defTabSz="483771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1" lang="zh-CN" altLang="en-US" sz="1300" kern="0" dirty="0">
                  <a:solidFill>
                    <a:srgbClr val="000000"/>
                  </a:solidFill>
                  <a:latin typeface="Microsoft YaHei" charset="0"/>
                  <a:ea typeface="Microsoft YaHei" charset="0"/>
                  <a:cs typeface="Microsoft YaHei" charset="0"/>
                </a:rPr>
                <a:t>系列</a:t>
              </a:r>
              <a:r>
                <a:rPr kumimoji="1" lang="en-US" altLang="zh-CN" sz="1300" kern="0" dirty="0">
                  <a:solidFill>
                    <a:srgbClr val="000000"/>
                  </a:solidFill>
                  <a:latin typeface="Microsoft YaHei" charset="0"/>
                  <a:ea typeface="Microsoft YaHei" charset="0"/>
                  <a:cs typeface="Microsoft YaHei" charset="0"/>
                </a:rPr>
                <a:t>2</a:t>
              </a:r>
              <a:endParaRPr kumimoji="1" lang="zh-CN" altLang="en-US" sz="1300" kern="0" dirty="0">
                <a:solidFill>
                  <a:srgbClr val="000000"/>
                </a:solidFill>
                <a:latin typeface="Microsoft YaHei" charset="0"/>
                <a:ea typeface="Microsoft YaHei" charset="0"/>
                <a:cs typeface="Microsoft YaHei" charset="0"/>
              </a:endParaRPr>
            </a:p>
          </p:txBody>
        </p:sp>
      </p:grpSp>
      <p:grpSp>
        <p:nvGrpSpPr>
          <p:cNvPr id="22" name="组 12"/>
          <p:cNvGrpSpPr/>
          <p:nvPr/>
        </p:nvGrpSpPr>
        <p:grpSpPr>
          <a:xfrm>
            <a:off x="5898269" y="4954988"/>
            <a:ext cx="880498" cy="292388"/>
            <a:chOff x="735427" y="4092771"/>
            <a:chExt cx="832117" cy="276297"/>
          </a:xfrm>
        </p:grpSpPr>
        <p:sp>
          <p:nvSpPr>
            <p:cNvPr id="23" name="矩形 22"/>
            <p:cNvSpPr/>
            <p:nvPr/>
          </p:nvSpPr>
          <p:spPr>
            <a:xfrm>
              <a:off x="735427" y="4135494"/>
              <a:ext cx="190848" cy="190848"/>
            </a:xfrm>
            <a:prstGeom prst="rect">
              <a:avLst/>
            </a:prstGeom>
            <a:solidFill>
              <a:srgbClr val="F1AB00"/>
            </a:soli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483771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1" lang="zh-CN" altLang="en-US" sz="2500" kern="0">
                <a:solidFill>
                  <a:srgbClr val="FFFFFF"/>
                </a:solidFill>
                <a:latin typeface="Microsoft YaHei" charset="0"/>
                <a:ea typeface="Microsoft YaHei" charset="0"/>
                <a:cs typeface="Microsoft YaHei" charset="0"/>
              </a:endParaRPr>
            </a:p>
          </p:txBody>
        </p:sp>
        <p:sp>
          <p:nvSpPr>
            <p:cNvPr id="24" name="文本框 14"/>
            <p:cNvSpPr txBox="1"/>
            <p:nvPr/>
          </p:nvSpPr>
          <p:spPr>
            <a:xfrm>
              <a:off x="926276" y="4092771"/>
              <a:ext cx="641268" cy="27629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defTabSz="483771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1" lang="zh-CN" altLang="en-US" sz="1300" kern="0" dirty="0">
                  <a:solidFill>
                    <a:srgbClr val="000000"/>
                  </a:solidFill>
                  <a:latin typeface="Microsoft YaHei" charset="0"/>
                  <a:ea typeface="Microsoft YaHei" charset="0"/>
                  <a:cs typeface="Microsoft YaHei" charset="0"/>
                </a:rPr>
                <a:t>系列</a:t>
              </a:r>
              <a:r>
                <a:rPr kumimoji="1" lang="en-US" altLang="zh-CN" sz="1300" kern="0" dirty="0">
                  <a:solidFill>
                    <a:srgbClr val="000000"/>
                  </a:solidFill>
                  <a:latin typeface="Microsoft YaHei" charset="0"/>
                  <a:ea typeface="Microsoft YaHei" charset="0"/>
                  <a:cs typeface="Microsoft YaHei" charset="0"/>
                </a:rPr>
                <a:t>1</a:t>
              </a:r>
              <a:endParaRPr kumimoji="1" lang="zh-CN" altLang="en-US" sz="1300" kern="0" dirty="0">
                <a:solidFill>
                  <a:srgbClr val="000000"/>
                </a:solidFill>
                <a:latin typeface="Microsoft YaHei" charset="0"/>
                <a:ea typeface="Microsoft YaHei" charset="0"/>
                <a:cs typeface="Microsoft YaHei" charset="0"/>
              </a:endParaRPr>
            </a:p>
          </p:txBody>
        </p:sp>
      </p:grpSp>
      <p:grpSp>
        <p:nvGrpSpPr>
          <p:cNvPr id="25" name="组 15"/>
          <p:cNvGrpSpPr/>
          <p:nvPr/>
        </p:nvGrpSpPr>
        <p:grpSpPr>
          <a:xfrm>
            <a:off x="8072595" y="4954988"/>
            <a:ext cx="880498" cy="292388"/>
            <a:chOff x="735427" y="4092771"/>
            <a:chExt cx="832117" cy="276297"/>
          </a:xfrm>
        </p:grpSpPr>
        <p:sp>
          <p:nvSpPr>
            <p:cNvPr id="26" name="矩形 25"/>
            <p:cNvSpPr/>
            <p:nvPr/>
          </p:nvSpPr>
          <p:spPr>
            <a:xfrm>
              <a:off x="735427" y="4135494"/>
              <a:ext cx="190848" cy="190848"/>
            </a:xfrm>
            <a:prstGeom prst="rect">
              <a:avLst/>
            </a:prstGeom>
            <a:solidFill>
              <a:srgbClr val="FA3C54"/>
            </a:soli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483771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1" lang="zh-CN" altLang="en-US" sz="2500" kern="0">
                <a:solidFill>
                  <a:srgbClr val="FFFFFF"/>
                </a:solidFill>
                <a:latin typeface="Microsoft YaHei" charset="0"/>
                <a:ea typeface="Microsoft YaHei" charset="0"/>
                <a:cs typeface="Microsoft YaHei" charset="0"/>
              </a:endParaRPr>
            </a:p>
          </p:txBody>
        </p:sp>
        <p:sp>
          <p:nvSpPr>
            <p:cNvPr id="27" name="文本框 17"/>
            <p:cNvSpPr txBox="1"/>
            <p:nvPr/>
          </p:nvSpPr>
          <p:spPr>
            <a:xfrm>
              <a:off x="926276" y="4092771"/>
              <a:ext cx="641268" cy="27629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defTabSz="483771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1" lang="zh-CN" altLang="en-US" sz="1300" kern="0" dirty="0">
                  <a:solidFill>
                    <a:srgbClr val="000000"/>
                  </a:solidFill>
                  <a:latin typeface="Microsoft YaHei" charset="0"/>
                  <a:ea typeface="Microsoft YaHei" charset="0"/>
                  <a:cs typeface="Microsoft YaHei" charset="0"/>
                </a:rPr>
                <a:t>系列</a:t>
              </a:r>
              <a:r>
                <a:rPr kumimoji="1" lang="en-US" altLang="zh-CN" sz="1300" kern="0" dirty="0">
                  <a:solidFill>
                    <a:srgbClr val="000000"/>
                  </a:solidFill>
                  <a:latin typeface="Microsoft YaHei" charset="0"/>
                  <a:ea typeface="Microsoft YaHei" charset="0"/>
                  <a:cs typeface="Microsoft YaHei" charset="0"/>
                </a:rPr>
                <a:t>3</a:t>
              </a:r>
              <a:endParaRPr kumimoji="1" lang="zh-CN" altLang="en-US" sz="1300" kern="0" dirty="0">
                <a:solidFill>
                  <a:srgbClr val="000000"/>
                </a:solidFill>
                <a:latin typeface="Microsoft YaHei" charset="0"/>
                <a:ea typeface="Microsoft YaHei" charset="0"/>
                <a:cs typeface="Microsoft YaHei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938565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图表 14"/>
          <p:cNvGraphicFramePr/>
          <p:nvPr>
            <p:extLst>
              <p:ext uri="{D42A27DB-BD31-4B8C-83A1-F6EECF244321}">
                <p14:modId xmlns:p14="http://schemas.microsoft.com/office/powerpoint/2010/main" val="595271435"/>
              </p:ext>
            </p:extLst>
          </p:nvPr>
        </p:nvGraphicFramePr>
        <p:xfrm>
          <a:off x="171754" y="1705038"/>
          <a:ext cx="5075689" cy="34956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6" name="矩形 15"/>
          <p:cNvSpPr/>
          <p:nvPr/>
        </p:nvSpPr>
        <p:spPr>
          <a:xfrm>
            <a:off x="5773866" y="2758356"/>
            <a:ext cx="2952960" cy="1613696"/>
          </a:xfrm>
          <a:prstGeom prst="rect">
            <a:avLst/>
          </a:prstGeom>
        </p:spPr>
        <p:txBody>
          <a:bodyPr wrap="square" lIns="72562" tIns="36281" rIns="72562" bIns="36281">
            <a:spAutoFit/>
          </a:bodyPr>
          <a:lstStyle/>
          <a:p>
            <a:pPr defTabSz="483771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515151"/>
                </a:solidFill>
                <a:latin typeface="Microsoft YaHei" charset="0"/>
                <a:ea typeface="Microsoft YaHei" charset="0"/>
                <a:cs typeface="Microsoft YaHei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100" dirty="0">
                <a:solidFill>
                  <a:srgbClr val="515151"/>
                </a:solidFill>
                <a:latin typeface="Microsoft YaHei" charset="0"/>
                <a:ea typeface="Microsoft YaHei" charset="0"/>
                <a:cs typeface="Microsoft YaHei" charset="0"/>
              </a:rPr>
              <a:t>8-10</a:t>
            </a:r>
            <a:r>
              <a:rPr lang="zh-CN" altLang="en-US" sz="1100" dirty="0">
                <a:solidFill>
                  <a:srgbClr val="515151"/>
                </a:solidFill>
                <a:latin typeface="Microsoft YaHei" charset="0"/>
                <a:ea typeface="Microsoft YaHei" charset="0"/>
                <a:cs typeface="Microsoft YaHei" charset="0"/>
              </a:rPr>
              <a:t>号字，</a:t>
            </a:r>
            <a:r>
              <a:rPr lang="en-US" altLang="zh-CN" sz="1100" dirty="0">
                <a:solidFill>
                  <a:srgbClr val="515151"/>
                </a:solidFill>
                <a:latin typeface="Microsoft YaHei" charset="0"/>
                <a:ea typeface="Microsoft YaHei" charset="0"/>
                <a:cs typeface="Microsoft YaHei" charset="0"/>
              </a:rPr>
              <a:t>1.3</a:t>
            </a:r>
            <a:r>
              <a:rPr lang="zh-CN" altLang="en-US" sz="1100" dirty="0">
                <a:solidFill>
                  <a:srgbClr val="515151"/>
                </a:solidFill>
                <a:latin typeface="Microsoft YaHei" charset="0"/>
                <a:ea typeface="Microsoft YaHei" charset="0"/>
                <a:cs typeface="Microsoft YaHei" charset="0"/>
              </a:rPr>
              <a:t>倍字间距。标题数字等都可以通过点击和重新输入进行更改，顶部“开始”面板中可以对字体、字号、颜色、行距等进行修改。建议正文</a:t>
            </a:r>
            <a:r>
              <a:rPr lang="en-US" altLang="zh-CN" sz="1100" dirty="0">
                <a:solidFill>
                  <a:srgbClr val="515151"/>
                </a:solidFill>
                <a:latin typeface="Microsoft YaHei" charset="0"/>
                <a:ea typeface="Microsoft YaHei" charset="0"/>
                <a:cs typeface="Microsoft YaHei" charset="0"/>
              </a:rPr>
              <a:t>8-10</a:t>
            </a:r>
            <a:r>
              <a:rPr lang="zh-CN" altLang="en-US" sz="1100" dirty="0">
                <a:solidFill>
                  <a:srgbClr val="515151"/>
                </a:solidFill>
                <a:latin typeface="Microsoft YaHei" charset="0"/>
                <a:ea typeface="Microsoft YaHei" charset="0"/>
                <a:cs typeface="Microsoft YaHei" charset="0"/>
              </a:rPr>
              <a:t>号字，</a:t>
            </a:r>
            <a:r>
              <a:rPr lang="en-US" altLang="zh-CN" sz="1100" dirty="0">
                <a:solidFill>
                  <a:srgbClr val="515151"/>
                </a:solidFill>
                <a:latin typeface="Microsoft YaHei" charset="0"/>
                <a:ea typeface="Microsoft YaHei" charset="0"/>
                <a:cs typeface="Microsoft YaHei" charset="0"/>
              </a:rPr>
              <a:t>1.3</a:t>
            </a:r>
            <a:r>
              <a:rPr lang="zh-CN" altLang="en-US" sz="1100" dirty="0">
                <a:solidFill>
                  <a:srgbClr val="515151"/>
                </a:solidFill>
                <a:latin typeface="Microsoft YaHei" charset="0"/>
                <a:ea typeface="Microsoft YaHei" charset="0"/>
                <a:cs typeface="Microsoft YaHei" charset="0"/>
              </a:rPr>
              <a:t>倍字间距。</a:t>
            </a:r>
          </a:p>
        </p:txBody>
      </p:sp>
      <p:sp>
        <p:nvSpPr>
          <p:cNvPr id="17" name="文本框 7"/>
          <p:cNvSpPr txBox="1"/>
          <p:nvPr/>
        </p:nvSpPr>
        <p:spPr>
          <a:xfrm>
            <a:off x="5773867" y="1410936"/>
            <a:ext cx="1454327" cy="1050387"/>
          </a:xfrm>
          <a:prstGeom prst="rect">
            <a:avLst/>
          </a:prstGeom>
          <a:noFill/>
        </p:spPr>
        <p:txBody>
          <a:bodyPr wrap="none" lIns="72562" tIns="36281" rIns="72562" bIns="36281" rtlCol="0">
            <a:spAutoFit/>
          </a:bodyPr>
          <a:lstStyle/>
          <a:p>
            <a:pPr defTabSz="483771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zh-CN" sz="6300" b="1" dirty="0">
                <a:solidFill>
                  <a:srgbClr val="FA3C54"/>
                </a:solidFill>
                <a:latin typeface="Microsoft YaHei" charset="0"/>
                <a:ea typeface="Microsoft YaHei" charset="0"/>
                <a:cs typeface="Microsoft YaHei" charset="0"/>
              </a:rPr>
              <a:t>35</a:t>
            </a:r>
            <a:r>
              <a:rPr kumimoji="1" lang="en-US" altLang="zh-CN" sz="2500" b="1" dirty="0">
                <a:solidFill>
                  <a:srgbClr val="FA3C54"/>
                </a:solidFill>
                <a:latin typeface="Microsoft YaHei" charset="0"/>
                <a:ea typeface="Microsoft YaHei" charset="0"/>
                <a:cs typeface="Microsoft YaHei" charset="0"/>
              </a:rPr>
              <a:t>%</a:t>
            </a:r>
            <a:endParaRPr kumimoji="1" lang="zh-CN" altLang="en-US" sz="2500" b="1" dirty="0">
              <a:solidFill>
                <a:srgbClr val="FA3C54"/>
              </a:solidFill>
              <a:latin typeface="Microsoft YaHei" charset="0"/>
              <a:ea typeface="Microsoft YaHei" charset="0"/>
              <a:cs typeface="Microsoft YaHei" charset="0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5783978" y="2334945"/>
            <a:ext cx="3272693" cy="399035"/>
          </a:xfrm>
          <a:prstGeom prst="rect">
            <a:avLst/>
          </a:prstGeom>
        </p:spPr>
        <p:txBody>
          <a:bodyPr wrap="none" lIns="72562" tIns="36281" rIns="72562" bIns="36281">
            <a:spAutoFit/>
          </a:bodyPr>
          <a:lstStyle/>
          <a:p>
            <a:pPr defTabSz="48377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100" b="1" dirty="0">
                <a:solidFill>
                  <a:srgbClr val="FA3C54"/>
                </a:solidFill>
                <a:latin typeface="Microsoft YaHei" charset="0"/>
                <a:ea typeface="Microsoft YaHei" charset="0"/>
                <a:cs typeface="Microsoft YaHei" charset="0"/>
              </a:rPr>
              <a:t>ADD</a:t>
            </a:r>
            <a:r>
              <a:rPr lang="zh-CN" altLang="en-US" sz="2100" b="1" dirty="0">
                <a:solidFill>
                  <a:srgbClr val="FA3C54"/>
                </a:solidFill>
                <a:latin typeface="Microsoft YaHei" charset="0"/>
                <a:ea typeface="Microsoft YaHei" charset="0"/>
                <a:cs typeface="Microsoft YaHei" charset="0"/>
              </a:rPr>
              <a:t> </a:t>
            </a:r>
            <a:r>
              <a:rPr lang="en-US" altLang="zh-CN" sz="2100" b="1" dirty="0">
                <a:solidFill>
                  <a:srgbClr val="FA3C54"/>
                </a:solidFill>
                <a:latin typeface="Microsoft YaHei" charset="0"/>
                <a:ea typeface="Microsoft YaHei" charset="0"/>
                <a:cs typeface="Microsoft YaHei" charset="0"/>
              </a:rPr>
              <a:t>YOUR</a:t>
            </a:r>
            <a:r>
              <a:rPr lang="zh-CN" altLang="en-US" sz="2100" b="1" dirty="0">
                <a:solidFill>
                  <a:srgbClr val="FA3C54"/>
                </a:solidFill>
                <a:latin typeface="Microsoft YaHei" charset="0"/>
                <a:ea typeface="Microsoft YaHei" charset="0"/>
                <a:cs typeface="Microsoft YaHei" charset="0"/>
              </a:rPr>
              <a:t> </a:t>
            </a:r>
            <a:r>
              <a:rPr lang="en-US" altLang="zh-CN" sz="2100" b="1" dirty="0">
                <a:solidFill>
                  <a:srgbClr val="FA3C54"/>
                </a:solidFill>
                <a:latin typeface="Microsoft YaHei" charset="0"/>
                <a:ea typeface="Microsoft YaHei" charset="0"/>
                <a:cs typeface="Microsoft YaHei" charset="0"/>
              </a:rPr>
              <a:t>TITLE</a:t>
            </a:r>
            <a:r>
              <a:rPr lang="zh-CN" altLang="en-US" sz="2100" b="1" dirty="0">
                <a:solidFill>
                  <a:srgbClr val="FA3C54"/>
                </a:solidFill>
                <a:latin typeface="Microsoft YaHei" charset="0"/>
                <a:ea typeface="Microsoft YaHei" charset="0"/>
                <a:cs typeface="Microsoft YaHei" charset="0"/>
              </a:rPr>
              <a:t> </a:t>
            </a:r>
            <a:r>
              <a:rPr lang="en-US" altLang="zh-CN" sz="2100" b="1" dirty="0">
                <a:solidFill>
                  <a:srgbClr val="FA3C54"/>
                </a:solidFill>
                <a:latin typeface="Microsoft YaHei" charset="0"/>
                <a:ea typeface="Microsoft YaHei" charset="0"/>
                <a:cs typeface="Microsoft YaHei" charset="0"/>
              </a:rPr>
              <a:t>HERE</a:t>
            </a:r>
          </a:p>
        </p:txBody>
      </p:sp>
      <p:grpSp>
        <p:nvGrpSpPr>
          <p:cNvPr id="19" name="组 9"/>
          <p:cNvGrpSpPr/>
          <p:nvPr/>
        </p:nvGrpSpPr>
        <p:grpSpPr>
          <a:xfrm>
            <a:off x="6871139" y="4726382"/>
            <a:ext cx="880498" cy="292388"/>
            <a:chOff x="735427" y="4092771"/>
            <a:chExt cx="832117" cy="276297"/>
          </a:xfrm>
        </p:grpSpPr>
        <p:sp>
          <p:nvSpPr>
            <p:cNvPr id="20" name="矩形 19"/>
            <p:cNvSpPr/>
            <p:nvPr/>
          </p:nvSpPr>
          <p:spPr>
            <a:xfrm>
              <a:off x="735427" y="4135494"/>
              <a:ext cx="190848" cy="190848"/>
            </a:xfrm>
            <a:prstGeom prst="rect">
              <a:avLst/>
            </a:prstGeom>
            <a:solidFill>
              <a:srgbClr val="91D140"/>
            </a:soli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483771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1" lang="zh-CN" altLang="en-US" sz="2500" kern="0">
                <a:solidFill>
                  <a:srgbClr val="FFFFFF"/>
                </a:solidFill>
                <a:latin typeface="Microsoft YaHei" charset="0"/>
                <a:ea typeface="Microsoft YaHei" charset="0"/>
                <a:cs typeface="Microsoft YaHei" charset="0"/>
              </a:endParaRPr>
            </a:p>
          </p:txBody>
        </p:sp>
        <p:sp>
          <p:nvSpPr>
            <p:cNvPr id="21" name="文本框 11"/>
            <p:cNvSpPr txBox="1"/>
            <p:nvPr/>
          </p:nvSpPr>
          <p:spPr>
            <a:xfrm>
              <a:off x="926276" y="4092771"/>
              <a:ext cx="641268" cy="27629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defTabSz="483771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1" lang="zh-CN" altLang="en-US" sz="1300" kern="0" dirty="0">
                  <a:solidFill>
                    <a:srgbClr val="000000"/>
                  </a:solidFill>
                  <a:latin typeface="Microsoft YaHei" charset="0"/>
                  <a:ea typeface="Microsoft YaHei" charset="0"/>
                  <a:cs typeface="Microsoft YaHei" charset="0"/>
                </a:rPr>
                <a:t>系列</a:t>
              </a:r>
              <a:r>
                <a:rPr kumimoji="1" lang="en-US" altLang="zh-CN" sz="1300" kern="0" dirty="0">
                  <a:solidFill>
                    <a:srgbClr val="000000"/>
                  </a:solidFill>
                  <a:latin typeface="Microsoft YaHei" charset="0"/>
                  <a:ea typeface="Microsoft YaHei" charset="0"/>
                  <a:cs typeface="Microsoft YaHei" charset="0"/>
                </a:rPr>
                <a:t>2</a:t>
              </a:r>
              <a:endParaRPr kumimoji="1" lang="zh-CN" altLang="en-US" sz="1300" kern="0" dirty="0">
                <a:solidFill>
                  <a:srgbClr val="000000"/>
                </a:solidFill>
                <a:latin typeface="Microsoft YaHei" charset="0"/>
                <a:ea typeface="Microsoft YaHei" charset="0"/>
                <a:cs typeface="Microsoft YaHei" charset="0"/>
              </a:endParaRPr>
            </a:p>
          </p:txBody>
        </p:sp>
      </p:grpSp>
      <p:grpSp>
        <p:nvGrpSpPr>
          <p:cNvPr id="22" name="组 12"/>
          <p:cNvGrpSpPr/>
          <p:nvPr/>
        </p:nvGrpSpPr>
        <p:grpSpPr>
          <a:xfrm>
            <a:off x="5783977" y="4726382"/>
            <a:ext cx="880498" cy="292388"/>
            <a:chOff x="735427" y="4092771"/>
            <a:chExt cx="832117" cy="276297"/>
          </a:xfrm>
        </p:grpSpPr>
        <p:sp>
          <p:nvSpPr>
            <p:cNvPr id="23" name="矩形 22"/>
            <p:cNvSpPr/>
            <p:nvPr/>
          </p:nvSpPr>
          <p:spPr>
            <a:xfrm>
              <a:off x="735427" y="4135494"/>
              <a:ext cx="190848" cy="190848"/>
            </a:xfrm>
            <a:prstGeom prst="rect">
              <a:avLst/>
            </a:prstGeom>
            <a:solidFill>
              <a:srgbClr val="FFA300"/>
            </a:soli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483771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1" lang="zh-CN" altLang="en-US" sz="2500" kern="0">
                <a:solidFill>
                  <a:srgbClr val="FFFFFF"/>
                </a:solidFill>
                <a:latin typeface="Microsoft YaHei" charset="0"/>
                <a:ea typeface="Microsoft YaHei" charset="0"/>
                <a:cs typeface="Microsoft YaHei" charset="0"/>
              </a:endParaRPr>
            </a:p>
          </p:txBody>
        </p:sp>
        <p:sp>
          <p:nvSpPr>
            <p:cNvPr id="24" name="文本框 14"/>
            <p:cNvSpPr txBox="1"/>
            <p:nvPr/>
          </p:nvSpPr>
          <p:spPr>
            <a:xfrm>
              <a:off x="926276" y="4092771"/>
              <a:ext cx="641268" cy="27629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defTabSz="483771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1" lang="zh-CN" altLang="en-US" sz="1300" kern="0" dirty="0">
                  <a:solidFill>
                    <a:srgbClr val="000000"/>
                  </a:solidFill>
                  <a:latin typeface="Microsoft YaHei" charset="0"/>
                  <a:ea typeface="Microsoft YaHei" charset="0"/>
                  <a:cs typeface="Microsoft YaHei" charset="0"/>
                </a:rPr>
                <a:t>系列</a:t>
              </a:r>
              <a:r>
                <a:rPr kumimoji="1" lang="en-US" altLang="zh-CN" sz="1300" kern="0" dirty="0">
                  <a:solidFill>
                    <a:srgbClr val="000000"/>
                  </a:solidFill>
                  <a:latin typeface="Microsoft YaHei" charset="0"/>
                  <a:ea typeface="Microsoft YaHei" charset="0"/>
                  <a:cs typeface="Microsoft YaHei" charset="0"/>
                </a:rPr>
                <a:t>1</a:t>
              </a:r>
              <a:endParaRPr kumimoji="1" lang="zh-CN" altLang="en-US" sz="1300" kern="0" dirty="0">
                <a:solidFill>
                  <a:srgbClr val="000000"/>
                </a:solidFill>
                <a:latin typeface="Microsoft YaHei" charset="0"/>
                <a:ea typeface="Microsoft YaHei" charset="0"/>
                <a:cs typeface="Microsoft YaHei" charset="0"/>
              </a:endParaRPr>
            </a:p>
          </p:txBody>
        </p:sp>
      </p:grpSp>
      <p:grpSp>
        <p:nvGrpSpPr>
          <p:cNvPr id="25" name="组 15"/>
          <p:cNvGrpSpPr/>
          <p:nvPr/>
        </p:nvGrpSpPr>
        <p:grpSpPr>
          <a:xfrm>
            <a:off x="7958303" y="4726382"/>
            <a:ext cx="880498" cy="292388"/>
            <a:chOff x="735427" y="4092771"/>
            <a:chExt cx="832117" cy="276297"/>
          </a:xfrm>
        </p:grpSpPr>
        <p:sp>
          <p:nvSpPr>
            <p:cNvPr id="26" name="矩形 25"/>
            <p:cNvSpPr/>
            <p:nvPr/>
          </p:nvSpPr>
          <p:spPr>
            <a:xfrm>
              <a:off x="735427" y="4135494"/>
              <a:ext cx="190848" cy="190848"/>
            </a:xfrm>
            <a:prstGeom prst="rect">
              <a:avLst/>
            </a:prstGeom>
            <a:solidFill>
              <a:srgbClr val="00A78B"/>
            </a:soli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483771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1" lang="zh-CN" altLang="en-US" sz="2500" kern="0">
                <a:solidFill>
                  <a:srgbClr val="FFFFFF"/>
                </a:solidFill>
                <a:latin typeface="Microsoft YaHei" charset="0"/>
                <a:ea typeface="Microsoft YaHei" charset="0"/>
                <a:cs typeface="Microsoft YaHei" charset="0"/>
              </a:endParaRPr>
            </a:p>
          </p:txBody>
        </p:sp>
        <p:sp>
          <p:nvSpPr>
            <p:cNvPr id="27" name="文本框 17"/>
            <p:cNvSpPr txBox="1"/>
            <p:nvPr/>
          </p:nvSpPr>
          <p:spPr>
            <a:xfrm>
              <a:off x="926276" y="4092771"/>
              <a:ext cx="641268" cy="27629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defTabSz="483771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1" lang="zh-CN" altLang="en-US" sz="1300" kern="0" dirty="0">
                  <a:solidFill>
                    <a:srgbClr val="000000"/>
                  </a:solidFill>
                  <a:latin typeface="Microsoft YaHei" charset="0"/>
                  <a:ea typeface="Microsoft YaHei" charset="0"/>
                  <a:cs typeface="Microsoft YaHei" charset="0"/>
                </a:rPr>
                <a:t>系列</a:t>
              </a:r>
              <a:r>
                <a:rPr kumimoji="1" lang="en-US" altLang="zh-CN" sz="1300" kern="0" dirty="0">
                  <a:solidFill>
                    <a:srgbClr val="000000"/>
                  </a:solidFill>
                  <a:latin typeface="Microsoft YaHei" charset="0"/>
                  <a:ea typeface="Microsoft YaHei" charset="0"/>
                  <a:cs typeface="Microsoft YaHei" charset="0"/>
                </a:rPr>
                <a:t>3</a:t>
              </a:r>
              <a:endParaRPr kumimoji="1" lang="zh-CN" altLang="en-US" sz="1300" kern="0" dirty="0">
                <a:solidFill>
                  <a:srgbClr val="000000"/>
                </a:solidFill>
                <a:latin typeface="Microsoft YaHei" charset="0"/>
                <a:ea typeface="Microsoft YaHei" charset="0"/>
                <a:cs typeface="Microsoft YaHei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69243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220114" y="4005064"/>
            <a:ext cx="7960398" cy="26642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2" tIns="45711" rIns="91422" bIns="45711"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1600" dirty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1600" dirty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1600" dirty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1600" dirty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16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16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16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16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285992"/>
            <a:ext cx="9144000" cy="222250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1422" tIns="45711" rIns="91422" bIns="45711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6" y="2386387"/>
            <a:ext cx="4103687" cy="197871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1422" tIns="45711" rIns="91422" bIns="45711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0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2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2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2386387"/>
            <a:ext cx="4103688" cy="197871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1422" tIns="45711" rIns="91422" bIns="45711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0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0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12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3638" y="2487985"/>
            <a:ext cx="39370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5400" y="2487985"/>
            <a:ext cx="39370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803" y="171166"/>
            <a:ext cx="7711638" cy="268177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7179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自定义 160">
    <a:dk1>
      <a:srgbClr val="000000"/>
    </a:dk1>
    <a:lt1>
      <a:srgbClr val="FFFFFF"/>
    </a:lt1>
    <a:dk2>
      <a:srgbClr val="000000"/>
    </a:dk2>
    <a:lt2>
      <a:srgbClr val="FFFDFD"/>
    </a:lt2>
    <a:accent1>
      <a:srgbClr val="FA3C54"/>
    </a:accent1>
    <a:accent2>
      <a:srgbClr val="0084DA"/>
    </a:accent2>
    <a:accent3>
      <a:srgbClr val="F1AB00"/>
    </a:accent3>
    <a:accent4>
      <a:srgbClr val="515151"/>
    </a:accent4>
    <a:accent5>
      <a:srgbClr val="919191"/>
    </a:accent5>
    <a:accent6>
      <a:srgbClr val="CACACA"/>
    </a:accent6>
    <a:hlink>
      <a:srgbClr val="0563C1"/>
    </a:hlink>
    <a:folHlink>
      <a:srgbClr val="954F72"/>
    </a:folHlink>
  </a:clrScheme>
  <a:fontScheme name="Century Gothic">
    <a:majorFont>
      <a:latin typeface="Century Gothic"/>
      <a:ea typeface="微软雅黑"/>
      <a:cs typeface=""/>
    </a:majorFont>
    <a:minorFont>
      <a:latin typeface="Century Gothic"/>
      <a:ea typeface="微软雅黑"/>
      <a:cs typeface=""/>
    </a:minorFont>
  </a:fontScheme>
  <a:fmtScheme name="Office 主题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.xml><?xml version="1.0" encoding="utf-8"?>
<a:themeOverride xmlns:a="http://schemas.openxmlformats.org/drawingml/2006/main">
  <a:clrScheme name="自定义 161">
    <a:dk1>
      <a:srgbClr val="000000"/>
    </a:dk1>
    <a:lt1>
      <a:srgbClr val="FFFFFF"/>
    </a:lt1>
    <a:dk2>
      <a:srgbClr val="000000"/>
    </a:dk2>
    <a:lt2>
      <a:srgbClr val="FFFDFD"/>
    </a:lt2>
    <a:accent1>
      <a:srgbClr val="00A78B"/>
    </a:accent1>
    <a:accent2>
      <a:srgbClr val="91D140"/>
    </a:accent2>
    <a:accent3>
      <a:srgbClr val="FFA300"/>
    </a:accent3>
    <a:accent4>
      <a:srgbClr val="515151"/>
    </a:accent4>
    <a:accent5>
      <a:srgbClr val="919191"/>
    </a:accent5>
    <a:accent6>
      <a:srgbClr val="CACACA"/>
    </a:accent6>
    <a:hlink>
      <a:srgbClr val="0563C1"/>
    </a:hlink>
    <a:folHlink>
      <a:srgbClr val="954F72"/>
    </a:folHlink>
  </a:clrScheme>
  <a:fontScheme name="Century Gothic">
    <a:majorFont>
      <a:latin typeface="Century Gothic"/>
      <a:ea typeface="微软雅黑"/>
      <a:cs typeface=""/>
    </a:majorFont>
    <a:minorFont>
      <a:latin typeface="Century Gothic"/>
      <a:ea typeface="微软雅黑"/>
      <a:cs typeface=""/>
    </a:minorFont>
  </a:fontScheme>
  <a:fmtScheme name="Office 主题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23074</TotalTime>
  <Words>526</Words>
  <Application>Microsoft Office PowerPoint</Application>
  <PresentationFormat>全屏显示(4:3)</PresentationFormat>
  <Paragraphs>29</Paragraphs>
  <Slides>3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3</vt:i4>
      </vt:variant>
    </vt:vector>
  </HeadingPairs>
  <TitlesOfParts>
    <vt:vector size="5" baseType="lpstr">
      <vt:lpstr>第一PPT：www.1ppt.com</vt:lpstr>
      <vt:lpstr>1_第一PPT模板网：www.1ppt.com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http://www.1ppt.com</dc:description>
  <cp:lastModifiedBy>Windows User</cp:lastModifiedBy>
  <cp:revision>1365</cp:revision>
  <dcterms:created xsi:type="dcterms:W3CDTF">2009-02-11T05:37:22Z</dcterms:created>
  <dcterms:modified xsi:type="dcterms:W3CDTF">2019-08-17T12:08:24Z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