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677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5268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286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82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roup 84"/>
          <p:cNvGrpSpPr/>
          <p:nvPr/>
        </p:nvGrpSpPr>
        <p:grpSpPr>
          <a:xfrm>
            <a:off x="1165229" y="4670287"/>
            <a:ext cx="601663" cy="359883"/>
            <a:chOff x="1238250" y="3773488"/>
            <a:chExt cx="601663" cy="531812"/>
          </a:xfrm>
        </p:grpSpPr>
        <p:sp>
          <p:nvSpPr>
            <p:cNvPr id="131" name="Freeform 40"/>
            <p:cNvSpPr>
              <a:spLocks/>
            </p:cNvSpPr>
            <p:nvPr/>
          </p:nvSpPr>
          <p:spPr bwMode="auto">
            <a:xfrm>
              <a:off x="1238250" y="3773488"/>
              <a:ext cx="301625" cy="123825"/>
            </a:xfrm>
            <a:custGeom>
              <a:avLst/>
              <a:gdLst>
                <a:gd name="T0" fmla="*/ 190 w 190"/>
                <a:gd name="T1" fmla="*/ 0 h 78"/>
                <a:gd name="T2" fmla="*/ 190 w 190"/>
                <a:gd name="T3" fmla="*/ 78 h 78"/>
                <a:gd name="T4" fmla="*/ 0 w 190"/>
                <a:gd name="T5" fmla="*/ 29 h 78"/>
                <a:gd name="T6" fmla="*/ 0 w 190"/>
                <a:gd name="T7" fmla="*/ 29 h 78"/>
                <a:gd name="T8" fmla="*/ 190 w 190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78">
                  <a:moveTo>
                    <a:pt x="190" y="0"/>
                  </a:moveTo>
                  <a:lnTo>
                    <a:pt x="190" y="7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B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2" name="Freeform 41"/>
            <p:cNvSpPr>
              <a:spLocks/>
            </p:cNvSpPr>
            <p:nvPr/>
          </p:nvSpPr>
          <p:spPr bwMode="auto">
            <a:xfrm>
              <a:off x="1539875" y="3773488"/>
              <a:ext cx="300038" cy="123825"/>
            </a:xfrm>
            <a:custGeom>
              <a:avLst/>
              <a:gdLst>
                <a:gd name="T0" fmla="*/ 0 w 189"/>
                <a:gd name="T1" fmla="*/ 0 h 78"/>
                <a:gd name="T2" fmla="*/ 189 w 189"/>
                <a:gd name="T3" fmla="*/ 29 h 78"/>
                <a:gd name="T4" fmla="*/ 189 w 189"/>
                <a:gd name="T5" fmla="*/ 29 h 78"/>
                <a:gd name="T6" fmla="*/ 0 w 189"/>
                <a:gd name="T7" fmla="*/ 78 h 78"/>
                <a:gd name="T8" fmla="*/ 0 w 189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78">
                  <a:moveTo>
                    <a:pt x="0" y="0"/>
                  </a:moveTo>
                  <a:lnTo>
                    <a:pt x="189" y="29"/>
                  </a:lnTo>
                  <a:lnTo>
                    <a:pt x="189" y="29"/>
                  </a:ln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E1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3" name="Freeform 42"/>
            <p:cNvSpPr>
              <a:spLocks/>
            </p:cNvSpPr>
            <p:nvPr/>
          </p:nvSpPr>
          <p:spPr bwMode="auto">
            <a:xfrm>
              <a:off x="1238250" y="3819525"/>
              <a:ext cx="301625" cy="485775"/>
            </a:xfrm>
            <a:custGeom>
              <a:avLst/>
              <a:gdLst>
                <a:gd name="T0" fmla="*/ 0 w 190"/>
                <a:gd name="T1" fmla="*/ 0 h 306"/>
                <a:gd name="T2" fmla="*/ 190 w 190"/>
                <a:gd name="T3" fmla="*/ 49 h 306"/>
                <a:gd name="T4" fmla="*/ 190 w 190"/>
                <a:gd name="T5" fmla="*/ 306 h 306"/>
                <a:gd name="T6" fmla="*/ 0 w 190"/>
                <a:gd name="T7" fmla="*/ 244 h 306"/>
                <a:gd name="T8" fmla="*/ 0 w 190"/>
                <a:gd name="T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06">
                  <a:moveTo>
                    <a:pt x="0" y="0"/>
                  </a:moveTo>
                  <a:lnTo>
                    <a:pt x="190" y="49"/>
                  </a:lnTo>
                  <a:lnTo>
                    <a:pt x="190" y="306"/>
                  </a:lnTo>
                  <a:lnTo>
                    <a:pt x="0" y="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4" name="Freeform 43"/>
            <p:cNvSpPr>
              <a:spLocks/>
            </p:cNvSpPr>
            <p:nvPr/>
          </p:nvSpPr>
          <p:spPr bwMode="auto">
            <a:xfrm>
              <a:off x="1539875" y="3819525"/>
              <a:ext cx="300038" cy="485775"/>
            </a:xfrm>
            <a:custGeom>
              <a:avLst/>
              <a:gdLst>
                <a:gd name="T0" fmla="*/ 189 w 189"/>
                <a:gd name="T1" fmla="*/ 0 h 306"/>
                <a:gd name="T2" fmla="*/ 189 w 189"/>
                <a:gd name="T3" fmla="*/ 244 h 306"/>
                <a:gd name="T4" fmla="*/ 0 w 189"/>
                <a:gd name="T5" fmla="*/ 306 h 306"/>
                <a:gd name="T6" fmla="*/ 0 w 189"/>
                <a:gd name="T7" fmla="*/ 49 h 306"/>
                <a:gd name="T8" fmla="*/ 189 w 189"/>
                <a:gd name="T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306">
                  <a:moveTo>
                    <a:pt x="189" y="0"/>
                  </a:moveTo>
                  <a:lnTo>
                    <a:pt x="189" y="244"/>
                  </a:lnTo>
                  <a:lnTo>
                    <a:pt x="0" y="306"/>
                  </a:lnTo>
                  <a:lnTo>
                    <a:pt x="0" y="49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B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35" name="Group 85"/>
          <p:cNvGrpSpPr/>
          <p:nvPr/>
        </p:nvGrpSpPr>
        <p:grpSpPr>
          <a:xfrm>
            <a:off x="2182817" y="4345856"/>
            <a:ext cx="604837" cy="684317"/>
            <a:chOff x="2246313" y="3294063"/>
            <a:chExt cx="604837" cy="1011238"/>
          </a:xfrm>
        </p:grpSpPr>
        <p:sp>
          <p:nvSpPr>
            <p:cNvPr id="136" name="Freeform 44"/>
            <p:cNvSpPr>
              <a:spLocks/>
            </p:cNvSpPr>
            <p:nvPr/>
          </p:nvSpPr>
          <p:spPr bwMode="auto">
            <a:xfrm>
              <a:off x="2246313" y="3294063"/>
              <a:ext cx="303213" cy="122238"/>
            </a:xfrm>
            <a:custGeom>
              <a:avLst/>
              <a:gdLst>
                <a:gd name="T0" fmla="*/ 191 w 191"/>
                <a:gd name="T1" fmla="*/ 0 h 77"/>
                <a:gd name="T2" fmla="*/ 191 w 191"/>
                <a:gd name="T3" fmla="*/ 77 h 77"/>
                <a:gd name="T4" fmla="*/ 0 w 191"/>
                <a:gd name="T5" fmla="*/ 30 h 77"/>
                <a:gd name="T6" fmla="*/ 0 w 191"/>
                <a:gd name="T7" fmla="*/ 30 h 77"/>
                <a:gd name="T8" fmla="*/ 191 w 191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77">
                  <a:moveTo>
                    <a:pt x="191" y="0"/>
                  </a:moveTo>
                  <a:lnTo>
                    <a:pt x="191" y="7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7" name="Freeform 45"/>
            <p:cNvSpPr>
              <a:spLocks/>
            </p:cNvSpPr>
            <p:nvPr/>
          </p:nvSpPr>
          <p:spPr bwMode="auto">
            <a:xfrm>
              <a:off x="2549525" y="3294063"/>
              <a:ext cx="300038" cy="122238"/>
            </a:xfrm>
            <a:custGeom>
              <a:avLst/>
              <a:gdLst>
                <a:gd name="T0" fmla="*/ 0 w 189"/>
                <a:gd name="T1" fmla="*/ 0 h 77"/>
                <a:gd name="T2" fmla="*/ 189 w 189"/>
                <a:gd name="T3" fmla="*/ 30 h 77"/>
                <a:gd name="T4" fmla="*/ 189 w 189"/>
                <a:gd name="T5" fmla="*/ 30 h 77"/>
                <a:gd name="T6" fmla="*/ 0 w 189"/>
                <a:gd name="T7" fmla="*/ 77 h 77"/>
                <a:gd name="T8" fmla="*/ 0 w 18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77">
                  <a:moveTo>
                    <a:pt x="0" y="0"/>
                  </a:moveTo>
                  <a:lnTo>
                    <a:pt x="189" y="30"/>
                  </a:lnTo>
                  <a:lnTo>
                    <a:pt x="189" y="3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8" name="Freeform 46"/>
            <p:cNvSpPr>
              <a:spLocks/>
            </p:cNvSpPr>
            <p:nvPr/>
          </p:nvSpPr>
          <p:spPr bwMode="auto">
            <a:xfrm>
              <a:off x="2246313" y="3341688"/>
              <a:ext cx="303213" cy="963613"/>
            </a:xfrm>
            <a:custGeom>
              <a:avLst/>
              <a:gdLst>
                <a:gd name="T0" fmla="*/ 0 w 191"/>
                <a:gd name="T1" fmla="*/ 0 h 607"/>
                <a:gd name="T2" fmla="*/ 191 w 191"/>
                <a:gd name="T3" fmla="*/ 47 h 607"/>
                <a:gd name="T4" fmla="*/ 191 w 191"/>
                <a:gd name="T5" fmla="*/ 607 h 607"/>
                <a:gd name="T6" fmla="*/ 2 w 191"/>
                <a:gd name="T7" fmla="*/ 545 h 607"/>
                <a:gd name="T8" fmla="*/ 0 w 191"/>
                <a:gd name="T9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607">
                  <a:moveTo>
                    <a:pt x="0" y="0"/>
                  </a:moveTo>
                  <a:lnTo>
                    <a:pt x="191" y="47"/>
                  </a:lnTo>
                  <a:lnTo>
                    <a:pt x="191" y="607"/>
                  </a:lnTo>
                  <a:lnTo>
                    <a:pt x="2" y="5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9" name="Freeform 47"/>
            <p:cNvSpPr>
              <a:spLocks/>
            </p:cNvSpPr>
            <p:nvPr/>
          </p:nvSpPr>
          <p:spPr bwMode="auto">
            <a:xfrm>
              <a:off x="2549525" y="3341688"/>
              <a:ext cx="301625" cy="963613"/>
            </a:xfrm>
            <a:custGeom>
              <a:avLst/>
              <a:gdLst>
                <a:gd name="T0" fmla="*/ 189 w 190"/>
                <a:gd name="T1" fmla="*/ 0 h 607"/>
                <a:gd name="T2" fmla="*/ 190 w 190"/>
                <a:gd name="T3" fmla="*/ 545 h 607"/>
                <a:gd name="T4" fmla="*/ 0 w 190"/>
                <a:gd name="T5" fmla="*/ 607 h 607"/>
                <a:gd name="T6" fmla="*/ 0 w 190"/>
                <a:gd name="T7" fmla="*/ 47 h 607"/>
                <a:gd name="T8" fmla="*/ 189 w 190"/>
                <a:gd name="T9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607">
                  <a:moveTo>
                    <a:pt x="189" y="0"/>
                  </a:moveTo>
                  <a:lnTo>
                    <a:pt x="190" y="545"/>
                  </a:lnTo>
                  <a:lnTo>
                    <a:pt x="0" y="607"/>
                  </a:lnTo>
                  <a:lnTo>
                    <a:pt x="0" y="47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40" name="Group 88"/>
          <p:cNvGrpSpPr/>
          <p:nvPr/>
        </p:nvGrpSpPr>
        <p:grpSpPr>
          <a:xfrm>
            <a:off x="3191673" y="4049353"/>
            <a:ext cx="601663" cy="980817"/>
            <a:chOff x="3257550" y="2855913"/>
            <a:chExt cx="601663" cy="1449387"/>
          </a:xfrm>
        </p:grpSpPr>
        <p:sp>
          <p:nvSpPr>
            <p:cNvPr id="141" name="Freeform 48"/>
            <p:cNvSpPr>
              <a:spLocks/>
            </p:cNvSpPr>
            <p:nvPr/>
          </p:nvSpPr>
          <p:spPr bwMode="auto">
            <a:xfrm>
              <a:off x="3257550" y="2855913"/>
              <a:ext cx="301625" cy="120650"/>
            </a:xfrm>
            <a:custGeom>
              <a:avLst/>
              <a:gdLst>
                <a:gd name="T0" fmla="*/ 190 w 190"/>
                <a:gd name="T1" fmla="*/ 0 h 76"/>
                <a:gd name="T2" fmla="*/ 190 w 190"/>
                <a:gd name="T3" fmla="*/ 76 h 76"/>
                <a:gd name="T4" fmla="*/ 0 w 190"/>
                <a:gd name="T5" fmla="*/ 29 h 76"/>
                <a:gd name="T6" fmla="*/ 0 w 190"/>
                <a:gd name="T7" fmla="*/ 29 h 76"/>
                <a:gd name="T8" fmla="*/ 190 w 190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76">
                  <a:moveTo>
                    <a:pt x="190" y="0"/>
                  </a:moveTo>
                  <a:lnTo>
                    <a:pt x="190" y="76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B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2" name="Freeform 49"/>
            <p:cNvSpPr>
              <a:spLocks/>
            </p:cNvSpPr>
            <p:nvPr/>
          </p:nvSpPr>
          <p:spPr bwMode="auto">
            <a:xfrm>
              <a:off x="3559175" y="2855913"/>
              <a:ext cx="300038" cy="120650"/>
            </a:xfrm>
            <a:custGeom>
              <a:avLst/>
              <a:gdLst>
                <a:gd name="T0" fmla="*/ 0 w 189"/>
                <a:gd name="T1" fmla="*/ 0 h 76"/>
                <a:gd name="T2" fmla="*/ 189 w 189"/>
                <a:gd name="T3" fmla="*/ 29 h 76"/>
                <a:gd name="T4" fmla="*/ 189 w 189"/>
                <a:gd name="T5" fmla="*/ 29 h 76"/>
                <a:gd name="T6" fmla="*/ 0 w 189"/>
                <a:gd name="T7" fmla="*/ 76 h 76"/>
                <a:gd name="T8" fmla="*/ 0 w 189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76">
                  <a:moveTo>
                    <a:pt x="0" y="0"/>
                  </a:moveTo>
                  <a:lnTo>
                    <a:pt x="189" y="29"/>
                  </a:lnTo>
                  <a:lnTo>
                    <a:pt x="189" y="29"/>
                  </a:lnTo>
                  <a:lnTo>
                    <a:pt x="0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E1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3" name="Freeform 50"/>
            <p:cNvSpPr>
              <a:spLocks/>
            </p:cNvSpPr>
            <p:nvPr/>
          </p:nvSpPr>
          <p:spPr bwMode="auto">
            <a:xfrm>
              <a:off x="3257550" y="2901950"/>
              <a:ext cx="301625" cy="1403350"/>
            </a:xfrm>
            <a:custGeom>
              <a:avLst/>
              <a:gdLst>
                <a:gd name="T0" fmla="*/ 0 w 190"/>
                <a:gd name="T1" fmla="*/ 0 h 884"/>
                <a:gd name="T2" fmla="*/ 190 w 190"/>
                <a:gd name="T3" fmla="*/ 47 h 884"/>
                <a:gd name="T4" fmla="*/ 190 w 190"/>
                <a:gd name="T5" fmla="*/ 884 h 884"/>
                <a:gd name="T6" fmla="*/ 0 w 190"/>
                <a:gd name="T7" fmla="*/ 822 h 884"/>
                <a:gd name="T8" fmla="*/ 0 w 190"/>
                <a:gd name="T9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884">
                  <a:moveTo>
                    <a:pt x="0" y="0"/>
                  </a:moveTo>
                  <a:lnTo>
                    <a:pt x="190" y="47"/>
                  </a:lnTo>
                  <a:lnTo>
                    <a:pt x="190" y="884"/>
                  </a:lnTo>
                  <a:lnTo>
                    <a:pt x="0" y="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4" name="Freeform 51"/>
            <p:cNvSpPr>
              <a:spLocks/>
            </p:cNvSpPr>
            <p:nvPr/>
          </p:nvSpPr>
          <p:spPr bwMode="auto">
            <a:xfrm>
              <a:off x="3559175" y="2901950"/>
              <a:ext cx="300038" cy="1403350"/>
            </a:xfrm>
            <a:custGeom>
              <a:avLst/>
              <a:gdLst>
                <a:gd name="T0" fmla="*/ 189 w 189"/>
                <a:gd name="T1" fmla="*/ 0 h 884"/>
                <a:gd name="T2" fmla="*/ 189 w 189"/>
                <a:gd name="T3" fmla="*/ 822 h 884"/>
                <a:gd name="T4" fmla="*/ 0 w 189"/>
                <a:gd name="T5" fmla="*/ 884 h 884"/>
                <a:gd name="T6" fmla="*/ 0 w 189"/>
                <a:gd name="T7" fmla="*/ 47 h 884"/>
                <a:gd name="T8" fmla="*/ 189 w 189"/>
                <a:gd name="T9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884">
                  <a:moveTo>
                    <a:pt x="189" y="0"/>
                  </a:moveTo>
                  <a:lnTo>
                    <a:pt x="189" y="822"/>
                  </a:lnTo>
                  <a:lnTo>
                    <a:pt x="0" y="884"/>
                  </a:lnTo>
                  <a:lnTo>
                    <a:pt x="0" y="47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B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45" name="Group 89"/>
          <p:cNvGrpSpPr/>
          <p:nvPr/>
        </p:nvGrpSpPr>
        <p:grpSpPr>
          <a:xfrm>
            <a:off x="4201324" y="3723847"/>
            <a:ext cx="604837" cy="1306325"/>
            <a:chOff x="4265613" y="2374900"/>
            <a:chExt cx="604837" cy="1930401"/>
          </a:xfrm>
        </p:grpSpPr>
        <p:sp>
          <p:nvSpPr>
            <p:cNvPr id="146" name="Freeform 52"/>
            <p:cNvSpPr>
              <a:spLocks/>
            </p:cNvSpPr>
            <p:nvPr/>
          </p:nvSpPr>
          <p:spPr bwMode="auto">
            <a:xfrm>
              <a:off x="4265613" y="2374900"/>
              <a:ext cx="303213" cy="123825"/>
            </a:xfrm>
            <a:custGeom>
              <a:avLst/>
              <a:gdLst>
                <a:gd name="T0" fmla="*/ 191 w 191"/>
                <a:gd name="T1" fmla="*/ 0 h 78"/>
                <a:gd name="T2" fmla="*/ 191 w 191"/>
                <a:gd name="T3" fmla="*/ 78 h 78"/>
                <a:gd name="T4" fmla="*/ 0 w 191"/>
                <a:gd name="T5" fmla="*/ 29 h 78"/>
                <a:gd name="T6" fmla="*/ 0 w 191"/>
                <a:gd name="T7" fmla="*/ 29 h 78"/>
                <a:gd name="T8" fmla="*/ 191 w 191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78">
                  <a:moveTo>
                    <a:pt x="191" y="0"/>
                  </a:moveTo>
                  <a:lnTo>
                    <a:pt x="191" y="7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7" name="Freeform 53"/>
            <p:cNvSpPr>
              <a:spLocks/>
            </p:cNvSpPr>
            <p:nvPr/>
          </p:nvSpPr>
          <p:spPr bwMode="auto">
            <a:xfrm>
              <a:off x="4568825" y="2374900"/>
              <a:ext cx="300038" cy="123825"/>
            </a:xfrm>
            <a:custGeom>
              <a:avLst/>
              <a:gdLst>
                <a:gd name="T0" fmla="*/ 0 w 189"/>
                <a:gd name="T1" fmla="*/ 0 h 78"/>
                <a:gd name="T2" fmla="*/ 189 w 189"/>
                <a:gd name="T3" fmla="*/ 29 h 78"/>
                <a:gd name="T4" fmla="*/ 189 w 189"/>
                <a:gd name="T5" fmla="*/ 29 h 78"/>
                <a:gd name="T6" fmla="*/ 0 w 189"/>
                <a:gd name="T7" fmla="*/ 78 h 78"/>
                <a:gd name="T8" fmla="*/ 0 w 189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78">
                  <a:moveTo>
                    <a:pt x="0" y="0"/>
                  </a:moveTo>
                  <a:lnTo>
                    <a:pt x="189" y="29"/>
                  </a:lnTo>
                  <a:lnTo>
                    <a:pt x="189" y="29"/>
                  </a:ln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8" name="Freeform 54"/>
            <p:cNvSpPr>
              <a:spLocks/>
            </p:cNvSpPr>
            <p:nvPr/>
          </p:nvSpPr>
          <p:spPr bwMode="auto">
            <a:xfrm>
              <a:off x="4265613" y="2420938"/>
              <a:ext cx="303213" cy="1884363"/>
            </a:xfrm>
            <a:custGeom>
              <a:avLst/>
              <a:gdLst>
                <a:gd name="T0" fmla="*/ 0 w 191"/>
                <a:gd name="T1" fmla="*/ 0 h 1187"/>
                <a:gd name="T2" fmla="*/ 191 w 191"/>
                <a:gd name="T3" fmla="*/ 49 h 1187"/>
                <a:gd name="T4" fmla="*/ 191 w 191"/>
                <a:gd name="T5" fmla="*/ 1187 h 1187"/>
                <a:gd name="T6" fmla="*/ 1 w 191"/>
                <a:gd name="T7" fmla="*/ 1125 h 1187"/>
                <a:gd name="T8" fmla="*/ 0 w 191"/>
                <a:gd name="T9" fmla="*/ 0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187">
                  <a:moveTo>
                    <a:pt x="0" y="0"/>
                  </a:moveTo>
                  <a:lnTo>
                    <a:pt x="191" y="49"/>
                  </a:lnTo>
                  <a:lnTo>
                    <a:pt x="191" y="1187"/>
                  </a:lnTo>
                  <a:lnTo>
                    <a:pt x="1" y="1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9" name="Freeform 55"/>
            <p:cNvSpPr>
              <a:spLocks/>
            </p:cNvSpPr>
            <p:nvPr/>
          </p:nvSpPr>
          <p:spPr bwMode="auto">
            <a:xfrm>
              <a:off x="4568825" y="2420938"/>
              <a:ext cx="301625" cy="1884363"/>
            </a:xfrm>
            <a:custGeom>
              <a:avLst/>
              <a:gdLst>
                <a:gd name="T0" fmla="*/ 189 w 190"/>
                <a:gd name="T1" fmla="*/ 0 h 1187"/>
                <a:gd name="T2" fmla="*/ 190 w 190"/>
                <a:gd name="T3" fmla="*/ 1125 h 1187"/>
                <a:gd name="T4" fmla="*/ 0 w 190"/>
                <a:gd name="T5" fmla="*/ 1187 h 1187"/>
                <a:gd name="T6" fmla="*/ 0 w 190"/>
                <a:gd name="T7" fmla="*/ 49 h 1187"/>
                <a:gd name="T8" fmla="*/ 189 w 190"/>
                <a:gd name="T9" fmla="*/ 0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187">
                  <a:moveTo>
                    <a:pt x="189" y="0"/>
                  </a:moveTo>
                  <a:lnTo>
                    <a:pt x="190" y="1125"/>
                  </a:lnTo>
                  <a:lnTo>
                    <a:pt x="0" y="1187"/>
                  </a:lnTo>
                  <a:lnTo>
                    <a:pt x="0" y="49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50" name="Group 92"/>
          <p:cNvGrpSpPr/>
          <p:nvPr/>
        </p:nvGrpSpPr>
        <p:grpSpPr>
          <a:xfrm>
            <a:off x="5210576" y="3448831"/>
            <a:ext cx="601663" cy="1581341"/>
            <a:chOff x="5276850" y="1968500"/>
            <a:chExt cx="601663" cy="2336801"/>
          </a:xfrm>
        </p:grpSpPr>
        <p:sp>
          <p:nvSpPr>
            <p:cNvPr id="151" name="Freeform 56"/>
            <p:cNvSpPr>
              <a:spLocks/>
            </p:cNvSpPr>
            <p:nvPr/>
          </p:nvSpPr>
          <p:spPr bwMode="auto">
            <a:xfrm>
              <a:off x="5276850" y="1968500"/>
              <a:ext cx="300038" cy="120650"/>
            </a:xfrm>
            <a:custGeom>
              <a:avLst/>
              <a:gdLst>
                <a:gd name="T0" fmla="*/ 189 w 189"/>
                <a:gd name="T1" fmla="*/ 0 h 76"/>
                <a:gd name="T2" fmla="*/ 189 w 189"/>
                <a:gd name="T3" fmla="*/ 76 h 76"/>
                <a:gd name="T4" fmla="*/ 0 w 189"/>
                <a:gd name="T5" fmla="*/ 29 h 76"/>
                <a:gd name="T6" fmla="*/ 0 w 189"/>
                <a:gd name="T7" fmla="*/ 29 h 76"/>
                <a:gd name="T8" fmla="*/ 189 w 189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76">
                  <a:moveTo>
                    <a:pt x="189" y="0"/>
                  </a:moveTo>
                  <a:lnTo>
                    <a:pt x="189" y="76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B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2" name="Freeform 57"/>
            <p:cNvSpPr>
              <a:spLocks/>
            </p:cNvSpPr>
            <p:nvPr/>
          </p:nvSpPr>
          <p:spPr bwMode="auto">
            <a:xfrm>
              <a:off x="5576888" y="1968500"/>
              <a:ext cx="301625" cy="120650"/>
            </a:xfrm>
            <a:custGeom>
              <a:avLst/>
              <a:gdLst>
                <a:gd name="T0" fmla="*/ 0 w 190"/>
                <a:gd name="T1" fmla="*/ 0 h 76"/>
                <a:gd name="T2" fmla="*/ 190 w 190"/>
                <a:gd name="T3" fmla="*/ 29 h 76"/>
                <a:gd name="T4" fmla="*/ 190 w 190"/>
                <a:gd name="T5" fmla="*/ 29 h 76"/>
                <a:gd name="T6" fmla="*/ 0 w 190"/>
                <a:gd name="T7" fmla="*/ 76 h 76"/>
                <a:gd name="T8" fmla="*/ 0 w 190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76">
                  <a:moveTo>
                    <a:pt x="0" y="0"/>
                  </a:moveTo>
                  <a:lnTo>
                    <a:pt x="190" y="29"/>
                  </a:lnTo>
                  <a:lnTo>
                    <a:pt x="190" y="29"/>
                  </a:lnTo>
                  <a:lnTo>
                    <a:pt x="0" y="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E1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3" name="Freeform 58"/>
            <p:cNvSpPr>
              <a:spLocks/>
            </p:cNvSpPr>
            <p:nvPr/>
          </p:nvSpPr>
          <p:spPr bwMode="auto">
            <a:xfrm>
              <a:off x="5276850" y="2014538"/>
              <a:ext cx="300038" cy="2290763"/>
            </a:xfrm>
            <a:custGeom>
              <a:avLst/>
              <a:gdLst>
                <a:gd name="T0" fmla="*/ 0 w 189"/>
                <a:gd name="T1" fmla="*/ 0 h 1443"/>
                <a:gd name="T2" fmla="*/ 189 w 189"/>
                <a:gd name="T3" fmla="*/ 47 h 1443"/>
                <a:gd name="T4" fmla="*/ 189 w 189"/>
                <a:gd name="T5" fmla="*/ 1443 h 1443"/>
                <a:gd name="T6" fmla="*/ 0 w 189"/>
                <a:gd name="T7" fmla="*/ 1381 h 1443"/>
                <a:gd name="T8" fmla="*/ 0 w 189"/>
                <a:gd name="T9" fmla="*/ 0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443">
                  <a:moveTo>
                    <a:pt x="0" y="0"/>
                  </a:moveTo>
                  <a:lnTo>
                    <a:pt x="189" y="47"/>
                  </a:lnTo>
                  <a:lnTo>
                    <a:pt x="189" y="1443"/>
                  </a:lnTo>
                  <a:lnTo>
                    <a:pt x="0" y="13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4" name="Freeform 59"/>
            <p:cNvSpPr>
              <a:spLocks/>
            </p:cNvSpPr>
            <p:nvPr/>
          </p:nvSpPr>
          <p:spPr bwMode="auto">
            <a:xfrm>
              <a:off x="5576888" y="2014538"/>
              <a:ext cx="301625" cy="2290763"/>
            </a:xfrm>
            <a:custGeom>
              <a:avLst/>
              <a:gdLst>
                <a:gd name="T0" fmla="*/ 190 w 190"/>
                <a:gd name="T1" fmla="*/ 0 h 1443"/>
                <a:gd name="T2" fmla="*/ 190 w 190"/>
                <a:gd name="T3" fmla="*/ 1381 h 1443"/>
                <a:gd name="T4" fmla="*/ 0 w 190"/>
                <a:gd name="T5" fmla="*/ 1443 h 1443"/>
                <a:gd name="T6" fmla="*/ 0 w 190"/>
                <a:gd name="T7" fmla="*/ 47 h 1443"/>
                <a:gd name="T8" fmla="*/ 190 w 190"/>
                <a:gd name="T9" fmla="*/ 0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443">
                  <a:moveTo>
                    <a:pt x="190" y="0"/>
                  </a:moveTo>
                  <a:lnTo>
                    <a:pt x="190" y="1381"/>
                  </a:lnTo>
                  <a:lnTo>
                    <a:pt x="0" y="1443"/>
                  </a:lnTo>
                  <a:lnTo>
                    <a:pt x="0" y="47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B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55" name="Group 94"/>
          <p:cNvGrpSpPr/>
          <p:nvPr/>
        </p:nvGrpSpPr>
        <p:grpSpPr>
          <a:xfrm>
            <a:off x="6221417" y="3091095"/>
            <a:ext cx="604837" cy="1939076"/>
            <a:chOff x="6284913" y="1439863"/>
            <a:chExt cx="604837" cy="2865438"/>
          </a:xfrm>
        </p:grpSpPr>
        <p:sp>
          <p:nvSpPr>
            <p:cNvPr id="156" name="Freeform 60"/>
            <p:cNvSpPr>
              <a:spLocks/>
            </p:cNvSpPr>
            <p:nvPr/>
          </p:nvSpPr>
          <p:spPr bwMode="auto">
            <a:xfrm>
              <a:off x="6284913" y="1439863"/>
              <a:ext cx="303213" cy="123825"/>
            </a:xfrm>
            <a:custGeom>
              <a:avLst/>
              <a:gdLst>
                <a:gd name="T0" fmla="*/ 191 w 191"/>
                <a:gd name="T1" fmla="*/ 0 h 78"/>
                <a:gd name="T2" fmla="*/ 191 w 191"/>
                <a:gd name="T3" fmla="*/ 78 h 78"/>
                <a:gd name="T4" fmla="*/ 0 w 191"/>
                <a:gd name="T5" fmla="*/ 30 h 78"/>
                <a:gd name="T6" fmla="*/ 0 w 191"/>
                <a:gd name="T7" fmla="*/ 30 h 78"/>
                <a:gd name="T8" fmla="*/ 191 w 191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78">
                  <a:moveTo>
                    <a:pt x="191" y="0"/>
                  </a:moveTo>
                  <a:lnTo>
                    <a:pt x="191" y="7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7" name="Freeform 61"/>
            <p:cNvSpPr>
              <a:spLocks/>
            </p:cNvSpPr>
            <p:nvPr/>
          </p:nvSpPr>
          <p:spPr bwMode="auto">
            <a:xfrm>
              <a:off x="6588125" y="1439863"/>
              <a:ext cx="298450" cy="123825"/>
            </a:xfrm>
            <a:custGeom>
              <a:avLst/>
              <a:gdLst>
                <a:gd name="T0" fmla="*/ 0 w 188"/>
                <a:gd name="T1" fmla="*/ 0 h 78"/>
                <a:gd name="T2" fmla="*/ 188 w 188"/>
                <a:gd name="T3" fmla="*/ 30 h 78"/>
                <a:gd name="T4" fmla="*/ 188 w 188"/>
                <a:gd name="T5" fmla="*/ 30 h 78"/>
                <a:gd name="T6" fmla="*/ 0 w 188"/>
                <a:gd name="T7" fmla="*/ 78 h 78"/>
                <a:gd name="T8" fmla="*/ 0 w 188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78">
                  <a:moveTo>
                    <a:pt x="0" y="0"/>
                  </a:moveTo>
                  <a:lnTo>
                    <a:pt x="188" y="30"/>
                  </a:lnTo>
                  <a:lnTo>
                    <a:pt x="188" y="30"/>
                  </a:ln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8" name="Freeform 62"/>
            <p:cNvSpPr>
              <a:spLocks/>
            </p:cNvSpPr>
            <p:nvPr/>
          </p:nvSpPr>
          <p:spPr bwMode="auto">
            <a:xfrm>
              <a:off x="6284913" y="1487488"/>
              <a:ext cx="303213" cy="2817813"/>
            </a:xfrm>
            <a:custGeom>
              <a:avLst/>
              <a:gdLst>
                <a:gd name="T0" fmla="*/ 0 w 191"/>
                <a:gd name="T1" fmla="*/ 0 h 1775"/>
                <a:gd name="T2" fmla="*/ 191 w 191"/>
                <a:gd name="T3" fmla="*/ 48 h 1775"/>
                <a:gd name="T4" fmla="*/ 191 w 191"/>
                <a:gd name="T5" fmla="*/ 1775 h 1775"/>
                <a:gd name="T6" fmla="*/ 1 w 191"/>
                <a:gd name="T7" fmla="*/ 1713 h 1775"/>
                <a:gd name="T8" fmla="*/ 0 w 191"/>
                <a:gd name="T9" fmla="*/ 0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775">
                  <a:moveTo>
                    <a:pt x="0" y="0"/>
                  </a:moveTo>
                  <a:lnTo>
                    <a:pt x="191" y="48"/>
                  </a:lnTo>
                  <a:lnTo>
                    <a:pt x="191" y="1775"/>
                  </a:lnTo>
                  <a:lnTo>
                    <a:pt x="1" y="1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9" name="Freeform 63"/>
            <p:cNvSpPr>
              <a:spLocks/>
            </p:cNvSpPr>
            <p:nvPr/>
          </p:nvSpPr>
          <p:spPr bwMode="auto">
            <a:xfrm>
              <a:off x="6588125" y="1487488"/>
              <a:ext cx="301625" cy="2817813"/>
            </a:xfrm>
            <a:custGeom>
              <a:avLst/>
              <a:gdLst>
                <a:gd name="T0" fmla="*/ 188 w 190"/>
                <a:gd name="T1" fmla="*/ 0 h 1775"/>
                <a:gd name="T2" fmla="*/ 190 w 190"/>
                <a:gd name="T3" fmla="*/ 1713 h 1775"/>
                <a:gd name="T4" fmla="*/ 0 w 190"/>
                <a:gd name="T5" fmla="*/ 1775 h 1775"/>
                <a:gd name="T6" fmla="*/ 0 w 190"/>
                <a:gd name="T7" fmla="*/ 48 h 1775"/>
                <a:gd name="T8" fmla="*/ 188 w 190"/>
                <a:gd name="T9" fmla="*/ 0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75">
                  <a:moveTo>
                    <a:pt x="188" y="0"/>
                  </a:moveTo>
                  <a:lnTo>
                    <a:pt x="190" y="1713"/>
                  </a:lnTo>
                  <a:lnTo>
                    <a:pt x="0" y="1775"/>
                  </a:lnTo>
                  <a:lnTo>
                    <a:pt x="0" y="48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60" name="Group 95"/>
          <p:cNvGrpSpPr/>
          <p:nvPr/>
        </p:nvGrpSpPr>
        <p:grpSpPr>
          <a:xfrm>
            <a:off x="7232654" y="2687167"/>
            <a:ext cx="601663" cy="2343004"/>
            <a:chOff x="7296150" y="842963"/>
            <a:chExt cx="601663" cy="3462337"/>
          </a:xfrm>
        </p:grpSpPr>
        <p:sp>
          <p:nvSpPr>
            <p:cNvPr id="161" name="Freeform 64"/>
            <p:cNvSpPr>
              <a:spLocks/>
            </p:cNvSpPr>
            <p:nvPr/>
          </p:nvSpPr>
          <p:spPr bwMode="auto">
            <a:xfrm>
              <a:off x="7296150" y="842963"/>
              <a:ext cx="300038" cy="122238"/>
            </a:xfrm>
            <a:custGeom>
              <a:avLst/>
              <a:gdLst>
                <a:gd name="T0" fmla="*/ 189 w 189"/>
                <a:gd name="T1" fmla="*/ 0 h 77"/>
                <a:gd name="T2" fmla="*/ 189 w 189"/>
                <a:gd name="T3" fmla="*/ 77 h 77"/>
                <a:gd name="T4" fmla="*/ 0 w 189"/>
                <a:gd name="T5" fmla="*/ 29 h 77"/>
                <a:gd name="T6" fmla="*/ 0 w 189"/>
                <a:gd name="T7" fmla="*/ 29 h 77"/>
                <a:gd name="T8" fmla="*/ 189 w 18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77">
                  <a:moveTo>
                    <a:pt x="189" y="0"/>
                  </a:moveTo>
                  <a:lnTo>
                    <a:pt x="189" y="77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B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2" name="Freeform 65"/>
            <p:cNvSpPr>
              <a:spLocks/>
            </p:cNvSpPr>
            <p:nvPr/>
          </p:nvSpPr>
          <p:spPr bwMode="auto">
            <a:xfrm>
              <a:off x="7596188" y="842963"/>
              <a:ext cx="301625" cy="122238"/>
            </a:xfrm>
            <a:custGeom>
              <a:avLst/>
              <a:gdLst>
                <a:gd name="T0" fmla="*/ 0 w 190"/>
                <a:gd name="T1" fmla="*/ 0 h 77"/>
                <a:gd name="T2" fmla="*/ 190 w 190"/>
                <a:gd name="T3" fmla="*/ 29 h 77"/>
                <a:gd name="T4" fmla="*/ 190 w 190"/>
                <a:gd name="T5" fmla="*/ 29 h 77"/>
                <a:gd name="T6" fmla="*/ 0 w 190"/>
                <a:gd name="T7" fmla="*/ 77 h 77"/>
                <a:gd name="T8" fmla="*/ 0 w 190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77">
                  <a:moveTo>
                    <a:pt x="0" y="0"/>
                  </a:moveTo>
                  <a:lnTo>
                    <a:pt x="190" y="29"/>
                  </a:lnTo>
                  <a:lnTo>
                    <a:pt x="190" y="29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E1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3" name="Freeform 66"/>
            <p:cNvSpPr>
              <a:spLocks/>
            </p:cNvSpPr>
            <p:nvPr/>
          </p:nvSpPr>
          <p:spPr bwMode="auto">
            <a:xfrm>
              <a:off x="7296150" y="889000"/>
              <a:ext cx="300038" cy="3416300"/>
            </a:xfrm>
            <a:custGeom>
              <a:avLst/>
              <a:gdLst>
                <a:gd name="T0" fmla="*/ 0 w 189"/>
                <a:gd name="T1" fmla="*/ 0 h 2152"/>
                <a:gd name="T2" fmla="*/ 189 w 189"/>
                <a:gd name="T3" fmla="*/ 48 h 2152"/>
                <a:gd name="T4" fmla="*/ 189 w 189"/>
                <a:gd name="T5" fmla="*/ 2152 h 2152"/>
                <a:gd name="T6" fmla="*/ 0 w 189"/>
                <a:gd name="T7" fmla="*/ 2090 h 2152"/>
                <a:gd name="T8" fmla="*/ 0 w 189"/>
                <a:gd name="T9" fmla="*/ 0 h 2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2152">
                  <a:moveTo>
                    <a:pt x="0" y="0"/>
                  </a:moveTo>
                  <a:lnTo>
                    <a:pt x="189" y="48"/>
                  </a:lnTo>
                  <a:lnTo>
                    <a:pt x="189" y="2152"/>
                  </a:lnTo>
                  <a:lnTo>
                    <a:pt x="0" y="20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4" name="Freeform 67"/>
            <p:cNvSpPr>
              <a:spLocks/>
            </p:cNvSpPr>
            <p:nvPr/>
          </p:nvSpPr>
          <p:spPr bwMode="auto">
            <a:xfrm>
              <a:off x="7596188" y="889000"/>
              <a:ext cx="301625" cy="3416300"/>
            </a:xfrm>
            <a:custGeom>
              <a:avLst/>
              <a:gdLst>
                <a:gd name="T0" fmla="*/ 190 w 190"/>
                <a:gd name="T1" fmla="*/ 0 h 2152"/>
                <a:gd name="T2" fmla="*/ 190 w 190"/>
                <a:gd name="T3" fmla="*/ 2090 h 2152"/>
                <a:gd name="T4" fmla="*/ 0 w 190"/>
                <a:gd name="T5" fmla="*/ 2152 h 2152"/>
                <a:gd name="T6" fmla="*/ 0 w 190"/>
                <a:gd name="T7" fmla="*/ 48 h 2152"/>
                <a:gd name="T8" fmla="*/ 190 w 190"/>
                <a:gd name="T9" fmla="*/ 0 h 2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152">
                  <a:moveTo>
                    <a:pt x="190" y="0"/>
                  </a:moveTo>
                  <a:lnTo>
                    <a:pt x="190" y="2090"/>
                  </a:lnTo>
                  <a:lnTo>
                    <a:pt x="0" y="2152"/>
                  </a:lnTo>
                  <a:lnTo>
                    <a:pt x="0" y="48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0B0F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61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1193800" y="4262459"/>
            <a:ext cx="544514" cy="646317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B0F0"/>
                </a:solidFill>
                <a:latin typeface="Bebas Neue" pitchFamily="34" charset="0"/>
              </a:rPr>
              <a:t>20%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2212975" y="3946344"/>
            <a:ext cx="544514" cy="646317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Bebas Neue" pitchFamily="34" charset="0"/>
              </a:rPr>
              <a:t>30%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3220244" y="3622987"/>
            <a:ext cx="544514" cy="646317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B0F0"/>
                </a:solidFill>
                <a:latin typeface="Bebas Neue" pitchFamily="34" charset="0"/>
              </a:rPr>
              <a:t>42%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4231482" y="3305001"/>
            <a:ext cx="544514" cy="646317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Bebas Neue" pitchFamily="34" charset="0"/>
              </a:rPr>
              <a:t>55%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5239147" y="3079524"/>
            <a:ext cx="544514" cy="646317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B0F0"/>
                </a:solidFill>
                <a:latin typeface="Bebas Neue" pitchFamily="34" charset="0"/>
              </a:rPr>
              <a:t>64%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6251576" y="2699955"/>
            <a:ext cx="544514" cy="646317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Bebas Neue" pitchFamily="34" charset="0"/>
              </a:rPr>
              <a:t>75%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7175502" y="2312797"/>
            <a:ext cx="715960" cy="646317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B0F0"/>
                </a:solidFill>
                <a:latin typeface="Bebas Neue" pitchFamily="34" charset="0"/>
              </a:rPr>
              <a:t>100%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7175502" y="5118034"/>
            <a:ext cx="715960" cy="369318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B0F0"/>
                </a:solidFill>
                <a:latin typeface="Bebas Neue" pitchFamily="34" charset="0"/>
              </a:rPr>
              <a:t>2017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6114943" y="5118034"/>
            <a:ext cx="821729" cy="369318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>
                    <a:lumMod val="50000"/>
                  </a:prstClr>
                </a:solidFill>
                <a:latin typeface="Bebas Neue" pitchFamily="34" charset="0"/>
              </a:rPr>
              <a:t>2016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5137151" y="5118034"/>
            <a:ext cx="785018" cy="369318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B0F0"/>
                </a:solidFill>
                <a:latin typeface="Bebas Neue" pitchFamily="34" charset="0"/>
              </a:rPr>
              <a:t>2015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4096943" y="5118034"/>
            <a:ext cx="752474" cy="369318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>
                    <a:lumMod val="50000"/>
                  </a:prstClr>
                </a:solidFill>
                <a:latin typeface="Bebas Neue" pitchFamily="34" charset="0"/>
              </a:rPr>
              <a:t>2014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3096421" y="5118034"/>
            <a:ext cx="712786" cy="369318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B0F0"/>
                </a:solidFill>
                <a:latin typeface="Bebas Neue" pitchFamily="34" charset="0"/>
              </a:rPr>
              <a:t>2013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2034302" y="5118034"/>
            <a:ext cx="823316" cy="369318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>
                    <a:lumMod val="50000"/>
                  </a:prstClr>
                </a:solidFill>
                <a:latin typeface="Bebas Neue" pitchFamily="34" charset="0"/>
              </a:rPr>
              <a:t>2012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1090613" y="5118034"/>
            <a:ext cx="750888" cy="369318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B0F0"/>
                </a:solidFill>
                <a:latin typeface="Bebas Neue" pitchFamily="34" charset="0"/>
              </a:rPr>
              <a:t>2011</a:t>
            </a:r>
          </a:p>
        </p:txBody>
      </p:sp>
      <p:cxnSp>
        <p:nvCxnSpPr>
          <p:cNvPr id="179" name="Straight Connector 113"/>
          <p:cNvCxnSpPr/>
          <p:nvPr/>
        </p:nvCxnSpPr>
        <p:spPr>
          <a:xfrm>
            <a:off x="1832969" y="5302688"/>
            <a:ext cx="30480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headEnd type="oval"/>
            <a:tailEnd type="stealth"/>
          </a:ln>
          <a:effectLst/>
        </p:spPr>
      </p:cxnSp>
      <p:cxnSp>
        <p:nvCxnSpPr>
          <p:cNvPr id="180" name="Straight Connector 114"/>
          <p:cNvCxnSpPr/>
          <p:nvPr/>
        </p:nvCxnSpPr>
        <p:spPr>
          <a:xfrm>
            <a:off x="2800153" y="5302688"/>
            <a:ext cx="30480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headEnd type="oval"/>
            <a:tailEnd type="stealth"/>
          </a:ln>
          <a:effectLst/>
        </p:spPr>
      </p:cxnSp>
      <p:cxnSp>
        <p:nvCxnSpPr>
          <p:cNvPr id="181" name="Straight Connector 115"/>
          <p:cNvCxnSpPr/>
          <p:nvPr/>
        </p:nvCxnSpPr>
        <p:spPr>
          <a:xfrm>
            <a:off x="3800674" y="5302688"/>
            <a:ext cx="30480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headEnd type="oval"/>
            <a:tailEnd type="stealth"/>
          </a:ln>
          <a:effectLst/>
        </p:spPr>
      </p:cxnSp>
      <p:cxnSp>
        <p:nvCxnSpPr>
          <p:cNvPr id="182" name="Straight Connector 116"/>
          <p:cNvCxnSpPr/>
          <p:nvPr/>
        </p:nvCxnSpPr>
        <p:spPr>
          <a:xfrm>
            <a:off x="4840885" y="5302688"/>
            <a:ext cx="30480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headEnd type="oval"/>
            <a:tailEnd type="stealth"/>
          </a:ln>
          <a:effectLst/>
        </p:spPr>
      </p:cxnSp>
      <p:cxnSp>
        <p:nvCxnSpPr>
          <p:cNvPr id="183" name="Straight Connector 117"/>
          <p:cNvCxnSpPr/>
          <p:nvPr/>
        </p:nvCxnSpPr>
        <p:spPr>
          <a:xfrm>
            <a:off x="5913637" y="5302688"/>
            <a:ext cx="30480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headEnd type="oval"/>
            <a:tailEnd type="stealth"/>
          </a:ln>
          <a:effectLst/>
        </p:spPr>
      </p:cxnSp>
      <p:cxnSp>
        <p:nvCxnSpPr>
          <p:cNvPr id="184" name="Straight Connector 118"/>
          <p:cNvCxnSpPr/>
          <p:nvPr/>
        </p:nvCxnSpPr>
        <p:spPr>
          <a:xfrm>
            <a:off x="6879233" y="5302688"/>
            <a:ext cx="30480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headEnd type="oval"/>
            <a:tailEnd type="stealth"/>
          </a:ln>
          <a:effectLst/>
        </p:spPr>
      </p:cxnSp>
      <p:sp>
        <p:nvSpPr>
          <p:cNvPr id="185" name="Freeform 121"/>
          <p:cNvSpPr/>
          <p:nvPr/>
        </p:nvSpPr>
        <p:spPr>
          <a:xfrm rot="21600000">
            <a:off x="1371435" y="1601382"/>
            <a:ext cx="6217920" cy="2468729"/>
          </a:xfrm>
          <a:custGeom>
            <a:avLst/>
            <a:gdLst>
              <a:gd name="connsiteX0" fmla="*/ 0 w 6019800"/>
              <a:gd name="connsiteY0" fmla="*/ 2486025 h 2486025"/>
              <a:gd name="connsiteX1" fmla="*/ 3781425 w 6019800"/>
              <a:gd name="connsiteY1" fmla="*/ 1295400 h 2486025"/>
              <a:gd name="connsiteX2" fmla="*/ 6019800 w 6019800"/>
              <a:gd name="connsiteY2" fmla="*/ 0 h 248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9800" h="2486025">
                <a:moveTo>
                  <a:pt x="0" y="2486025"/>
                </a:moveTo>
                <a:cubicBezTo>
                  <a:pt x="1389062" y="2097881"/>
                  <a:pt x="2778125" y="1709737"/>
                  <a:pt x="3781425" y="1295400"/>
                </a:cubicBezTo>
                <a:cubicBezTo>
                  <a:pt x="4784725" y="881062"/>
                  <a:pt x="5402262" y="440531"/>
                  <a:pt x="6019800" y="0"/>
                </a:cubicBezTo>
              </a:path>
            </a:pathLst>
          </a:custGeom>
          <a:noFill/>
          <a:ln w="28575" cap="flat" cmpd="sng" algn="ctr">
            <a:solidFill>
              <a:srgbClr val="8BE1FF"/>
            </a:solidFill>
            <a:prstDash val="sysDash"/>
            <a:headEnd type="oval"/>
            <a:tailEnd type="stealth"/>
          </a:ln>
          <a:effectLst/>
        </p:spPr>
        <p:txBody>
          <a:bodyPr lIns="91426" tIns="45713" rIns="91426" bIns="45713" rtlCol="0" anchor="ctr"/>
          <a:lstStyle/>
          <a:p>
            <a:pPr algn="ctr" defTabSz="91426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6" name="Freeform 6"/>
          <p:cNvSpPr>
            <a:spLocks/>
          </p:cNvSpPr>
          <p:nvPr/>
        </p:nvSpPr>
        <p:spPr bwMode="auto">
          <a:xfrm>
            <a:off x="7620000" y="1548998"/>
            <a:ext cx="933316" cy="433361"/>
          </a:xfrm>
          <a:custGeom>
            <a:avLst/>
            <a:gdLst>
              <a:gd name="T0" fmla="*/ 1078 w 2131"/>
              <a:gd name="T1" fmla="*/ 3 h 990"/>
              <a:gd name="T2" fmla="*/ 1179 w 2131"/>
              <a:gd name="T3" fmla="*/ 26 h 990"/>
              <a:gd name="T4" fmla="*/ 1266 w 2131"/>
              <a:gd name="T5" fmla="*/ 69 h 990"/>
              <a:gd name="T6" fmla="*/ 1332 w 2131"/>
              <a:gd name="T7" fmla="*/ 130 h 990"/>
              <a:gd name="T8" fmla="*/ 1372 w 2131"/>
              <a:gd name="T9" fmla="*/ 202 h 990"/>
              <a:gd name="T10" fmla="*/ 1452 w 2131"/>
              <a:gd name="T11" fmla="*/ 190 h 990"/>
              <a:gd name="T12" fmla="*/ 1545 w 2131"/>
              <a:gd name="T13" fmla="*/ 206 h 990"/>
              <a:gd name="T14" fmla="*/ 1624 w 2131"/>
              <a:gd name="T15" fmla="*/ 251 h 990"/>
              <a:gd name="T16" fmla="*/ 1712 w 2131"/>
              <a:gd name="T17" fmla="*/ 272 h 990"/>
              <a:gd name="T18" fmla="*/ 1829 w 2131"/>
              <a:gd name="T19" fmla="*/ 272 h 990"/>
              <a:gd name="T20" fmla="*/ 1936 w 2131"/>
              <a:gd name="T21" fmla="*/ 298 h 990"/>
              <a:gd name="T22" fmla="*/ 2025 w 2131"/>
              <a:gd name="T23" fmla="*/ 347 h 990"/>
              <a:gd name="T24" fmla="*/ 2091 w 2131"/>
              <a:gd name="T25" fmla="*/ 413 h 990"/>
              <a:gd name="T26" fmla="*/ 2126 w 2131"/>
              <a:gd name="T27" fmla="*/ 493 h 990"/>
              <a:gd name="T28" fmla="*/ 2126 w 2131"/>
              <a:gd name="T29" fmla="*/ 581 h 990"/>
              <a:gd name="T30" fmla="*/ 2091 w 2131"/>
              <a:gd name="T31" fmla="*/ 660 h 990"/>
              <a:gd name="T32" fmla="*/ 2025 w 2131"/>
              <a:gd name="T33" fmla="*/ 726 h 990"/>
              <a:gd name="T34" fmla="*/ 1936 w 2131"/>
              <a:gd name="T35" fmla="*/ 775 h 990"/>
              <a:gd name="T36" fmla="*/ 1829 w 2131"/>
              <a:gd name="T37" fmla="*/ 802 h 990"/>
              <a:gd name="T38" fmla="*/ 1722 w 2131"/>
              <a:gd name="T39" fmla="*/ 802 h 990"/>
              <a:gd name="T40" fmla="*/ 1633 w 2131"/>
              <a:gd name="T41" fmla="*/ 785 h 990"/>
              <a:gd name="T42" fmla="*/ 1593 w 2131"/>
              <a:gd name="T43" fmla="*/ 859 h 990"/>
              <a:gd name="T44" fmla="*/ 1528 w 2131"/>
              <a:gd name="T45" fmla="*/ 919 h 990"/>
              <a:gd name="T46" fmla="*/ 1441 w 2131"/>
              <a:gd name="T47" fmla="*/ 964 h 990"/>
              <a:gd name="T48" fmla="*/ 1339 w 2131"/>
              <a:gd name="T49" fmla="*/ 987 h 990"/>
              <a:gd name="T50" fmla="*/ 1228 w 2131"/>
              <a:gd name="T51" fmla="*/ 987 h 990"/>
              <a:gd name="T52" fmla="*/ 1126 w 2131"/>
              <a:gd name="T53" fmla="*/ 964 h 990"/>
              <a:gd name="T54" fmla="*/ 1040 w 2131"/>
              <a:gd name="T55" fmla="*/ 919 h 990"/>
              <a:gd name="T56" fmla="*/ 942 w 2131"/>
              <a:gd name="T57" fmla="*/ 964 h 990"/>
              <a:gd name="T58" fmla="*/ 825 w 2131"/>
              <a:gd name="T59" fmla="*/ 987 h 990"/>
              <a:gd name="T60" fmla="*/ 698 w 2131"/>
              <a:gd name="T61" fmla="*/ 987 h 990"/>
              <a:gd name="T62" fmla="*/ 579 w 2131"/>
              <a:gd name="T63" fmla="*/ 961 h 990"/>
              <a:gd name="T64" fmla="*/ 478 w 2131"/>
              <a:gd name="T65" fmla="*/ 915 h 990"/>
              <a:gd name="T66" fmla="*/ 403 w 2131"/>
              <a:gd name="T67" fmla="*/ 851 h 990"/>
              <a:gd name="T68" fmla="*/ 327 w 2131"/>
              <a:gd name="T69" fmla="*/ 870 h 990"/>
              <a:gd name="T70" fmla="*/ 233 w 2131"/>
              <a:gd name="T71" fmla="*/ 869 h 990"/>
              <a:gd name="T72" fmla="*/ 141 w 2131"/>
              <a:gd name="T73" fmla="*/ 840 h 990"/>
              <a:gd name="T74" fmla="*/ 66 w 2131"/>
              <a:gd name="T75" fmla="*/ 789 h 990"/>
              <a:gd name="T76" fmla="*/ 17 w 2131"/>
              <a:gd name="T77" fmla="*/ 719 h 990"/>
              <a:gd name="T78" fmla="*/ 0 w 2131"/>
              <a:gd name="T79" fmla="*/ 637 h 990"/>
              <a:gd name="T80" fmla="*/ 17 w 2131"/>
              <a:gd name="T81" fmla="*/ 556 h 990"/>
              <a:gd name="T82" fmla="*/ 66 w 2131"/>
              <a:gd name="T83" fmla="*/ 486 h 990"/>
              <a:gd name="T84" fmla="*/ 141 w 2131"/>
              <a:gd name="T85" fmla="*/ 435 h 990"/>
              <a:gd name="T86" fmla="*/ 233 w 2131"/>
              <a:gd name="T87" fmla="*/ 406 h 990"/>
              <a:gd name="T88" fmla="*/ 329 w 2131"/>
              <a:gd name="T89" fmla="*/ 405 h 990"/>
              <a:gd name="T90" fmla="*/ 391 w 2131"/>
              <a:gd name="T91" fmla="*/ 377 h 990"/>
              <a:gd name="T92" fmla="*/ 446 w 2131"/>
              <a:gd name="T93" fmla="*/ 313 h 990"/>
              <a:gd name="T94" fmla="*/ 522 w 2131"/>
              <a:gd name="T95" fmla="*/ 262 h 990"/>
              <a:gd name="T96" fmla="*/ 616 w 2131"/>
              <a:gd name="T97" fmla="*/ 229 h 990"/>
              <a:gd name="T98" fmla="*/ 682 w 2131"/>
              <a:gd name="T99" fmla="*/ 180 h 990"/>
              <a:gd name="T100" fmla="*/ 734 w 2131"/>
              <a:gd name="T101" fmla="*/ 108 h 990"/>
              <a:gd name="T102" fmla="*/ 812 w 2131"/>
              <a:gd name="T103" fmla="*/ 50 h 990"/>
              <a:gd name="T104" fmla="*/ 910 w 2131"/>
              <a:gd name="T105" fmla="*/ 13 h 990"/>
              <a:gd name="T106" fmla="*/ 1022 w 2131"/>
              <a:gd name="T107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31" h="990">
                <a:moveTo>
                  <a:pt x="1022" y="0"/>
                </a:moveTo>
                <a:lnTo>
                  <a:pt x="1078" y="3"/>
                </a:lnTo>
                <a:lnTo>
                  <a:pt x="1130" y="12"/>
                </a:lnTo>
                <a:lnTo>
                  <a:pt x="1179" y="26"/>
                </a:lnTo>
                <a:lnTo>
                  <a:pt x="1225" y="46"/>
                </a:lnTo>
                <a:lnTo>
                  <a:pt x="1266" y="69"/>
                </a:lnTo>
                <a:lnTo>
                  <a:pt x="1302" y="98"/>
                </a:lnTo>
                <a:lnTo>
                  <a:pt x="1332" y="130"/>
                </a:lnTo>
                <a:lnTo>
                  <a:pt x="1356" y="164"/>
                </a:lnTo>
                <a:lnTo>
                  <a:pt x="1372" y="202"/>
                </a:lnTo>
                <a:lnTo>
                  <a:pt x="1411" y="193"/>
                </a:lnTo>
                <a:lnTo>
                  <a:pt x="1452" y="190"/>
                </a:lnTo>
                <a:lnTo>
                  <a:pt x="1501" y="195"/>
                </a:lnTo>
                <a:lnTo>
                  <a:pt x="1545" y="206"/>
                </a:lnTo>
                <a:lnTo>
                  <a:pt x="1587" y="225"/>
                </a:lnTo>
                <a:lnTo>
                  <a:pt x="1624" y="251"/>
                </a:lnTo>
                <a:lnTo>
                  <a:pt x="1658" y="281"/>
                </a:lnTo>
                <a:lnTo>
                  <a:pt x="1712" y="272"/>
                </a:lnTo>
                <a:lnTo>
                  <a:pt x="1770" y="268"/>
                </a:lnTo>
                <a:lnTo>
                  <a:pt x="1829" y="272"/>
                </a:lnTo>
                <a:lnTo>
                  <a:pt x="1884" y="282"/>
                </a:lnTo>
                <a:lnTo>
                  <a:pt x="1936" y="298"/>
                </a:lnTo>
                <a:lnTo>
                  <a:pt x="1983" y="320"/>
                </a:lnTo>
                <a:lnTo>
                  <a:pt x="2025" y="347"/>
                </a:lnTo>
                <a:lnTo>
                  <a:pt x="2061" y="377"/>
                </a:lnTo>
                <a:lnTo>
                  <a:pt x="2091" y="413"/>
                </a:lnTo>
                <a:lnTo>
                  <a:pt x="2113" y="452"/>
                </a:lnTo>
                <a:lnTo>
                  <a:pt x="2126" y="493"/>
                </a:lnTo>
                <a:lnTo>
                  <a:pt x="2131" y="537"/>
                </a:lnTo>
                <a:lnTo>
                  <a:pt x="2126" y="581"/>
                </a:lnTo>
                <a:lnTo>
                  <a:pt x="2113" y="621"/>
                </a:lnTo>
                <a:lnTo>
                  <a:pt x="2091" y="660"/>
                </a:lnTo>
                <a:lnTo>
                  <a:pt x="2061" y="696"/>
                </a:lnTo>
                <a:lnTo>
                  <a:pt x="2025" y="726"/>
                </a:lnTo>
                <a:lnTo>
                  <a:pt x="1983" y="753"/>
                </a:lnTo>
                <a:lnTo>
                  <a:pt x="1936" y="775"/>
                </a:lnTo>
                <a:lnTo>
                  <a:pt x="1884" y="792"/>
                </a:lnTo>
                <a:lnTo>
                  <a:pt x="1829" y="802"/>
                </a:lnTo>
                <a:lnTo>
                  <a:pt x="1770" y="805"/>
                </a:lnTo>
                <a:lnTo>
                  <a:pt x="1722" y="802"/>
                </a:lnTo>
                <a:lnTo>
                  <a:pt x="1676" y="797"/>
                </a:lnTo>
                <a:lnTo>
                  <a:pt x="1633" y="785"/>
                </a:lnTo>
                <a:lnTo>
                  <a:pt x="1617" y="824"/>
                </a:lnTo>
                <a:lnTo>
                  <a:pt x="1593" y="859"/>
                </a:lnTo>
                <a:lnTo>
                  <a:pt x="1564" y="890"/>
                </a:lnTo>
                <a:lnTo>
                  <a:pt x="1528" y="919"/>
                </a:lnTo>
                <a:lnTo>
                  <a:pt x="1486" y="944"/>
                </a:lnTo>
                <a:lnTo>
                  <a:pt x="1441" y="964"/>
                </a:lnTo>
                <a:lnTo>
                  <a:pt x="1391" y="978"/>
                </a:lnTo>
                <a:lnTo>
                  <a:pt x="1339" y="987"/>
                </a:lnTo>
                <a:lnTo>
                  <a:pt x="1283" y="990"/>
                </a:lnTo>
                <a:lnTo>
                  <a:pt x="1228" y="987"/>
                </a:lnTo>
                <a:lnTo>
                  <a:pt x="1175" y="978"/>
                </a:lnTo>
                <a:lnTo>
                  <a:pt x="1126" y="964"/>
                </a:lnTo>
                <a:lnTo>
                  <a:pt x="1081" y="944"/>
                </a:lnTo>
                <a:lnTo>
                  <a:pt x="1040" y="919"/>
                </a:lnTo>
                <a:lnTo>
                  <a:pt x="993" y="944"/>
                </a:lnTo>
                <a:lnTo>
                  <a:pt x="942" y="964"/>
                </a:lnTo>
                <a:lnTo>
                  <a:pt x="885" y="978"/>
                </a:lnTo>
                <a:lnTo>
                  <a:pt x="825" y="987"/>
                </a:lnTo>
                <a:lnTo>
                  <a:pt x="763" y="990"/>
                </a:lnTo>
                <a:lnTo>
                  <a:pt x="698" y="987"/>
                </a:lnTo>
                <a:lnTo>
                  <a:pt x="636" y="977"/>
                </a:lnTo>
                <a:lnTo>
                  <a:pt x="579" y="961"/>
                </a:lnTo>
                <a:lnTo>
                  <a:pt x="525" y="941"/>
                </a:lnTo>
                <a:lnTo>
                  <a:pt x="478" y="915"/>
                </a:lnTo>
                <a:lnTo>
                  <a:pt x="436" y="885"/>
                </a:lnTo>
                <a:lnTo>
                  <a:pt x="403" y="851"/>
                </a:lnTo>
                <a:lnTo>
                  <a:pt x="365" y="863"/>
                </a:lnTo>
                <a:lnTo>
                  <a:pt x="327" y="870"/>
                </a:lnTo>
                <a:lnTo>
                  <a:pt x="285" y="873"/>
                </a:lnTo>
                <a:lnTo>
                  <a:pt x="233" y="869"/>
                </a:lnTo>
                <a:lnTo>
                  <a:pt x="185" y="857"/>
                </a:lnTo>
                <a:lnTo>
                  <a:pt x="141" y="840"/>
                </a:lnTo>
                <a:lnTo>
                  <a:pt x="100" y="817"/>
                </a:lnTo>
                <a:lnTo>
                  <a:pt x="66" y="789"/>
                </a:lnTo>
                <a:lnTo>
                  <a:pt x="38" y="756"/>
                </a:lnTo>
                <a:lnTo>
                  <a:pt x="17" y="719"/>
                </a:lnTo>
                <a:lnTo>
                  <a:pt x="4" y="680"/>
                </a:lnTo>
                <a:lnTo>
                  <a:pt x="0" y="637"/>
                </a:lnTo>
                <a:lnTo>
                  <a:pt x="4" y="595"/>
                </a:lnTo>
                <a:lnTo>
                  <a:pt x="17" y="556"/>
                </a:lnTo>
                <a:lnTo>
                  <a:pt x="38" y="519"/>
                </a:lnTo>
                <a:lnTo>
                  <a:pt x="66" y="486"/>
                </a:lnTo>
                <a:lnTo>
                  <a:pt x="100" y="458"/>
                </a:lnTo>
                <a:lnTo>
                  <a:pt x="141" y="435"/>
                </a:lnTo>
                <a:lnTo>
                  <a:pt x="185" y="418"/>
                </a:lnTo>
                <a:lnTo>
                  <a:pt x="233" y="406"/>
                </a:lnTo>
                <a:lnTo>
                  <a:pt x="285" y="402"/>
                </a:lnTo>
                <a:lnTo>
                  <a:pt x="329" y="405"/>
                </a:lnTo>
                <a:lnTo>
                  <a:pt x="373" y="413"/>
                </a:lnTo>
                <a:lnTo>
                  <a:pt x="391" y="377"/>
                </a:lnTo>
                <a:lnTo>
                  <a:pt x="416" y="343"/>
                </a:lnTo>
                <a:lnTo>
                  <a:pt x="446" y="313"/>
                </a:lnTo>
                <a:lnTo>
                  <a:pt x="482" y="285"/>
                </a:lnTo>
                <a:lnTo>
                  <a:pt x="522" y="262"/>
                </a:lnTo>
                <a:lnTo>
                  <a:pt x="567" y="244"/>
                </a:lnTo>
                <a:lnTo>
                  <a:pt x="616" y="229"/>
                </a:lnTo>
                <a:lnTo>
                  <a:pt x="668" y="220"/>
                </a:lnTo>
                <a:lnTo>
                  <a:pt x="682" y="180"/>
                </a:lnTo>
                <a:lnTo>
                  <a:pt x="704" y="143"/>
                </a:lnTo>
                <a:lnTo>
                  <a:pt x="734" y="108"/>
                </a:lnTo>
                <a:lnTo>
                  <a:pt x="770" y="76"/>
                </a:lnTo>
                <a:lnTo>
                  <a:pt x="812" y="50"/>
                </a:lnTo>
                <a:lnTo>
                  <a:pt x="858" y="29"/>
                </a:lnTo>
                <a:lnTo>
                  <a:pt x="910" y="13"/>
                </a:lnTo>
                <a:lnTo>
                  <a:pt x="965" y="3"/>
                </a:lnTo>
                <a:lnTo>
                  <a:pt x="1022" y="0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defTabSz="91426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7" name="Freeform 6"/>
          <p:cNvSpPr>
            <a:spLocks/>
          </p:cNvSpPr>
          <p:nvPr/>
        </p:nvSpPr>
        <p:spPr bwMode="auto">
          <a:xfrm>
            <a:off x="5843786" y="1220406"/>
            <a:ext cx="1319015" cy="612450"/>
          </a:xfrm>
          <a:custGeom>
            <a:avLst/>
            <a:gdLst>
              <a:gd name="T0" fmla="*/ 1078 w 2131"/>
              <a:gd name="T1" fmla="*/ 3 h 990"/>
              <a:gd name="T2" fmla="*/ 1179 w 2131"/>
              <a:gd name="T3" fmla="*/ 26 h 990"/>
              <a:gd name="T4" fmla="*/ 1266 w 2131"/>
              <a:gd name="T5" fmla="*/ 69 h 990"/>
              <a:gd name="T6" fmla="*/ 1332 w 2131"/>
              <a:gd name="T7" fmla="*/ 130 h 990"/>
              <a:gd name="T8" fmla="*/ 1372 w 2131"/>
              <a:gd name="T9" fmla="*/ 202 h 990"/>
              <a:gd name="T10" fmla="*/ 1452 w 2131"/>
              <a:gd name="T11" fmla="*/ 190 h 990"/>
              <a:gd name="T12" fmla="*/ 1545 w 2131"/>
              <a:gd name="T13" fmla="*/ 206 h 990"/>
              <a:gd name="T14" fmla="*/ 1624 w 2131"/>
              <a:gd name="T15" fmla="*/ 251 h 990"/>
              <a:gd name="T16" fmla="*/ 1712 w 2131"/>
              <a:gd name="T17" fmla="*/ 272 h 990"/>
              <a:gd name="T18" fmla="*/ 1829 w 2131"/>
              <a:gd name="T19" fmla="*/ 272 h 990"/>
              <a:gd name="T20" fmla="*/ 1936 w 2131"/>
              <a:gd name="T21" fmla="*/ 298 h 990"/>
              <a:gd name="T22" fmla="*/ 2025 w 2131"/>
              <a:gd name="T23" fmla="*/ 347 h 990"/>
              <a:gd name="T24" fmla="*/ 2091 w 2131"/>
              <a:gd name="T25" fmla="*/ 413 h 990"/>
              <a:gd name="T26" fmla="*/ 2126 w 2131"/>
              <a:gd name="T27" fmla="*/ 493 h 990"/>
              <a:gd name="T28" fmla="*/ 2126 w 2131"/>
              <a:gd name="T29" fmla="*/ 581 h 990"/>
              <a:gd name="T30" fmla="*/ 2091 w 2131"/>
              <a:gd name="T31" fmla="*/ 660 h 990"/>
              <a:gd name="T32" fmla="*/ 2025 w 2131"/>
              <a:gd name="T33" fmla="*/ 726 h 990"/>
              <a:gd name="T34" fmla="*/ 1936 w 2131"/>
              <a:gd name="T35" fmla="*/ 775 h 990"/>
              <a:gd name="T36" fmla="*/ 1829 w 2131"/>
              <a:gd name="T37" fmla="*/ 802 h 990"/>
              <a:gd name="T38" fmla="*/ 1722 w 2131"/>
              <a:gd name="T39" fmla="*/ 802 h 990"/>
              <a:gd name="T40" fmla="*/ 1633 w 2131"/>
              <a:gd name="T41" fmla="*/ 785 h 990"/>
              <a:gd name="T42" fmla="*/ 1593 w 2131"/>
              <a:gd name="T43" fmla="*/ 859 h 990"/>
              <a:gd name="T44" fmla="*/ 1528 w 2131"/>
              <a:gd name="T45" fmla="*/ 919 h 990"/>
              <a:gd name="T46" fmla="*/ 1441 w 2131"/>
              <a:gd name="T47" fmla="*/ 964 h 990"/>
              <a:gd name="T48" fmla="*/ 1339 w 2131"/>
              <a:gd name="T49" fmla="*/ 987 h 990"/>
              <a:gd name="T50" fmla="*/ 1228 w 2131"/>
              <a:gd name="T51" fmla="*/ 987 h 990"/>
              <a:gd name="T52" fmla="*/ 1126 w 2131"/>
              <a:gd name="T53" fmla="*/ 964 h 990"/>
              <a:gd name="T54" fmla="*/ 1040 w 2131"/>
              <a:gd name="T55" fmla="*/ 919 h 990"/>
              <a:gd name="T56" fmla="*/ 942 w 2131"/>
              <a:gd name="T57" fmla="*/ 964 h 990"/>
              <a:gd name="T58" fmla="*/ 825 w 2131"/>
              <a:gd name="T59" fmla="*/ 987 h 990"/>
              <a:gd name="T60" fmla="*/ 698 w 2131"/>
              <a:gd name="T61" fmla="*/ 987 h 990"/>
              <a:gd name="T62" fmla="*/ 579 w 2131"/>
              <a:gd name="T63" fmla="*/ 961 h 990"/>
              <a:gd name="T64" fmla="*/ 478 w 2131"/>
              <a:gd name="T65" fmla="*/ 915 h 990"/>
              <a:gd name="T66" fmla="*/ 403 w 2131"/>
              <a:gd name="T67" fmla="*/ 851 h 990"/>
              <a:gd name="T68" fmla="*/ 327 w 2131"/>
              <a:gd name="T69" fmla="*/ 870 h 990"/>
              <a:gd name="T70" fmla="*/ 233 w 2131"/>
              <a:gd name="T71" fmla="*/ 869 h 990"/>
              <a:gd name="T72" fmla="*/ 141 w 2131"/>
              <a:gd name="T73" fmla="*/ 840 h 990"/>
              <a:gd name="T74" fmla="*/ 66 w 2131"/>
              <a:gd name="T75" fmla="*/ 789 h 990"/>
              <a:gd name="T76" fmla="*/ 17 w 2131"/>
              <a:gd name="T77" fmla="*/ 719 h 990"/>
              <a:gd name="T78" fmla="*/ 0 w 2131"/>
              <a:gd name="T79" fmla="*/ 637 h 990"/>
              <a:gd name="T80" fmla="*/ 17 w 2131"/>
              <a:gd name="T81" fmla="*/ 556 h 990"/>
              <a:gd name="T82" fmla="*/ 66 w 2131"/>
              <a:gd name="T83" fmla="*/ 486 h 990"/>
              <a:gd name="T84" fmla="*/ 141 w 2131"/>
              <a:gd name="T85" fmla="*/ 435 h 990"/>
              <a:gd name="T86" fmla="*/ 233 w 2131"/>
              <a:gd name="T87" fmla="*/ 406 h 990"/>
              <a:gd name="T88" fmla="*/ 329 w 2131"/>
              <a:gd name="T89" fmla="*/ 405 h 990"/>
              <a:gd name="T90" fmla="*/ 391 w 2131"/>
              <a:gd name="T91" fmla="*/ 377 h 990"/>
              <a:gd name="T92" fmla="*/ 446 w 2131"/>
              <a:gd name="T93" fmla="*/ 313 h 990"/>
              <a:gd name="T94" fmla="*/ 522 w 2131"/>
              <a:gd name="T95" fmla="*/ 262 h 990"/>
              <a:gd name="T96" fmla="*/ 616 w 2131"/>
              <a:gd name="T97" fmla="*/ 229 h 990"/>
              <a:gd name="T98" fmla="*/ 682 w 2131"/>
              <a:gd name="T99" fmla="*/ 180 h 990"/>
              <a:gd name="T100" fmla="*/ 734 w 2131"/>
              <a:gd name="T101" fmla="*/ 108 h 990"/>
              <a:gd name="T102" fmla="*/ 812 w 2131"/>
              <a:gd name="T103" fmla="*/ 50 h 990"/>
              <a:gd name="T104" fmla="*/ 910 w 2131"/>
              <a:gd name="T105" fmla="*/ 13 h 990"/>
              <a:gd name="T106" fmla="*/ 1022 w 2131"/>
              <a:gd name="T107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31" h="990">
                <a:moveTo>
                  <a:pt x="1022" y="0"/>
                </a:moveTo>
                <a:lnTo>
                  <a:pt x="1078" y="3"/>
                </a:lnTo>
                <a:lnTo>
                  <a:pt x="1130" y="12"/>
                </a:lnTo>
                <a:lnTo>
                  <a:pt x="1179" y="26"/>
                </a:lnTo>
                <a:lnTo>
                  <a:pt x="1225" y="46"/>
                </a:lnTo>
                <a:lnTo>
                  <a:pt x="1266" y="69"/>
                </a:lnTo>
                <a:lnTo>
                  <a:pt x="1302" y="98"/>
                </a:lnTo>
                <a:lnTo>
                  <a:pt x="1332" y="130"/>
                </a:lnTo>
                <a:lnTo>
                  <a:pt x="1356" y="164"/>
                </a:lnTo>
                <a:lnTo>
                  <a:pt x="1372" y="202"/>
                </a:lnTo>
                <a:lnTo>
                  <a:pt x="1411" y="193"/>
                </a:lnTo>
                <a:lnTo>
                  <a:pt x="1452" y="190"/>
                </a:lnTo>
                <a:lnTo>
                  <a:pt x="1501" y="195"/>
                </a:lnTo>
                <a:lnTo>
                  <a:pt x="1545" y="206"/>
                </a:lnTo>
                <a:lnTo>
                  <a:pt x="1587" y="225"/>
                </a:lnTo>
                <a:lnTo>
                  <a:pt x="1624" y="251"/>
                </a:lnTo>
                <a:lnTo>
                  <a:pt x="1658" y="281"/>
                </a:lnTo>
                <a:lnTo>
                  <a:pt x="1712" y="272"/>
                </a:lnTo>
                <a:lnTo>
                  <a:pt x="1770" y="268"/>
                </a:lnTo>
                <a:lnTo>
                  <a:pt x="1829" y="272"/>
                </a:lnTo>
                <a:lnTo>
                  <a:pt x="1884" y="282"/>
                </a:lnTo>
                <a:lnTo>
                  <a:pt x="1936" y="298"/>
                </a:lnTo>
                <a:lnTo>
                  <a:pt x="1983" y="320"/>
                </a:lnTo>
                <a:lnTo>
                  <a:pt x="2025" y="347"/>
                </a:lnTo>
                <a:lnTo>
                  <a:pt x="2061" y="377"/>
                </a:lnTo>
                <a:lnTo>
                  <a:pt x="2091" y="413"/>
                </a:lnTo>
                <a:lnTo>
                  <a:pt x="2113" y="452"/>
                </a:lnTo>
                <a:lnTo>
                  <a:pt x="2126" y="493"/>
                </a:lnTo>
                <a:lnTo>
                  <a:pt x="2131" y="537"/>
                </a:lnTo>
                <a:lnTo>
                  <a:pt x="2126" y="581"/>
                </a:lnTo>
                <a:lnTo>
                  <a:pt x="2113" y="621"/>
                </a:lnTo>
                <a:lnTo>
                  <a:pt x="2091" y="660"/>
                </a:lnTo>
                <a:lnTo>
                  <a:pt x="2061" y="696"/>
                </a:lnTo>
                <a:lnTo>
                  <a:pt x="2025" y="726"/>
                </a:lnTo>
                <a:lnTo>
                  <a:pt x="1983" y="753"/>
                </a:lnTo>
                <a:lnTo>
                  <a:pt x="1936" y="775"/>
                </a:lnTo>
                <a:lnTo>
                  <a:pt x="1884" y="792"/>
                </a:lnTo>
                <a:lnTo>
                  <a:pt x="1829" y="802"/>
                </a:lnTo>
                <a:lnTo>
                  <a:pt x="1770" y="805"/>
                </a:lnTo>
                <a:lnTo>
                  <a:pt x="1722" y="802"/>
                </a:lnTo>
                <a:lnTo>
                  <a:pt x="1676" y="797"/>
                </a:lnTo>
                <a:lnTo>
                  <a:pt x="1633" y="785"/>
                </a:lnTo>
                <a:lnTo>
                  <a:pt x="1617" y="824"/>
                </a:lnTo>
                <a:lnTo>
                  <a:pt x="1593" y="859"/>
                </a:lnTo>
                <a:lnTo>
                  <a:pt x="1564" y="890"/>
                </a:lnTo>
                <a:lnTo>
                  <a:pt x="1528" y="919"/>
                </a:lnTo>
                <a:lnTo>
                  <a:pt x="1486" y="944"/>
                </a:lnTo>
                <a:lnTo>
                  <a:pt x="1441" y="964"/>
                </a:lnTo>
                <a:lnTo>
                  <a:pt x="1391" y="978"/>
                </a:lnTo>
                <a:lnTo>
                  <a:pt x="1339" y="987"/>
                </a:lnTo>
                <a:lnTo>
                  <a:pt x="1283" y="990"/>
                </a:lnTo>
                <a:lnTo>
                  <a:pt x="1228" y="987"/>
                </a:lnTo>
                <a:lnTo>
                  <a:pt x="1175" y="978"/>
                </a:lnTo>
                <a:lnTo>
                  <a:pt x="1126" y="964"/>
                </a:lnTo>
                <a:lnTo>
                  <a:pt x="1081" y="944"/>
                </a:lnTo>
                <a:lnTo>
                  <a:pt x="1040" y="919"/>
                </a:lnTo>
                <a:lnTo>
                  <a:pt x="993" y="944"/>
                </a:lnTo>
                <a:lnTo>
                  <a:pt x="942" y="964"/>
                </a:lnTo>
                <a:lnTo>
                  <a:pt x="885" y="978"/>
                </a:lnTo>
                <a:lnTo>
                  <a:pt x="825" y="987"/>
                </a:lnTo>
                <a:lnTo>
                  <a:pt x="763" y="990"/>
                </a:lnTo>
                <a:lnTo>
                  <a:pt x="698" y="987"/>
                </a:lnTo>
                <a:lnTo>
                  <a:pt x="636" y="977"/>
                </a:lnTo>
                <a:lnTo>
                  <a:pt x="579" y="961"/>
                </a:lnTo>
                <a:lnTo>
                  <a:pt x="525" y="941"/>
                </a:lnTo>
                <a:lnTo>
                  <a:pt x="478" y="915"/>
                </a:lnTo>
                <a:lnTo>
                  <a:pt x="436" y="885"/>
                </a:lnTo>
                <a:lnTo>
                  <a:pt x="403" y="851"/>
                </a:lnTo>
                <a:lnTo>
                  <a:pt x="365" y="863"/>
                </a:lnTo>
                <a:lnTo>
                  <a:pt x="327" y="870"/>
                </a:lnTo>
                <a:lnTo>
                  <a:pt x="285" y="873"/>
                </a:lnTo>
                <a:lnTo>
                  <a:pt x="233" y="869"/>
                </a:lnTo>
                <a:lnTo>
                  <a:pt x="185" y="857"/>
                </a:lnTo>
                <a:lnTo>
                  <a:pt x="141" y="840"/>
                </a:lnTo>
                <a:lnTo>
                  <a:pt x="100" y="817"/>
                </a:lnTo>
                <a:lnTo>
                  <a:pt x="66" y="789"/>
                </a:lnTo>
                <a:lnTo>
                  <a:pt x="38" y="756"/>
                </a:lnTo>
                <a:lnTo>
                  <a:pt x="17" y="719"/>
                </a:lnTo>
                <a:lnTo>
                  <a:pt x="4" y="680"/>
                </a:lnTo>
                <a:lnTo>
                  <a:pt x="0" y="637"/>
                </a:lnTo>
                <a:lnTo>
                  <a:pt x="4" y="595"/>
                </a:lnTo>
                <a:lnTo>
                  <a:pt x="17" y="556"/>
                </a:lnTo>
                <a:lnTo>
                  <a:pt x="38" y="519"/>
                </a:lnTo>
                <a:lnTo>
                  <a:pt x="66" y="486"/>
                </a:lnTo>
                <a:lnTo>
                  <a:pt x="100" y="458"/>
                </a:lnTo>
                <a:lnTo>
                  <a:pt x="141" y="435"/>
                </a:lnTo>
                <a:lnTo>
                  <a:pt x="185" y="418"/>
                </a:lnTo>
                <a:lnTo>
                  <a:pt x="233" y="406"/>
                </a:lnTo>
                <a:lnTo>
                  <a:pt x="285" y="402"/>
                </a:lnTo>
                <a:lnTo>
                  <a:pt x="329" y="405"/>
                </a:lnTo>
                <a:lnTo>
                  <a:pt x="373" y="413"/>
                </a:lnTo>
                <a:lnTo>
                  <a:pt x="391" y="377"/>
                </a:lnTo>
                <a:lnTo>
                  <a:pt x="416" y="343"/>
                </a:lnTo>
                <a:lnTo>
                  <a:pt x="446" y="313"/>
                </a:lnTo>
                <a:lnTo>
                  <a:pt x="482" y="285"/>
                </a:lnTo>
                <a:lnTo>
                  <a:pt x="522" y="262"/>
                </a:lnTo>
                <a:lnTo>
                  <a:pt x="567" y="244"/>
                </a:lnTo>
                <a:lnTo>
                  <a:pt x="616" y="229"/>
                </a:lnTo>
                <a:lnTo>
                  <a:pt x="668" y="220"/>
                </a:lnTo>
                <a:lnTo>
                  <a:pt x="682" y="180"/>
                </a:lnTo>
                <a:lnTo>
                  <a:pt x="704" y="143"/>
                </a:lnTo>
                <a:lnTo>
                  <a:pt x="734" y="108"/>
                </a:lnTo>
                <a:lnTo>
                  <a:pt x="770" y="76"/>
                </a:lnTo>
                <a:lnTo>
                  <a:pt x="812" y="50"/>
                </a:lnTo>
                <a:lnTo>
                  <a:pt x="858" y="29"/>
                </a:lnTo>
                <a:lnTo>
                  <a:pt x="910" y="13"/>
                </a:lnTo>
                <a:lnTo>
                  <a:pt x="965" y="3"/>
                </a:lnTo>
                <a:lnTo>
                  <a:pt x="1022" y="0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defTabSz="91426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8" name="Freeform 6"/>
          <p:cNvSpPr>
            <a:spLocks/>
          </p:cNvSpPr>
          <p:nvPr/>
        </p:nvSpPr>
        <p:spPr bwMode="auto">
          <a:xfrm>
            <a:off x="7391400" y="1218960"/>
            <a:ext cx="659508" cy="306226"/>
          </a:xfrm>
          <a:custGeom>
            <a:avLst/>
            <a:gdLst>
              <a:gd name="T0" fmla="*/ 1078 w 2131"/>
              <a:gd name="T1" fmla="*/ 3 h 990"/>
              <a:gd name="T2" fmla="*/ 1179 w 2131"/>
              <a:gd name="T3" fmla="*/ 26 h 990"/>
              <a:gd name="T4" fmla="*/ 1266 w 2131"/>
              <a:gd name="T5" fmla="*/ 69 h 990"/>
              <a:gd name="T6" fmla="*/ 1332 w 2131"/>
              <a:gd name="T7" fmla="*/ 130 h 990"/>
              <a:gd name="T8" fmla="*/ 1372 w 2131"/>
              <a:gd name="T9" fmla="*/ 202 h 990"/>
              <a:gd name="T10" fmla="*/ 1452 w 2131"/>
              <a:gd name="T11" fmla="*/ 190 h 990"/>
              <a:gd name="T12" fmla="*/ 1545 w 2131"/>
              <a:gd name="T13" fmla="*/ 206 h 990"/>
              <a:gd name="T14" fmla="*/ 1624 w 2131"/>
              <a:gd name="T15" fmla="*/ 251 h 990"/>
              <a:gd name="T16" fmla="*/ 1712 w 2131"/>
              <a:gd name="T17" fmla="*/ 272 h 990"/>
              <a:gd name="T18" fmla="*/ 1829 w 2131"/>
              <a:gd name="T19" fmla="*/ 272 h 990"/>
              <a:gd name="T20" fmla="*/ 1936 w 2131"/>
              <a:gd name="T21" fmla="*/ 298 h 990"/>
              <a:gd name="T22" fmla="*/ 2025 w 2131"/>
              <a:gd name="T23" fmla="*/ 347 h 990"/>
              <a:gd name="T24" fmla="*/ 2091 w 2131"/>
              <a:gd name="T25" fmla="*/ 413 h 990"/>
              <a:gd name="T26" fmla="*/ 2126 w 2131"/>
              <a:gd name="T27" fmla="*/ 493 h 990"/>
              <a:gd name="T28" fmla="*/ 2126 w 2131"/>
              <a:gd name="T29" fmla="*/ 581 h 990"/>
              <a:gd name="T30" fmla="*/ 2091 w 2131"/>
              <a:gd name="T31" fmla="*/ 660 h 990"/>
              <a:gd name="T32" fmla="*/ 2025 w 2131"/>
              <a:gd name="T33" fmla="*/ 726 h 990"/>
              <a:gd name="T34" fmla="*/ 1936 w 2131"/>
              <a:gd name="T35" fmla="*/ 775 h 990"/>
              <a:gd name="T36" fmla="*/ 1829 w 2131"/>
              <a:gd name="T37" fmla="*/ 802 h 990"/>
              <a:gd name="T38" fmla="*/ 1722 w 2131"/>
              <a:gd name="T39" fmla="*/ 802 h 990"/>
              <a:gd name="T40" fmla="*/ 1633 w 2131"/>
              <a:gd name="T41" fmla="*/ 785 h 990"/>
              <a:gd name="T42" fmla="*/ 1593 w 2131"/>
              <a:gd name="T43" fmla="*/ 859 h 990"/>
              <a:gd name="T44" fmla="*/ 1528 w 2131"/>
              <a:gd name="T45" fmla="*/ 919 h 990"/>
              <a:gd name="T46" fmla="*/ 1441 w 2131"/>
              <a:gd name="T47" fmla="*/ 964 h 990"/>
              <a:gd name="T48" fmla="*/ 1339 w 2131"/>
              <a:gd name="T49" fmla="*/ 987 h 990"/>
              <a:gd name="T50" fmla="*/ 1228 w 2131"/>
              <a:gd name="T51" fmla="*/ 987 h 990"/>
              <a:gd name="T52" fmla="*/ 1126 w 2131"/>
              <a:gd name="T53" fmla="*/ 964 h 990"/>
              <a:gd name="T54" fmla="*/ 1040 w 2131"/>
              <a:gd name="T55" fmla="*/ 919 h 990"/>
              <a:gd name="T56" fmla="*/ 942 w 2131"/>
              <a:gd name="T57" fmla="*/ 964 h 990"/>
              <a:gd name="T58" fmla="*/ 825 w 2131"/>
              <a:gd name="T59" fmla="*/ 987 h 990"/>
              <a:gd name="T60" fmla="*/ 698 w 2131"/>
              <a:gd name="T61" fmla="*/ 987 h 990"/>
              <a:gd name="T62" fmla="*/ 579 w 2131"/>
              <a:gd name="T63" fmla="*/ 961 h 990"/>
              <a:gd name="T64" fmla="*/ 478 w 2131"/>
              <a:gd name="T65" fmla="*/ 915 h 990"/>
              <a:gd name="T66" fmla="*/ 403 w 2131"/>
              <a:gd name="T67" fmla="*/ 851 h 990"/>
              <a:gd name="T68" fmla="*/ 327 w 2131"/>
              <a:gd name="T69" fmla="*/ 870 h 990"/>
              <a:gd name="T70" fmla="*/ 233 w 2131"/>
              <a:gd name="T71" fmla="*/ 869 h 990"/>
              <a:gd name="T72" fmla="*/ 141 w 2131"/>
              <a:gd name="T73" fmla="*/ 840 h 990"/>
              <a:gd name="T74" fmla="*/ 66 w 2131"/>
              <a:gd name="T75" fmla="*/ 789 h 990"/>
              <a:gd name="T76" fmla="*/ 17 w 2131"/>
              <a:gd name="T77" fmla="*/ 719 h 990"/>
              <a:gd name="T78" fmla="*/ 0 w 2131"/>
              <a:gd name="T79" fmla="*/ 637 h 990"/>
              <a:gd name="T80" fmla="*/ 17 w 2131"/>
              <a:gd name="T81" fmla="*/ 556 h 990"/>
              <a:gd name="T82" fmla="*/ 66 w 2131"/>
              <a:gd name="T83" fmla="*/ 486 h 990"/>
              <a:gd name="T84" fmla="*/ 141 w 2131"/>
              <a:gd name="T85" fmla="*/ 435 h 990"/>
              <a:gd name="T86" fmla="*/ 233 w 2131"/>
              <a:gd name="T87" fmla="*/ 406 h 990"/>
              <a:gd name="T88" fmla="*/ 329 w 2131"/>
              <a:gd name="T89" fmla="*/ 405 h 990"/>
              <a:gd name="T90" fmla="*/ 391 w 2131"/>
              <a:gd name="T91" fmla="*/ 377 h 990"/>
              <a:gd name="T92" fmla="*/ 446 w 2131"/>
              <a:gd name="T93" fmla="*/ 313 h 990"/>
              <a:gd name="T94" fmla="*/ 522 w 2131"/>
              <a:gd name="T95" fmla="*/ 262 h 990"/>
              <a:gd name="T96" fmla="*/ 616 w 2131"/>
              <a:gd name="T97" fmla="*/ 229 h 990"/>
              <a:gd name="T98" fmla="*/ 682 w 2131"/>
              <a:gd name="T99" fmla="*/ 180 h 990"/>
              <a:gd name="T100" fmla="*/ 734 w 2131"/>
              <a:gd name="T101" fmla="*/ 108 h 990"/>
              <a:gd name="T102" fmla="*/ 812 w 2131"/>
              <a:gd name="T103" fmla="*/ 50 h 990"/>
              <a:gd name="T104" fmla="*/ 910 w 2131"/>
              <a:gd name="T105" fmla="*/ 13 h 990"/>
              <a:gd name="T106" fmla="*/ 1022 w 2131"/>
              <a:gd name="T107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31" h="990">
                <a:moveTo>
                  <a:pt x="1022" y="0"/>
                </a:moveTo>
                <a:lnTo>
                  <a:pt x="1078" y="3"/>
                </a:lnTo>
                <a:lnTo>
                  <a:pt x="1130" y="12"/>
                </a:lnTo>
                <a:lnTo>
                  <a:pt x="1179" y="26"/>
                </a:lnTo>
                <a:lnTo>
                  <a:pt x="1225" y="46"/>
                </a:lnTo>
                <a:lnTo>
                  <a:pt x="1266" y="69"/>
                </a:lnTo>
                <a:lnTo>
                  <a:pt x="1302" y="98"/>
                </a:lnTo>
                <a:lnTo>
                  <a:pt x="1332" y="130"/>
                </a:lnTo>
                <a:lnTo>
                  <a:pt x="1356" y="164"/>
                </a:lnTo>
                <a:lnTo>
                  <a:pt x="1372" y="202"/>
                </a:lnTo>
                <a:lnTo>
                  <a:pt x="1411" y="193"/>
                </a:lnTo>
                <a:lnTo>
                  <a:pt x="1452" y="190"/>
                </a:lnTo>
                <a:lnTo>
                  <a:pt x="1501" y="195"/>
                </a:lnTo>
                <a:lnTo>
                  <a:pt x="1545" y="206"/>
                </a:lnTo>
                <a:lnTo>
                  <a:pt x="1587" y="225"/>
                </a:lnTo>
                <a:lnTo>
                  <a:pt x="1624" y="251"/>
                </a:lnTo>
                <a:lnTo>
                  <a:pt x="1658" y="281"/>
                </a:lnTo>
                <a:lnTo>
                  <a:pt x="1712" y="272"/>
                </a:lnTo>
                <a:lnTo>
                  <a:pt x="1770" y="268"/>
                </a:lnTo>
                <a:lnTo>
                  <a:pt x="1829" y="272"/>
                </a:lnTo>
                <a:lnTo>
                  <a:pt x="1884" y="282"/>
                </a:lnTo>
                <a:lnTo>
                  <a:pt x="1936" y="298"/>
                </a:lnTo>
                <a:lnTo>
                  <a:pt x="1983" y="320"/>
                </a:lnTo>
                <a:lnTo>
                  <a:pt x="2025" y="347"/>
                </a:lnTo>
                <a:lnTo>
                  <a:pt x="2061" y="377"/>
                </a:lnTo>
                <a:lnTo>
                  <a:pt x="2091" y="413"/>
                </a:lnTo>
                <a:lnTo>
                  <a:pt x="2113" y="452"/>
                </a:lnTo>
                <a:lnTo>
                  <a:pt x="2126" y="493"/>
                </a:lnTo>
                <a:lnTo>
                  <a:pt x="2131" y="537"/>
                </a:lnTo>
                <a:lnTo>
                  <a:pt x="2126" y="581"/>
                </a:lnTo>
                <a:lnTo>
                  <a:pt x="2113" y="621"/>
                </a:lnTo>
                <a:lnTo>
                  <a:pt x="2091" y="660"/>
                </a:lnTo>
                <a:lnTo>
                  <a:pt x="2061" y="696"/>
                </a:lnTo>
                <a:lnTo>
                  <a:pt x="2025" y="726"/>
                </a:lnTo>
                <a:lnTo>
                  <a:pt x="1983" y="753"/>
                </a:lnTo>
                <a:lnTo>
                  <a:pt x="1936" y="775"/>
                </a:lnTo>
                <a:lnTo>
                  <a:pt x="1884" y="792"/>
                </a:lnTo>
                <a:lnTo>
                  <a:pt x="1829" y="802"/>
                </a:lnTo>
                <a:lnTo>
                  <a:pt x="1770" y="805"/>
                </a:lnTo>
                <a:lnTo>
                  <a:pt x="1722" y="802"/>
                </a:lnTo>
                <a:lnTo>
                  <a:pt x="1676" y="797"/>
                </a:lnTo>
                <a:lnTo>
                  <a:pt x="1633" y="785"/>
                </a:lnTo>
                <a:lnTo>
                  <a:pt x="1617" y="824"/>
                </a:lnTo>
                <a:lnTo>
                  <a:pt x="1593" y="859"/>
                </a:lnTo>
                <a:lnTo>
                  <a:pt x="1564" y="890"/>
                </a:lnTo>
                <a:lnTo>
                  <a:pt x="1528" y="919"/>
                </a:lnTo>
                <a:lnTo>
                  <a:pt x="1486" y="944"/>
                </a:lnTo>
                <a:lnTo>
                  <a:pt x="1441" y="964"/>
                </a:lnTo>
                <a:lnTo>
                  <a:pt x="1391" y="978"/>
                </a:lnTo>
                <a:lnTo>
                  <a:pt x="1339" y="987"/>
                </a:lnTo>
                <a:lnTo>
                  <a:pt x="1283" y="990"/>
                </a:lnTo>
                <a:lnTo>
                  <a:pt x="1228" y="987"/>
                </a:lnTo>
                <a:lnTo>
                  <a:pt x="1175" y="978"/>
                </a:lnTo>
                <a:lnTo>
                  <a:pt x="1126" y="964"/>
                </a:lnTo>
                <a:lnTo>
                  <a:pt x="1081" y="944"/>
                </a:lnTo>
                <a:lnTo>
                  <a:pt x="1040" y="919"/>
                </a:lnTo>
                <a:lnTo>
                  <a:pt x="993" y="944"/>
                </a:lnTo>
                <a:lnTo>
                  <a:pt x="942" y="964"/>
                </a:lnTo>
                <a:lnTo>
                  <a:pt x="885" y="978"/>
                </a:lnTo>
                <a:lnTo>
                  <a:pt x="825" y="987"/>
                </a:lnTo>
                <a:lnTo>
                  <a:pt x="763" y="990"/>
                </a:lnTo>
                <a:lnTo>
                  <a:pt x="698" y="987"/>
                </a:lnTo>
                <a:lnTo>
                  <a:pt x="636" y="977"/>
                </a:lnTo>
                <a:lnTo>
                  <a:pt x="579" y="961"/>
                </a:lnTo>
                <a:lnTo>
                  <a:pt x="525" y="941"/>
                </a:lnTo>
                <a:lnTo>
                  <a:pt x="478" y="915"/>
                </a:lnTo>
                <a:lnTo>
                  <a:pt x="436" y="885"/>
                </a:lnTo>
                <a:lnTo>
                  <a:pt x="403" y="851"/>
                </a:lnTo>
                <a:lnTo>
                  <a:pt x="365" y="863"/>
                </a:lnTo>
                <a:lnTo>
                  <a:pt x="327" y="870"/>
                </a:lnTo>
                <a:lnTo>
                  <a:pt x="285" y="873"/>
                </a:lnTo>
                <a:lnTo>
                  <a:pt x="233" y="869"/>
                </a:lnTo>
                <a:lnTo>
                  <a:pt x="185" y="857"/>
                </a:lnTo>
                <a:lnTo>
                  <a:pt x="141" y="840"/>
                </a:lnTo>
                <a:lnTo>
                  <a:pt x="100" y="817"/>
                </a:lnTo>
                <a:lnTo>
                  <a:pt x="66" y="789"/>
                </a:lnTo>
                <a:lnTo>
                  <a:pt x="38" y="756"/>
                </a:lnTo>
                <a:lnTo>
                  <a:pt x="17" y="719"/>
                </a:lnTo>
                <a:lnTo>
                  <a:pt x="4" y="680"/>
                </a:lnTo>
                <a:lnTo>
                  <a:pt x="0" y="637"/>
                </a:lnTo>
                <a:lnTo>
                  <a:pt x="4" y="595"/>
                </a:lnTo>
                <a:lnTo>
                  <a:pt x="17" y="556"/>
                </a:lnTo>
                <a:lnTo>
                  <a:pt x="38" y="519"/>
                </a:lnTo>
                <a:lnTo>
                  <a:pt x="66" y="486"/>
                </a:lnTo>
                <a:lnTo>
                  <a:pt x="100" y="458"/>
                </a:lnTo>
                <a:lnTo>
                  <a:pt x="141" y="435"/>
                </a:lnTo>
                <a:lnTo>
                  <a:pt x="185" y="418"/>
                </a:lnTo>
                <a:lnTo>
                  <a:pt x="233" y="406"/>
                </a:lnTo>
                <a:lnTo>
                  <a:pt x="285" y="402"/>
                </a:lnTo>
                <a:lnTo>
                  <a:pt x="329" y="405"/>
                </a:lnTo>
                <a:lnTo>
                  <a:pt x="373" y="413"/>
                </a:lnTo>
                <a:lnTo>
                  <a:pt x="391" y="377"/>
                </a:lnTo>
                <a:lnTo>
                  <a:pt x="416" y="343"/>
                </a:lnTo>
                <a:lnTo>
                  <a:pt x="446" y="313"/>
                </a:lnTo>
                <a:lnTo>
                  <a:pt x="482" y="285"/>
                </a:lnTo>
                <a:lnTo>
                  <a:pt x="522" y="262"/>
                </a:lnTo>
                <a:lnTo>
                  <a:pt x="567" y="244"/>
                </a:lnTo>
                <a:lnTo>
                  <a:pt x="616" y="229"/>
                </a:lnTo>
                <a:lnTo>
                  <a:pt x="668" y="220"/>
                </a:lnTo>
                <a:lnTo>
                  <a:pt x="682" y="180"/>
                </a:lnTo>
                <a:lnTo>
                  <a:pt x="704" y="143"/>
                </a:lnTo>
                <a:lnTo>
                  <a:pt x="734" y="108"/>
                </a:lnTo>
                <a:lnTo>
                  <a:pt x="770" y="76"/>
                </a:lnTo>
                <a:lnTo>
                  <a:pt x="812" y="50"/>
                </a:lnTo>
                <a:lnTo>
                  <a:pt x="858" y="29"/>
                </a:lnTo>
                <a:lnTo>
                  <a:pt x="910" y="13"/>
                </a:lnTo>
                <a:lnTo>
                  <a:pt x="965" y="3"/>
                </a:lnTo>
                <a:lnTo>
                  <a:pt x="1022" y="0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defTabSz="91426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5410203" y="1144211"/>
            <a:ext cx="674489" cy="313182"/>
          </a:xfrm>
          <a:custGeom>
            <a:avLst/>
            <a:gdLst>
              <a:gd name="T0" fmla="*/ 1078 w 2131"/>
              <a:gd name="T1" fmla="*/ 3 h 990"/>
              <a:gd name="T2" fmla="*/ 1179 w 2131"/>
              <a:gd name="T3" fmla="*/ 26 h 990"/>
              <a:gd name="T4" fmla="*/ 1266 w 2131"/>
              <a:gd name="T5" fmla="*/ 69 h 990"/>
              <a:gd name="T6" fmla="*/ 1332 w 2131"/>
              <a:gd name="T7" fmla="*/ 130 h 990"/>
              <a:gd name="T8" fmla="*/ 1372 w 2131"/>
              <a:gd name="T9" fmla="*/ 202 h 990"/>
              <a:gd name="T10" fmla="*/ 1452 w 2131"/>
              <a:gd name="T11" fmla="*/ 190 h 990"/>
              <a:gd name="T12" fmla="*/ 1545 w 2131"/>
              <a:gd name="T13" fmla="*/ 206 h 990"/>
              <a:gd name="T14" fmla="*/ 1624 w 2131"/>
              <a:gd name="T15" fmla="*/ 251 h 990"/>
              <a:gd name="T16" fmla="*/ 1712 w 2131"/>
              <a:gd name="T17" fmla="*/ 272 h 990"/>
              <a:gd name="T18" fmla="*/ 1829 w 2131"/>
              <a:gd name="T19" fmla="*/ 272 h 990"/>
              <a:gd name="T20" fmla="*/ 1936 w 2131"/>
              <a:gd name="T21" fmla="*/ 298 h 990"/>
              <a:gd name="T22" fmla="*/ 2025 w 2131"/>
              <a:gd name="T23" fmla="*/ 347 h 990"/>
              <a:gd name="T24" fmla="*/ 2091 w 2131"/>
              <a:gd name="T25" fmla="*/ 413 h 990"/>
              <a:gd name="T26" fmla="*/ 2126 w 2131"/>
              <a:gd name="T27" fmla="*/ 493 h 990"/>
              <a:gd name="T28" fmla="*/ 2126 w 2131"/>
              <a:gd name="T29" fmla="*/ 581 h 990"/>
              <a:gd name="T30" fmla="*/ 2091 w 2131"/>
              <a:gd name="T31" fmla="*/ 660 h 990"/>
              <a:gd name="T32" fmla="*/ 2025 w 2131"/>
              <a:gd name="T33" fmla="*/ 726 h 990"/>
              <a:gd name="T34" fmla="*/ 1936 w 2131"/>
              <a:gd name="T35" fmla="*/ 775 h 990"/>
              <a:gd name="T36" fmla="*/ 1829 w 2131"/>
              <a:gd name="T37" fmla="*/ 802 h 990"/>
              <a:gd name="T38" fmla="*/ 1722 w 2131"/>
              <a:gd name="T39" fmla="*/ 802 h 990"/>
              <a:gd name="T40" fmla="*/ 1633 w 2131"/>
              <a:gd name="T41" fmla="*/ 785 h 990"/>
              <a:gd name="T42" fmla="*/ 1593 w 2131"/>
              <a:gd name="T43" fmla="*/ 859 h 990"/>
              <a:gd name="T44" fmla="*/ 1528 w 2131"/>
              <a:gd name="T45" fmla="*/ 919 h 990"/>
              <a:gd name="T46" fmla="*/ 1441 w 2131"/>
              <a:gd name="T47" fmla="*/ 964 h 990"/>
              <a:gd name="T48" fmla="*/ 1339 w 2131"/>
              <a:gd name="T49" fmla="*/ 987 h 990"/>
              <a:gd name="T50" fmla="*/ 1228 w 2131"/>
              <a:gd name="T51" fmla="*/ 987 h 990"/>
              <a:gd name="T52" fmla="*/ 1126 w 2131"/>
              <a:gd name="T53" fmla="*/ 964 h 990"/>
              <a:gd name="T54" fmla="*/ 1040 w 2131"/>
              <a:gd name="T55" fmla="*/ 919 h 990"/>
              <a:gd name="T56" fmla="*/ 942 w 2131"/>
              <a:gd name="T57" fmla="*/ 964 h 990"/>
              <a:gd name="T58" fmla="*/ 825 w 2131"/>
              <a:gd name="T59" fmla="*/ 987 h 990"/>
              <a:gd name="T60" fmla="*/ 698 w 2131"/>
              <a:gd name="T61" fmla="*/ 987 h 990"/>
              <a:gd name="T62" fmla="*/ 579 w 2131"/>
              <a:gd name="T63" fmla="*/ 961 h 990"/>
              <a:gd name="T64" fmla="*/ 478 w 2131"/>
              <a:gd name="T65" fmla="*/ 915 h 990"/>
              <a:gd name="T66" fmla="*/ 403 w 2131"/>
              <a:gd name="T67" fmla="*/ 851 h 990"/>
              <a:gd name="T68" fmla="*/ 327 w 2131"/>
              <a:gd name="T69" fmla="*/ 870 h 990"/>
              <a:gd name="T70" fmla="*/ 233 w 2131"/>
              <a:gd name="T71" fmla="*/ 869 h 990"/>
              <a:gd name="T72" fmla="*/ 141 w 2131"/>
              <a:gd name="T73" fmla="*/ 840 h 990"/>
              <a:gd name="T74" fmla="*/ 66 w 2131"/>
              <a:gd name="T75" fmla="*/ 789 h 990"/>
              <a:gd name="T76" fmla="*/ 17 w 2131"/>
              <a:gd name="T77" fmla="*/ 719 h 990"/>
              <a:gd name="T78" fmla="*/ 0 w 2131"/>
              <a:gd name="T79" fmla="*/ 637 h 990"/>
              <a:gd name="T80" fmla="*/ 17 w 2131"/>
              <a:gd name="T81" fmla="*/ 556 h 990"/>
              <a:gd name="T82" fmla="*/ 66 w 2131"/>
              <a:gd name="T83" fmla="*/ 486 h 990"/>
              <a:gd name="T84" fmla="*/ 141 w 2131"/>
              <a:gd name="T85" fmla="*/ 435 h 990"/>
              <a:gd name="T86" fmla="*/ 233 w 2131"/>
              <a:gd name="T87" fmla="*/ 406 h 990"/>
              <a:gd name="T88" fmla="*/ 329 w 2131"/>
              <a:gd name="T89" fmla="*/ 405 h 990"/>
              <a:gd name="T90" fmla="*/ 391 w 2131"/>
              <a:gd name="T91" fmla="*/ 377 h 990"/>
              <a:gd name="T92" fmla="*/ 446 w 2131"/>
              <a:gd name="T93" fmla="*/ 313 h 990"/>
              <a:gd name="T94" fmla="*/ 522 w 2131"/>
              <a:gd name="T95" fmla="*/ 262 h 990"/>
              <a:gd name="T96" fmla="*/ 616 w 2131"/>
              <a:gd name="T97" fmla="*/ 229 h 990"/>
              <a:gd name="T98" fmla="*/ 682 w 2131"/>
              <a:gd name="T99" fmla="*/ 180 h 990"/>
              <a:gd name="T100" fmla="*/ 734 w 2131"/>
              <a:gd name="T101" fmla="*/ 108 h 990"/>
              <a:gd name="T102" fmla="*/ 812 w 2131"/>
              <a:gd name="T103" fmla="*/ 50 h 990"/>
              <a:gd name="T104" fmla="*/ 910 w 2131"/>
              <a:gd name="T105" fmla="*/ 13 h 990"/>
              <a:gd name="T106" fmla="*/ 1022 w 2131"/>
              <a:gd name="T107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31" h="990">
                <a:moveTo>
                  <a:pt x="1022" y="0"/>
                </a:moveTo>
                <a:lnTo>
                  <a:pt x="1078" y="3"/>
                </a:lnTo>
                <a:lnTo>
                  <a:pt x="1130" y="12"/>
                </a:lnTo>
                <a:lnTo>
                  <a:pt x="1179" y="26"/>
                </a:lnTo>
                <a:lnTo>
                  <a:pt x="1225" y="46"/>
                </a:lnTo>
                <a:lnTo>
                  <a:pt x="1266" y="69"/>
                </a:lnTo>
                <a:lnTo>
                  <a:pt x="1302" y="98"/>
                </a:lnTo>
                <a:lnTo>
                  <a:pt x="1332" y="130"/>
                </a:lnTo>
                <a:lnTo>
                  <a:pt x="1356" y="164"/>
                </a:lnTo>
                <a:lnTo>
                  <a:pt x="1372" y="202"/>
                </a:lnTo>
                <a:lnTo>
                  <a:pt x="1411" y="193"/>
                </a:lnTo>
                <a:lnTo>
                  <a:pt x="1452" y="190"/>
                </a:lnTo>
                <a:lnTo>
                  <a:pt x="1501" y="195"/>
                </a:lnTo>
                <a:lnTo>
                  <a:pt x="1545" y="206"/>
                </a:lnTo>
                <a:lnTo>
                  <a:pt x="1587" y="225"/>
                </a:lnTo>
                <a:lnTo>
                  <a:pt x="1624" y="251"/>
                </a:lnTo>
                <a:lnTo>
                  <a:pt x="1658" y="281"/>
                </a:lnTo>
                <a:lnTo>
                  <a:pt x="1712" y="272"/>
                </a:lnTo>
                <a:lnTo>
                  <a:pt x="1770" y="268"/>
                </a:lnTo>
                <a:lnTo>
                  <a:pt x="1829" y="272"/>
                </a:lnTo>
                <a:lnTo>
                  <a:pt x="1884" y="282"/>
                </a:lnTo>
                <a:lnTo>
                  <a:pt x="1936" y="298"/>
                </a:lnTo>
                <a:lnTo>
                  <a:pt x="1983" y="320"/>
                </a:lnTo>
                <a:lnTo>
                  <a:pt x="2025" y="347"/>
                </a:lnTo>
                <a:lnTo>
                  <a:pt x="2061" y="377"/>
                </a:lnTo>
                <a:lnTo>
                  <a:pt x="2091" y="413"/>
                </a:lnTo>
                <a:lnTo>
                  <a:pt x="2113" y="452"/>
                </a:lnTo>
                <a:lnTo>
                  <a:pt x="2126" y="493"/>
                </a:lnTo>
                <a:lnTo>
                  <a:pt x="2131" y="537"/>
                </a:lnTo>
                <a:lnTo>
                  <a:pt x="2126" y="581"/>
                </a:lnTo>
                <a:lnTo>
                  <a:pt x="2113" y="621"/>
                </a:lnTo>
                <a:lnTo>
                  <a:pt x="2091" y="660"/>
                </a:lnTo>
                <a:lnTo>
                  <a:pt x="2061" y="696"/>
                </a:lnTo>
                <a:lnTo>
                  <a:pt x="2025" y="726"/>
                </a:lnTo>
                <a:lnTo>
                  <a:pt x="1983" y="753"/>
                </a:lnTo>
                <a:lnTo>
                  <a:pt x="1936" y="775"/>
                </a:lnTo>
                <a:lnTo>
                  <a:pt x="1884" y="792"/>
                </a:lnTo>
                <a:lnTo>
                  <a:pt x="1829" y="802"/>
                </a:lnTo>
                <a:lnTo>
                  <a:pt x="1770" y="805"/>
                </a:lnTo>
                <a:lnTo>
                  <a:pt x="1722" y="802"/>
                </a:lnTo>
                <a:lnTo>
                  <a:pt x="1676" y="797"/>
                </a:lnTo>
                <a:lnTo>
                  <a:pt x="1633" y="785"/>
                </a:lnTo>
                <a:lnTo>
                  <a:pt x="1617" y="824"/>
                </a:lnTo>
                <a:lnTo>
                  <a:pt x="1593" y="859"/>
                </a:lnTo>
                <a:lnTo>
                  <a:pt x="1564" y="890"/>
                </a:lnTo>
                <a:lnTo>
                  <a:pt x="1528" y="919"/>
                </a:lnTo>
                <a:lnTo>
                  <a:pt x="1486" y="944"/>
                </a:lnTo>
                <a:lnTo>
                  <a:pt x="1441" y="964"/>
                </a:lnTo>
                <a:lnTo>
                  <a:pt x="1391" y="978"/>
                </a:lnTo>
                <a:lnTo>
                  <a:pt x="1339" y="987"/>
                </a:lnTo>
                <a:lnTo>
                  <a:pt x="1283" y="990"/>
                </a:lnTo>
                <a:lnTo>
                  <a:pt x="1228" y="987"/>
                </a:lnTo>
                <a:lnTo>
                  <a:pt x="1175" y="978"/>
                </a:lnTo>
                <a:lnTo>
                  <a:pt x="1126" y="964"/>
                </a:lnTo>
                <a:lnTo>
                  <a:pt x="1081" y="944"/>
                </a:lnTo>
                <a:lnTo>
                  <a:pt x="1040" y="919"/>
                </a:lnTo>
                <a:lnTo>
                  <a:pt x="993" y="944"/>
                </a:lnTo>
                <a:lnTo>
                  <a:pt x="942" y="964"/>
                </a:lnTo>
                <a:lnTo>
                  <a:pt x="885" y="978"/>
                </a:lnTo>
                <a:lnTo>
                  <a:pt x="825" y="987"/>
                </a:lnTo>
                <a:lnTo>
                  <a:pt x="763" y="990"/>
                </a:lnTo>
                <a:lnTo>
                  <a:pt x="698" y="987"/>
                </a:lnTo>
                <a:lnTo>
                  <a:pt x="636" y="977"/>
                </a:lnTo>
                <a:lnTo>
                  <a:pt x="579" y="961"/>
                </a:lnTo>
                <a:lnTo>
                  <a:pt x="525" y="941"/>
                </a:lnTo>
                <a:lnTo>
                  <a:pt x="478" y="915"/>
                </a:lnTo>
                <a:lnTo>
                  <a:pt x="436" y="885"/>
                </a:lnTo>
                <a:lnTo>
                  <a:pt x="403" y="851"/>
                </a:lnTo>
                <a:lnTo>
                  <a:pt x="365" y="863"/>
                </a:lnTo>
                <a:lnTo>
                  <a:pt x="327" y="870"/>
                </a:lnTo>
                <a:lnTo>
                  <a:pt x="285" y="873"/>
                </a:lnTo>
                <a:lnTo>
                  <a:pt x="233" y="869"/>
                </a:lnTo>
                <a:lnTo>
                  <a:pt x="185" y="857"/>
                </a:lnTo>
                <a:lnTo>
                  <a:pt x="141" y="840"/>
                </a:lnTo>
                <a:lnTo>
                  <a:pt x="100" y="817"/>
                </a:lnTo>
                <a:lnTo>
                  <a:pt x="66" y="789"/>
                </a:lnTo>
                <a:lnTo>
                  <a:pt x="38" y="756"/>
                </a:lnTo>
                <a:lnTo>
                  <a:pt x="17" y="719"/>
                </a:lnTo>
                <a:lnTo>
                  <a:pt x="4" y="680"/>
                </a:lnTo>
                <a:lnTo>
                  <a:pt x="0" y="637"/>
                </a:lnTo>
                <a:lnTo>
                  <a:pt x="4" y="595"/>
                </a:lnTo>
                <a:lnTo>
                  <a:pt x="17" y="556"/>
                </a:lnTo>
                <a:lnTo>
                  <a:pt x="38" y="519"/>
                </a:lnTo>
                <a:lnTo>
                  <a:pt x="66" y="486"/>
                </a:lnTo>
                <a:lnTo>
                  <a:pt x="100" y="458"/>
                </a:lnTo>
                <a:lnTo>
                  <a:pt x="141" y="435"/>
                </a:lnTo>
                <a:lnTo>
                  <a:pt x="185" y="418"/>
                </a:lnTo>
                <a:lnTo>
                  <a:pt x="233" y="406"/>
                </a:lnTo>
                <a:lnTo>
                  <a:pt x="285" y="402"/>
                </a:lnTo>
                <a:lnTo>
                  <a:pt x="329" y="405"/>
                </a:lnTo>
                <a:lnTo>
                  <a:pt x="373" y="413"/>
                </a:lnTo>
                <a:lnTo>
                  <a:pt x="391" y="377"/>
                </a:lnTo>
                <a:lnTo>
                  <a:pt x="416" y="343"/>
                </a:lnTo>
                <a:lnTo>
                  <a:pt x="446" y="313"/>
                </a:lnTo>
                <a:lnTo>
                  <a:pt x="482" y="285"/>
                </a:lnTo>
                <a:lnTo>
                  <a:pt x="522" y="262"/>
                </a:lnTo>
                <a:lnTo>
                  <a:pt x="567" y="244"/>
                </a:lnTo>
                <a:lnTo>
                  <a:pt x="616" y="229"/>
                </a:lnTo>
                <a:lnTo>
                  <a:pt x="668" y="220"/>
                </a:lnTo>
                <a:lnTo>
                  <a:pt x="682" y="180"/>
                </a:lnTo>
                <a:lnTo>
                  <a:pt x="704" y="143"/>
                </a:lnTo>
                <a:lnTo>
                  <a:pt x="734" y="108"/>
                </a:lnTo>
                <a:lnTo>
                  <a:pt x="770" y="76"/>
                </a:lnTo>
                <a:lnTo>
                  <a:pt x="812" y="50"/>
                </a:lnTo>
                <a:lnTo>
                  <a:pt x="858" y="29"/>
                </a:lnTo>
                <a:lnTo>
                  <a:pt x="910" y="13"/>
                </a:lnTo>
                <a:lnTo>
                  <a:pt x="965" y="3"/>
                </a:lnTo>
                <a:lnTo>
                  <a:pt x="1022" y="0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defTabSz="91426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926508" y="1372797"/>
            <a:ext cx="3426421" cy="556459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pPr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sz="3000" dirty="0">
                <a:solidFill>
                  <a:prstClr val="white">
                    <a:lumMod val="65000"/>
                  </a:prstClr>
                </a:solidFill>
                <a:latin typeface="Bebas Neue" pitchFamily="34" charset="0"/>
              </a:rPr>
              <a:t>Our</a:t>
            </a:r>
            <a:r>
              <a:rPr lang="en-US" sz="3000" dirty="0">
                <a:solidFill>
                  <a:srgbClr val="FFC000"/>
                </a:solidFill>
                <a:latin typeface="Bebas Neue" pitchFamily="34" charset="0"/>
              </a:rPr>
              <a:t> </a:t>
            </a:r>
            <a:r>
              <a:rPr lang="en-US" sz="3000" dirty="0" err="1">
                <a:solidFill>
                  <a:srgbClr val="00B0F0"/>
                </a:solidFill>
                <a:latin typeface="Bebas Neue" pitchFamily="34" charset="0"/>
              </a:rPr>
              <a:t>Infographic</a:t>
            </a:r>
            <a:endParaRPr lang="en-US" sz="3000" dirty="0">
              <a:solidFill>
                <a:srgbClr val="00B0F0"/>
              </a:solidFill>
              <a:latin typeface="Bebas Neue" pitchFamily="34" charset="0"/>
            </a:endParaRPr>
          </a:p>
        </p:txBody>
      </p:sp>
      <p:cxnSp>
        <p:nvCxnSpPr>
          <p:cNvPr id="191" name="Straight Connector 7"/>
          <p:cNvCxnSpPr/>
          <p:nvPr/>
        </p:nvCxnSpPr>
        <p:spPr>
          <a:xfrm>
            <a:off x="926507" y="1926759"/>
            <a:ext cx="2823762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  <a:tailEnd type="oval"/>
          </a:ln>
          <a:effectLst/>
        </p:spPr>
      </p:cxnSp>
      <p:sp>
        <p:nvSpPr>
          <p:cNvPr id="192" name="Rectangle 8"/>
          <p:cNvSpPr/>
          <p:nvPr/>
        </p:nvSpPr>
        <p:spPr>
          <a:xfrm>
            <a:off x="926508" y="2058556"/>
            <a:ext cx="2578693" cy="1045011"/>
          </a:xfrm>
          <a:prstGeom prst="rect">
            <a:avLst/>
          </a:prstGeom>
        </p:spPr>
        <p:txBody>
          <a:bodyPr wrap="square" lIns="91426" tIns="45713" rIns="91426" bIns="45713">
            <a:spAutoFit/>
          </a:bodyPr>
          <a:lstStyle/>
          <a:p>
            <a:pPr defTabSz="914261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  <a:latin typeface="Play" pitchFamily="34" charset="0"/>
              </a:rPr>
              <a:t>This is a sample letter that has been placed to demonstrate the typing text format on the your company letterhead design heading text here. This is a sample letter that has been placed. This is a sample letter that has been.</a:t>
            </a:r>
          </a:p>
        </p:txBody>
      </p:sp>
    </p:spTree>
    <p:extLst>
      <p:ext uri="{BB962C8B-B14F-4D97-AF65-F5344CB8AC3E}">
        <p14:creationId xmlns:p14="http://schemas.microsoft.com/office/powerpoint/2010/main" val="337004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8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4038911" y="1691143"/>
            <a:ext cx="1116228" cy="3131369"/>
            <a:chOff x="5089308" y="1080998"/>
            <a:chExt cx="1406525" cy="3945382"/>
          </a:xfrm>
        </p:grpSpPr>
        <p:sp>
          <p:nvSpPr>
            <p:cNvPr id="74" name="Freeform 5"/>
            <p:cNvSpPr>
              <a:spLocks/>
            </p:cNvSpPr>
            <p:nvPr/>
          </p:nvSpPr>
          <p:spPr bwMode="auto">
            <a:xfrm flipH="1">
              <a:off x="5089309" y="1354719"/>
              <a:ext cx="703262" cy="3667125"/>
            </a:xfrm>
            <a:custGeom>
              <a:avLst/>
              <a:gdLst>
                <a:gd name="T0" fmla="*/ 0 w 443"/>
                <a:gd name="T1" fmla="*/ 158 h 2310"/>
                <a:gd name="T2" fmla="*/ 0 w 443"/>
                <a:gd name="T3" fmla="*/ 2310 h 2310"/>
                <a:gd name="T4" fmla="*/ 443 w 443"/>
                <a:gd name="T5" fmla="*/ 2152 h 2310"/>
                <a:gd name="T6" fmla="*/ 443 w 443"/>
                <a:gd name="T7" fmla="*/ 0 h 2310"/>
                <a:gd name="T8" fmla="*/ 0 w 443"/>
                <a:gd name="T9" fmla="*/ 158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158"/>
                  </a:moveTo>
                  <a:lnTo>
                    <a:pt x="0" y="2310"/>
                  </a:lnTo>
                  <a:lnTo>
                    <a:pt x="443" y="2152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 flipH="1">
              <a:off x="5792571" y="1359255"/>
              <a:ext cx="703262" cy="3667125"/>
            </a:xfrm>
            <a:custGeom>
              <a:avLst/>
              <a:gdLst>
                <a:gd name="T0" fmla="*/ 0 w 443"/>
                <a:gd name="T1" fmla="*/ 0 h 2310"/>
                <a:gd name="T2" fmla="*/ 0 w 443"/>
                <a:gd name="T3" fmla="*/ 2152 h 2310"/>
                <a:gd name="T4" fmla="*/ 443 w 443"/>
                <a:gd name="T5" fmla="*/ 2310 h 2310"/>
                <a:gd name="T6" fmla="*/ 443 w 443"/>
                <a:gd name="T7" fmla="*/ 158 h 2310"/>
                <a:gd name="T8" fmla="*/ 0 w 443"/>
                <a:gd name="T9" fmla="*/ 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0"/>
                  </a:moveTo>
                  <a:lnTo>
                    <a:pt x="0" y="2152"/>
                  </a:lnTo>
                  <a:lnTo>
                    <a:pt x="443" y="2310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 flipH="1">
              <a:off x="5783046" y="1613934"/>
              <a:ext cx="19050" cy="3371850"/>
            </a:xfrm>
            <a:custGeom>
              <a:avLst/>
              <a:gdLst>
                <a:gd name="T0" fmla="*/ 12 w 12"/>
                <a:gd name="T1" fmla="*/ 2121 h 2124"/>
                <a:gd name="T2" fmla="*/ 6 w 12"/>
                <a:gd name="T3" fmla="*/ 2124 h 2124"/>
                <a:gd name="T4" fmla="*/ 0 w 12"/>
                <a:gd name="T5" fmla="*/ 2121 h 2124"/>
                <a:gd name="T6" fmla="*/ 0 w 12"/>
                <a:gd name="T7" fmla="*/ 0 h 2124"/>
                <a:gd name="T8" fmla="*/ 12 w 12"/>
                <a:gd name="T9" fmla="*/ 0 h 2124"/>
                <a:gd name="T10" fmla="*/ 12 w 12"/>
                <a:gd name="T11" fmla="*/ 2121 h 2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24">
                  <a:moveTo>
                    <a:pt x="12" y="2121"/>
                  </a:moveTo>
                  <a:lnTo>
                    <a:pt x="6" y="2124"/>
                  </a:lnTo>
                  <a:lnTo>
                    <a:pt x="0" y="212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2121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7" name="Freeform 33"/>
            <p:cNvSpPr>
              <a:spLocks/>
            </p:cNvSpPr>
            <p:nvPr/>
          </p:nvSpPr>
          <p:spPr bwMode="auto">
            <a:xfrm flipH="1">
              <a:off x="5089308" y="1102306"/>
              <a:ext cx="1406525" cy="503238"/>
            </a:xfrm>
            <a:custGeom>
              <a:avLst/>
              <a:gdLst>
                <a:gd name="T0" fmla="*/ 443 w 886"/>
                <a:gd name="T1" fmla="*/ 0 h 317"/>
                <a:gd name="T2" fmla="*/ 0 w 886"/>
                <a:gd name="T3" fmla="*/ 159 h 317"/>
                <a:gd name="T4" fmla="*/ 443 w 886"/>
                <a:gd name="T5" fmla="*/ 317 h 317"/>
                <a:gd name="T6" fmla="*/ 886 w 886"/>
                <a:gd name="T7" fmla="*/ 159 h 317"/>
                <a:gd name="T8" fmla="*/ 443 w 886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7">
                  <a:moveTo>
                    <a:pt x="443" y="0"/>
                  </a:moveTo>
                  <a:lnTo>
                    <a:pt x="0" y="159"/>
                  </a:lnTo>
                  <a:lnTo>
                    <a:pt x="443" y="317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8" name="Freeform 44"/>
            <p:cNvSpPr>
              <a:spLocks/>
            </p:cNvSpPr>
            <p:nvPr/>
          </p:nvSpPr>
          <p:spPr bwMode="auto">
            <a:xfrm flipH="1">
              <a:off x="5802096" y="1364697"/>
              <a:ext cx="693737" cy="261938"/>
            </a:xfrm>
            <a:custGeom>
              <a:avLst/>
              <a:gdLst>
                <a:gd name="T0" fmla="*/ 0 w 437"/>
                <a:gd name="T1" fmla="*/ 0 h 165"/>
                <a:gd name="T2" fmla="*/ 0 w 437"/>
                <a:gd name="T3" fmla="*/ 7 h 165"/>
                <a:gd name="T4" fmla="*/ 437 w 437"/>
                <a:gd name="T5" fmla="*/ 165 h 165"/>
                <a:gd name="T6" fmla="*/ 437 w 437"/>
                <a:gd name="T7" fmla="*/ 157 h 165"/>
                <a:gd name="T8" fmla="*/ 437 w 437"/>
                <a:gd name="T9" fmla="*/ 157 h 165"/>
                <a:gd name="T10" fmla="*/ 0 w 43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5">
                  <a:moveTo>
                    <a:pt x="0" y="0"/>
                  </a:moveTo>
                  <a:lnTo>
                    <a:pt x="0" y="7"/>
                  </a:lnTo>
                  <a:lnTo>
                    <a:pt x="437" y="165"/>
                  </a:lnTo>
                  <a:lnTo>
                    <a:pt x="437" y="157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 rot="21180000">
              <a:off x="5310978" y="1080998"/>
              <a:ext cx="967934" cy="52350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80%</a:t>
              </a:r>
            </a:p>
          </p:txBody>
        </p:sp>
        <p:grpSp>
          <p:nvGrpSpPr>
            <p:cNvPr id="80" name="Group 47"/>
            <p:cNvGrpSpPr/>
            <p:nvPr/>
          </p:nvGrpSpPr>
          <p:grpSpPr>
            <a:xfrm>
              <a:off x="5178183" y="1661826"/>
              <a:ext cx="1232525" cy="426563"/>
              <a:chOff x="2822741" y="2899384"/>
              <a:chExt cx="1232525" cy="426563"/>
            </a:xfrm>
          </p:grpSpPr>
          <p:sp>
            <p:nvSpPr>
              <p:cNvPr id="81" name="TextBox 80"/>
              <p:cNvSpPr txBox="1"/>
              <p:nvPr/>
            </p:nvSpPr>
            <p:spPr>
              <a:xfrm rot="21420000">
                <a:off x="3427817" y="2899384"/>
                <a:ext cx="627449" cy="426563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1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 rot="540000">
                <a:off x="2822741" y="2978468"/>
                <a:ext cx="608620" cy="271450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sz="800" b="1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3480798" y="2846976"/>
            <a:ext cx="1116228" cy="1784740"/>
            <a:chOff x="4386046" y="2537296"/>
            <a:chExt cx="1406525" cy="2248690"/>
          </a:xfrm>
        </p:grpSpPr>
        <p:sp>
          <p:nvSpPr>
            <p:cNvPr id="84" name="Freeform 13"/>
            <p:cNvSpPr>
              <a:spLocks/>
            </p:cNvSpPr>
            <p:nvPr/>
          </p:nvSpPr>
          <p:spPr bwMode="auto">
            <a:xfrm flipH="1">
              <a:off x="4386046" y="255532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60 h 318"/>
                <a:gd name="T4" fmla="*/ 443 w 886"/>
                <a:gd name="T5" fmla="*/ 318 h 318"/>
                <a:gd name="T6" fmla="*/ 886 w 886"/>
                <a:gd name="T7" fmla="*/ 160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60"/>
                  </a:lnTo>
                  <a:lnTo>
                    <a:pt x="443" y="318"/>
                  </a:lnTo>
                  <a:lnTo>
                    <a:pt x="886" y="160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777777">
                <a:lumMod val="20000"/>
                <a:lumOff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 flipH="1">
              <a:off x="5089309" y="2814311"/>
              <a:ext cx="703262" cy="1971675"/>
            </a:xfrm>
            <a:custGeom>
              <a:avLst/>
              <a:gdLst>
                <a:gd name="T0" fmla="*/ 0 w 443"/>
                <a:gd name="T1" fmla="*/ 0 h 1242"/>
                <a:gd name="T2" fmla="*/ 0 w 443"/>
                <a:gd name="T3" fmla="*/ 1083 h 1242"/>
                <a:gd name="T4" fmla="*/ 443 w 443"/>
                <a:gd name="T5" fmla="*/ 1242 h 1242"/>
                <a:gd name="T6" fmla="*/ 443 w 443"/>
                <a:gd name="T7" fmla="*/ 158 h 1242"/>
                <a:gd name="T8" fmla="*/ 0 w 443"/>
                <a:gd name="T9" fmla="*/ 0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0"/>
                  </a:moveTo>
                  <a:lnTo>
                    <a:pt x="0" y="1083"/>
                  </a:lnTo>
                  <a:lnTo>
                    <a:pt x="443" y="1242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777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6" name="Freeform 23"/>
            <p:cNvSpPr>
              <a:spLocks/>
            </p:cNvSpPr>
            <p:nvPr/>
          </p:nvSpPr>
          <p:spPr bwMode="auto">
            <a:xfrm flipH="1">
              <a:off x="4386046" y="2809322"/>
              <a:ext cx="703262" cy="1971675"/>
            </a:xfrm>
            <a:custGeom>
              <a:avLst/>
              <a:gdLst>
                <a:gd name="T0" fmla="*/ 0 w 443"/>
                <a:gd name="T1" fmla="*/ 158 h 1242"/>
                <a:gd name="T2" fmla="*/ 0 w 443"/>
                <a:gd name="T3" fmla="*/ 1242 h 1242"/>
                <a:gd name="T4" fmla="*/ 443 w 443"/>
                <a:gd name="T5" fmla="*/ 1077 h 1242"/>
                <a:gd name="T6" fmla="*/ 443 w 443"/>
                <a:gd name="T7" fmla="*/ 0 h 1242"/>
                <a:gd name="T8" fmla="*/ 0 w 443"/>
                <a:gd name="T9" fmla="*/ 158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158"/>
                  </a:moveTo>
                  <a:lnTo>
                    <a:pt x="0" y="1242"/>
                  </a:lnTo>
                  <a:lnTo>
                    <a:pt x="443" y="1077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7" name="Freeform 25"/>
            <p:cNvSpPr>
              <a:spLocks/>
            </p:cNvSpPr>
            <p:nvPr/>
          </p:nvSpPr>
          <p:spPr bwMode="auto">
            <a:xfrm flipH="1">
              <a:off x="5079783" y="3058559"/>
              <a:ext cx="19050" cy="1722438"/>
            </a:xfrm>
            <a:custGeom>
              <a:avLst/>
              <a:gdLst>
                <a:gd name="T0" fmla="*/ 12 w 12"/>
                <a:gd name="T1" fmla="*/ 1083 h 1085"/>
                <a:gd name="T2" fmla="*/ 6 w 12"/>
                <a:gd name="T3" fmla="*/ 1085 h 1085"/>
                <a:gd name="T4" fmla="*/ 0 w 12"/>
                <a:gd name="T5" fmla="*/ 1083 h 1085"/>
                <a:gd name="T6" fmla="*/ 0 w 12"/>
                <a:gd name="T7" fmla="*/ 0 h 1085"/>
                <a:gd name="T8" fmla="*/ 12 w 12"/>
                <a:gd name="T9" fmla="*/ 0 h 1085"/>
                <a:gd name="T10" fmla="*/ 12 w 12"/>
                <a:gd name="T11" fmla="*/ 1083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85">
                  <a:moveTo>
                    <a:pt x="12" y="1083"/>
                  </a:moveTo>
                  <a:lnTo>
                    <a:pt x="6" y="1085"/>
                  </a:lnTo>
                  <a:lnTo>
                    <a:pt x="0" y="1083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083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8" name="Freeform 62"/>
            <p:cNvSpPr>
              <a:spLocks/>
            </p:cNvSpPr>
            <p:nvPr/>
          </p:nvSpPr>
          <p:spPr bwMode="auto">
            <a:xfrm flipH="1">
              <a:off x="5098834" y="2809322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6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6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9" name="Freeform 64"/>
            <p:cNvSpPr>
              <a:spLocks/>
            </p:cNvSpPr>
            <p:nvPr/>
          </p:nvSpPr>
          <p:spPr bwMode="auto">
            <a:xfrm flipH="1">
              <a:off x="4386046" y="2809322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6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6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0" name="Freeform 80"/>
            <p:cNvSpPr>
              <a:spLocks/>
            </p:cNvSpPr>
            <p:nvPr/>
          </p:nvSpPr>
          <p:spPr bwMode="auto">
            <a:xfrm flipH="1">
              <a:off x="4386046" y="4512709"/>
              <a:ext cx="693737" cy="269875"/>
            </a:xfrm>
            <a:custGeom>
              <a:avLst/>
              <a:gdLst>
                <a:gd name="T0" fmla="*/ 437 w 437"/>
                <a:gd name="T1" fmla="*/ 0 h 170"/>
                <a:gd name="T2" fmla="*/ 0 w 437"/>
                <a:gd name="T3" fmla="*/ 157 h 170"/>
                <a:gd name="T4" fmla="*/ 0 w 437"/>
                <a:gd name="T5" fmla="*/ 170 h 170"/>
                <a:gd name="T6" fmla="*/ 437 w 437"/>
                <a:gd name="T7" fmla="*/ 10 h 170"/>
                <a:gd name="T8" fmla="*/ 437 w 43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70">
                  <a:moveTo>
                    <a:pt x="437" y="0"/>
                  </a:moveTo>
                  <a:lnTo>
                    <a:pt x="0" y="157"/>
                  </a:lnTo>
                  <a:lnTo>
                    <a:pt x="0" y="170"/>
                  </a:lnTo>
                  <a:lnTo>
                    <a:pt x="437" y="10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rot="21180000">
              <a:off x="4607728" y="2537296"/>
              <a:ext cx="967934" cy="52350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50%</a:t>
              </a:r>
            </a:p>
          </p:txBody>
        </p:sp>
        <p:grpSp>
          <p:nvGrpSpPr>
            <p:cNvPr id="92" name="Group 50"/>
            <p:cNvGrpSpPr/>
            <p:nvPr/>
          </p:nvGrpSpPr>
          <p:grpSpPr>
            <a:xfrm>
              <a:off x="4489804" y="3152719"/>
              <a:ext cx="1245616" cy="426563"/>
              <a:chOff x="2883563" y="3657592"/>
              <a:chExt cx="1245616" cy="426563"/>
            </a:xfrm>
          </p:grpSpPr>
          <p:sp>
            <p:nvSpPr>
              <p:cNvPr id="93" name="TextBox 92"/>
              <p:cNvSpPr txBox="1"/>
              <p:nvPr/>
            </p:nvSpPr>
            <p:spPr>
              <a:xfrm rot="21480000">
                <a:off x="3501729" y="3657592"/>
                <a:ext cx="627450" cy="426563"/>
              </a:xfrm>
              <a:prstGeom prst="rect">
                <a:avLst/>
              </a:prstGeom>
              <a:noFill/>
              <a:effectLst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2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3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 rot="540000">
                <a:off x="2883563" y="3756601"/>
                <a:ext cx="561439" cy="271450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2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altLang="zh-CN" sz="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4596028" y="2456504"/>
            <a:ext cx="1117226" cy="2171252"/>
            <a:chOff x="5791314" y="2045320"/>
            <a:chExt cx="1407782" cy="2735677"/>
          </a:xfrm>
        </p:grpSpPr>
        <p:sp>
          <p:nvSpPr>
            <p:cNvPr id="96" name="Freeform 19"/>
            <p:cNvSpPr>
              <a:spLocks/>
            </p:cNvSpPr>
            <p:nvPr/>
          </p:nvSpPr>
          <p:spPr bwMode="auto">
            <a:xfrm flipH="1">
              <a:off x="5792571" y="2309259"/>
              <a:ext cx="703262" cy="2462213"/>
            </a:xfrm>
            <a:custGeom>
              <a:avLst/>
              <a:gdLst>
                <a:gd name="T0" fmla="*/ 0 w 443"/>
                <a:gd name="T1" fmla="*/ 160 h 1551"/>
                <a:gd name="T2" fmla="*/ 0 w 443"/>
                <a:gd name="T3" fmla="*/ 1551 h 1551"/>
                <a:gd name="T4" fmla="*/ 443 w 443"/>
                <a:gd name="T5" fmla="*/ 1392 h 1551"/>
                <a:gd name="T6" fmla="*/ 443 w 443"/>
                <a:gd name="T7" fmla="*/ 0 h 1551"/>
                <a:gd name="T8" fmla="*/ 0 w 443"/>
                <a:gd name="T9" fmla="*/ 16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51">
                  <a:moveTo>
                    <a:pt x="0" y="160"/>
                  </a:moveTo>
                  <a:lnTo>
                    <a:pt x="0" y="1551"/>
                  </a:lnTo>
                  <a:lnTo>
                    <a:pt x="443" y="1392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8B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7" name="Freeform 27"/>
            <p:cNvSpPr>
              <a:spLocks/>
            </p:cNvSpPr>
            <p:nvPr/>
          </p:nvSpPr>
          <p:spPr bwMode="auto">
            <a:xfrm flipH="1">
              <a:off x="5792571" y="2066372"/>
              <a:ext cx="1406525" cy="506413"/>
            </a:xfrm>
            <a:custGeom>
              <a:avLst/>
              <a:gdLst>
                <a:gd name="T0" fmla="*/ 443 w 886"/>
                <a:gd name="T1" fmla="*/ 0 h 319"/>
                <a:gd name="T2" fmla="*/ 0 w 886"/>
                <a:gd name="T3" fmla="*/ 159 h 319"/>
                <a:gd name="T4" fmla="*/ 443 w 886"/>
                <a:gd name="T5" fmla="*/ 319 h 319"/>
                <a:gd name="T6" fmla="*/ 886 w 886"/>
                <a:gd name="T7" fmla="*/ 159 h 319"/>
                <a:gd name="T8" fmla="*/ 443 w 886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9">
                  <a:moveTo>
                    <a:pt x="443" y="0"/>
                  </a:moveTo>
                  <a:lnTo>
                    <a:pt x="0" y="159"/>
                  </a:lnTo>
                  <a:lnTo>
                    <a:pt x="443" y="319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8" name="Freeform 29"/>
            <p:cNvSpPr>
              <a:spLocks/>
            </p:cNvSpPr>
            <p:nvPr/>
          </p:nvSpPr>
          <p:spPr bwMode="auto">
            <a:xfrm flipH="1">
              <a:off x="6495834" y="2309259"/>
              <a:ext cx="703262" cy="2459038"/>
            </a:xfrm>
            <a:custGeom>
              <a:avLst/>
              <a:gdLst>
                <a:gd name="T0" fmla="*/ 0 w 443"/>
                <a:gd name="T1" fmla="*/ 0 h 1549"/>
                <a:gd name="T2" fmla="*/ 0 w 443"/>
                <a:gd name="T3" fmla="*/ 1386 h 1549"/>
                <a:gd name="T4" fmla="*/ 443 w 443"/>
                <a:gd name="T5" fmla="*/ 1549 h 1549"/>
                <a:gd name="T6" fmla="*/ 443 w 443"/>
                <a:gd name="T7" fmla="*/ 158 h 1549"/>
                <a:gd name="T8" fmla="*/ 0 w 443"/>
                <a:gd name="T9" fmla="*/ 0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49">
                  <a:moveTo>
                    <a:pt x="0" y="0"/>
                  </a:moveTo>
                  <a:lnTo>
                    <a:pt x="0" y="1386"/>
                  </a:lnTo>
                  <a:lnTo>
                    <a:pt x="443" y="1549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 flipH="1">
              <a:off x="6486308" y="2569609"/>
              <a:ext cx="19050" cy="2211388"/>
            </a:xfrm>
            <a:custGeom>
              <a:avLst/>
              <a:gdLst>
                <a:gd name="T0" fmla="*/ 12 w 12"/>
                <a:gd name="T1" fmla="*/ 1390 h 1393"/>
                <a:gd name="T2" fmla="*/ 6 w 12"/>
                <a:gd name="T3" fmla="*/ 1393 h 1393"/>
                <a:gd name="T4" fmla="*/ 0 w 12"/>
                <a:gd name="T5" fmla="*/ 1390 h 1393"/>
                <a:gd name="T6" fmla="*/ 0 w 12"/>
                <a:gd name="T7" fmla="*/ 0 h 1393"/>
                <a:gd name="T8" fmla="*/ 12 w 12"/>
                <a:gd name="T9" fmla="*/ 0 h 1393"/>
                <a:gd name="T10" fmla="*/ 12 w 12"/>
                <a:gd name="T11" fmla="*/ 139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93">
                  <a:moveTo>
                    <a:pt x="12" y="1390"/>
                  </a:moveTo>
                  <a:lnTo>
                    <a:pt x="6" y="1393"/>
                  </a:lnTo>
                  <a:lnTo>
                    <a:pt x="0" y="139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39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0" name="Freeform 50"/>
            <p:cNvSpPr>
              <a:spLocks/>
            </p:cNvSpPr>
            <p:nvPr/>
          </p:nvSpPr>
          <p:spPr bwMode="auto">
            <a:xfrm flipH="1">
              <a:off x="5792571" y="2318784"/>
              <a:ext cx="695325" cy="265113"/>
            </a:xfrm>
            <a:custGeom>
              <a:avLst/>
              <a:gdLst>
                <a:gd name="T0" fmla="*/ 438 w 438"/>
                <a:gd name="T1" fmla="*/ 0 h 167"/>
                <a:gd name="T2" fmla="*/ 0 w 438"/>
                <a:gd name="T3" fmla="*/ 158 h 167"/>
                <a:gd name="T4" fmla="*/ 1 w 438"/>
                <a:gd name="T5" fmla="*/ 158 h 167"/>
                <a:gd name="T6" fmla="*/ 1 w 438"/>
                <a:gd name="T7" fmla="*/ 167 h 167"/>
                <a:gd name="T8" fmla="*/ 438 w 438"/>
                <a:gd name="T9" fmla="*/ 7 h 167"/>
                <a:gd name="T10" fmla="*/ 438 w 438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" h="167">
                  <a:moveTo>
                    <a:pt x="438" y="0"/>
                  </a:moveTo>
                  <a:lnTo>
                    <a:pt x="0" y="158"/>
                  </a:lnTo>
                  <a:lnTo>
                    <a:pt x="1" y="158"/>
                  </a:lnTo>
                  <a:lnTo>
                    <a:pt x="1" y="167"/>
                  </a:lnTo>
                  <a:lnTo>
                    <a:pt x="438" y="7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1" name="Freeform 54"/>
            <p:cNvSpPr>
              <a:spLocks/>
            </p:cNvSpPr>
            <p:nvPr/>
          </p:nvSpPr>
          <p:spPr bwMode="auto">
            <a:xfrm flipH="1">
              <a:off x="6505359" y="2318784"/>
              <a:ext cx="693737" cy="265113"/>
            </a:xfrm>
            <a:custGeom>
              <a:avLst/>
              <a:gdLst>
                <a:gd name="T0" fmla="*/ 0 w 437"/>
                <a:gd name="T1" fmla="*/ 0 h 167"/>
                <a:gd name="T2" fmla="*/ 0 w 437"/>
                <a:gd name="T3" fmla="*/ 7 h 167"/>
                <a:gd name="T4" fmla="*/ 437 w 437"/>
                <a:gd name="T5" fmla="*/ 167 h 167"/>
                <a:gd name="T6" fmla="*/ 437 w 437"/>
                <a:gd name="T7" fmla="*/ 158 h 167"/>
                <a:gd name="T8" fmla="*/ 437 w 437"/>
                <a:gd name="T9" fmla="*/ 158 h 167"/>
                <a:gd name="T10" fmla="*/ 0 w 437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7">
                  <a:moveTo>
                    <a:pt x="0" y="0"/>
                  </a:moveTo>
                  <a:lnTo>
                    <a:pt x="0" y="7"/>
                  </a:lnTo>
                  <a:lnTo>
                    <a:pt x="437" y="167"/>
                  </a:lnTo>
                  <a:lnTo>
                    <a:pt x="437" y="158"/>
                  </a:lnTo>
                  <a:lnTo>
                    <a:pt x="437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2" name="Freeform 84"/>
            <p:cNvSpPr>
              <a:spLocks/>
            </p:cNvSpPr>
            <p:nvPr/>
          </p:nvSpPr>
          <p:spPr bwMode="auto">
            <a:xfrm flipH="1">
              <a:off x="6505359" y="4503184"/>
              <a:ext cx="693737" cy="269875"/>
            </a:xfrm>
            <a:custGeom>
              <a:avLst/>
              <a:gdLst>
                <a:gd name="T0" fmla="*/ 0 w 437"/>
                <a:gd name="T1" fmla="*/ 0 h 170"/>
                <a:gd name="T2" fmla="*/ 0 w 437"/>
                <a:gd name="T3" fmla="*/ 10 h 170"/>
                <a:gd name="T4" fmla="*/ 2 w 437"/>
                <a:gd name="T5" fmla="*/ 10 h 170"/>
                <a:gd name="T6" fmla="*/ 88 w 437"/>
                <a:gd name="T7" fmla="*/ 43 h 170"/>
                <a:gd name="T8" fmla="*/ 178 w 437"/>
                <a:gd name="T9" fmla="*/ 75 h 170"/>
                <a:gd name="T10" fmla="*/ 437 w 437"/>
                <a:gd name="T11" fmla="*/ 170 h 170"/>
                <a:gd name="T12" fmla="*/ 437 w 437"/>
                <a:gd name="T13" fmla="*/ 157 h 170"/>
                <a:gd name="T14" fmla="*/ 0 w 437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170">
                  <a:moveTo>
                    <a:pt x="0" y="0"/>
                  </a:moveTo>
                  <a:lnTo>
                    <a:pt x="0" y="10"/>
                  </a:lnTo>
                  <a:lnTo>
                    <a:pt x="2" y="10"/>
                  </a:lnTo>
                  <a:lnTo>
                    <a:pt x="88" y="43"/>
                  </a:lnTo>
                  <a:lnTo>
                    <a:pt x="178" y="75"/>
                  </a:lnTo>
                  <a:lnTo>
                    <a:pt x="437" y="170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 rot="21180000">
              <a:off x="5993327" y="2045320"/>
              <a:ext cx="967933" cy="52350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60%</a:t>
              </a:r>
            </a:p>
          </p:txBody>
        </p:sp>
        <p:grpSp>
          <p:nvGrpSpPr>
            <p:cNvPr id="104" name="Group 53"/>
            <p:cNvGrpSpPr/>
            <p:nvPr/>
          </p:nvGrpSpPr>
          <p:grpSpPr>
            <a:xfrm>
              <a:off x="5791314" y="2848839"/>
              <a:ext cx="1370283" cy="426563"/>
              <a:chOff x="2805874" y="4244073"/>
              <a:chExt cx="1370283" cy="426563"/>
            </a:xfrm>
          </p:grpSpPr>
          <p:sp>
            <p:nvSpPr>
              <p:cNvPr id="105" name="TextBox 104"/>
              <p:cNvSpPr txBox="1"/>
              <p:nvPr/>
            </p:nvSpPr>
            <p:spPr>
              <a:xfrm rot="21420000">
                <a:off x="3548707" y="4244073"/>
                <a:ext cx="627450" cy="426563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2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 rot="540000">
                <a:off x="2805874" y="4286445"/>
                <a:ext cx="796363" cy="271449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altLang="zh-CN" sz="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26154" y="3629114"/>
            <a:ext cx="1128985" cy="1209685"/>
            <a:chOff x="5073234" y="3666648"/>
            <a:chExt cx="1422599" cy="1524149"/>
          </a:xfrm>
        </p:grpSpPr>
        <p:sp>
          <p:nvSpPr>
            <p:cNvPr id="108" name="Freeform 35"/>
            <p:cNvSpPr>
              <a:spLocks/>
            </p:cNvSpPr>
            <p:nvPr/>
          </p:nvSpPr>
          <p:spPr bwMode="auto">
            <a:xfrm flipH="1">
              <a:off x="5089308" y="367201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59 h 318"/>
                <a:gd name="T4" fmla="*/ 443 w 886"/>
                <a:gd name="T5" fmla="*/ 318 h 318"/>
                <a:gd name="T6" fmla="*/ 886 w 886"/>
                <a:gd name="T7" fmla="*/ 159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59"/>
                  </a:lnTo>
                  <a:lnTo>
                    <a:pt x="443" y="318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9" name="Freeform 37"/>
            <p:cNvSpPr>
              <a:spLocks/>
            </p:cNvSpPr>
            <p:nvPr/>
          </p:nvSpPr>
          <p:spPr bwMode="auto">
            <a:xfrm flipH="1">
              <a:off x="5792571" y="3922384"/>
              <a:ext cx="703262" cy="1254125"/>
            </a:xfrm>
            <a:custGeom>
              <a:avLst/>
              <a:gdLst>
                <a:gd name="T0" fmla="*/ 0 w 443"/>
                <a:gd name="T1" fmla="*/ 0 h 790"/>
                <a:gd name="T2" fmla="*/ 0 w 443"/>
                <a:gd name="T3" fmla="*/ 630 h 790"/>
                <a:gd name="T4" fmla="*/ 443 w 443"/>
                <a:gd name="T5" fmla="*/ 790 h 790"/>
                <a:gd name="T6" fmla="*/ 443 w 443"/>
                <a:gd name="T7" fmla="*/ 160 h 790"/>
                <a:gd name="T8" fmla="*/ 0 w 443"/>
                <a:gd name="T9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0"/>
                  </a:moveTo>
                  <a:lnTo>
                    <a:pt x="0" y="630"/>
                  </a:lnTo>
                  <a:lnTo>
                    <a:pt x="443" y="790"/>
                  </a:lnTo>
                  <a:lnTo>
                    <a:pt x="443" y="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0" name="Freeform 39"/>
            <p:cNvSpPr>
              <a:spLocks/>
            </p:cNvSpPr>
            <p:nvPr/>
          </p:nvSpPr>
          <p:spPr bwMode="auto">
            <a:xfrm flipH="1">
              <a:off x="5089309" y="3922384"/>
              <a:ext cx="703262" cy="1254125"/>
            </a:xfrm>
            <a:custGeom>
              <a:avLst/>
              <a:gdLst>
                <a:gd name="T0" fmla="*/ 0 w 443"/>
                <a:gd name="T1" fmla="*/ 160 h 790"/>
                <a:gd name="T2" fmla="*/ 0 w 443"/>
                <a:gd name="T3" fmla="*/ 790 h 790"/>
                <a:gd name="T4" fmla="*/ 443 w 443"/>
                <a:gd name="T5" fmla="*/ 630 h 790"/>
                <a:gd name="T6" fmla="*/ 443 w 443"/>
                <a:gd name="T7" fmla="*/ 0 h 790"/>
                <a:gd name="T8" fmla="*/ 0 w 443"/>
                <a:gd name="T9" fmla="*/ 16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160"/>
                  </a:moveTo>
                  <a:lnTo>
                    <a:pt x="0" y="790"/>
                  </a:lnTo>
                  <a:lnTo>
                    <a:pt x="443" y="630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1" name="Freeform 68"/>
            <p:cNvSpPr>
              <a:spLocks/>
            </p:cNvSpPr>
            <p:nvPr/>
          </p:nvSpPr>
          <p:spPr bwMode="auto">
            <a:xfrm flipH="1">
              <a:off x="5802096" y="3924424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8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8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2" name="Freeform 70"/>
            <p:cNvSpPr>
              <a:spLocks/>
            </p:cNvSpPr>
            <p:nvPr/>
          </p:nvSpPr>
          <p:spPr bwMode="auto">
            <a:xfrm flipH="1">
              <a:off x="5089309" y="3924424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8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8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3" name="Freeform 88"/>
            <p:cNvSpPr>
              <a:spLocks/>
            </p:cNvSpPr>
            <p:nvPr/>
          </p:nvSpPr>
          <p:spPr bwMode="auto">
            <a:xfrm flipH="1">
              <a:off x="5802096" y="4919334"/>
              <a:ext cx="693737" cy="271463"/>
            </a:xfrm>
            <a:custGeom>
              <a:avLst/>
              <a:gdLst>
                <a:gd name="T0" fmla="*/ 0 w 437"/>
                <a:gd name="T1" fmla="*/ 0 h 171"/>
                <a:gd name="T2" fmla="*/ 0 w 437"/>
                <a:gd name="T3" fmla="*/ 13 h 171"/>
                <a:gd name="T4" fmla="*/ 266 w 437"/>
                <a:gd name="T5" fmla="*/ 109 h 171"/>
                <a:gd name="T6" fmla="*/ 437 w 437"/>
                <a:gd name="T7" fmla="*/ 171 h 171"/>
                <a:gd name="T8" fmla="*/ 437 w 437"/>
                <a:gd name="T9" fmla="*/ 156 h 171"/>
                <a:gd name="T10" fmla="*/ 0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0" y="0"/>
                  </a:moveTo>
                  <a:lnTo>
                    <a:pt x="0" y="13"/>
                  </a:lnTo>
                  <a:lnTo>
                    <a:pt x="266" y="109"/>
                  </a:lnTo>
                  <a:lnTo>
                    <a:pt x="437" y="171"/>
                  </a:lnTo>
                  <a:lnTo>
                    <a:pt x="437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4" name="Freeform 90"/>
            <p:cNvSpPr>
              <a:spLocks/>
            </p:cNvSpPr>
            <p:nvPr/>
          </p:nvSpPr>
          <p:spPr bwMode="auto">
            <a:xfrm flipH="1">
              <a:off x="5089309" y="4919334"/>
              <a:ext cx="693737" cy="271463"/>
            </a:xfrm>
            <a:custGeom>
              <a:avLst/>
              <a:gdLst>
                <a:gd name="T0" fmla="*/ 437 w 437"/>
                <a:gd name="T1" fmla="*/ 0 h 171"/>
                <a:gd name="T2" fmla="*/ 0 w 437"/>
                <a:gd name="T3" fmla="*/ 156 h 171"/>
                <a:gd name="T4" fmla="*/ 0 w 437"/>
                <a:gd name="T5" fmla="*/ 171 h 171"/>
                <a:gd name="T6" fmla="*/ 172 w 437"/>
                <a:gd name="T7" fmla="*/ 109 h 171"/>
                <a:gd name="T8" fmla="*/ 437 w 437"/>
                <a:gd name="T9" fmla="*/ 13 h 171"/>
                <a:gd name="T10" fmla="*/ 437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437" y="0"/>
                  </a:moveTo>
                  <a:lnTo>
                    <a:pt x="0" y="156"/>
                  </a:lnTo>
                  <a:lnTo>
                    <a:pt x="0" y="171"/>
                  </a:lnTo>
                  <a:lnTo>
                    <a:pt x="172" y="109"/>
                  </a:lnTo>
                  <a:lnTo>
                    <a:pt x="437" y="13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 rot="21180000">
              <a:off x="5297674" y="3666648"/>
              <a:ext cx="967933" cy="52350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30%</a:t>
              </a:r>
            </a:p>
          </p:txBody>
        </p:sp>
        <p:grpSp>
          <p:nvGrpSpPr>
            <p:cNvPr id="116" name="Group 56"/>
            <p:cNvGrpSpPr/>
            <p:nvPr/>
          </p:nvGrpSpPr>
          <p:grpSpPr>
            <a:xfrm>
              <a:off x="5073234" y="4318995"/>
              <a:ext cx="1380184" cy="426563"/>
              <a:chOff x="3152560" y="4968343"/>
              <a:chExt cx="1380184" cy="426563"/>
            </a:xfrm>
          </p:grpSpPr>
          <p:sp>
            <p:nvSpPr>
              <p:cNvPr id="117" name="TextBox 116"/>
              <p:cNvSpPr txBox="1"/>
              <p:nvPr/>
            </p:nvSpPr>
            <p:spPr>
              <a:xfrm rot="21420000">
                <a:off x="3905294" y="4968343"/>
                <a:ext cx="627450" cy="426563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4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 rot="540000">
                <a:off x="3152560" y="5051383"/>
                <a:ext cx="763612" cy="271450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altLang="zh-CN" sz="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9" name="组合 118"/>
          <p:cNvGrpSpPr/>
          <p:nvPr/>
        </p:nvGrpSpPr>
        <p:grpSpPr>
          <a:xfrm>
            <a:off x="6221521" y="2507565"/>
            <a:ext cx="2287195" cy="508991"/>
            <a:chOff x="7839546" y="2109655"/>
            <a:chExt cx="2882025" cy="641306"/>
          </a:xfrm>
        </p:grpSpPr>
        <p:sp>
          <p:nvSpPr>
            <p:cNvPr id="120" name="TextBox 119"/>
            <p:cNvSpPr txBox="1"/>
            <p:nvPr/>
          </p:nvSpPr>
          <p:spPr>
            <a:xfrm>
              <a:off x="7839546" y="2205458"/>
              <a:ext cx="62745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srgbClr val="0070C0"/>
                  </a:solidFill>
                  <a:latin typeface="微软雅黑" pitchFamily="34" charset="-122"/>
                </a:rPr>
                <a:t>1</a:t>
              </a:r>
              <a:endParaRPr lang="id-ID" kern="0" dirty="0">
                <a:solidFill>
                  <a:srgbClr val="0070C0"/>
                </a:solidFill>
                <a:latin typeface="微软雅黑" pitchFamily="34" charset="-122"/>
              </a:endParaRPr>
            </a:p>
          </p:txBody>
        </p:sp>
        <p:sp>
          <p:nvSpPr>
            <p:cNvPr id="121" name="Rectangle 59"/>
            <p:cNvSpPr>
              <a:spLocks noChangeAspect="1"/>
            </p:cNvSpPr>
            <p:nvPr/>
          </p:nvSpPr>
          <p:spPr>
            <a:xfrm>
              <a:off x="7968347" y="2248097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8469934" y="2109655"/>
              <a:ext cx="802303" cy="310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0070C0"/>
                  </a:solidFill>
                  <a:latin typeface="微软雅黑" pitchFamily="34" charset="-122"/>
                </a:rPr>
                <a:t> 01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8469934" y="2324398"/>
              <a:ext cx="2251637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6221521" y="3046760"/>
            <a:ext cx="2287195" cy="508991"/>
            <a:chOff x="7839546" y="2789016"/>
            <a:chExt cx="2882025" cy="641306"/>
          </a:xfrm>
        </p:grpSpPr>
        <p:sp>
          <p:nvSpPr>
            <p:cNvPr id="125" name="TextBox 124"/>
            <p:cNvSpPr txBox="1"/>
            <p:nvPr/>
          </p:nvSpPr>
          <p:spPr>
            <a:xfrm>
              <a:off x="7839546" y="2870664"/>
              <a:ext cx="62745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srgbClr val="00B0F0"/>
                  </a:solidFill>
                  <a:latin typeface="微软雅黑" pitchFamily="34" charset="-122"/>
                </a:rPr>
                <a:t>2</a:t>
              </a:r>
              <a:endParaRPr lang="id-ID" kern="0" dirty="0">
                <a:solidFill>
                  <a:srgbClr val="00B0F0"/>
                </a:solidFill>
                <a:latin typeface="微软雅黑" pitchFamily="34" charset="-122"/>
              </a:endParaRPr>
            </a:p>
          </p:txBody>
        </p:sp>
        <p:sp>
          <p:nvSpPr>
            <p:cNvPr id="126" name="Rectangle 60"/>
            <p:cNvSpPr>
              <a:spLocks noChangeAspect="1"/>
            </p:cNvSpPr>
            <p:nvPr/>
          </p:nvSpPr>
          <p:spPr>
            <a:xfrm>
              <a:off x="7968347" y="2908110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8469934" y="2789016"/>
              <a:ext cx="802303" cy="310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00B0F0"/>
                  </a:solidFill>
                  <a:latin typeface="微软雅黑" pitchFamily="34" charset="-122"/>
                </a:rPr>
                <a:t> 02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8469934" y="3003759"/>
              <a:ext cx="2251637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altLang="zh-CN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6219575" y="3572920"/>
            <a:ext cx="2289141" cy="497470"/>
            <a:chOff x="7837095" y="3451956"/>
            <a:chExt cx="2884476" cy="626791"/>
          </a:xfrm>
        </p:grpSpPr>
        <p:sp>
          <p:nvSpPr>
            <p:cNvPr id="130" name="TextBox 129"/>
            <p:cNvSpPr txBox="1"/>
            <p:nvPr/>
          </p:nvSpPr>
          <p:spPr>
            <a:xfrm>
              <a:off x="7837095" y="3548915"/>
              <a:ext cx="627450" cy="4265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srgbClr val="66CCFF"/>
                  </a:solidFill>
                  <a:latin typeface="微软雅黑" pitchFamily="34" charset="-122"/>
                </a:rPr>
                <a:t>3</a:t>
              </a:r>
              <a:endParaRPr lang="id-ID" kern="0" dirty="0">
                <a:solidFill>
                  <a:srgbClr val="66CCFF"/>
                </a:solidFill>
                <a:latin typeface="微软雅黑" pitchFamily="34" charset="-122"/>
              </a:endParaRPr>
            </a:p>
          </p:txBody>
        </p:sp>
        <p:sp>
          <p:nvSpPr>
            <p:cNvPr id="131" name="Rectangle 61"/>
            <p:cNvSpPr>
              <a:spLocks noChangeAspect="1"/>
            </p:cNvSpPr>
            <p:nvPr/>
          </p:nvSpPr>
          <p:spPr>
            <a:xfrm>
              <a:off x="7968347" y="3580885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66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469934" y="3451956"/>
              <a:ext cx="802302" cy="310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 dirty="0">
                  <a:solidFill>
                    <a:srgbClr val="66CC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66CCFF"/>
                  </a:solidFill>
                  <a:latin typeface="微软雅黑" pitchFamily="34" charset="-122"/>
                </a:rPr>
                <a:t> 03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8469934" y="3652184"/>
              <a:ext cx="2251637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altLang="zh-CN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6228445" y="4053006"/>
            <a:ext cx="2280270" cy="508991"/>
            <a:chOff x="7848272" y="4056840"/>
            <a:chExt cx="2873299" cy="641306"/>
          </a:xfrm>
        </p:grpSpPr>
        <p:sp>
          <p:nvSpPr>
            <p:cNvPr id="135" name="TextBox 134"/>
            <p:cNvSpPr txBox="1"/>
            <p:nvPr/>
          </p:nvSpPr>
          <p:spPr>
            <a:xfrm>
              <a:off x="7848272" y="4165597"/>
              <a:ext cx="62745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srgbClr val="CCECFF"/>
                  </a:solidFill>
                  <a:latin typeface="微软雅黑" pitchFamily="34" charset="-122"/>
                </a:rPr>
                <a:t>4</a:t>
              </a:r>
              <a:endParaRPr lang="id-ID" sz="1600" kern="0" dirty="0">
                <a:solidFill>
                  <a:srgbClr val="CCECFF"/>
                </a:solidFill>
                <a:latin typeface="微软雅黑" pitchFamily="34" charset="-122"/>
              </a:endParaRPr>
            </a:p>
          </p:txBody>
        </p:sp>
        <p:sp>
          <p:nvSpPr>
            <p:cNvPr id="136" name="Rectangle 62"/>
            <p:cNvSpPr>
              <a:spLocks noChangeAspect="1"/>
            </p:cNvSpPr>
            <p:nvPr/>
          </p:nvSpPr>
          <p:spPr>
            <a:xfrm>
              <a:off x="7982861" y="4202138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CCE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8469934" y="4056840"/>
              <a:ext cx="802303" cy="310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 dirty="0">
                  <a:solidFill>
                    <a:srgbClr val="CCEC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CCECFF"/>
                  </a:solidFill>
                  <a:latin typeface="微软雅黑" pitchFamily="34" charset="-122"/>
                </a:rPr>
                <a:t> 04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469934" y="4271583"/>
              <a:ext cx="2251637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altLang="zh-CN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9" name="Rectangle 76"/>
          <p:cNvSpPr/>
          <p:nvPr/>
        </p:nvSpPr>
        <p:spPr>
          <a:xfrm>
            <a:off x="567613" y="3039447"/>
            <a:ext cx="2518591" cy="1502293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140" name="Content Placeholder 2"/>
          <p:cNvSpPr txBox="1">
            <a:spLocks/>
          </p:cNvSpPr>
          <p:nvPr/>
        </p:nvSpPr>
        <p:spPr>
          <a:xfrm>
            <a:off x="302271" y="5066422"/>
            <a:ext cx="8557611" cy="648631"/>
          </a:xfrm>
          <a:prstGeom prst="rect">
            <a:avLst/>
          </a:prstGeom>
        </p:spPr>
        <p:txBody>
          <a:bodyPr vert="horz" lIns="72562" tIns="36281" rIns="72562" bIns="3628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0000"/>
              </a:lnSpc>
              <a:spcAft>
                <a:spcPts val="0"/>
              </a:spcAft>
              <a:buNone/>
              <a:defRPr/>
            </a:pPr>
            <a:r>
              <a:rPr lang="zh-CN" altLang="en-US" sz="900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900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900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900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900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900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900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141" name="Title 1"/>
          <p:cNvSpPr txBox="1">
            <a:spLocks/>
          </p:cNvSpPr>
          <p:nvPr/>
        </p:nvSpPr>
        <p:spPr>
          <a:xfrm>
            <a:off x="457200" y="1207010"/>
            <a:ext cx="8229600" cy="369069"/>
          </a:xfrm>
          <a:prstGeom prst="rect">
            <a:avLst/>
          </a:prstGeom>
        </p:spPr>
        <p:txBody>
          <a:bodyPr vert="horz" lIns="91428" tIns="45714" rIns="91428" bIns="45714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Subtitle 4"/>
          <p:cNvSpPr txBox="1">
            <a:spLocks/>
          </p:cNvSpPr>
          <p:nvPr/>
        </p:nvSpPr>
        <p:spPr>
          <a:xfrm>
            <a:off x="457200" y="1576079"/>
            <a:ext cx="8229600" cy="304781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marL="342856" indent="-34285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35096" y="2653576"/>
            <a:ext cx="1413501" cy="366414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633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/>
      <p:bldP spid="142" grpId="0"/>
      <p:bldP spid="1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7828363" y="2729484"/>
            <a:ext cx="1182742" cy="3385626"/>
            <a:chOff x="9864279" y="2238229"/>
            <a:chExt cx="1490337" cy="4265732"/>
          </a:xfrm>
        </p:grpSpPr>
        <p:sp>
          <p:nvSpPr>
            <p:cNvPr id="36" name="Shape 7564"/>
            <p:cNvSpPr/>
            <p:nvPr/>
          </p:nvSpPr>
          <p:spPr>
            <a:xfrm>
              <a:off x="9864279" y="2238229"/>
              <a:ext cx="251482" cy="426573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ern="0">
                <a:solidFill>
                  <a:srgbClr val="FFFFFF"/>
                </a:solidFill>
                <a:latin typeface="Calibri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9864279" y="2238229"/>
              <a:ext cx="1490337" cy="4265732"/>
              <a:chOff x="9864279" y="2238229"/>
              <a:chExt cx="1490337" cy="4265732"/>
            </a:xfrm>
          </p:grpSpPr>
          <p:sp>
            <p:nvSpPr>
              <p:cNvPr id="38" name="Shape 7563"/>
              <p:cNvSpPr/>
              <p:nvPr/>
            </p:nvSpPr>
            <p:spPr>
              <a:xfrm>
                <a:off x="10096376" y="2473335"/>
                <a:ext cx="1258240" cy="4030626"/>
              </a:xfrm>
              <a:prstGeom prst="rect">
                <a:avLst/>
              </a:prstGeom>
              <a:solidFill>
                <a:srgbClr val="0070C0">
                  <a:alpha val="97000"/>
                </a:srgbClr>
              </a:solidFill>
              <a:ln>
                <a:round/>
              </a:ln>
            </p:spPr>
            <p:txBody>
              <a:bodyPr lIns="34564" tIns="34564" rIns="34564" bIns="34564"/>
              <a:lstStyle/>
              <a:p>
                <a:pPr defTabSz="93394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ern="0">
                  <a:solidFill>
                    <a:srgbClr val="FFFFFF"/>
                  </a:solidFill>
                  <a:latin typeface="Calibri"/>
                </a:endParaRPr>
              </a:p>
            </p:txBody>
          </p:sp>
          <p:sp>
            <p:nvSpPr>
              <p:cNvPr id="39" name="Shape 7565"/>
              <p:cNvSpPr/>
              <p:nvPr/>
            </p:nvSpPr>
            <p:spPr>
              <a:xfrm>
                <a:off x="9864279" y="2238229"/>
                <a:ext cx="1476982" cy="235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84" y="0"/>
                    </a:moveTo>
                    <a:lnTo>
                      <a:pt x="0" y="0"/>
                    </a:lnTo>
                    <a:lnTo>
                      <a:pt x="3482" y="21600"/>
                    </a:lnTo>
                    <a:lnTo>
                      <a:pt x="21600" y="21600"/>
                    </a:lnTo>
                    <a:lnTo>
                      <a:pt x="18184" y="0"/>
                    </a:lnTo>
                    <a:close/>
                  </a:path>
                </a:pathLst>
              </a:custGeom>
              <a:solidFill>
                <a:srgbClr val="66CCFF"/>
              </a:solidFill>
              <a:ln>
                <a:round/>
              </a:ln>
            </p:spPr>
            <p:txBody>
              <a:bodyPr lIns="0" tIns="0" rIns="0" bIns="0"/>
              <a:lstStyle/>
              <a:p>
                <a:pPr defTabSz="329142" fontAlgn="auto">
                  <a:spcBef>
                    <a:spcPts val="0"/>
                  </a:spcBef>
                  <a:spcAft>
                    <a:spcPts val="0"/>
                  </a:spcAft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000" kern="0">
                  <a:solidFill>
                    <a:srgbClr val="FFFFFF"/>
                  </a:solidFill>
                  <a:latin typeface="Calibri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40" name="Shape 7579"/>
              <p:cNvSpPr/>
              <p:nvPr/>
            </p:nvSpPr>
            <p:spPr>
              <a:xfrm>
                <a:off x="10233964" y="6074221"/>
                <a:ext cx="718164" cy="320619"/>
              </a:xfrm>
              <a:prstGeom prst="rect">
                <a:avLst/>
              </a:prstGeom>
              <a:ln w="12700">
                <a:round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defRPr sz="1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:pPr defTabSz="933947" fontAlgn="auto">
                  <a:spcBef>
                    <a:spcPts val="0"/>
                  </a:spcBef>
                  <a:spcAft>
                    <a:spcPts val="0"/>
                  </a:spcAft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200" b="0" kern="0" dirty="0">
                    <a:solidFill>
                      <a:srgbClr val="000000"/>
                    </a:solidFill>
                    <a:uFillTx/>
                    <a:latin typeface="微软雅黑" pitchFamily="34" charset="-122"/>
                    <a:ea typeface="微软雅黑" pitchFamily="34" charset="-122"/>
                  </a:rPr>
                  <a:t>阶段</a:t>
                </a:r>
                <a:r>
                  <a:rPr sz="1200" b="0" kern="0" dirty="0">
                    <a:solidFill>
                      <a:srgbClr val="000000"/>
                    </a:solidFill>
                    <a:uFillTx/>
                    <a:latin typeface="Calibri"/>
                  </a:rPr>
                  <a:t> 05</a:t>
                </a:r>
              </a:p>
            </p:txBody>
          </p:sp>
          <p:sp>
            <p:nvSpPr>
              <p:cNvPr id="41" name="Shape 7584"/>
              <p:cNvSpPr/>
              <p:nvPr/>
            </p:nvSpPr>
            <p:spPr>
              <a:xfrm>
                <a:off x="10172316" y="5192534"/>
                <a:ext cx="718164" cy="592069"/>
              </a:xfrm>
              <a:prstGeom prst="rect">
                <a:avLst/>
              </a:prstGeom>
              <a:ln w="12700">
                <a:round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buFont typeface="ArialUnicodeMS"/>
                  <a:defRPr sz="3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defTabSz="933947" fontAlgn="auto">
                  <a:spcBef>
                    <a:spcPts val="0"/>
                  </a:spcBef>
                  <a:spcAft>
                    <a:spcPts val="0"/>
                  </a:spcAft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sz="2600" b="0" kern="0">
                    <a:solidFill>
                      <a:srgbClr val="000000"/>
                    </a:solidFill>
                    <a:uFillTx/>
                    <a:ea typeface="+mn-ea"/>
                  </a:rPr>
                  <a:t>80%</a:t>
                </a: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6840413" y="3605340"/>
            <a:ext cx="1094232" cy="2509771"/>
            <a:chOff x="8619395" y="3341765"/>
            <a:chExt cx="1378808" cy="3162195"/>
          </a:xfrm>
        </p:grpSpPr>
        <p:sp>
          <p:nvSpPr>
            <p:cNvPr id="43" name="Shape 7568"/>
            <p:cNvSpPr/>
            <p:nvPr/>
          </p:nvSpPr>
          <p:spPr>
            <a:xfrm>
              <a:off x="8738455" y="3463725"/>
              <a:ext cx="1259748" cy="3040235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4" name="Shape 7569"/>
            <p:cNvSpPr/>
            <p:nvPr/>
          </p:nvSpPr>
          <p:spPr>
            <a:xfrm>
              <a:off x="8619395" y="3341765"/>
              <a:ext cx="1362441" cy="121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36" y="0"/>
                  </a:moveTo>
                  <a:lnTo>
                    <a:pt x="21600" y="21600"/>
                  </a:lnTo>
                  <a:lnTo>
                    <a:pt x="1888" y="21600"/>
                  </a:lnTo>
                  <a:lnTo>
                    <a:pt x="0" y="0"/>
                  </a:lnTo>
                  <a:lnTo>
                    <a:pt x="19736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329142" fontAlgn="auto">
                <a:spcBef>
                  <a:spcPts val="0"/>
                </a:spcBef>
                <a:spcAft>
                  <a:spcPts val="0"/>
                </a:spcAft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 kern="0">
                <a:solidFill>
                  <a:srgbClr val="FFFFFF"/>
                </a:solidFill>
                <a:latin typeface="Calibri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45" name="Shape 7578"/>
            <p:cNvSpPr/>
            <p:nvPr/>
          </p:nvSpPr>
          <p:spPr>
            <a:xfrm>
              <a:off x="8908679" y="6074221"/>
              <a:ext cx="718164" cy="32061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200" b="0" kern="0" dirty="0">
                  <a:solidFill>
                    <a:srgbClr val="000000"/>
                  </a:solidFill>
                  <a:uFillTx/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200" b="0" kern="0" dirty="0">
                  <a:solidFill>
                    <a:srgbClr val="000000"/>
                  </a:solidFill>
                  <a:uFillTx/>
                  <a:latin typeface="Calibri"/>
                </a:rPr>
                <a:t> 04</a:t>
              </a:r>
            </a:p>
          </p:txBody>
        </p:sp>
        <p:sp>
          <p:nvSpPr>
            <p:cNvPr id="46" name="Shape 7583"/>
            <p:cNvSpPr/>
            <p:nvPr/>
          </p:nvSpPr>
          <p:spPr>
            <a:xfrm>
              <a:off x="8897751" y="5192534"/>
              <a:ext cx="718164" cy="59206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00" b="0" kern="0" dirty="0">
                  <a:solidFill>
                    <a:srgbClr val="000000"/>
                  </a:solidFill>
                  <a:uFillTx/>
                  <a:ea typeface="+mn-ea"/>
                </a:rPr>
                <a:t>60%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064346" y="3888736"/>
            <a:ext cx="1187526" cy="2226374"/>
            <a:chOff x="5121358" y="3698833"/>
            <a:chExt cx="1496365" cy="2805128"/>
          </a:xfrm>
        </p:grpSpPr>
        <p:sp>
          <p:nvSpPr>
            <p:cNvPr id="48" name="Shape 7560"/>
            <p:cNvSpPr/>
            <p:nvPr/>
          </p:nvSpPr>
          <p:spPr>
            <a:xfrm>
              <a:off x="5121358" y="3933940"/>
              <a:ext cx="1256732" cy="2570020"/>
            </a:xfrm>
            <a:prstGeom prst="rect">
              <a:avLst/>
            </a:prstGeom>
            <a:solidFill>
              <a:srgbClr val="0070C0">
                <a:alpha val="95000"/>
              </a:srgbClr>
            </a:solidFill>
            <a:ln>
              <a:round/>
            </a:ln>
          </p:spPr>
          <p:txBody>
            <a:bodyPr lIns="34564" tIns="34564" rIns="34564" bIns="34564"/>
            <a:lstStyle/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9" name="Shape 7561"/>
            <p:cNvSpPr/>
            <p:nvPr/>
          </p:nvSpPr>
          <p:spPr>
            <a:xfrm>
              <a:off x="6364735" y="3698833"/>
              <a:ext cx="252988" cy="2805128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50" name="Shape 7562"/>
            <p:cNvSpPr/>
            <p:nvPr/>
          </p:nvSpPr>
          <p:spPr>
            <a:xfrm>
              <a:off x="5121359" y="3698833"/>
              <a:ext cx="1483011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2" y="0"/>
                  </a:moveTo>
                  <a:lnTo>
                    <a:pt x="21600" y="0"/>
                  </a:lnTo>
                  <a:lnTo>
                    <a:pt x="18110" y="21600"/>
                  </a:lnTo>
                  <a:lnTo>
                    <a:pt x="0" y="21600"/>
                  </a:lnTo>
                  <a:lnTo>
                    <a:pt x="340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329142" fontAlgn="auto">
                <a:spcBef>
                  <a:spcPts val="0"/>
                </a:spcBef>
                <a:spcAft>
                  <a:spcPts val="0"/>
                </a:spcAft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 kern="0">
                <a:solidFill>
                  <a:srgbClr val="FFFFFF"/>
                </a:solidFill>
                <a:latin typeface="Calibri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51" name="Shape 7575"/>
            <p:cNvSpPr/>
            <p:nvPr/>
          </p:nvSpPr>
          <p:spPr>
            <a:xfrm>
              <a:off x="5207947" y="6074221"/>
              <a:ext cx="718164" cy="32061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200" b="0" kern="0" dirty="0">
                  <a:solidFill>
                    <a:srgbClr val="000000"/>
                  </a:solidFill>
                  <a:uFillTx/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200" b="0" kern="0" dirty="0">
                  <a:solidFill>
                    <a:srgbClr val="000000"/>
                  </a:solidFill>
                  <a:uFillTx/>
                  <a:latin typeface="Calibri"/>
                </a:rPr>
                <a:t> 01</a:t>
              </a:r>
            </a:p>
          </p:txBody>
        </p:sp>
        <p:sp>
          <p:nvSpPr>
            <p:cNvPr id="52" name="Shape 7580"/>
            <p:cNvSpPr/>
            <p:nvPr/>
          </p:nvSpPr>
          <p:spPr>
            <a:xfrm>
              <a:off x="5191803" y="5192534"/>
              <a:ext cx="718164" cy="59206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00" b="0" kern="0" dirty="0">
                  <a:solidFill>
                    <a:srgbClr val="000000"/>
                  </a:solidFill>
                  <a:uFillTx/>
                  <a:ea typeface="+mn-ea"/>
                </a:rPr>
                <a:t>50%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146784" y="4464865"/>
            <a:ext cx="1081244" cy="1650246"/>
            <a:chOff x="6485306" y="4424728"/>
            <a:chExt cx="1362442" cy="2079234"/>
          </a:xfrm>
        </p:grpSpPr>
        <p:sp>
          <p:nvSpPr>
            <p:cNvPr id="54" name="Shape 7566"/>
            <p:cNvSpPr/>
            <p:nvPr/>
          </p:nvSpPr>
          <p:spPr>
            <a:xfrm>
              <a:off x="6485306" y="4543752"/>
              <a:ext cx="1258240" cy="1960210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55" name="Shape 7567"/>
            <p:cNvSpPr/>
            <p:nvPr/>
          </p:nvSpPr>
          <p:spPr>
            <a:xfrm>
              <a:off x="6485307" y="4424728"/>
              <a:ext cx="1362441" cy="119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8" y="0"/>
                  </a:moveTo>
                  <a:lnTo>
                    <a:pt x="0" y="21600"/>
                  </a:lnTo>
                  <a:lnTo>
                    <a:pt x="19736" y="21600"/>
                  </a:lnTo>
                  <a:lnTo>
                    <a:pt x="21600" y="0"/>
                  </a:lnTo>
                  <a:lnTo>
                    <a:pt x="1888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329142" fontAlgn="auto">
                <a:spcBef>
                  <a:spcPts val="0"/>
                </a:spcBef>
                <a:spcAft>
                  <a:spcPts val="0"/>
                </a:spcAft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 kern="0">
                <a:solidFill>
                  <a:srgbClr val="FFFFFF"/>
                </a:solidFill>
                <a:latin typeface="Calibri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56" name="Shape 7576"/>
            <p:cNvSpPr/>
            <p:nvPr/>
          </p:nvSpPr>
          <p:spPr>
            <a:xfrm>
              <a:off x="6506440" y="6074221"/>
              <a:ext cx="718164" cy="32061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200" b="0" kern="0" dirty="0">
                  <a:solidFill>
                    <a:srgbClr val="000000"/>
                  </a:solidFill>
                  <a:uFillTx/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200" b="0" kern="0" dirty="0">
                  <a:solidFill>
                    <a:srgbClr val="000000"/>
                  </a:solidFill>
                  <a:uFillTx/>
                  <a:latin typeface="Calibri"/>
                </a:rPr>
                <a:t> 02</a:t>
              </a:r>
            </a:p>
          </p:txBody>
        </p:sp>
        <p:sp>
          <p:nvSpPr>
            <p:cNvPr id="57" name="Shape 7581"/>
            <p:cNvSpPr/>
            <p:nvPr/>
          </p:nvSpPr>
          <p:spPr>
            <a:xfrm>
              <a:off x="6505260" y="5192534"/>
              <a:ext cx="718164" cy="59206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00" b="0" kern="0" dirty="0">
                  <a:solidFill>
                    <a:srgbClr val="000000"/>
                  </a:solidFill>
                  <a:uFillTx/>
                  <a:ea typeface="+mn-ea"/>
                </a:rPr>
                <a:t>30%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707869" y="2381614"/>
            <a:ext cx="1328532" cy="3733497"/>
            <a:chOff x="7192310" y="1799928"/>
            <a:chExt cx="1674043" cy="4704034"/>
          </a:xfrm>
        </p:grpSpPr>
        <p:sp>
          <p:nvSpPr>
            <p:cNvPr id="59" name="Shape 7570"/>
            <p:cNvSpPr/>
            <p:nvPr/>
          </p:nvSpPr>
          <p:spPr>
            <a:xfrm>
              <a:off x="7609620" y="3077270"/>
              <a:ext cx="1256733" cy="342669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ern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60" name="Shape 7571"/>
            <p:cNvSpPr/>
            <p:nvPr/>
          </p:nvSpPr>
          <p:spPr>
            <a:xfrm>
              <a:off x="7609621" y="2842163"/>
              <a:ext cx="1243379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42" y="0"/>
                  </a:moveTo>
                  <a:lnTo>
                    <a:pt x="4032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754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329142" fontAlgn="auto">
                <a:spcBef>
                  <a:spcPts val="0"/>
                </a:spcBef>
                <a:spcAft>
                  <a:spcPts val="0"/>
                </a:spcAft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 kern="0">
                <a:solidFill>
                  <a:srgbClr val="FFFFFF"/>
                </a:solidFill>
                <a:latin typeface="Calibri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61" name="Shape 7573"/>
            <p:cNvSpPr/>
            <p:nvPr/>
          </p:nvSpPr>
          <p:spPr>
            <a:xfrm>
              <a:off x="7192310" y="1799928"/>
              <a:ext cx="1595891" cy="2162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19659" y="10949"/>
                  </a:moveTo>
                  <a:cubicBezTo>
                    <a:pt x="18914" y="10282"/>
                    <a:pt x="18525" y="9127"/>
                    <a:pt x="18386" y="8538"/>
                  </a:cubicBezTo>
                  <a:cubicBezTo>
                    <a:pt x="18230" y="7938"/>
                    <a:pt x="17252" y="6160"/>
                    <a:pt x="16973" y="5771"/>
                  </a:cubicBezTo>
                  <a:cubicBezTo>
                    <a:pt x="16677" y="5393"/>
                    <a:pt x="15451" y="4382"/>
                    <a:pt x="15311" y="4238"/>
                  </a:cubicBezTo>
                  <a:cubicBezTo>
                    <a:pt x="15156" y="4093"/>
                    <a:pt x="13308" y="3504"/>
                    <a:pt x="13106" y="3504"/>
                  </a:cubicBezTo>
                  <a:cubicBezTo>
                    <a:pt x="12904" y="3504"/>
                    <a:pt x="13106" y="3115"/>
                    <a:pt x="13153" y="2871"/>
                  </a:cubicBezTo>
                  <a:cubicBezTo>
                    <a:pt x="13199" y="2627"/>
                    <a:pt x="13448" y="2104"/>
                    <a:pt x="13603" y="1682"/>
                  </a:cubicBezTo>
                  <a:cubicBezTo>
                    <a:pt x="13743" y="1271"/>
                    <a:pt x="13153" y="882"/>
                    <a:pt x="13013" y="538"/>
                  </a:cubicBezTo>
                  <a:cubicBezTo>
                    <a:pt x="12858" y="182"/>
                    <a:pt x="11988" y="4"/>
                    <a:pt x="11739" y="4"/>
                  </a:cubicBezTo>
                  <a:cubicBezTo>
                    <a:pt x="11491" y="4"/>
                    <a:pt x="10171" y="-29"/>
                    <a:pt x="9985" y="82"/>
                  </a:cubicBezTo>
                  <a:cubicBezTo>
                    <a:pt x="9783" y="182"/>
                    <a:pt x="9534" y="571"/>
                    <a:pt x="9302" y="738"/>
                  </a:cubicBezTo>
                  <a:cubicBezTo>
                    <a:pt x="9053" y="915"/>
                    <a:pt x="9146" y="1338"/>
                    <a:pt x="9146" y="1515"/>
                  </a:cubicBezTo>
                  <a:cubicBezTo>
                    <a:pt x="9146" y="1682"/>
                    <a:pt x="9255" y="2138"/>
                    <a:pt x="9146" y="2382"/>
                  </a:cubicBezTo>
                  <a:cubicBezTo>
                    <a:pt x="9053" y="2627"/>
                    <a:pt x="9441" y="2871"/>
                    <a:pt x="9441" y="2982"/>
                  </a:cubicBezTo>
                  <a:cubicBezTo>
                    <a:pt x="9441" y="3082"/>
                    <a:pt x="9829" y="4182"/>
                    <a:pt x="9829" y="4182"/>
                  </a:cubicBezTo>
                  <a:cubicBezTo>
                    <a:pt x="9829" y="4182"/>
                    <a:pt x="9829" y="4182"/>
                    <a:pt x="9115" y="4549"/>
                  </a:cubicBezTo>
                  <a:cubicBezTo>
                    <a:pt x="8401" y="4927"/>
                    <a:pt x="8463" y="6049"/>
                    <a:pt x="8463" y="6227"/>
                  </a:cubicBezTo>
                  <a:cubicBezTo>
                    <a:pt x="8463" y="6415"/>
                    <a:pt x="8137" y="6882"/>
                    <a:pt x="8075" y="7071"/>
                  </a:cubicBezTo>
                  <a:cubicBezTo>
                    <a:pt x="8013" y="7260"/>
                    <a:pt x="7423" y="8004"/>
                    <a:pt x="7423" y="8004"/>
                  </a:cubicBezTo>
                  <a:cubicBezTo>
                    <a:pt x="5668" y="9304"/>
                    <a:pt x="5668" y="9304"/>
                    <a:pt x="5668" y="9304"/>
                  </a:cubicBezTo>
                  <a:cubicBezTo>
                    <a:pt x="5342" y="9215"/>
                    <a:pt x="5342" y="9215"/>
                    <a:pt x="5342" y="9215"/>
                  </a:cubicBezTo>
                  <a:cubicBezTo>
                    <a:pt x="5342" y="9215"/>
                    <a:pt x="5342" y="9215"/>
                    <a:pt x="4814" y="9304"/>
                  </a:cubicBezTo>
                  <a:cubicBezTo>
                    <a:pt x="4301" y="9393"/>
                    <a:pt x="5404" y="9582"/>
                    <a:pt x="4954" y="9727"/>
                  </a:cubicBezTo>
                  <a:cubicBezTo>
                    <a:pt x="4488" y="9860"/>
                    <a:pt x="3649" y="10749"/>
                    <a:pt x="3649" y="10749"/>
                  </a:cubicBezTo>
                  <a:cubicBezTo>
                    <a:pt x="3509" y="11171"/>
                    <a:pt x="3509" y="11171"/>
                    <a:pt x="3509" y="11171"/>
                  </a:cubicBezTo>
                  <a:cubicBezTo>
                    <a:pt x="3385" y="11593"/>
                    <a:pt x="3385" y="11593"/>
                    <a:pt x="3385" y="11593"/>
                  </a:cubicBezTo>
                  <a:cubicBezTo>
                    <a:pt x="3385" y="11593"/>
                    <a:pt x="3711" y="11638"/>
                    <a:pt x="3711" y="11871"/>
                  </a:cubicBezTo>
                  <a:cubicBezTo>
                    <a:pt x="3711" y="12104"/>
                    <a:pt x="3649" y="12515"/>
                    <a:pt x="3385" y="12982"/>
                  </a:cubicBezTo>
                  <a:cubicBezTo>
                    <a:pt x="3121" y="13449"/>
                    <a:pt x="2873" y="15593"/>
                    <a:pt x="2873" y="15738"/>
                  </a:cubicBezTo>
                  <a:cubicBezTo>
                    <a:pt x="2873" y="15871"/>
                    <a:pt x="3711" y="16249"/>
                    <a:pt x="3836" y="16671"/>
                  </a:cubicBezTo>
                  <a:cubicBezTo>
                    <a:pt x="3975" y="17093"/>
                    <a:pt x="3509" y="17138"/>
                    <a:pt x="3059" y="17504"/>
                  </a:cubicBezTo>
                  <a:cubicBezTo>
                    <a:pt x="2609" y="17882"/>
                    <a:pt x="1817" y="17693"/>
                    <a:pt x="916" y="17693"/>
                  </a:cubicBezTo>
                  <a:cubicBezTo>
                    <a:pt x="0" y="17693"/>
                    <a:pt x="0" y="18438"/>
                    <a:pt x="0" y="18438"/>
                  </a:cubicBezTo>
                  <a:cubicBezTo>
                    <a:pt x="0" y="18438"/>
                    <a:pt x="2873" y="18671"/>
                    <a:pt x="3261" y="18671"/>
                  </a:cubicBezTo>
                  <a:cubicBezTo>
                    <a:pt x="3649" y="18671"/>
                    <a:pt x="5016" y="18860"/>
                    <a:pt x="5668" y="18860"/>
                  </a:cubicBezTo>
                  <a:cubicBezTo>
                    <a:pt x="6320" y="18860"/>
                    <a:pt x="6180" y="18160"/>
                    <a:pt x="6180" y="17882"/>
                  </a:cubicBezTo>
                  <a:cubicBezTo>
                    <a:pt x="6180" y="17604"/>
                    <a:pt x="6118" y="17182"/>
                    <a:pt x="6118" y="16949"/>
                  </a:cubicBezTo>
                  <a:cubicBezTo>
                    <a:pt x="6118" y="16715"/>
                    <a:pt x="6180" y="15782"/>
                    <a:pt x="6444" y="15415"/>
                  </a:cubicBezTo>
                  <a:cubicBezTo>
                    <a:pt x="6708" y="15038"/>
                    <a:pt x="6584" y="13593"/>
                    <a:pt x="6506" y="13215"/>
                  </a:cubicBezTo>
                  <a:cubicBezTo>
                    <a:pt x="6444" y="12849"/>
                    <a:pt x="6770" y="11871"/>
                    <a:pt x="6770" y="11871"/>
                  </a:cubicBezTo>
                  <a:cubicBezTo>
                    <a:pt x="6988" y="11493"/>
                    <a:pt x="7935" y="11860"/>
                    <a:pt x="7935" y="11860"/>
                  </a:cubicBezTo>
                  <a:cubicBezTo>
                    <a:pt x="9985" y="12315"/>
                    <a:pt x="9985" y="12315"/>
                    <a:pt x="9985" y="12315"/>
                  </a:cubicBezTo>
                  <a:cubicBezTo>
                    <a:pt x="10916" y="12560"/>
                    <a:pt x="10916" y="12560"/>
                    <a:pt x="10916" y="12560"/>
                  </a:cubicBezTo>
                  <a:cubicBezTo>
                    <a:pt x="10916" y="12560"/>
                    <a:pt x="10916" y="13571"/>
                    <a:pt x="10668" y="14027"/>
                  </a:cubicBezTo>
                  <a:cubicBezTo>
                    <a:pt x="10420" y="14482"/>
                    <a:pt x="10078" y="16571"/>
                    <a:pt x="10078" y="17027"/>
                  </a:cubicBezTo>
                  <a:cubicBezTo>
                    <a:pt x="10078" y="17482"/>
                    <a:pt x="9348" y="18460"/>
                    <a:pt x="9348" y="18460"/>
                  </a:cubicBezTo>
                  <a:cubicBezTo>
                    <a:pt x="9348" y="18460"/>
                    <a:pt x="10031" y="18571"/>
                    <a:pt x="10233" y="18704"/>
                  </a:cubicBezTo>
                  <a:cubicBezTo>
                    <a:pt x="10420" y="18849"/>
                    <a:pt x="9985" y="19271"/>
                    <a:pt x="9736" y="19582"/>
                  </a:cubicBezTo>
                  <a:cubicBezTo>
                    <a:pt x="9488" y="19893"/>
                    <a:pt x="8370" y="20415"/>
                    <a:pt x="7873" y="20415"/>
                  </a:cubicBezTo>
                  <a:cubicBezTo>
                    <a:pt x="7392" y="20415"/>
                    <a:pt x="6460" y="20660"/>
                    <a:pt x="6320" y="20838"/>
                  </a:cubicBezTo>
                  <a:cubicBezTo>
                    <a:pt x="6165" y="21015"/>
                    <a:pt x="6367" y="21360"/>
                    <a:pt x="6506" y="21471"/>
                  </a:cubicBezTo>
                  <a:cubicBezTo>
                    <a:pt x="6662" y="21571"/>
                    <a:pt x="11538" y="21360"/>
                    <a:pt x="12516" y="21293"/>
                  </a:cubicBezTo>
                  <a:cubicBezTo>
                    <a:pt x="13494" y="21227"/>
                    <a:pt x="12966" y="20527"/>
                    <a:pt x="12904" y="20171"/>
                  </a:cubicBezTo>
                  <a:cubicBezTo>
                    <a:pt x="12858" y="19827"/>
                    <a:pt x="12764" y="19193"/>
                    <a:pt x="12858" y="18849"/>
                  </a:cubicBezTo>
                  <a:cubicBezTo>
                    <a:pt x="12966" y="18493"/>
                    <a:pt x="12858" y="18849"/>
                    <a:pt x="13013" y="18815"/>
                  </a:cubicBezTo>
                  <a:cubicBezTo>
                    <a:pt x="13153" y="18782"/>
                    <a:pt x="13836" y="15804"/>
                    <a:pt x="13836" y="15071"/>
                  </a:cubicBezTo>
                  <a:cubicBezTo>
                    <a:pt x="13836" y="14338"/>
                    <a:pt x="14131" y="13149"/>
                    <a:pt x="14131" y="13149"/>
                  </a:cubicBezTo>
                  <a:cubicBezTo>
                    <a:pt x="16817" y="13293"/>
                    <a:pt x="16817" y="13293"/>
                    <a:pt x="16817" y="13293"/>
                  </a:cubicBezTo>
                  <a:cubicBezTo>
                    <a:pt x="16817" y="13293"/>
                    <a:pt x="17407" y="13504"/>
                    <a:pt x="17594" y="13949"/>
                  </a:cubicBezTo>
                  <a:cubicBezTo>
                    <a:pt x="17796" y="14404"/>
                    <a:pt x="17702" y="14371"/>
                    <a:pt x="18820" y="14127"/>
                  </a:cubicBezTo>
                  <a:cubicBezTo>
                    <a:pt x="19954" y="13882"/>
                    <a:pt x="21600" y="13538"/>
                    <a:pt x="21600" y="13538"/>
                  </a:cubicBezTo>
                  <a:cubicBezTo>
                    <a:pt x="21600" y="13538"/>
                    <a:pt x="20389" y="11615"/>
                    <a:pt x="19659" y="10949"/>
                  </a:cubicBezTo>
                  <a:close/>
                  <a:moveTo>
                    <a:pt x="10171" y="9938"/>
                  </a:moveTo>
                  <a:cubicBezTo>
                    <a:pt x="10078" y="10071"/>
                    <a:pt x="8805" y="9938"/>
                    <a:pt x="8805" y="9938"/>
                  </a:cubicBezTo>
                  <a:cubicBezTo>
                    <a:pt x="7873" y="9971"/>
                    <a:pt x="9643" y="8849"/>
                    <a:pt x="9736" y="8715"/>
                  </a:cubicBezTo>
                  <a:cubicBezTo>
                    <a:pt x="9829" y="8571"/>
                    <a:pt x="10171" y="8604"/>
                    <a:pt x="10233" y="8815"/>
                  </a:cubicBezTo>
                  <a:cubicBezTo>
                    <a:pt x="10280" y="9027"/>
                    <a:pt x="10668" y="9693"/>
                    <a:pt x="10668" y="9693"/>
                  </a:cubicBezTo>
                  <a:cubicBezTo>
                    <a:pt x="10668" y="9693"/>
                    <a:pt x="10280" y="9793"/>
                    <a:pt x="10171" y="9938"/>
                  </a:cubicBezTo>
                  <a:close/>
                  <a:moveTo>
                    <a:pt x="11957" y="5127"/>
                  </a:moveTo>
                  <a:cubicBezTo>
                    <a:pt x="11910" y="5293"/>
                    <a:pt x="11320" y="6660"/>
                    <a:pt x="11367" y="6871"/>
                  </a:cubicBezTo>
                  <a:cubicBezTo>
                    <a:pt x="11413" y="7082"/>
                    <a:pt x="11615" y="7815"/>
                    <a:pt x="11460" y="7882"/>
                  </a:cubicBezTo>
                  <a:cubicBezTo>
                    <a:pt x="11320" y="7949"/>
                    <a:pt x="10777" y="7082"/>
                    <a:pt x="10684" y="6838"/>
                  </a:cubicBezTo>
                  <a:cubicBezTo>
                    <a:pt x="10590" y="6593"/>
                    <a:pt x="10684" y="5715"/>
                    <a:pt x="10590" y="5582"/>
                  </a:cubicBezTo>
                  <a:cubicBezTo>
                    <a:pt x="10482" y="5438"/>
                    <a:pt x="10249" y="5438"/>
                    <a:pt x="10249" y="5160"/>
                  </a:cubicBezTo>
                  <a:cubicBezTo>
                    <a:pt x="10249" y="4882"/>
                    <a:pt x="10249" y="4460"/>
                    <a:pt x="10249" y="4460"/>
                  </a:cubicBezTo>
                  <a:cubicBezTo>
                    <a:pt x="10249" y="4460"/>
                    <a:pt x="10249" y="4460"/>
                    <a:pt x="10730" y="4493"/>
                  </a:cubicBezTo>
                  <a:cubicBezTo>
                    <a:pt x="11212" y="4527"/>
                    <a:pt x="11957" y="4182"/>
                    <a:pt x="12873" y="3482"/>
                  </a:cubicBezTo>
                  <a:cubicBezTo>
                    <a:pt x="12873" y="3482"/>
                    <a:pt x="12003" y="4949"/>
                    <a:pt x="11957" y="5127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329142" fontAlgn="auto">
                <a:spcBef>
                  <a:spcPts val="0"/>
                </a:spcBef>
                <a:spcAft>
                  <a:spcPts val="0"/>
                </a:spcAft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 kern="0">
                <a:solidFill>
                  <a:srgbClr val="FFFFFF"/>
                </a:solidFill>
                <a:latin typeface="Calibri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62" name="Shape 7577"/>
            <p:cNvSpPr/>
            <p:nvPr/>
          </p:nvSpPr>
          <p:spPr>
            <a:xfrm>
              <a:off x="7720357" y="6074221"/>
              <a:ext cx="718164" cy="32061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200" b="0" kern="0" dirty="0">
                  <a:solidFill>
                    <a:srgbClr val="000000"/>
                  </a:solidFill>
                  <a:uFillTx/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200" b="0" kern="0" dirty="0">
                  <a:solidFill>
                    <a:srgbClr val="000000"/>
                  </a:solidFill>
                  <a:uFillTx/>
                  <a:latin typeface="Calibri"/>
                </a:rPr>
                <a:t> 03</a:t>
              </a:r>
            </a:p>
          </p:txBody>
        </p:sp>
        <p:sp>
          <p:nvSpPr>
            <p:cNvPr id="63" name="Shape 7582"/>
            <p:cNvSpPr/>
            <p:nvPr/>
          </p:nvSpPr>
          <p:spPr>
            <a:xfrm>
              <a:off x="7668177" y="5192534"/>
              <a:ext cx="718164" cy="59206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defTabSz="933947" fontAlgn="auto">
                <a:spcBef>
                  <a:spcPts val="0"/>
                </a:spcBef>
                <a:spcAft>
                  <a:spcPts val="0"/>
                </a:spcAft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00" b="0" kern="0">
                  <a:solidFill>
                    <a:srgbClr val="000000"/>
                  </a:solidFill>
                  <a:uFillTx/>
                  <a:ea typeface="+mn-ea"/>
                </a:rPr>
                <a:t>70%</a:t>
              </a:r>
            </a:p>
          </p:txBody>
        </p:sp>
      </p:grpSp>
      <p:sp>
        <p:nvSpPr>
          <p:cNvPr id="64" name="Shape 7587"/>
          <p:cNvSpPr/>
          <p:nvPr/>
        </p:nvSpPr>
        <p:spPr>
          <a:xfrm>
            <a:off x="466125" y="3118710"/>
            <a:ext cx="3081852" cy="1166857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7428" tIns="27428" rIns="27428" bIns="27428">
            <a:spAutoFit/>
          </a:bodyPr>
          <a:lstStyle/>
          <a:p>
            <a:pPr defTabSz="933947" fontAlgn="auto">
              <a:spcBef>
                <a:spcPts val="0"/>
              </a:spcBef>
              <a:spcAft>
                <a:spcPts val="0"/>
              </a:spcAft>
              <a:buClr>
                <a:srgbClr val="B5B5B5"/>
              </a:buClr>
              <a:defRPr>
                <a:uFillTx/>
              </a:defRPr>
            </a:pPr>
            <a:r>
              <a:rPr lang="zh-CN" altLang="en-US" sz="1000" dirty="0">
                <a:solidFill>
                  <a:srgbClr val="777777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rgbClr val="777777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000" dirty="0">
                <a:solidFill>
                  <a:srgbClr val="777777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000" dirty="0">
                <a:solidFill>
                  <a:srgbClr val="777777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5</a:t>
            </a:r>
            <a:r>
              <a:rPr lang="zh-CN" altLang="en-US" sz="1000" dirty="0">
                <a:solidFill>
                  <a:srgbClr val="777777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rgbClr val="777777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000" dirty="0">
                <a:solidFill>
                  <a:srgbClr val="777777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000" dirty="0">
                <a:solidFill>
                  <a:srgbClr val="777777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5</a:t>
            </a:r>
            <a:r>
              <a:rPr lang="zh-CN" altLang="en-US" sz="1000" dirty="0">
                <a:solidFill>
                  <a:srgbClr val="777777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分钟之内。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457200" y="1326883"/>
            <a:ext cx="8229600" cy="369069"/>
          </a:xfrm>
          <a:prstGeom prst="rect">
            <a:avLst/>
          </a:prstGeom>
        </p:spPr>
        <p:txBody>
          <a:bodyPr vert="horz" lIns="91428" tIns="45714" rIns="91428" bIns="45714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Subtitle 4"/>
          <p:cNvSpPr txBox="1">
            <a:spLocks/>
          </p:cNvSpPr>
          <p:nvPr/>
        </p:nvSpPr>
        <p:spPr>
          <a:xfrm>
            <a:off x="457200" y="1695951"/>
            <a:ext cx="8229600" cy="304781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marL="342856" indent="-34285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86047" y="2725885"/>
            <a:ext cx="1413501" cy="366414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2928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/>
      <p:bldP spid="66" grpId="0"/>
      <p:bldP spid="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992</Words>
  <Application>Microsoft Office PowerPoint</Application>
  <PresentationFormat>全屏显示(4:3)</PresentationFormat>
  <Paragraphs>76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2019-08-17T12:03:49Z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