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5619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1772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7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2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1"/>
          <p:cNvSpPr>
            <a:spLocks noChangeShapeType="1"/>
          </p:cNvSpPr>
          <p:nvPr/>
        </p:nvSpPr>
        <p:spPr bwMode="auto">
          <a:xfrm flipH="1">
            <a:off x="5759452" y="3123138"/>
            <a:ext cx="2557463" cy="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 flipH="1">
            <a:off x="827088" y="3879138"/>
            <a:ext cx="2557462" cy="0"/>
          </a:xfrm>
          <a:prstGeom prst="line">
            <a:avLst/>
          </a:prstGeom>
          <a:noFill/>
          <a:ln w="25400" cap="rnd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135689" y="2232606"/>
            <a:ext cx="957262" cy="2510875"/>
            <a:chOff x="4032" y="576"/>
            <a:chExt cx="1152" cy="4032"/>
          </a:xfrm>
        </p:grpSpPr>
        <p:sp>
          <p:nvSpPr>
            <p:cNvPr id="5" name="Freeform 21"/>
            <p:cNvSpPr>
              <a:spLocks/>
            </p:cNvSpPr>
            <p:nvPr/>
          </p:nvSpPr>
          <p:spPr bwMode="auto">
            <a:xfrm>
              <a:off x="4032" y="576"/>
              <a:ext cx="1152" cy="4032"/>
            </a:xfrm>
            <a:custGeom>
              <a:avLst/>
              <a:gdLst>
                <a:gd name="T0" fmla="*/ 576 w 1152"/>
                <a:gd name="T1" fmla="*/ 0 h 4032"/>
                <a:gd name="T2" fmla="*/ 460 w 1152"/>
                <a:gd name="T3" fmla="*/ 6 h 4032"/>
                <a:gd name="T4" fmla="*/ 352 w 1152"/>
                <a:gd name="T5" fmla="*/ 22 h 4032"/>
                <a:gd name="T6" fmla="*/ 254 w 1152"/>
                <a:gd name="T7" fmla="*/ 50 h 4032"/>
                <a:gd name="T8" fmla="*/ 168 w 1152"/>
                <a:gd name="T9" fmla="*/ 84 h 4032"/>
                <a:gd name="T10" fmla="*/ 98 w 1152"/>
                <a:gd name="T11" fmla="*/ 126 h 4032"/>
                <a:gd name="T12" fmla="*/ 46 w 1152"/>
                <a:gd name="T13" fmla="*/ 176 h 4032"/>
                <a:gd name="T14" fmla="*/ 18 w 1152"/>
                <a:gd name="T15" fmla="*/ 216 h 4032"/>
                <a:gd name="T16" fmla="*/ 6 w 1152"/>
                <a:gd name="T17" fmla="*/ 244 h 4032"/>
                <a:gd name="T18" fmla="*/ 0 w 1152"/>
                <a:gd name="T19" fmla="*/ 274 h 4032"/>
                <a:gd name="T20" fmla="*/ 0 w 1152"/>
                <a:gd name="T21" fmla="*/ 3744 h 4032"/>
                <a:gd name="T22" fmla="*/ 0 w 1152"/>
                <a:gd name="T23" fmla="*/ 3758 h 4032"/>
                <a:gd name="T24" fmla="*/ 6 w 1152"/>
                <a:gd name="T25" fmla="*/ 3788 h 4032"/>
                <a:gd name="T26" fmla="*/ 18 w 1152"/>
                <a:gd name="T27" fmla="*/ 3816 h 4032"/>
                <a:gd name="T28" fmla="*/ 46 w 1152"/>
                <a:gd name="T29" fmla="*/ 3856 h 4032"/>
                <a:gd name="T30" fmla="*/ 98 w 1152"/>
                <a:gd name="T31" fmla="*/ 3906 h 4032"/>
                <a:gd name="T32" fmla="*/ 168 w 1152"/>
                <a:gd name="T33" fmla="*/ 3948 h 4032"/>
                <a:gd name="T34" fmla="*/ 254 w 1152"/>
                <a:gd name="T35" fmla="*/ 3982 h 4032"/>
                <a:gd name="T36" fmla="*/ 352 w 1152"/>
                <a:gd name="T37" fmla="*/ 4010 h 4032"/>
                <a:gd name="T38" fmla="*/ 460 w 1152"/>
                <a:gd name="T39" fmla="*/ 4026 h 4032"/>
                <a:gd name="T40" fmla="*/ 576 w 1152"/>
                <a:gd name="T41" fmla="*/ 4032 h 4032"/>
                <a:gd name="T42" fmla="*/ 634 w 1152"/>
                <a:gd name="T43" fmla="*/ 4030 h 4032"/>
                <a:gd name="T44" fmla="*/ 748 w 1152"/>
                <a:gd name="T45" fmla="*/ 4020 h 4032"/>
                <a:gd name="T46" fmla="*/ 850 w 1152"/>
                <a:gd name="T47" fmla="*/ 3998 h 4032"/>
                <a:gd name="T48" fmla="*/ 942 w 1152"/>
                <a:gd name="T49" fmla="*/ 3966 h 4032"/>
                <a:gd name="T50" fmla="*/ 1020 w 1152"/>
                <a:gd name="T51" fmla="*/ 3928 h 4032"/>
                <a:gd name="T52" fmla="*/ 1082 w 1152"/>
                <a:gd name="T53" fmla="*/ 3882 h 4032"/>
                <a:gd name="T54" fmla="*/ 1126 w 1152"/>
                <a:gd name="T55" fmla="*/ 3830 h 4032"/>
                <a:gd name="T56" fmla="*/ 1140 w 1152"/>
                <a:gd name="T57" fmla="*/ 3802 h 4032"/>
                <a:gd name="T58" fmla="*/ 1150 w 1152"/>
                <a:gd name="T59" fmla="*/ 3774 h 4032"/>
                <a:gd name="T60" fmla="*/ 1152 w 1152"/>
                <a:gd name="T61" fmla="*/ 3744 h 4032"/>
                <a:gd name="T62" fmla="*/ 1152 w 1152"/>
                <a:gd name="T63" fmla="*/ 288 h 4032"/>
                <a:gd name="T64" fmla="*/ 1150 w 1152"/>
                <a:gd name="T65" fmla="*/ 258 h 4032"/>
                <a:gd name="T66" fmla="*/ 1140 w 1152"/>
                <a:gd name="T67" fmla="*/ 230 h 4032"/>
                <a:gd name="T68" fmla="*/ 1126 w 1152"/>
                <a:gd name="T69" fmla="*/ 202 h 4032"/>
                <a:gd name="T70" fmla="*/ 1082 w 1152"/>
                <a:gd name="T71" fmla="*/ 150 h 4032"/>
                <a:gd name="T72" fmla="*/ 1020 w 1152"/>
                <a:gd name="T73" fmla="*/ 104 h 4032"/>
                <a:gd name="T74" fmla="*/ 942 w 1152"/>
                <a:gd name="T75" fmla="*/ 66 h 4032"/>
                <a:gd name="T76" fmla="*/ 850 w 1152"/>
                <a:gd name="T77" fmla="*/ 34 h 4032"/>
                <a:gd name="T78" fmla="*/ 748 w 1152"/>
                <a:gd name="T79" fmla="*/ 12 h 4032"/>
                <a:gd name="T80" fmla="*/ 634 w 1152"/>
                <a:gd name="T81" fmla="*/ 2 h 4032"/>
                <a:gd name="T82" fmla="*/ 576 w 1152"/>
                <a:gd name="T83" fmla="*/ 0 h 40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2"/>
                <a:gd name="T127" fmla="*/ 0 h 4032"/>
                <a:gd name="T128" fmla="*/ 1152 w 1152"/>
                <a:gd name="T129" fmla="*/ 4032 h 40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2" h="4032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3744"/>
                  </a:lnTo>
                  <a:lnTo>
                    <a:pt x="0" y="3758"/>
                  </a:lnTo>
                  <a:lnTo>
                    <a:pt x="2" y="3774"/>
                  </a:lnTo>
                  <a:lnTo>
                    <a:pt x="6" y="3788"/>
                  </a:lnTo>
                  <a:lnTo>
                    <a:pt x="12" y="3802"/>
                  </a:lnTo>
                  <a:lnTo>
                    <a:pt x="18" y="3816"/>
                  </a:lnTo>
                  <a:lnTo>
                    <a:pt x="26" y="3830"/>
                  </a:lnTo>
                  <a:lnTo>
                    <a:pt x="46" y="3856"/>
                  </a:lnTo>
                  <a:lnTo>
                    <a:pt x="70" y="3882"/>
                  </a:lnTo>
                  <a:lnTo>
                    <a:pt x="98" y="3906"/>
                  </a:lnTo>
                  <a:lnTo>
                    <a:pt x="132" y="3928"/>
                  </a:lnTo>
                  <a:lnTo>
                    <a:pt x="168" y="3948"/>
                  </a:lnTo>
                  <a:lnTo>
                    <a:pt x="210" y="3966"/>
                  </a:lnTo>
                  <a:lnTo>
                    <a:pt x="254" y="3982"/>
                  </a:lnTo>
                  <a:lnTo>
                    <a:pt x="302" y="3998"/>
                  </a:lnTo>
                  <a:lnTo>
                    <a:pt x="352" y="4010"/>
                  </a:lnTo>
                  <a:lnTo>
                    <a:pt x="404" y="4020"/>
                  </a:lnTo>
                  <a:lnTo>
                    <a:pt x="460" y="4026"/>
                  </a:lnTo>
                  <a:lnTo>
                    <a:pt x="518" y="4030"/>
                  </a:lnTo>
                  <a:lnTo>
                    <a:pt x="576" y="4032"/>
                  </a:lnTo>
                  <a:lnTo>
                    <a:pt x="634" y="4030"/>
                  </a:lnTo>
                  <a:lnTo>
                    <a:pt x="692" y="4026"/>
                  </a:lnTo>
                  <a:lnTo>
                    <a:pt x="748" y="4020"/>
                  </a:lnTo>
                  <a:lnTo>
                    <a:pt x="800" y="4010"/>
                  </a:lnTo>
                  <a:lnTo>
                    <a:pt x="850" y="3998"/>
                  </a:lnTo>
                  <a:lnTo>
                    <a:pt x="898" y="3982"/>
                  </a:lnTo>
                  <a:lnTo>
                    <a:pt x="942" y="3966"/>
                  </a:lnTo>
                  <a:lnTo>
                    <a:pt x="984" y="3948"/>
                  </a:lnTo>
                  <a:lnTo>
                    <a:pt x="1020" y="3928"/>
                  </a:lnTo>
                  <a:lnTo>
                    <a:pt x="1054" y="3906"/>
                  </a:lnTo>
                  <a:lnTo>
                    <a:pt x="1082" y="3882"/>
                  </a:lnTo>
                  <a:lnTo>
                    <a:pt x="1106" y="3856"/>
                  </a:lnTo>
                  <a:lnTo>
                    <a:pt x="1126" y="3830"/>
                  </a:lnTo>
                  <a:lnTo>
                    <a:pt x="1134" y="3816"/>
                  </a:lnTo>
                  <a:lnTo>
                    <a:pt x="1140" y="3802"/>
                  </a:lnTo>
                  <a:lnTo>
                    <a:pt x="1146" y="3788"/>
                  </a:lnTo>
                  <a:lnTo>
                    <a:pt x="1150" y="3774"/>
                  </a:lnTo>
                  <a:lnTo>
                    <a:pt x="1152" y="3758"/>
                  </a:lnTo>
                  <a:lnTo>
                    <a:pt x="1152" y="3744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762E00"/>
                </a:gs>
                <a:gs pos="50000">
                  <a:srgbClr val="FF6400"/>
                </a:gs>
                <a:gs pos="100000">
                  <a:srgbClr val="762E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23"/>
            <p:cNvSpPr>
              <a:spLocks/>
            </p:cNvSpPr>
            <p:nvPr/>
          </p:nvSpPr>
          <p:spPr bwMode="auto">
            <a:xfrm>
              <a:off x="4032" y="576"/>
              <a:ext cx="1152" cy="576"/>
            </a:xfrm>
            <a:custGeom>
              <a:avLst/>
              <a:gdLst>
                <a:gd name="T0" fmla="*/ 1152 w 1152"/>
                <a:gd name="T1" fmla="*/ 288 h 576"/>
                <a:gd name="T2" fmla="*/ 1150 w 1152"/>
                <a:gd name="T3" fmla="*/ 318 h 576"/>
                <a:gd name="T4" fmla="*/ 1140 w 1152"/>
                <a:gd name="T5" fmla="*/ 346 h 576"/>
                <a:gd name="T6" fmla="*/ 1126 w 1152"/>
                <a:gd name="T7" fmla="*/ 374 h 576"/>
                <a:gd name="T8" fmla="*/ 1082 w 1152"/>
                <a:gd name="T9" fmla="*/ 426 h 576"/>
                <a:gd name="T10" fmla="*/ 1020 w 1152"/>
                <a:gd name="T11" fmla="*/ 472 h 576"/>
                <a:gd name="T12" fmla="*/ 942 w 1152"/>
                <a:gd name="T13" fmla="*/ 510 h 576"/>
                <a:gd name="T14" fmla="*/ 850 w 1152"/>
                <a:gd name="T15" fmla="*/ 542 h 576"/>
                <a:gd name="T16" fmla="*/ 748 w 1152"/>
                <a:gd name="T17" fmla="*/ 564 h 576"/>
                <a:gd name="T18" fmla="*/ 634 w 1152"/>
                <a:gd name="T19" fmla="*/ 574 h 576"/>
                <a:gd name="T20" fmla="*/ 576 w 1152"/>
                <a:gd name="T21" fmla="*/ 576 h 576"/>
                <a:gd name="T22" fmla="*/ 460 w 1152"/>
                <a:gd name="T23" fmla="*/ 570 h 576"/>
                <a:gd name="T24" fmla="*/ 352 w 1152"/>
                <a:gd name="T25" fmla="*/ 554 h 576"/>
                <a:gd name="T26" fmla="*/ 254 w 1152"/>
                <a:gd name="T27" fmla="*/ 526 h 576"/>
                <a:gd name="T28" fmla="*/ 168 w 1152"/>
                <a:gd name="T29" fmla="*/ 492 h 576"/>
                <a:gd name="T30" fmla="*/ 98 w 1152"/>
                <a:gd name="T31" fmla="*/ 450 h 576"/>
                <a:gd name="T32" fmla="*/ 46 w 1152"/>
                <a:gd name="T33" fmla="*/ 400 h 576"/>
                <a:gd name="T34" fmla="*/ 18 w 1152"/>
                <a:gd name="T35" fmla="*/ 360 h 576"/>
                <a:gd name="T36" fmla="*/ 6 w 1152"/>
                <a:gd name="T37" fmla="*/ 332 h 576"/>
                <a:gd name="T38" fmla="*/ 0 w 1152"/>
                <a:gd name="T39" fmla="*/ 302 h 576"/>
                <a:gd name="T40" fmla="*/ 0 w 1152"/>
                <a:gd name="T41" fmla="*/ 288 h 576"/>
                <a:gd name="T42" fmla="*/ 2 w 1152"/>
                <a:gd name="T43" fmla="*/ 258 h 576"/>
                <a:gd name="T44" fmla="*/ 12 w 1152"/>
                <a:gd name="T45" fmla="*/ 230 h 576"/>
                <a:gd name="T46" fmla="*/ 26 w 1152"/>
                <a:gd name="T47" fmla="*/ 202 h 576"/>
                <a:gd name="T48" fmla="*/ 70 w 1152"/>
                <a:gd name="T49" fmla="*/ 150 h 576"/>
                <a:gd name="T50" fmla="*/ 132 w 1152"/>
                <a:gd name="T51" fmla="*/ 104 h 576"/>
                <a:gd name="T52" fmla="*/ 210 w 1152"/>
                <a:gd name="T53" fmla="*/ 66 h 576"/>
                <a:gd name="T54" fmla="*/ 302 w 1152"/>
                <a:gd name="T55" fmla="*/ 34 h 576"/>
                <a:gd name="T56" fmla="*/ 404 w 1152"/>
                <a:gd name="T57" fmla="*/ 12 h 576"/>
                <a:gd name="T58" fmla="*/ 518 w 1152"/>
                <a:gd name="T59" fmla="*/ 2 h 576"/>
                <a:gd name="T60" fmla="*/ 576 w 1152"/>
                <a:gd name="T61" fmla="*/ 0 h 576"/>
                <a:gd name="T62" fmla="*/ 692 w 1152"/>
                <a:gd name="T63" fmla="*/ 6 h 576"/>
                <a:gd name="T64" fmla="*/ 800 w 1152"/>
                <a:gd name="T65" fmla="*/ 22 h 576"/>
                <a:gd name="T66" fmla="*/ 898 w 1152"/>
                <a:gd name="T67" fmla="*/ 50 h 576"/>
                <a:gd name="T68" fmla="*/ 984 w 1152"/>
                <a:gd name="T69" fmla="*/ 84 h 576"/>
                <a:gd name="T70" fmla="*/ 1054 w 1152"/>
                <a:gd name="T71" fmla="*/ 126 h 576"/>
                <a:gd name="T72" fmla="*/ 1106 w 1152"/>
                <a:gd name="T73" fmla="*/ 176 h 576"/>
                <a:gd name="T74" fmla="*/ 1134 w 1152"/>
                <a:gd name="T75" fmla="*/ 216 h 576"/>
                <a:gd name="T76" fmla="*/ 1146 w 1152"/>
                <a:gd name="T77" fmla="*/ 244 h 576"/>
                <a:gd name="T78" fmla="*/ 1152 w 1152"/>
                <a:gd name="T79" fmla="*/ 274 h 576"/>
                <a:gd name="T80" fmla="*/ 1152 w 1152"/>
                <a:gd name="T81" fmla="*/ 288 h 5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2"/>
                <a:gd name="T124" fmla="*/ 0 h 576"/>
                <a:gd name="T125" fmla="*/ 1152 w 1152"/>
                <a:gd name="T126" fmla="*/ 576 h 5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2" h="576">
                  <a:moveTo>
                    <a:pt x="1152" y="288"/>
                  </a:moveTo>
                  <a:lnTo>
                    <a:pt x="1152" y="288"/>
                  </a:lnTo>
                  <a:lnTo>
                    <a:pt x="1152" y="302"/>
                  </a:lnTo>
                  <a:lnTo>
                    <a:pt x="1150" y="318"/>
                  </a:lnTo>
                  <a:lnTo>
                    <a:pt x="1146" y="332"/>
                  </a:lnTo>
                  <a:lnTo>
                    <a:pt x="1140" y="346"/>
                  </a:lnTo>
                  <a:lnTo>
                    <a:pt x="1134" y="360"/>
                  </a:lnTo>
                  <a:lnTo>
                    <a:pt x="1126" y="374"/>
                  </a:lnTo>
                  <a:lnTo>
                    <a:pt x="1106" y="400"/>
                  </a:lnTo>
                  <a:lnTo>
                    <a:pt x="1082" y="426"/>
                  </a:lnTo>
                  <a:lnTo>
                    <a:pt x="1054" y="450"/>
                  </a:lnTo>
                  <a:lnTo>
                    <a:pt x="1020" y="472"/>
                  </a:lnTo>
                  <a:lnTo>
                    <a:pt x="984" y="492"/>
                  </a:lnTo>
                  <a:lnTo>
                    <a:pt x="942" y="510"/>
                  </a:lnTo>
                  <a:lnTo>
                    <a:pt x="898" y="526"/>
                  </a:lnTo>
                  <a:lnTo>
                    <a:pt x="850" y="542"/>
                  </a:lnTo>
                  <a:lnTo>
                    <a:pt x="800" y="554"/>
                  </a:lnTo>
                  <a:lnTo>
                    <a:pt x="748" y="564"/>
                  </a:lnTo>
                  <a:lnTo>
                    <a:pt x="692" y="570"/>
                  </a:lnTo>
                  <a:lnTo>
                    <a:pt x="634" y="574"/>
                  </a:lnTo>
                  <a:lnTo>
                    <a:pt x="576" y="576"/>
                  </a:lnTo>
                  <a:lnTo>
                    <a:pt x="518" y="574"/>
                  </a:lnTo>
                  <a:lnTo>
                    <a:pt x="460" y="570"/>
                  </a:lnTo>
                  <a:lnTo>
                    <a:pt x="404" y="564"/>
                  </a:lnTo>
                  <a:lnTo>
                    <a:pt x="352" y="554"/>
                  </a:lnTo>
                  <a:lnTo>
                    <a:pt x="302" y="542"/>
                  </a:lnTo>
                  <a:lnTo>
                    <a:pt x="254" y="526"/>
                  </a:lnTo>
                  <a:lnTo>
                    <a:pt x="210" y="510"/>
                  </a:lnTo>
                  <a:lnTo>
                    <a:pt x="168" y="492"/>
                  </a:lnTo>
                  <a:lnTo>
                    <a:pt x="132" y="472"/>
                  </a:lnTo>
                  <a:lnTo>
                    <a:pt x="98" y="450"/>
                  </a:lnTo>
                  <a:lnTo>
                    <a:pt x="70" y="426"/>
                  </a:lnTo>
                  <a:lnTo>
                    <a:pt x="46" y="400"/>
                  </a:lnTo>
                  <a:lnTo>
                    <a:pt x="26" y="374"/>
                  </a:lnTo>
                  <a:lnTo>
                    <a:pt x="18" y="360"/>
                  </a:lnTo>
                  <a:lnTo>
                    <a:pt x="12" y="346"/>
                  </a:lnTo>
                  <a:lnTo>
                    <a:pt x="6" y="332"/>
                  </a:lnTo>
                  <a:lnTo>
                    <a:pt x="2" y="318"/>
                  </a:lnTo>
                  <a:lnTo>
                    <a:pt x="0" y="302"/>
                  </a:lnTo>
                  <a:lnTo>
                    <a:pt x="0" y="288"/>
                  </a:lnTo>
                  <a:lnTo>
                    <a:pt x="0" y="274"/>
                  </a:lnTo>
                  <a:lnTo>
                    <a:pt x="2" y="258"/>
                  </a:lnTo>
                  <a:lnTo>
                    <a:pt x="6" y="244"/>
                  </a:lnTo>
                  <a:lnTo>
                    <a:pt x="12" y="230"/>
                  </a:lnTo>
                  <a:lnTo>
                    <a:pt x="18" y="216"/>
                  </a:lnTo>
                  <a:lnTo>
                    <a:pt x="26" y="202"/>
                  </a:lnTo>
                  <a:lnTo>
                    <a:pt x="46" y="176"/>
                  </a:lnTo>
                  <a:lnTo>
                    <a:pt x="70" y="150"/>
                  </a:lnTo>
                  <a:lnTo>
                    <a:pt x="98" y="126"/>
                  </a:lnTo>
                  <a:lnTo>
                    <a:pt x="132" y="104"/>
                  </a:lnTo>
                  <a:lnTo>
                    <a:pt x="168" y="84"/>
                  </a:lnTo>
                  <a:lnTo>
                    <a:pt x="210" y="66"/>
                  </a:lnTo>
                  <a:lnTo>
                    <a:pt x="254" y="50"/>
                  </a:lnTo>
                  <a:lnTo>
                    <a:pt x="302" y="34"/>
                  </a:lnTo>
                  <a:lnTo>
                    <a:pt x="352" y="22"/>
                  </a:lnTo>
                  <a:lnTo>
                    <a:pt x="404" y="12"/>
                  </a:lnTo>
                  <a:lnTo>
                    <a:pt x="460" y="6"/>
                  </a:lnTo>
                  <a:lnTo>
                    <a:pt x="518" y="2"/>
                  </a:lnTo>
                  <a:lnTo>
                    <a:pt x="576" y="0"/>
                  </a:lnTo>
                  <a:lnTo>
                    <a:pt x="634" y="2"/>
                  </a:lnTo>
                  <a:lnTo>
                    <a:pt x="692" y="6"/>
                  </a:lnTo>
                  <a:lnTo>
                    <a:pt x="748" y="12"/>
                  </a:lnTo>
                  <a:lnTo>
                    <a:pt x="800" y="22"/>
                  </a:lnTo>
                  <a:lnTo>
                    <a:pt x="850" y="34"/>
                  </a:lnTo>
                  <a:lnTo>
                    <a:pt x="898" y="50"/>
                  </a:lnTo>
                  <a:lnTo>
                    <a:pt x="942" y="66"/>
                  </a:lnTo>
                  <a:lnTo>
                    <a:pt x="984" y="84"/>
                  </a:lnTo>
                  <a:lnTo>
                    <a:pt x="1020" y="104"/>
                  </a:lnTo>
                  <a:lnTo>
                    <a:pt x="1054" y="126"/>
                  </a:lnTo>
                  <a:lnTo>
                    <a:pt x="1082" y="150"/>
                  </a:lnTo>
                  <a:lnTo>
                    <a:pt x="1106" y="176"/>
                  </a:lnTo>
                  <a:lnTo>
                    <a:pt x="1126" y="202"/>
                  </a:lnTo>
                  <a:lnTo>
                    <a:pt x="1134" y="216"/>
                  </a:lnTo>
                  <a:lnTo>
                    <a:pt x="1140" y="230"/>
                  </a:lnTo>
                  <a:lnTo>
                    <a:pt x="1146" y="244"/>
                  </a:lnTo>
                  <a:lnTo>
                    <a:pt x="1150" y="258"/>
                  </a:lnTo>
                  <a:lnTo>
                    <a:pt x="1152" y="274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27"/>
            <p:cNvSpPr>
              <a:spLocks/>
            </p:cNvSpPr>
            <p:nvPr/>
          </p:nvSpPr>
          <p:spPr bwMode="auto">
            <a:xfrm>
              <a:off x="4464" y="649"/>
              <a:ext cx="288" cy="216"/>
            </a:xfrm>
            <a:custGeom>
              <a:avLst/>
              <a:gdLst>
                <a:gd name="T0" fmla="*/ 144 w 288"/>
                <a:gd name="T1" fmla="*/ 0 h 216"/>
                <a:gd name="T2" fmla="*/ 144 w 288"/>
                <a:gd name="T3" fmla="*/ 0 h 216"/>
                <a:gd name="T4" fmla="*/ 114 w 288"/>
                <a:gd name="T5" fmla="*/ 2 h 216"/>
                <a:gd name="T6" fmla="*/ 88 w 288"/>
                <a:gd name="T7" fmla="*/ 6 h 216"/>
                <a:gd name="T8" fmla="*/ 64 w 288"/>
                <a:gd name="T9" fmla="*/ 12 h 216"/>
                <a:gd name="T10" fmla="*/ 42 w 288"/>
                <a:gd name="T11" fmla="*/ 22 h 216"/>
                <a:gd name="T12" fmla="*/ 24 w 288"/>
                <a:gd name="T13" fmla="*/ 32 h 216"/>
                <a:gd name="T14" fmla="*/ 12 w 288"/>
                <a:gd name="T15" fmla="*/ 44 h 216"/>
                <a:gd name="T16" fmla="*/ 6 w 288"/>
                <a:gd name="T17" fmla="*/ 50 h 216"/>
                <a:gd name="T18" fmla="*/ 2 w 288"/>
                <a:gd name="T19" fmla="*/ 58 h 216"/>
                <a:gd name="T20" fmla="*/ 0 w 288"/>
                <a:gd name="T21" fmla="*/ 64 h 216"/>
                <a:gd name="T22" fmla="*/ 0 w 288"/>
                <a:gd name="T23" fmla="*/ 72 h 216"/>
                <a:gd name="T24" fmla="*/ 0 w 288"/>
                <a:gd name="T25" fmla="*/ 144 h 216"/>
                <a:gd name="T26" fmla="*/ 0 w 288"/>
                <a:gd name="T27" fmla="*/ 144 h 216"/>
                <a:gd name="T28" fmla="*/ 0 w 288"/>
                <a:gd name="T29" fmla="*/ 152 h 216"/>
                <a:gd name="T30" fmla="*/ 2 w 288"/>
                <a:gd name="T31" fmla="*/ 158 h 216"/>
                <a:gd name="T32" fmla="*/ 6 w 288"/>
                <a:gd name="T33" fmla="*/ 166 h 216"/>
                <a:gd name="T34" fmla="*/ 12 w 288"/>
                <a:gd name="T35" fmla="*/ 172 h 216"/>
                <a:gd name="T36" fmla="*/ 24 w 288"/>
                <a:gd name="T37" fmla="*/ 184 h 216"/>
                <a:gd name="T38" fmla="*/ 42 w 288"/>
                <a:gd name="T39" fmla="*/ 194 h 216"/>
                <a:gd name="T40" fmla="*/ 64 w 288"/>
                <a:gd name="T41" fmla="*/ 204 h 216"/>
                <a:gd name="T42" fmla="*/ 88 w 288"/>
                <a:gd name="T43" fmla="*/ 210 h 216"/>
                <a:gd name="T44" fmla="*/ 114 w 288"/>
                <a:gd name="T45" fmla="*/ 214 h 216"/>
                <a:gd name="T46" fmla="*/ 144 w 288"/>
                <a:gd name="T47" fmla="*/ 216 h 216"/>
                <a:gd name="T48" fmla="*/ 144 w 288"/>
                <a:gd name="T49" fmla="*/ 216 h 216"/>
                <a:gd name="T50" fmla="*/ 174 w 288"/>
                <a:gd name="T51" fmla="*/ 214 h 216"/>
                <a:gd name="T52" fmla="*/ 200 w 288"/>
                <a:gd name="T53" fmla="*/ 210 h 216"/>
                <a:gd name="T54" fmla="*/ 224 w 288"/>
                <a:gd name="T55" fmla="*/ 204 h 216"/>
                <a:gd name="T56" fmla="*/ 246 w 288"/>
                <a:gd name="T57" fmla="*/ 194 h 216"/>
                <a:gd name="T58" fmla="*/ 264 w 288"/>
                <a:gd name="T59" fmla="*/ 184 h 216"/>
                <a:gd name="T60" fmla="*/ 276 w 288"/>
                <a:gd name="T61" fmla="*/ 172 h 216"/>
                <a:gd name="T62" fmla="*/ 282 w 288"/>
                <a:gd name="T63" fmla="*/ 166 h 216"/>
                <a:gd name="T64" fmla="*/ 286 w 288"/>
                <a:gd name="T65" fmla="*/ 158 h 216"/>
                <a:gd name="T66" fmla="*/ 288 w 288"/>
                <a:gd name="T67" fmla="*/ 152 h 216"/>
                <a:gd name="T68" fmla="*/ 288 w 288"/>
                <a:gd name="T69" fmla="*/ 144 h 216"/>
                <a:gd name="T70" fmla="*/ 288 w 288"/>
                <a:gd name="T71" fmla="*/ 72 h 216"/>
                <a:gd name="T72" fmla="*/ 288 w 288"/>
                <a:gd name="T73" fmla="*/ 72 h 216"/>
                <a:gd name="T74" fmla="*/ 288 w 288"/>
                <a:gd name="T75" fmla="*/ 64 h 216"/>
                <a:gd name="T76" fmla="*/ 286 w 288"/>
                <a:gd name="T77" fmla="*/ 58 h 216"/>
                <a:gd name="T78" fmla="*/ 282 w 288"/>
                <a:gd name="T79" fmla="*/ 50 h 216"/>
                <a:gd name="T80" fmla="*/ 276 w 288"/>
                <a:gd name="T81" fmla="*/ 44 h 216"/>
                <a:gd name="T82" fmla="*/ 264 w 288"/>
                <a:gd name="T83" fmla="*/ 32 h 216"/>
                <a:gd name="T84" fmla="*/ 246 w 288"/>
                <a:gd name="T85" fmla="*/ 22 h 216"/>
                <a:gd name="T86" fmla="*/ 224 w 288"/>
                <a:gd name="T87" fmla="*/ 12 h 216"/>
                <a:gd name="T88" fmla="*/ 200 w 288"/>
                <a:gd name="T89" fmla="*/ 6 h 216"/>
                <a:gd name="T90" fmla="*/ 174 w 288"/>
                <a:gd name="T91" fmla="*/ 2 h 216"/>
                <a:gd name="T92" fmla="*/ 144 w 288"/>
                <a:gd name="T93" fmla="*/ 0 h 216"/>
                <a:gd name="T94" fmla="*/ 144 w 288"/>
                <a:gd name="T9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8" h="216">
                  <a:moveTo>
                    <a:pt x="144" y="0"/>
                  </a:moveTo>
                  <a:lnTo>
                    <a:pt x="144" y="0"/>
                  </a:lnTo>
                  <a:lnTo>
                    <a:pt x="114" y="2"/>
                  </a:lnTo>
                  <a:lnTo>
                    <a:pt x="88" y="6"/>
                  </a:lnTo>
                  <a:lnTo>
                    <a:pt x="64" y="12"/>
                  </a:lnTo>
                  <a:lnTo>
                    <a:pt x="42" y="22"/>
                  </a:lnTo>
                  <a:lnTo>
                    <a:pt x="24" y="32"/>
                  </a:lnTo>
                  <a:lnTo>
                    <a:pt x="12" y="44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2" y="158"/>
                  </a:lnTo>
                  <a:lnTo>
                    <a:pt x="6" y="166"/>
                  </a:lnTo>
                  <a:lnTo>
                    <a:pt x="12" y="172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64" y="204"/>
                  </a:lnTo>
                  <a:lnTo>
                    <a:pt x="88" y="210"/>
                  </a:lnTo>
                  <a:lnTo>
                    <a:pt x="114" y="214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74" y="214"/>
                  </a:lnTo>
                  <a:lnTo>
                    <a:pt x="200" y="210"/>
                  </a:lnTo>
                  <a:lnTo>
                    <a:pt x="224" y="204"/>
                  </a:lnTo>
                  <a:lnTo>
                    <a:pt x="246" y="194"/>
                  </a:lnTo>
                  <a:lnTo>
                    <a:pt x="264" y="184"/>
                  </a:lnTo>
                  <a:lnTo>
                    <a:pt x="276" y="172"/>
                  </a:lnTo>
                  <a:lnTo>
                    <a:pt x="282" y="166"/>
                  </a:lnTo>
                  <a:lnTo>
                    <a:pt x="286" y="158"/>
                  </a:lnTo>
                  <a:lnTo>
                    <a:pt x="288" y="152"/>
                  </a:lnTo>
                  <a:lnTo>
                    <a:pt x="288" y="144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8" y="64"/>
                  </a:lnTo>
                  <a:lnTo>
                    <a:pt x="286" y="58"/>
                  </a:lnTo>
                  <a:lnTo>
                    <a:pt x="282" y="50"/>
                  </a:lnTo>
                  <a:lnTo>
                    <a:pt x="276" y="44"/>
                  </a:lnTo>
                  <a:lnTo>
                    <a:pt x="264" y="32"/>
                  </a:lnTo>
                  <a:lnTo>
                    <a:pt x="246" y="22"/>
                  </a:lnTo>
                  <a:lnTo>
                    <a:pt x="224" y="12"/>
                  </a:lnTo>
                  <a:lnTo>
                    <a:pt x="200" y="6"/>
                  </a:lnTo>
                  <a:lnTo>
                    <a:pt x="174" y="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" name="Freeform 28"/>
            <p:cNvSpPr>
              <a:spLocks/>
            </p:cNvSpPr>
            <p:nvPr/>
          </p:nvSpPr>
          <p:spPr bwMode="auto">
            <a:xfrm>
              <a:off x="4464" y="648"/>
              <a:ext cx="288" cy="144"/>
            </a:xfrm>
            <a:custGeom>
              <a:avLst/>
              <a:gdLst>
                <a:gd name="T0" fmla="*/ 288 w 288"/>
                <a:gd name="T1" fmla="*/ 72 h 144"/>
                <a:gd name="T2" fmla="*/ 288 w 288"/>
                <a:gd name="T3" fmla="*/ 72 h 144"/>
                <a:gd name="T4" fmla="*/ 288 w 288"/>
                <a:gd name="T5" fmla="*/ 80 h 144"/>
                <a:gd name="T6" fmla="*/ 286 w 288"/>
                <a:gd name="T7" fmla="*/ 86 h 144"/>
                <a:gd name="T8" fmla="*/ 282 w 288"/>
                <a:gd name="T9" fmla="*/ 94 h 144"/>
                <a:gd name="T10" fmla="*/ 276 w 288"/>
                <a:gd name="T11" fmla="*/ 100 h 144"/>
                <a:gd name="T12" fmla="*/ 264 w 288"/>
                <a:gd name="T13" fmla="*/ 112 h 144"/>
                <a:gd name="T14" fmla="*/ 246 w 288"/>
                <a:gd name="T15" fmla="*/ 122 h 144"/>
                <a:gd name="T16" fmla="*/ 224 w 288"/>
                <a:gd name="T17" fmla="*/ 132 h 144"/>
                <a:gd name="T18" fmla="*/ 200 w 288"/>
                <a:gd name="T19" fmla="*/ 138 h 144"/>
                <a:gd name="T20" fmla="*/ 174 w 288"/>
                <a:gd name="T21" fmla="*/ 142 h 144"/>
                <a:gd name="T22" fmla="*/ 144 w 288"/>
                <a:gd name="T23" fmla="*/ 144 h 144"/>
                <a:gd name="T24" fmla="*/ 144 w 288"/>
                <a:gd name="T25" fmla="*/ 144 h 144"/>
                <a:gd name="T26" fmla="*/ 114 w 288"/>
                <a:gd name="T27" fmla="*/ 142 h 144"/>
                <a:gd name="T28" fmla="*/ 88 w 288"/>
                <a:gd name="T29" fmla="*/ 138 h 144"/>
                <a:gd name="T30" fmla="*/ 64 w 288"/>
                <a:gd name="T31" fmla="*/ 132 h 144"/>
                <a:gd name="T32" fmla="*/ 42 w 288"/>
                <a:gd name="T33" fmla="*/ 122 h 144"/>
                <a:gd name="T34" fmla="*/ 24 w 288"/>
                <a:gd name="T35" fmla="*/ 112 h 144"/>
                <a:gd name="T36" fmla="*/ 12 w 288"/>
                <a:gd name="T37" fmla="*/ 100 h 144"/>
                <a:gd name="T38" fmla="*/ 6 w 288"/>
                <a:gd name="T39" fmla="*/ 94 h 144"/>
                <a:gd name="T40" fmla="*/ 2 w 288"/>
                <a:gd name="T41" fmla="*/ 86 h 144"/>
                <a:gd name="T42" fmla="*/ 0 w 288"/>
                <a:gd name="T43" fmla="*/ 80 h 144"/>
                <a:gd name="T44" fmla="*/ 0 w 288"/>
                <a:gd name="T45" fmla="*/ 72 h 144"/>
                <a:gd name="T46" fmla="*/ 0 w 288"/>
                <a:gd name="T47" fmla="*/ 72 h 144"/>
                <a:gd name="T48" fmla="*/ 0 w 288"/>
                <a:gd name="T49" fmla="*/ 64 h 144"/>
                <a:gd name="T50" fmla="*/ 2 w 288"/>
                <a:gd name="T51" fmla="*/ 58 h 144"/>
                <a:gd name="T52" fmla="*/ 6 w 288"/>
                <a:gd name="T53" fmla="*/ 50 h 144"/>
                <a:gd name="T54" fmla="*/ 12 w 288"/>
                <a:gd name="T55" fmla="*/ 44 h 144"/>
                <a:gd name="T56" fmla="*/ 24 w 288"/>
                <a:gd name="T57" fmla="*/ 32 h 144"/>
                <a:gd name="T58" fmla="*/ 42 w 288"/>
                <a:gd name="T59" fmla="*/ 22 h 144"/>
                <a:gd name="T60" fmla="*/ 64 w 288"/>
                <a:gd name="T61" fmla="*/ 12 h 144"/>
                <a:gd name="T62" fmla="*/ 88 w 288"/>
                <a:gd name="T63" fmla="*/ 6 h 144"/>
                <a:gd name="T64" fmla="*/ 114 w 288"/>
                <a:gd name="T65" fmla="*/ 2 h 144"/>
                <a:gd name="T66" fmla="*/ 144 w 288"/>
                <a:gd name="T67" fmla="*/ 0 h 144"/>
                <a:gd name="T68" fmla="*/ 144 w 288"/>
                <a:gd name="T69" fmla="*/ 0 h 144"/>
                <a:gd name="T70" fmla="*/ 174 w 288"/>
                <a:gd name="T71" fmla="*/ 2 h 144"/>
                <a:gd name="T72" fmla="*/ 200 w 288"/>
                <a:gd name="T73" fmla="*/ 6 h 144"/>
                <a:gd name="T74" fmla="*/ 224 w 288"/>
                <a:gd name="T75" fmla="*/ 12 h 144"/>
                <a:gd name="T76" fmla="*/ 246 w 288"/>
                <a:gd name="T77" fmla="*/ 22 h 144"/>
                <a:gd name="T78" fmla="*/ 264 w 288"/>
                <a:gd name="T79" fmla="*/ 32 h 144"/>
                <a:gd name="T80" fmla="*/ 276 w 288"/>
                <a:gd name="T81" fmla="*/ 44 h 144"/>
                <a:gd name="T82" fmla="*/ 282 w 288"/>
                <a:gd name="T83" fmla="*/ 50 h 144"/>
                <a:gd name="T84" fmla="*/ 286 w 288"/>
                <a:gd name="T85" fmla="*/ 58 h 144"/>
                <a:gd name="T86" fmla="*/ 288 w 288"/>
                <a:gd name="T87" fmla="*/ 64 h 144"/>
                <a:gd name="T88" fmla="*/ 288 w 288"/>
                <a:gd name="T89" fmla="*/ 72 h 144"/>
                <a:gd name="T90" fmla="*/ 288 w 288"/>
                <a:gd name="T91" fmla="*/ 72 h 1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8"/>
                <a:gd name="T139" fmla="*/ 0 h 144"/>
                <a:gd name="T140" fmla="*/ 288 w 288"/>
                <a:gd name="T141" fmla="*/ 144 h 14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8" h="144">
                  <a:moveTo>
                    <a:pt x="288" y="72"/>
                  </a:moveTo>
                  <a:lnTo>
                    <a:pt x="288" y="72"/>
                  </a:lnTo>
                  <a:lnTo>
                    <a:pt x="288" y="80"/>
                  </a:lnTo>
                  <a:lnTo>
                    <a:pt x="286" y="86"/>
                  </a:lnTo>
                  <a:lnTo>
                    <a:pt x="282" y="94"/>
                  </a:lnTo>
                  <a:lnTo>
                    <a:pt x="276" y="100"/>
                  </a:lnTo>
                  <a:lnTo>
                    <a:pt x="264" y="112"/>
                  </a:lnTo>
                  <a:lnTo>
                    <a:pt x="246" y="122"/>
                  </a:lnTo>
                  <a:lnTo>
                    <a:pt x="224" y="132"/>
                  </a:lnTo>
                  <a:lnTo>
                    <a:pt x="200" y="138"/>
                  </a:lnTo>
                  <a:lnTo>
                    <a:pt x="174" y="142"/>
                  </a:lnTo>
                  <a:lnTo>
                    <a:pt x="144" y="144"/>
                  </a:lnTo>
                  <a:lnTo>
                    <a:pt x="114" y="142"/>
                  </a:lnTo>
                  <a:lnTo>
                    <a:pt x="88" y="138"/>
                  </a:lnTo>
                  <a:lnTo>
                    <a:pt x="64" y="132"/>
                  </a:lnTo>
                  <a:lnTo>
                    <a:pt x="42" y="122"/>
                  </a:lnTo>
                  <a:lnTo>
                    <a:pt x="24" y="112"/>
                  </a:lnTo>
                  <a:lnTo>
                    <a:pt x="12" y="100"/>
                  </a:lnTo>
                  <a:lnTo>
                    <a:pt x="6" y="94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8"/>
                  </a:lnTo>
                  <a:lnTo>
                    <a:pt x="6" y="50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42" y="22"/>
                  </a:lnTo>
                  <a:lnTo>
                    <a:pt x="64" y="12"/>
                  </a:lnTo>
                  <a:lnTo>
                    <a:pt x="88" y="6"/>
                  </a:lnTo>
                  <a:lnTo>
                    <a:pt x="114" y="2"/>
                  </a:lnTo>
                  <a:lnTo>
                    <a:pt x="144" y="0"/>
                  </a:lnTo>
                  <a:lnTo>
                    <a:pt x="174" y="2"/>
                  </a:lnTo>
                  <a:lnTo>
                    <a:pt x="200" y="6"/>
                  </a:lnTo>
                  <a:lnTo>
                    <a:pt x="224" y="12"/>
                  </a:lnTo>
                  <a:lnTo>
                    <a:pt x="246" y="22"/>
                  </a:lnTo>
                  <a:lnTo>
                    <a:pt x="264" y="32"/>
                  </a:lnTo>
                  <a:lnTo>
                    <a:pt x="276" y="44"/>
                  </a:lnTo>
                  <a:lnTo>
                    <a:pt x="282" y="50"/>
                  </a:lnTo>
                  <a:lnTo>
                    <a:pt x="286" y="58"/>
                  </a:lnTo>
                  <a:lnTo>
                    <a:pt x="288" y="64"/>
                  </a:lnTo>
                  <a:lnTo>
                    <a:pt x="288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4781552" y="2232606"/>
            <a:ext cx="957263" cy="2509683"/>
            <a:chOff x="3424" y="1321"/>
            <a:chExt cx="642" cy="2245"/>
          </a:xfrm>
        </p:grpSpPr>
        <p:sp>
          <p:nvSpPr>
            <p:cNvPr id="10" name="Freeform 22"/>
            <p:cNvSpPr>
              <a:spLocks/>
            </p:cNvSpPr>
            <p:nvPr/>
          </p:nvSpPr>
          <p:spPr bwMode="auto">
            <a:xfrm>
              <a:off x="3424" y="1962"/>
              <a:ext cx="641" cy="1604"/>
            </a:xfrm>
            <a:custGeom>
              <a:avLst/>
              <a:gdLst>
                <a:gd name="T0" fmla="*/ 179 w 1152"/>
                <a:gd name="T1" fmla="*/ 0 h 2880"/>
                <a:gd name="T2" fmla="*/ 142 w 1152"/>
                <a:gd name="T3" fmla="*/ 2 h 2880"/>
                <a:gd name="T4" fmla="*/ 109 w 1152"/>
                <a:gd name="T5" fmla="*/ 7 h 2880"/>
                <a:gd name="T6" fmla="*/ 78 w 1152"/>
                <a:gd name="T7" fmla="*/ 16 h 2880"/>
                <a:gd name="T8" fmla="*/ 52 w 1152"/>
                <a:gd name="T9" fmla="*/ 26 h 2880"/>
                <a:gd name="T10" fmla="*/ 31 w 1152"/>
                <a:gd name="T11" fmla="*/ 39 h 2880"/>
                <a:gd name="T12" fmla="*/ 14 w 1152"/>
                <a:gd name="T13" fmla="*/ 55 h 2880"/>
                <a:gd name="T14" fmla="*/ 6 w 1152"/>
                <a:gd name="T15" fmla="*/ 67 h 2880"/>
                <a:gd name="T16" fmla="*/ 2 w 1152"/>
                <a:gd name="T17" fmla="*/ 76 h 2880"/>
                <a:gd name="T18" fmla="*/ 0 w 1152"/>
                <a:gd name="T19" fmla="*/ 85 h 2880"/>
                <a:gd name="T20" fmla="*/ 0 w 1152"/>
                <a:gd name="T21" fmla="*/ 804 h 2880"/>
                <a:gd name="T22" fmla="*/ 0 w 1152"/>
                <a:gd name="T23" fmla="*/ 808 h 2880"/>
                <a:gd name="T24" fmla="*/ 2 w 1152"/>
                <a:gd name="T25" fmla="*/ 818 h 2880"/>
                <a:gd name="T26" fmla="*/ 6 w 1152"/>
                <a:gd name="T27" fmla="*/ 827 h 2880"/>
                <a:gd name="T28" fmla="*/ 11 w 1152"/>
                <a:gd name="T29" fmla="*/ 835 h 2880"/>
                <a:gd name="T30" fmla="*/ 22 w 1152"/>
                <a:gd name="T31" fmla="*/ 847 h 2880"/>
                <a:gd name="T32" fmla="*/ 41 w 1152"/>
                <a:gd name="T33" fmla="*/ 861 h 2880"/>
                <a:gd name="T34" fmla="*/ 65 w 1152"/>
                <a:gd name="T35" fmla="*/ 873 h 2880"/>
                <a:gd name="T36" fmla="*/ 93 w 1152"/>
                <a:gd name="T37" fmla="*/ 883 h 2880"/>
                <a:gd name="T38" fmla="*/ 125 w 1152"/>
                <a:gd name="T39" fmla="*/ 889 h 2880"/>
                <a:gd name="T40" fmla="*/ 160 w 1152"/>
                <a:gd name="T41" fmla="*/ 893 h 2880"/>
                <a:gd name="T42" fmla="*/ 179 w 1152"/>
                <a:gd name="T43" fmla="*/ 893 h 2880"/>
                <a:gd name="T44" fmla="*/ 214 w 1152"/>
                <a:gd name="T45" fmla="*/ 892 h 2880"/>
                <a:gd name="T46" fmla="*/ 248 w 1152"/>
                <a:gd name="T47" fmla="*/ 887 h 2880"/>
                <a:gd name="T48" fmla="*/ 278 w 1152"/>
                <a:gd name="T49" fmla="*/ 878 h 2880"/>
                <a:gd name="T50" fmla="*/ 305 w 1152"/>
                <a:gd name="T51" fmla="*/ 867 h 2880"/>
                <a:gd name="T52" fmla="*/ 326 w 1152"/>
                <a:gd name="T53" fmla="*/ 854 h 2880"/>
                <a:gd name="T54" fmla="*/ 342 w 1152"/>
                <a:gd name="T55" fmla="*/ 839 h 2880"/>
                <a:gd name="T56" fmla="*/ 349 w 1152"/>
                <a:gd name="T57" fmla="*/ 830 h 2880"/>
                <a:gd name="T58" fmla="*/ 353 w 1152"/>
                <a:gd name="T59" fmla="*/ 822 h 2880"/>
                <a:gd name="T60" fmla="*/ 356 w 1152"/>
                <a:gd name="T61" fmla="*/ 813 h 2880"/>
                <a:gd name="T62" fmla="*/ 357 w 1152"/>
                <a:gd name="T63" fmla="*/ 804 h 2880"/>
                <a:gd name="T64" fmla="*/ 357 w 1152"/>
                <a:gd name="T65" fmla="*/ 89 h 2880"/>
                <a:gd name="T66" fmla="*/ 356 w 1152"/>
                <a:gd name="T67" fmla="*/ 80 h 2880"/>
                <a:gd name="T68" fmla="*/ 353 w 1152"/>
                <a:gd name="T69" fmla="*/ 71 h 2880"/>
                <a:gd name="T70" fmla="*/ 349 w 1152"/>
                <a:gd name="T71" fmla="*/ 63 h 2880"/>
                <a:gd name="T72" fmla="*/ 335 w 1152"/>
                <a:gd name="T73" fmla="*/ 47 h 2880"/>
                <a:gd name="T74" fmla="*/ 316 w 1152"/>
                <a:gd name="T75" fmla="*/ 32 h 2880"/>
                <a:gd name="T76" fmla="*/ 292 w 1152"/>
                <a:gd name="T77" fmla="*/ 21 h 2880"/>
                <a:gd name="T78" fmla="*/ 263 w 1152"/>
                <a:gd name="T79" fmla="*/ 11 h 2880"/>
                <a:gd name="T80" fmla="*/ 231 w 1152"/>
                <a:gd name="T81" fmla="*/ 4 h 2880"/>
                <a:gd name="T82" fmla="*/ 196 w 1152"/>
                <a:gd name="T83" fmla="*/ 1 h 2880"/>
                <a:gd name="T84" fmla="*/ 179 w 1152"/>
                <a:gd name="T85" fmla="*/ 0 h 28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52"/>
                <a:gd name="T130" fmla="*/ 0 h 2880"/>
                <a:gd name="T131" fmla="*/ 1152 w 1152"/>
                <a:gd name="T132" fmla="*/ 2880 h 288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52" h="2880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2592"/>
                  </a:lnTo>
                  <a:lnTo>
                    <a:pt x="0" y="2606"/>
                  </a:lnTo>
                  <a:lnTo>
                    <a:pt x="2" y="2622"/>
                  </a:lnTo>
                  <a:lnTo>
                    <a:pt x="6" y="2636"/>
                  </a:lnTo>
                  <a:lnTo>
                    <a:pt x="12" y="2650"/>
                  </a:lnTo>
                  <a:lnTo>
                    <a:pt x="18" y="2664"/>
                  </a:lnTo>
                  <a:lnTo>
                    <a:pt x="26" y="2678"/>
                  </a:lnTo>
                  <a:lnTo>
                    <a:pt x="34" y="2692"/>
                  </a:lnTo>
                  <a:lnTo>
                    <a:pt x="46" y="2704"/>
                  </a:lnTo>
                  <a:lnTo>
                    <a:pt x="70" y="2730"/>
                  </a:lnTo>
                  <a:lnTo>
                    <a:pt x="98" y="2754"/>
                  </a:lnTo>
                  <a:lnTo>
                    <a:pt x="132" y="2776"/>
                  </a:lnTo>
                  <a:lnTo>
                    <a:pt x="168" y="2796"/>
                  </a:lnTo>
                  <a:lnTo>
                    <a:pt x="210" y="2814"/>
                  </a:lnTo>
                  <a:lnTo>
                    <a:pt x="254" y="2830"/>
                  </a:lnTo>
                  <a:lnTo>
                    <a:pt x="302" y="2846"/>
                  </a:lnTo>
                  <a:lnTo>
                    <a:pt x="352" y="2858"/>
                  </a:lnTo>
                  <a:lnTo>
                    <a:pt x="404" y="2868"/>
                  </a:lnTo>
                  <a:lnTo>
                    <a:pt x="460" y="2874"/>
                  </a:lnTo>
                  <a:lnTo>
                    <a:pt x="518" y="2878"/>
                  </a:lnTo>
                  <a:lnTo>
                    <a:pt x="576" y="2880"/>
                  </a:lnTo>
                  <a:lnTo>
                    <a:pt x="634" y="2878"/>
                  </a:lnTo>
                  <a:lnTo>
                    <a:pt x="692" y="2874"/>
                  </a:lnTo>
                  <a:lnTo>
                    <a:pt x="748" y="2868"/>
                  </a:lnTo>
                  <a:lnTo>
                    <a:pt x="800" y="2858"/>
                  </a:lnTo>
                  <a:lnTo>
                    <a:pt x="850" y="2846"/>
                  </a:lnTo>
                  <a:lnTo>
                    <a:pt x="898" y="2830"/>
                  </a:lnTo>
                  <a:lnTo>
                    <a:pt x="942" y="2814"/>
                  </a:lnTo>
                  <a:lnTo>
                    <a:pt x="984" y="2796"/>
                  </a:lnTo>
                  <a:lnTo>
                    <a:pt x="1020" y="2776"/>
                  </a:lnTo>
                  <a:lnTo>
                    <a:pt x="1054" y="2754"/>
                  </a:lnTo>
                  <a:lnTo>
                    <a:pt x="1082" y="2730"/>
                  </a:lnTo>
                  <a:lnTo>
                    <a:pt x="1106" y="2704"/>
                  </a:lnTo>
                  <a:lnTo>
                    <a:pt x="1118" y="2692"/>
                  </a:lnTo>
                  <a:lnTo>
                    <a:pt x="1126" y="2678"/>
                  </a:lnTo>
                  <a:lnTo>
                    <a:pt x="1134" y="2664"/>
                  </a:lnTo>
                  <a:lnTo>
                    <a:pt x="1140" y="2650"/>
                  </a:lnTo>
                  <a:lnTo>
                    <a:pt x="1146" y="2636"/>
                  </a:lnTo>
                  <a:lnTo>
                    <a:pt x="1150" y="2622"/>
                  </a:lnTo>
                  <a:lnTo>
                    <a:pt x="1152" y="2606"/>
                  </a:lnTo>
                  <a:lnTo>
                    <a:pt x="1152" y="2592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765D00"/>
                </a:gs>
                <a:gs pos="50000">
                  <a:srgbClr val="FFC800"/>
                </a:gs>
                <a:gs pos="100000">
                  <a:srgbClr val="765D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" name="Group 38"/>
            <p:cNvGrpSpPr>
              <a:grpSpLocks/>
            </p:cNvGrpSpPr>
            <p:nvPr/>
          </p:nvGrpSpPr>
          <p:grpSpPr bwMode="auto">
            <a:xfrm>
              <a:off x="3424" y="1321"/>
              <a:ext cx="642" cy="963"/>
              <a:chOff x="2304" y="-288"/>
              <a:chExt cx="1152" cy="1728"/>
            </a:xfrm>
          </p:grpSpPr>
          <p:sp>
            <p:nvSpPr>
              <p:cNvPr id="12" name="Freeform 29"/>
              <p:cNvSpPr>
                <a:spLocks/>
              </p:cNvSpPr>
              <p:nvPr/>
            </p:nvSpPr>
            <p:spPr bwMode="auto">
              <a:xfrm>
                <a:off x="2304" y="-288"/>
                <a:ext cx="1152" cy="1728"/>
              </a:xfrm>
              <a:custGeom>
                <a:avLst/>
                <a:gdLst>
                  <a:gd name="T0" fmla="*/ 576 w 1152"/>
                  <a:gd name="T1" fmla="*/ 0 h 1728"/>
                  <a:gd name="T2" fmla="*/ 460 w 1152"/>
                  <a:gd name="T3" fmla="*/ 6 h 1728"/>
                  <a:gd name="T4" fmla="*/ 352 w 1152"/>
                  <a:gd name="T5" fmla="*/ 22 h 1728"/>
                  <a:gd name="T6" fmla="*/ 254 w 1152"/>
                  <a:gd name="T7" fmla="*/ 50 h 1728"/>
                  <a:gd name="T8" fmla="*/ 168 w 1152"/>
                  <a:gd name="T9" fmla="*/ 84 h 1728"/>
                  <a:gd name="T10" fmla="*/ 98 w 1152"/>
                  <a:gd name="T11" fmla="*/ 126 h 1728"/>
                  <a:gd name="T12" fmla="*/ 46 w 1152"/>
                  <a:gd name="T13" fmla="*/ 176 h 1728"/>
                  <a:gd name="T14" fmla="*/ 26 w 1152"/>
                  <a:gd name="T15" fmla="*/ 202 h 1728"/>
                  <a:gd name="T16" fmla="*/ 12 w 1152"/>
                  <a:gd name="T17" fmla="*/ 230 h 1728"/>
                  <a:gd name="T18" fmla="*/ 2 w 1152"/>
                  <a:gd name="T19" fmla="*/ 258 h 1728"/>
                  <a:gd name="T20" fmla="*/ 0 w 1152"/>
                  <a:gd name="T21" fmla="*/ 288 h 1728"/>
                  <a:gd name="T22" fmla="*/ 0 w 1152"/>
                  <a:gd name="T23" fmla="*/ 1440 h 1728"/>
                  <a:gd name="T24" fmla="*/ 2 w 1152"/>
                  <a:gd name="T25" fmla="*/ 1470 h 1728"/>
                  <a:gd name="T26" fmla="*/ 12 w 1152"/>
                  <a:gd name="T27" fmla="*/ 1498 h 1728"/>
                  <a:gd name="T28" fmla="*/ 26 w 1152"/>
                  <a:gd name="T29" fmla="*/ 1526 h 1728"/>
                  <a:gd name="T30" fmla="*/ 70 w 1152"/>
                  <a:gd name="T31" fmla="*/ 1578 h 1728"/>
                  <a:gd name="T32" fmla="*/ 132 w 1152"/>
                  <a:gd name="T33" fmla="*/ 1624 h 1728"/>
                  <a:gd name="T34" fmla="*/ 210 w 1152"/>
                  <a:gd name="T35" fmla="*/ 1662 h 1728"/>
                  <a:gd name="T36" fmla="*/ 302 w 1152"/>
                  <a:gd name="T37" fmla="*/ 1694 h 1728"/>
                  <a:gd name="T38" fmla="*/ 404 w 1152"/>
                  <a:gd name="T39" fmla="*/ 1716 h 1728"/>
                  <a:gd name="T40" fmla="*/ 518 w 1152"/>
                  <a:gd name="T41" fmla="*/ 1726 h 1728"/>
                  <a:gd name="T42" fmla="*/ 576 w 1152"/>
                  <a:gd name="T43" fmla="*/ 1728 h 1728"/>
                  <a:gd name="T44" fmla="*/ 692 w 1152"/>
                  <a:gd name="T45" fmla="*/ 1722 h 1728"/>
                  <a:gd name="T46" fmla="*/ 800 w 1152"/>
                  <a:gd name="T47" fmla="*/ 1706 h 1728"/>
                  <a:gd name="T48" fmla="*/ 898 w 1152"/>
                  <a:gd name="T49" fmla="*/ 1678 h 1728"/>
                  <a:gd name="T50" fmla="*/ 984 w 1152"/>
                  <a:gd name="T51" fmla="*/ 1644 h 1728"/>
                  <a:gd name="T52" fmla="*/ 1054 w 1152"/>
                  <a:gd name="T53" fmla="*/ 1602 h 1728"/>
                  <a:gd name="T54" fmla="*/ 1106 w 1152"/>
                  <a:gd name="T55" fmla="*/ 1552 h 1728"/>
                  <a:gd name="T56" fmla="*/ 1134 w 1152"/>
                  <a:gd name="T57" fmla="*/ 1512 h 1728"/>
                  <a:gd name="T58" fmla="*/ 1146 w 1152"/>
                  <a:gd name="T59" fmla="*/ 1484 h 1728"/>
                  <a:gd name="T60" fmla="*/ 1152 w 1152"/>
                  <a:gd name="T61" fmla="*/ 1454 h 1728"/>
                  <a:gd name="T62" fmla="*/ 1152 w 1152"/>
                  <a:gd name="T63" fmla="*/ 288 h 1728"/>
                  <a:gd name="T64" fmla="*/ 1152 w 1152"/>
                  <a:gd name="T65" fmla="*/ 274 h 1728"/>
                  <a:gd name="T66" fmla="*/ 1146 w 1152"/>
                  <a:gd name="T67" fmla="*/ 244 h 1728"/>
                  <a:gd name="T68" fmla="*/ 1134 w 1152"/>
                  <a:gd name="T69" fmla="*/ 216 h 1728"/>
                  <a:gd name="T70" fmla="*/ 1118 w 1152"/>
                  <a:gd name="T71" fmla="*/ 188 h 1728"/>
                  <a:gd name="T72" fmla="*/ 1082 w 1152"/>
                  <a:gd name="T73" fmla="*/ 150 h 1728"/>
                  <a:gd name="T74" fmla="*/ 1020 w 1152"/>
                  <a:gd name="T75" fmla="*/ 104 h 1728"/>
                  <a:gd name="T76" fmla="*/ 942 w 1152"/>
                  <a:gd name="T77" fmla="*/ 66 h 1728"/>
                  <a:gd name="T78" fmla="*/ 850 w 1152"/>
                  <a:gd name="T79" fmla="*/ 34 h 1728"/>
                  <a:gd name="T80" fmla="*/ 748 w 1152"/>
                  <a:gd name="T81" fmla="*/ 12 h 1728"/>
                  <a:gd name="T82" fmla="*/ 634 w 1152"/>
                  <a:gd name="T83" fmla="*/ 2 h 1728"/>
                  <a:gd name="T84" fmla="*/ 576 w 1152"/>
                  <a:gd name="T85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52" h="1728">
                    <a:moveTo>
                      <a:pt x="576" y="0"/>
                    </a:moveTo>
                    <a:lnTo>
                      <a:pt x="576" y="0"/>
                    </a:lnTo>
                    <a:lnTo>
                      <a:pt x="518" y="2"/>
                    </a:lnTo>
                    <a:lnTo>
                      <a:pt x="460" y="6"/>
                    </a:lnTo>
                    <a:lnTo>
                      <a:pt x="404" y="12"/>
                    </a:lnTo>
                    <a:lnTo>
                      <a:pt x="352" y="22"/>
                    </a:lnTo>
                    <a:lnTo>
                      <a:pt x="302" y="34"/>
                    </a:lnTo>
                    <a:lnTo>
                      <a:pt x="254" y="50"/>
                    </a:lnTo>
                    <a:lnTo>
                      <a:pt x="210" y="66"/>
                    </a:lnTo>
                    <a:lnTo>
                      <a:pt x="168" y="84"/>
                    </a:lnTo>
                    <a:lnTo>
                      <a:pt x="132" y="104"/>
                    </a:lnTo>
                    <a:lnTo>
                      <a:pt x="98" y="126"/>
                    </a:lnTo>
                    <a:lnTo>
                      <a:pt x="70" y="150"/>
                    </a:lnTo>
                    <a:lnTo>
                      <a:pt x="46" y="176"/>
                    </a:lnTo>
                    <a:lnTo>
                      <a:pt x="34" y="188"/>
                    </a:lnTo>
                    <a:lnTo>
                      <a:pt x="26" y="202"/>
                    </a:lnTo>
                    <a:lnTo>
                      <a:pt x="18" y="216"/>
                    </a:lnTo>
                    <a:lnTo>
                      <a:pt x="12" y="230"/>
                    </a:lnTo>
                    <a:lnTo>
                      <a:pt x="6" y="244"/>
                    </a:lnTo>
                    <a:lnTo>
                      <a:pt x="2" y="258"/>
                    </a:lnTo>
                    <a:lnTo>
                      <a:pt x="0" y="274"/>
                    </a:lnTo>
                    <a:lnTo>
                      <a:pt x="0" y="288"/>
                    </a:lnTo>
                    <a:lnTo>
                      <a:pt x="0" y="1440"/>
                    </a:lnTo>
                    <a:lnTo>
                      <a:pt x="0" y="1440"/>
                    </a:lnTo>
                    <a:lnTo>
                      <a:pt x="0" y="1454"/>
                    </a:lnTo>
                    <a:lnTo>
                      <a:pt x="2" y="1470"/>
                    </a:lnTo>
                    <a:lnTo>
                      <a:pt x="6" y="1484"/>
                    </a:lnTo>
                    <a:lnTo>
                      <a:pt x="12" y="1498"/>
                    </a:lnTo>
                    <a:lnTo>
                      <a:pt x="18" y="1512"/>
                    </a:lnTo>
                    <a:lnTo>
                      <a:pt x="26" y="1526"/>
                    </a:lnTo>
                    <a:lnTo>
                      <a:pt x="46" y="1552"/>
                    </a:lnTo>
                    <a:lnTo>
                      <a:pt x="70" y="1578"/>
                    </a:lnTo>
                    <a:lnTo>
                      <a:pt x="98" y="1602"/>
                    </a:lnTo>
                    <a:lnTo>
                      <a:pt x="132" y="1624"/>
                    </a:lnTo>
                    <a:lnTo>
                      <a:pt x="168" y="1644"/>
                    </a:lnTo>
                    <a:lnTo>
                      <a:pt x="210" y="1662"/>
                    </a:lnTo>
                    <a:lnTo>
                      <a:pt x="254" y="1678"/>
                    </a:lnTo>
                    <a:lnTo>
                      <a:pt x="302" y="1694"/>
                    </a:lnTo>
                    <a:lnTo>
                      <a:pt x="352" y="1706"/>
                    </a:lnTo>
                    <a:lnTo>
                      <a:pt x="404" y="1716"/>
                    </a:lnTo>
                    <a:lnTo>
                      <a:pt x="460" y="1722"/>
                    </a:lnTo>
                    <a:lnTo>
                      <a:pt x="518" y="1726"/>
                    </a:lnTo>
                    <a:lnTo>
                      <a:pt x="576" y="1728"/>
                    </a:lnTo>
                    <a:lnTo>
                      <a:pt x="576" y="1728"/>
                    </a:lnTo>
                    <a:lnTo>
                      <a:pt x="634" y="1726"/>
                    </a:lnTo>
                    <a:lnTo>
                      <a:pt x="692" y="1722"/>
                    </a:lnTo>
                    <a:lnTo>
                      <a:pt x="748" y="1716"/>
                    </a:lnTo>
                    <a:lnTo>
                      <a:pt x="800" y="1706"/>
                    </a:lnTo>
                    <a:lnTo>
                      <a:pt x="850" y="1694"/>
                    </a:lnTo>
                    <a:lnTo>
                      <a:pt x="898" y="1678"/>
                    </a:lnTo>
                    <a:lnTo>
                      <a:pt x="942" y="1662"/>
                    </a:lnTo>
                    <a:lnTo>
                      <a:pt x="984" y="1644"/>
                    </a:lnTo>
                    <a:lnTo>
                      <a:pt x="1020" y="1624"/>
                    </a:lnTo>
                    <a:lnTo>
                      <a:pt x="1054" y="1602"/>
                    </a:lnTo>
                    <a:lnTo>
                      <a:pt x="1082" y="1578"/>
                    </a:lnTo>
                    <a:lnTo>
                      <a:pt x="1106" y="1552"/>
                    </a:lnTo>
                    <a:lnTo>
                      <a:pt x="1126" y="1526"/>
                    </a:lnTo>
                    <a:lnTo>
                      <a:pt x="1134" y="1512"/>
                    </a:lnTo>
                    <a:lnTo>
                      <a:pt x="1140" y="1498"/>
                    </a:lnTo>
                    <a:lnTo>
                      <a:pt x="1146" y="1484"/>
                    </a:lnTo>
                    <a:lnTo>
                      <a:pt x="1150" y="1470"/>
                    </a:lnTo>
                    <a:lnTo>
                      <a:pt x="1152" y="1454"/>
                    </a:lnTo>
                    <a:lnTo>
                      <a:pt x="1152" y="1440"/>
                    </a:lnTo>
                    <a:lnTo>
                      <a:pt x="1152" y="288"/>
                    </a:lnTo>
                    <a:lnTo>
                      <a:pt x="1152" y="288"/>
                    </a:lnTo>
                    <a:lnTo>
                      <a:pt x="1152" y="274"/>
                    </a:lnTo>
                    <a:lnTo>
                      <a:pt x="1150" y="258"/>
                    </a:lnTo>
                    <a:lnTo>
                      <a:pt x="1146" y="244"/>
                    </a:lnTo>
                    <a:lnTo>
                      <a:pt x="1140" y="230"/>
                    </a:lnTo>
                    <a:lnTo>
                      <a:pt x="1134" y="216"/>
                    </a:lnTo>
                    <a:lnTo>
                      <a:pt x="1126" y="202"/>
                    </a:lnTo>
                    <a:lnTo>
                      <a:pt x="1118" y="188"/>
                    </a:lnTo>
                    <a:lnTo>
                      <a:pt x="1106" y="176"/>
                    </a:lnTo>
                    <a:lnTo>
                      <a:pt x="1082" y="150"/>
                    </a:lnTo>
                    <a:lnTo>
                      <a:pt x="1054" y="126"/>
                    </a:lnTo>
                    <a:lnTo>
                      <a:pt x="1020" y="104"/>
                    </a:lnTo>
                    <a:lnTo>
                      <a:pt x="984" y="84"/>
                    </a:lnTo>
                    <a:lnTo>
                      <a:pt x="942" y="66"/>
                    </a:lnTo>
                    <a:lnTo>
                      <a:pt x="898" y="50"/>
                    </a:lnTo>
                    <a:lnTo>
                      <a:pt x="850" y="34"/>
                    </a:lnTo>
                    <a:lnTo>
                      <a:pt x="800" y="22"/>
                    </a:lnTo>
                    <a:lnTo>
                      <a:pt x="748" y="12"/>
                    </a:lnTo>
                    <a:lnTo>
                      <a:pt x="692" y="6"/>
                    </a:lnTo>
                    <a:lnTo>
                      <a:pt x="634" y="2"/>
                    </a:lnTo>
                    <a:lnTo>
                      <a:pt x="576" y="0"/>
                    </a:lnTo>
                    <a:lnTo>
                      <a:pt x="5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3" name="Freeform 30"/>
              <p:cNvSpPr>
                <a:spLocks/>
              </p:cNvSpPr>
              <p:nvPr/>
            </p:nvSpPr>
            <p:spPr bwMode="auto">
              <a:xfrm>
                <a:off x="2304" y="-288"/>
                <a:ext cx="1152" cy="576"/>
              </a:xfrm>
              <a:custGeom>
                <a:avLst/>
                <a:gdLst>
                  <a:gd name="T0" fmla="*/ 1152 w 1152"/>
                  <a:gd name="T1" fmla="*/ 288 h 576"/>
                  <a:gd name="T2" fmla="*/ 1150 w 1152"/>
                  <a:gd name="T3" fmla="*/ 318 h 576"/>
                  <a:gd name="T4" fmla="*/ 1140 w 1152"/>
                  <a:gd name="T5" fmla="*/ 346 h 576"/>
                  <a:gd name="T6" fmla="*/ 1126 w 1152"/>
                  <a:gd name="T7" fmla="*/ 374 h 576"/>
                  <a:gd name="T8" fmla="*/ 1106 w 1152"/>
                  <a:gd name="T9" fmla="*/ 400 h 576"/>
                  <a:gd name="T10" fmla="*/ 1054 w 1152"/>
                  <a:gd name="T11" fmla="*/ 450 h 576"/>
                  <a:gd name="T12" fmla="*/ 984 w 1152"/>
                  <a:gd name="T13" fmla="*/ 492 h 576"/>
                  <a:gd name="T14" fmla="*/ 898 w 1152"/>
                  <a:gd name="T15" fmla="*/ 526 h 576"/>
                  <a:gd name="T16" fmla="*/ 800 w 1152"/>
                  <a:gd name="T17" fmla="*/ 554 h 576"/>
                  <a:gd name="T18" fmla="*/ 692 w 1152"/>
                  <a:gd name="T19" fmla="*/ 570 h 576"/>
                  <a:gd name="T20" fmla="*/ 576 w 1152"/>
                  <a:gd name="T21" fmla="*/ 576 h 576"/>
                  <a:gd name="T22" fmla="*/ 518 w 1152"/>
                  <a:gd name="T23" fmla="*/ 574 h 576"/>
                  <a:gd name="T24" fmla="*/ 404 w 1152"/>
                  <a:gd name="T25" fmla="*/ 564 h 576"/>
                  <a:gd name="T26" fmla="*/ 302 w 1152"/>
                  <a:gd name="T27" fmla="*/ 542 h 576"/>
                  <a:gd name="T28" fmla="*/ 210 w 1152"/>
                  <a:gd name="T29" fmla="*/ 510 h 576"/>
                  <a:gd name="T30" fmla="*/ 132 w 1152"/>
                  <a:gd name="T31" fmla="*/ 472 h 576"/>
                  <a:gd name="T32" fmla="*/ 70 w 1152"/>
                  <a:gd name="T33" fmla="*/ 426 h 576"/>
                  <a:gd name="T34" fmla="*/ 34 w 1152"/>
                  <a:gd name="T35" fmla="*/ 388 h 576"/>
                  <a:gd name="T36" fmla="*/ 18 w 1152"/>
                  <a:gd name="T37" fmla="*/ 360 h 576"/>
                  <a:gd name="T38" fmla="*/ 6 w 1152"/>
                  <a:gd name="T39" fmla="*/ 332 h 576"/>
                  <a:gd name="T40" fmla="*/ 0 w 1152"/>
                  <a:gd name="T41" fmla="*/ 302 h 576"/>
                  <a:gd name="T42" fmla="*/ 0 w 1152"/>
                  <a:gd name="T43" fmla="*/ 288 h 576"/>
                  <a:gd name="T44" fmla="*/ 2 w 1152"/>
                  <a:gd name="T45" fmla="*/ 258 h 576"/>
                  <a:gd name="T46" fmla="*/ 12 w 1152"/>
                  <a:gd name="T47" fmla="*/ 230 h 576"/>
                  <a:gd name="T48" fmla="*/ 26 w 1152"/>
                  <a:gd name="T49" fmla="*/ 202 h 576"/>
                  <a:gd name="T50" fmla="*/ 46 w 1152"/>
                  <a:gd name="T51" fmla="*/ 176 h 576"/>
                  <a:gd name="T52" fmla="*/ 98 w 1152"/>
                  <a:gd name="T53" fmla="*/ 126 h 576"/>
                  <a:gd name="T54" fmla="*/ 168 w 1152"/>
                  <a:gd name="T55" fmla="*/ 84 h 576"/>
                  <a:gd name="T56" fmla="*/ 254 w 1152"/>
                  <a:gd name="T57" fmla="*/ 50 h 576"/>
                  <a:gd name="T58" fmla="*/ 352 w 1152"/>
                  <a:gd name="T59" fmla="*/ 22 h 576"/>
                  <a:gd name="T60" fmla="*/ 460 w 1152"/>
                  <a:gd name="T61" fmla="*/ 6 h 576"/>
                  <a:gd name="T62" fmla="*/ 576 w 1152"/>
                  <a:gd name="T63" fmla="*/ 0 h 576"/>
                  <a:gd name="T64" fmla="*/ 634 w 1152"/>
                  <a:gd name="T65" fmla="*/ 2 h 576"/>
                  <a:gd name="T66" fmla="*/ 748 w 1152"/>
                  <a:gd name="T67" fmla="*/ 12 h 576"/>
                  <a:gd name="T68" fmla="*/ 850 w 1152"/>
                  <a:gd name="T69" fmla="*/ 34 h 576"/>
                  <a:gd name="T70" fmla="*/ 942 w 1152"/>
                  <a:gd name="T71" fmla="*/ 66 h 576"/>
                  <a:gd name="T72" fmla="*/ 1020 w 1152"/>
                  <a:gd name="T73" fmla="*/ 104 h 576"/>
                  <a:gd name="T74" fmla="*/ 1082 w 1152"/>
                  <a:gd name="T75" fmla="*/ 150 h 576"/>
                  <a:gd name="T76" fmla="*/ 1118 w 1152"/>
                  <a:gd name="T77" fmla="*/ 188 h 576"/>
                  <a:gd name="T78" fmla="*/ 1134 w 1152"/>
                  <a:gd name="T79" fmla="*/ 216 h 576"/>
                  <a:gd name="T80" fmla="*/ 1146 w 1152"/>
                  <a:gd name="T81" fmla="*/ 244 h 576"/>
                  <a:gd name="T82" fmla="*/ 1152 w 1152"/>
                  <a:gd name="T83" fmla="*/ 274 h 576"/>
                  <a:gd name="T84" fmla="*/ 1152 w 1152"/>
                  <a:gd name="T85" fmla="*/ 288 h 57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52"/>
                  <a:gd name="T130" fmla="*/ 0 h 576"/>
                  <a:gd name="T131" fmla="*/ 1152 w 1152"/>
                  <a:gd name="T132" fmla="*/ 576 h 57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52" h="576">
                    <a:moveTo>
                      <a:pt x="1152" y="288"/>
                    </a:moveTo>
                    <a:lnTo>
                      <a:pt x="1152" y="288"/>
                    </a:lnTo>
                    <a:lnTo>
                      <a:pt x="1152" y="302"/>
                    </a:lnTo>
                    <a:lnTo>
                      <a:pt x="1150" y="318"/>
                    </a:lnTo>
                    <a:lnTo>
                      <a:pt x="1146" y="332"/>
                    </a:lnTo>
                    <a:lnTo>
                      <a:pt x="1140" y="346"/>
                    </a:lnTo>
                    <a:lnTo>
                      <a:pt x="1134" y="360"/>
                    </a:lnTo>
                    <a:lnTo>
                      <a:pt x="1126" y="374"/>
                    </a:lnTo>
                    <a:lnTo>
                      <a:pt x="1118" y="388"/>
                    </a:lnTo>
                    <a:lnTo>
                      <a:pt x="1106" y="400"/>
                    </a:lnTo>
                    <a:lnTo>
                      <a:pt x="1082" y="426"/>
                    </a:lnTo>
                    <a:lnTo>
                      <a:pt x="1054" y="450"/>
                    </a:lnTo>
                    <a:lnTo>
                      <a:pt x="1020" y="472"/>
                    </a:lnTo>
                    <a:lnTo>
                      <a:pt x="984" y="492"/>
                    </a:lnTo>
                    <a:lnTo>
                      <a:pt x="942" y="510"/>
                    </a:lnTo>
                    <a:lnTo>
                      <a:pt x="898" y="526"/>
                    </a:lnTo>
                    <a:lnTo>
                      <a:pt x="850" y="542"/>
                    </a:lnTo>
                    <a:lnTo>
                      <a:pt x="800" y="554"/>
                    </a:lnTo>
                    <a:lnTo>
                      <a:pt x="748" y="564"/>
                    </a:lnTo>
                    <a:lnTo>
                      <a:pt x="692" y="570"/>
                    </a:lnTo>
                    <a:lnTo>
                      <a:pt x="634" y="574"/>
                    </a:lnTo>
                    <a:lnTo>
                      <a:pt x="576" y="576"/>
                    </a:lnTo>
                    <a:lnTo>
                      <a:pt x="518" y="574"/>
                    </a:lnTo>
                    <a:lnTo>
                      <a:pt x="460" y="570"/>
                    </a:lnTo>
                    <a:lnTo>
                      <a:pt x="404" y="564"/>
                    </a:lnTo>
                    <a:lnTo>
                      <a:pt x="352" y="554"/>
                    </a:lnTo>
                    <a:lnTo>
                      <a:pt x="302" y="542"/>
                    </a:lnTo>
                    <a:lnTo>
                      <a:pt x="254" y="526"/>
                    </a:lnTo>
                    <a:lnTo>
                      <a:pt x="210" y="510"/>
                    </a:lnTo>
                    <a:lnTo>
                      <a:pt x="168" y="492"/>
                    </a:lnTo>
                    <a:lnTo>
                      <a:pt x="132" y="472"/>
                    </a:lnTo>
                    <a:lnTo>
                      <a:pt x="98" y="450"/>
                    </a:lnTo>
                    <a:lnTo>
                      <a:pt x="70" y="426"/>
                    </a:lnTo>
                    <a:lnTo>
                      <a:pt x="46" y="400"/>
                    </a:lnTo>
                    <a:lnTo>
                      <a:pt x="34" y="388"/>
                    </a:lnTo>
                    <a:lnTo>
                      <a:pt x="26" y="374"/>
                    </a:lnTo>
                    <a:lnTo>
                      <a:pt x="18" y="360"/>
                    </a:lnTo>
                    <a:lnTo>
                      <a:pt x="12" y="346"/>
                    </a:lnTo>
                    <a:lnTo>
                      <a:pt x="6" y="332"/>
                    </a:lnTo>
                    <a:lnTo>
                      <a:pt x="2" y="318"/>
                    </a:lnTo>
                    <a:lnTo>
                      <a:pt x="0" y="302"/>
                    </a:lnTo>
                    <a:lnTo>
                      <a:pt x="0" y="288"/>
                    </a:lnTo>
                    <a:lnTo>
                      <a:pt x="0" y="274"/>
                    </a:lnTo>
                    <a:lnTo>
                      <a:pt x="2" y="258"/>
                    </a:lnTo>
                    <a:lnTo>
                      <a:pt x="6" y="244"/>
                    </a:lnTo>
                    <a:lnTo>
                      <a:pt x="12" y="230"/>
                    </a:lnTo>
                    <a:lnTo>
                      <a:pt x="18" y="216"/>
                    </a:lnTo>
                    <a:lnTo>
                      <a:pt x="26" y="202"/>
                    </a:lnTo>
                    <a:lnTo>
                      <a:pt x="34" y="188"/>
                    </a:lnTo>
                    <a:lnTo>
                      <a:pt x="46" y="176"/>
                    </a:lnTo>
                    <a:lnTo>
                      <a:pt x="70" y="150"/>
                    </a:lnTo>
                    <a:lnTo>
                      <a:pt x="98" y="126"/>
                    </a:lnTo>
                    <a:lnTo>
                      <a:pt x="132" y="104"/>
                    </a:lnTo>
                    <a:lnTo>
                      <a:pt x="168" y="84"/>
                    </a:lnTo>
                    <a:lnTo>
                      <a:pt x="210" y="66"/>
                    </a:lnTo>
                    <a:lnTo>
                      <a:pt x="254" y="50"/>
                    </a:lnTo>
                    <a:lnTo>
                      <a:pt x="302" y="34"/>
                    </a:lnTo>
                    <a:lnTo>
                      <a:pt x="352" y="22"/>
                    </a:lnTo>
                    <a:lnTo>
                      <a:pt x="404" y="12"/>
                    </a:lnTo>
                    <a:lnTo>
                      <a:pt x="460" y="6"/>
                    </a:lnTo>
                    <a:lnTo>
                      <a:pt x="518" y="2"/>
                    </a:lnTo>
                    <a:lnTo>
                      <a:pt x="576" y="0"/>
                    </a:lnTo>
                    <a:lnTo>
                      <a:pt x="634" y="2"/>
                    </a:lnTo>
                    <a:lnTo>
                      <a:pt x="692" y="6"/>
                    </a:lnTo>
                    <a:lnTo>
                      <a:pt x="748" y="12"/>
                    </a:lnTo>
                    <a:lnTo>
                      <a:pt x="800" y="22"/>
                    </a:lnTo>
                    <a:lnTo>
                      <a:pt x="850" y="34"/>
                    </a:lnTo>
                    <a:lnTo>
                      <a:pt x="898" y="50"/>
                    </a:lnTo>
                    <a:lnTo>
                      <a:pt x="942" y="66"/>
                    </a:lnTo>
                    <a:lnTo>
                      <a:pt x="984" y="84"/>
                    </a:lnTo>
                    <a:lnTo>
                      <a:pt x="1020" y="104"/>
                    </a:lnTo>
                    <a:lnTo>
                      <a:pt x="1054" y="126"/>
                    </a:lnTo>
                    <a:lnTo>
                      <a:pt x="1082" y="150"/>
                    </a:lnTo>
                    <a:lnTo>
                      <a:pt x="1106" y="176"/>
                    </a:lnTo>
                    <a:lnTo>
                      <a:pt x="1118" y="188"/>
                    </a:lnTo>
                    <a:lnTo>
                      <a:pt x="1126" y="202"/>
                    </a:lnTo>
                    <a:lnTo>
                      <a:pt x="1134" y="216"/>
                    </a:lnTo>
                    <a:lnTo>
                      <a:pt x="1140" y="230"/>
                    </a:lnTo>
                    <a:lnTo>
                      <a:pt x="1146" y="244"/>
                    </a:lnTo>
                    <a:lnTo>
                      <a:pt x="1150" y="258"/>
                    </a:lnTo>
                    <a:lnTo>
                      <a:pt x="1152" y="274"/>
                    </a:lnTo>
                    <a:lnTo>
                      <a:pt x="1152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31"/>
              <p:cNvSpPr>
                <a:spLocks/>
              </p:cNvSpPr>
              <p:nvPr/>
            </p:nvSpPr>
            <p:spPr bwMode="auto">
              <a:xfrm>
                <a:off x="2736" y="-215"/>
                <a:ext cx="288" cy="216"/>
              </a:xfrm>
              <a:custGeom>
                <a:avLst/>
                <a:gdLst>
                  <a:gd name="T0" fmla="*/ 144 w 288"/>
                  <a:gd name="T1" fmla="*/ 0 h 216"/>
                  <a:gd name="T2" fmla="*/ 144 w 288"/>
                  <a:gd name="T3" fmla="*/ 0 h 216"/>
                  <a:gd name="T4" fmla="*/ 114 w 288"/>
                  <a:gd name="T5" fmla="*/ 2 h 216"/>
                  <a:gd name="T6" fmla="*/ 88 w 288"/>
                  <a:gd name="T7" fmla="*/ 6 h 216"/>
                  <a:gd name="T8" fmla="*/ 64 w 288"/>
                  <a:gd name="T9" fmla="*/ 12 h 216"/>
                  <a:gd name="T10" fmla="*/ 42 w 288"/>
                  <a:gd name="T11" fmla="*/ 22 h 216"/>
                  <a:gd name="T12" fmla="*/ 24 w 288"/>
                  <a:gd name="T13" fmla="*/ 32 h 216"/>
                  <a:gd name="T14" fmla="*/ 12 w 288"/>
                  <a:gd name="T15" fmla="*/ 44 h 216"/>
                  <a:gd name="T16" fmla="*/ 6 w 288"/>
                  <a:gd name="T17" fmla="*/ 50 h 216"/>
                  <a:gd name="T18" fmla="*/ 2 w 288"/>
                  <a:gd name="T19" fmla="*/ 58 h 216"/>
                  <a:gd name="T20" fmla="*/ 0 w 288"/>
                  <a:gd name="T21" fmla="*/ 64 h 216"/>
                  <a:gd name="T22" fmla="*/ 0 w 288"/>
                  <a:gd name="T23" fmla="*/ 72 h 216"/>
                  <a:gd name="T24" fmla="*/ 0 w 288"/>
                  <a:gd name="T25" fmla="*/ 144 h 216"/>
                  <a:gd name="T26" fmla="*/ 0 w 288"/>
                  <a:gd name="T27" fmla="*/ 144 h 216"/>
                  <a:gd name="T28" fmla="*/ 0 w 288"/>
                  <a:gd name="T29" fmla="*/ 152 h 216"/>
                  <a:gd name="T30" fmla="*/ 2 w 288"/>
                  <a:gd name="T31" fmla="*/ 158 h 216"/>
                  <a:gd name="T32" fmla="*/ 6 w 288"/>
                  <a:gd name="T33" fmla="*/ 166 h 216"/>
                  <a:gd name="T34" fmla="*/ 12 w 288"/>
                  <a:gd name="T35" fmla="*/ 172 h 216"/>
                  <a:gd name="T36" fmla="*/ 24 w 288"/>
                  <a:gd name="T37" fmla="*/ 184 h 216"/>
                  <a:gd name="T38" fmla="*/ 42 w 288"/>
                  <a:gd name="T39" fmla="*/ 194 h 216"/>
                  <a:gd name="T40" fmla="*/ 64 w 288"/>
                  <a:gd name="T41" fmla="*/ 204 h 216"/>
                  <a:gd name="T42" fmla="*/ 88 w 288"/>
                  <a:gd name="T43" fmla="*/ 210 h 216"/>
                  <a:gd name="T44" fmla="*/ 114 w 288"/>
                  <a:gd name="T45" fmla="*/ 214 h 216"/>
                  <a:gd name="T46" fmla="*/ 144 w 288"/>
                  <a:gd name="T47" fmla="*/ 216 h 216"/>
                  <a:gd name="T48" fmla="*/ 144 w 288"/>
                  <a:gd name="T49" fmla="*/ 216 h 216"/>
                  <a:gd name="T50" fmla="*/ 174 w 288"/>
                  <a:gd name="T51" fmla="*/ 214 h 216"/>
                  <a:gd name="T52" fmla="*/ 200 w 288"/>
                  <a:gd name="T53" fmla="*/ 210 h 216"/>
                  <a:gd name="T54" fmla="*/ 224 w 288"/>
                  <a:gd name="T55" fmla="*/ 204 h 216"/>
                  <a:gd name="T56" fmla="*/ 246 w 288"/>
                  <a:gd name="T57" fmla="*/ 194 h 216"/>
                  <a:gd name="T58" fmla="*/ 264 w 288"/>
                  <a:gd name="T59" fmla="*/ 184 h 216"/>
                  <a:gd name="T60" fmla="*/ 276 w 288"/>
                  <a:gd name="T61" fmla="*/ 172 h 216"/>
                  <a:gd name="T62" fmla="*/ 282 w 288"/>
                  <a:gd name="T63" fmla="*/ 166 h 216"/>
                  <a:gd name="T64" fmla="*/ 286 w 288"/>
                  <a:gd name="T65" fmla="*/ 158 h 216"/>
                  <a:gd name="T66" fmla="*/ 288 w 288"/>
                  <a:gd name="T67" fmla="*/ 152 h 216"/>
                  <a:gd name="T68" fmla="*/ 288 w 288"/>
                  <a:gd name="T69" fmla="*/ 144 h 216"/>
                  <a:gd name="T70" fmla="*/ 288 w 288"/>
                  <a:gd name="T71" fmla="*/ 72 h 216"/>
                  <a:gd name="T72" fmla="*/ 288 w 288"/>
                  <a:gd name="T73" fmla="*/ 72 h 216"/>
                  <a:gd name="T74" fmla="*/ 288 w 288"/>
                  <a:gd name="T75" fmla="*/ 64 h 216"/>
                  <a:gd name="T76" fmla="*/ 286 w 288"/>
                  <a:gd name="T77" fmla="*/ 58 h 216"/>
                  <a:gd name="T78" fmla="*/ 282 w 288"/>
                  <a:gd name="T79" fmla="*/ 50 h 216"/>
                  <a:gd name="T80" fmla="*/ 276 w 288"/>
                  <a:gd name="T81" fmla="*/ 44 h 216"/>
                  <a:gd name="T82" fmla="*/ 264 w 288"/>
                  <a:gd name="T83" fmla="*/ 32 h 216"/>
                  <a:gd name="T84" fmla="*/ 246 w 288"/>
                  <a:gd name="T85" fmla="*/ 22 h 216"/>
                  <a:gd name="T86" fmla="*/ 224 w 288"/>
                  <a:gd name="T87" fmla="*/ 12 h 216"/>
                  <a:gd name="T88" fmla="*/ 200 w 288"/>
                  <a:gd name="T89" fmla="*/ 6 h 216"/>
                  <a:gd name="T90" fmla="*/ 174 w 288"/>
                  <a:gd name="T91" fmla="*/ 2 h 216"/>
                  <a:gd name="T92" fmla="*/ 144 w 288"/>
                  <a:gd name="T93" fmla="*/ 0 h 216"/>
                  <a:gd name="T94" fmla="*/ 144 w 288"/>
                  <a:gd name="T9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8" h="216">
                    <a:moveTo>
                      <a:pt x="144" y="0"/>
                    </a:moveTo>
                    <a:lnTo>
                      <a:pt x="144" y="0"/>
                    </a:lnTo>
                    <a:lnTo>
                      <a:pt x="114" y="2"/>
                    </a:lnTo>
                    <a:lnTo>
                      <a:pt x="88" y="6"/>
                    </a:lnTo>
                    <a:lnTo>
                      <a:pt x="64" y="12"/>
                    </a:lnTo>
                    <a:lnTo>
                      <a:pt x="42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6" y="50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2" y="158"/>
                    </a:lnTo>
                    <a:lnTo>
                      <a:pt x="6" y="166"/>
                    </a:lnTo>
                    <a:lnTo>
                      <a:pt x="12" y="172"/>
                    </a:lnTo>
                    <a:lnTo>
                      <a:pt x="24" y="184"/>
                    </a:lnTo>
                    <a:lnTo>
                      <a:pt x="42" y="194"/>
                    </a:lnTo>
                    <a:lnTo>
                      <a:pt x="64" y="204"/>
                    </a:lnTo>
                    <a:lnTo>
                      <a:pt x="88" y="210"/>
                    </a:lnTo>
                    <a:lnTo>
                      <a:pt x="114" y="214"/>
                    </a:lnTo>
                    <a:lnTo>
                      <a:pt x="144" y="216"/>
                    </a:lnTo>
                    <a:lnTo>
                      <a:pt x="144" y="216"/>
                    </a:lnTo>
                    <a:lnTo>
                      <a:pt x="174" y="214"/>
                    </a:lnTo>
                    <a:lnTo>
                      <a:pt x="200" y="210"/>
                    </a:lnTo>
                    <a:lnTo>
                      <a:pt x="224" y="204"/>
                    </a:lnTo>
                    <a:lnTo>
                      <a:pt x="246" y="194"/>
                    </a:lnTo>
                    <a:lnTo>
                      <a:pt x="264" y="184"/>
                    </a:lnTo>
                    <a:lnTo>
                      <a:pt x="276" y="172"/>
                    </a:lnTo>
                    <a:lnTo>
                      <a:pt x="282" y="166"/>
                    </a:lnTo>
                    <a:lnTo>
                      <a:pt x="286" y="158"/>
                    </a:lnTo>
                    <a:lnTo>
                      <a:pt x="288" y="152"/>
                    </a:lnTo>
                    <a:lnTo>
                      <a:pt x="288" y="144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88" y="64"/>
                    </a:lnTo>
                    <a:lnTo>
                      <a:pt x="286" y="58"/>
                    </a:lnTo>
                    <a:lnTo>
                      <a:pt x="282" y="50"/>
                    </a:lnTo>
                    <a:lnTo>
                      <a:pt x="276" y="44"/>
                    </a:lnTo>
                    <a:lnTo>
                      <a:pt x="264" y="32"/>
                    </a:lnTo>
                    <a:lnTo>
                      <a:pt x="246" y="22"/>
                    </a:lnTo>
                    <a:lnTo>
                      <a:pt x="224" y="12"/>
                    </a:lnTo>
                    <a:lnTo>
                      <a:pt x="200" y="6"/>
                    </a:lnTo>
                    <a:lnTo>
                      <a:pt x="174" y="2"/>
                    </a:lnTo>
                    <a:lnTo>
                      <a:pt x="144" y="0"/>
                    </a:lnTo>
                    <a:lnTo>
                      <a:pt x="1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2736" y="-216"/>
                <a:ext cx="288" cy="144"/>
              </a:xfrm>
              <a:custGeom>
                <a:avLst/>
                <a:gdLst>
                  <a:gd name="T0" fmla="*/ 288 w 288"/>
                  <a:gd name="T1" fmla="*/ 72 h 144"/>
                  <a:gd name="T2" fmla="*/ 288 w 288"/>
                  <a:gd name="T3" fmla="*/ 72 h 144"/>
                  <a:gd name="T4" fmla="*/ 288 w 288"/>
                  <a:gd name="T5" fmla="*/ 80 h 144"/>
                  <a:gd name="T6" fmla="*/ 286 w 288"/>
                  <a:gd name="T7" fmla="*/ 86 h 144"/>
                  <a:gd name="T8" fmla="*/ 282 w 288"/>
                  <a:gd name="T9" fmla="*/ 94 h 144"/>
                  <a:gd name="T10" fmla="*/ 276 w 288"/>
                  <a:gd name="T11" fmla="*/ 100 h 144"/>
                  <a:gd name="T12" fmla="*/ 264 w 288"/>
                  <a:gd name="T13" fmla="*/ 112 h 144"/>
                  <a:gd name="T14" fmla="*/ 246 w 288"/>
                  <a:gd name="T15" fmla="*/ 122 h 144"/>
                  <a:gd name="T16" fmla="*/ 224 w 288"/>
                  <a:gd name="T17" fmla="*/ 132 h 144"/>
                  <a:gd name="T18" fmla="*/ 200 w 288"/>
                  <a:gd name="T19" fmla="*/ 138 h 144"/>
                  <a:gd name="T20" fmla="*/ 174 w 288"/>
                  <a:gd name="T21" fmla="*/ 142 h 144"/>
                  <a:gd name="T22" fmla="*/ 144 w 288"/>
                  <a:gd name="T23" fmla="*/ 144 h 144"/>
                  <a:gd name="T24" fmla="*/ 144 w 288"/>
                  <a:gd name="T25" fmla="*/ 144 h 144"/>
                  <a:gd name="T26" fmla="*/ 114 w 288"/>
                  <a:gd name="T27" fmla="*/ 142 h 144"/>
                  <a:gd name="T28" fmla="*/ 88 w 288"/>
                  <a:gd name="T29" fmla="*/ 138 h 144"/>
                  <a:gd name="T30" fmla="*/ 64 w 288"/>
                  <a:gd name="T31" fmla="*/ 132 h 144"/>
                  <a:gd name="T32" fmla="*/ 42 w 288"/>
                  <a:gd name="T33" fmla="*/ 122 h 144"/>
                  <a:gd name="T34" fmla="*/ 24 w 288"/>
                  <a:gd name="T35" fmla="*/ 112 h 144"/>
                  <a:gd name="T36" fmla="*/ 12 w 288"/>
                  <a:gd name="T37" fmla="*/ 100 h 144"/>
                  <a:gd name="T38" fmla="*/ 6 w 288"/>
                  <a:gd name="T39" fmla="*/ 94 h 144"/>
                  <a:gd name="T40" fmla="*/ 2 w 288"/>
                  <a:gd name="T41" fmla="*/ 86 h 144"/>
                  <a:gd name="T42" fmla="*/ 0 w 288"/>
                  <a:gd name="T43" fmla="*/ 80 h 144"/>
                  <a:gd name="T44" fmla="*/ 0 w 288"/>
                  <a:gd name="T45" fmla="*/ 72 h 144"/>
                  <a:gd name="T46" fmla="*/ 0 w 288"/>
                  <a:gd name="T47" fmla="*/ 72 h 144"/>
                  <a:gd name="T48" fmla="*/ 0 w 288"/>
                  <a:gd name="T49" fmla="*/ 64 h 144"/>
                  <a:gd name="T50" fmla="*/ 2 w 288"/>
                  <a:gd name="T51" fmla="*/ 58 h 144"/>
                  <a:gd name="T52" fmla="*/ 6 w 288"/>
                  <a:gd name="T53" fmla="*/ 50 h 144"/>
                  <a:gd name="T54" fmla="*/ 12 w 288"/>
                  <a:gd name="T55" fmla="*/ 44 h 144"/>
                  <a:gd name="T56" fmla="*/ 24 w 288"/>
                  <a:gd name="T57" fmla="*/ 32 h 144"/>
                  <a:gd name="T58" fmla="*/ 42 w 288"/>
                  <a:gd name="T59" fmla="*/ 22 h 144"/>
                  <a:gd name="T60" fmla="*/ 64 w 288"/>
                  <a:gd name="T61" fmla="*/ 12 h 144"/>
                  <a:gd name="T62" fmla="*/ 88 w 288"/>
                  <a:gd name="T63" fmla="*/ 6 h 144"/>
                  <a:gd name="T64" fmla="*/ 114 w 288"/>
                  <a:gd name="T65" fmla="*/ 2 h 144"/>
                  <a:gd name="T66" fmla="*/ 144 w 288"/>
                  <a:gd name="T67" fmla="*/ 0 h 144"/>
                  <a:gd name="T68" fmla="*/ 144 w 288"/>
                  <a:gd name="T69" fmla="*/ 0 h 144"/>
                  <a:gd name="T70" fmla="*/ 174 w 288"/>
                  <a:gd name="T71" fmla="*/ 2 h 144"/>
                  <a:gd name="T72" fmla="*/ 200 w 288"/>
                  <a:gd name="T73" fmla="*/ 6 h 144"/>
                  <a:gd name="T74" fmla="*/ 224 w 288"/>
                  <a:gd name="T75" fmla="*/ 12 h 144"/>
                  <a:gd name="T76" fmla="*/ 246 w 288"/>
                  <a:gd name="T77" fmla="*/ 22 h 144"/>
                  <a:gd name="T78" fmla="*/ 264 w 288"/>
                  <a:gd name="T79" fmla="*/ 32 h 144"/>
                  <a:gd name="T80" fmla="*/ 276 w 288"/>
                  <a:gd name="T81" fmla="*/ 44 h 144"/>
                  <a:gd name="T82" fmla="*/ 282 w 288"/>
                  <a:gd name="T83" fmla="*/ 50 h 144"/>
                  <a:gd name="T84" fmla="*/ 286 w 288"/>
                  <a:gd name="T85" fmla="*/ 58 h 144"/>
                  <a:gd name="T86" fmla="*/ 288 w 288"/>
                  <a:gd name="T87" fmla="*/ 64 h 144"/>
                  <a:gd name="T88" fmla="*/ 288 w 288"/>
                  <a:gd name="T89" fmla="*/ 72 h 144"/>
                  <a:gd name="T90" fmla="*/ 288 w 288"/>
                  <a:gd name="T91" fmla="*/ 72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88"/>
                  <a:gd name="T139" fmla="*/ 0 h 144"/>
                  <a:gd name="T140" fmla="*/ 288 w 288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88" h="144">
                    <a:moveTo>
                      <a:pt x="288" y="72"/>
                    </a:moveTo>
                    <a:lnTo>
                      <a:pt x="288" y="72"/>
                    </a:lnTo>
                    <a:lnTo>
                      <a:pt x="288" y="80"/>
                    </a:lnTo>
                    <a:lnTo>
                      <a:pt x="286" y="86"/>
                    </a:lnTo>
                    <a:lnTo>
                      <a:pt x="282" y="94"/>
                    </a:lnTo>
                    <a:lnTo>
                      <a:pt x="276" y="100"/>
                    </a:lnTo>
                    <a:lnTo>
                      <a:pt x="264" y="112"/>
                    </a:lnTo>
                    <a:lnTo>
                      <a:pt x="246" y="122"/>
                    </a:lnTo>
                    <a:lnTo>
                      <a:pt x="224" y="132"/>
                    </a:lnTo>
                    <a:lnTo>
                      <a:pt x="200" y="138"/>
                    </a:lnTo>
                    <a:lnTo>
                      <a:pt x="174" y="142"/>
                    </a:lnTo>
                    <a:lnTo>
                      <a:pt x="144" y="144"/>
                    </a:lnTo>
                    <a:lnTo>
                      <a:pt x="114" y="142"/>
                    </a:lnTo>
                    <a:lnTo>
                      <a:pt x="88" y="138"/>
                    </a:lnTo>
                    <a:lnTo>
                      <a:pt x="64" y="132"/>
                    </a:lnTo>
                    <a:lnTo>
                      <a:pt x="42" y="122"/>
                    </a:lnTo>
                    <a:lnTo>
                      <a:pt x="24" y="112"/>
                    </a:lnTo>
                    <a:lnTo>
                      <a:pt x="12" y="100"/>
                    </a:lnTo>
                    <a:lnTo>
                      <a:pt x="6" y="94"/>
                    </a:lnTo>
                    <a:lnTo>
                      <a:pt x="2" y="86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2" y="58"/>
                    </a:lnTo>
                    <a:lnTo>
                      <a:pt x="6" y="50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42" y="22"/>
                    </a:lnTo>
                    <a:lnTo>
                      <a:pt x="64" y="12"/>
                    </a:lnTo>
                    <a:lnTo>
                      <a:pt x="88" y="6"/>
                    </a:lnTo>
                    <a:lnTo>
                      <a:pt x="114" y="2"/>
                    </a:lnTo>
                    <a:lnTo>
                      <a:pt x="144" y="0"/>
                    </a:lnTo>
                    <a:lnTo>
                      <a:pt x="174" y="2"/>
                    </a:lnTo>
                    <a:lnTo>
                      <a:pt x="200" y="6"/>
                    </a:lnTo>
                    <a:lnTo>
                      <a:pt x="224" y="12"/>
                    </a:lnTo>
                    <a:lnTo>
                      <a:pt x="246" y="22"/>
                    </a:lnTo>
                    <a:lnTo>
                      <a:pt x="264" y="32"/>
                    </a:lnTo>
                    <a:lnTo>
                      <a:pt x="276" y="44"/>
                    </a:lnTo>
                    <a:lnTo>
                      <a:pt x="282" y="50"/>
                    </a:lnTo>
                    <a:lnTo>
                      <a:pt x="286" y="58"/>
                    </a:lnTo>
                    <a:lnTo>
                      <a:pt x="288" y="64"/>
                    </a:lnTo>
                    <a:lnTo>
                      <a:pt x="288" y="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Group 69"/>
          <p:cNvGrpSpPr>
            <a:grpSpLocks/>
          </p:cNvGrpSpPr>
          <p:nvPr/>
        </p:nvGrpSpPr>
        <p:grpSpPr bwMode="auto">
          <a:xfrm>
            <a:off x="3413125" y="2232606"/>
            <a:ext cx="957263" cy="2509683"/>
            <a:chOff x="1882" y="1321"/>
            <a:chExt cx="642" cy="2245"/>
          </a:xfrm>
        </p:grpSpPr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1882" y="2603"/>
              <a:ext cx="642" cy="963"/>
            </a:xfrm>
            <a:custGeom>
              <a:avLst/>
              <a:gdLst>
                <a:gd name="T0" fmla="*/ 179 w 1152"/>
                <a:gd name="T1" fmla="*/ 0 h 1728"/>
                <a:gd name="T2" fmla="*/ 143 w 1152"/>
                <a:gd name="T3" fmla="*/ 2 h 1728"/>
                <a:gd name="T4" fmla="*/ 109 w 1152"/>
                <a:gd name="T5" fmla="*/ 7 h 1728"/>
                <a:gd name="T6" fmla="*/ 79 w 1152"/>
                <a:gd name="T7" fmla="*/ 16 h 1728"/>
                <a:gd name="T8" fmla="*/ 52 w 1152"/>
                <a:gd name="T9" fmla="*/ 26 h 1728"/>
                <a:gd name="T10" fmla="*/ 31 w 1152"/>
                <a:gd name="T11" fmla="*/ 39 h 1728"/>
                <a:gd name="T12" fmla="*/ 14 w 1152"/>
                <a:gd name="T13" fmla="*/ 55 h 1728"/>
                <a:gd name="T14" fmla="*/ 8 w 1152"/>
                <a:gd name="T15" fmla="*/ 63 h 1728"/>
                <a:gd name="T16" fmla="*/ 4 w 1152"/>
                <a:gd name="T17" fmla="*/ 71 h 1728"/>
                <a:gd name="T18" fmla="*/ 1 w 1152"/>
                <a:gd name="T19" fmla="*/ 80 h 1728"/>
                <a:gd name="T20" fmla="*/ 0 w 1152"/>
                <a:gd name="T21" fmla="*/ 90 h 1728"/>
                <a:gd name="T22" fmla="*/ 0 w 1152"/>
                <a:gd name="T23" fmla="*/ 448 h 1728"/>
                <a:gd name="T24" fmla="*/ 1 w 1152"/>
                <a:gd name="T25" fmla="*/ 456 h 1728"/>
                <a:gd name="T26" fmla="*/ 4 w 1152"/>
                <a:gd name="T27" fmla="*/ 465 h 1728"/>
                <a:gd name="T28" fmla="*/ 8 w 1152"/>
                <a:gd name="T29" fmla="*/ 474 h 1728"/>
                <a:gd name="T30" fmla="*/ 14 w 1152"/>
                <a:gd name="T31" fmla="*/ 482 h 1728"/>
                <a:gd name="T32" fmla="*/ 31 w 1152"/>
                <a:gd name="T33" fmla="*/ 498 h 1728"/>
                <a:gd name="T34" fmla="*/ 52 w 1152"/>
                <a:gd name="T35" fmla="*/ 510 h 1728"/>
                <a:gd name="T36" fmla="*/ 79 w 1152"/>
                <a:gd name="T37" fmla="*/ 521 h 1728"/>
                <a:gd name="T38" fmla="*/ 109 w 1152"/>
                <a:gd name="T39" fmla="*/ 530 h 1728"/>
                <a:gd name="T40" fmla="*/ 143 w 1152"/>
                <a:gd name="T41" fmla="*/ 535 h 1728"/>
                <a:gd name="T42" fmla="*/ 179 w 1152"/>
                <a:gd name="T43" fmla="*/ 537 h 1728"/>
                <a:gd name="T44" fmla="*/ 197 w 1152"/>
                <a:gd name="T45" fmla="*/ 536 h 1728"/>
                <a:gd name="T46" fmla="*/ 232 w 1152"/>
                <a:gd name="T47" fmla="*/ 533 h 1728"/>
                <a:gd name="T48" fmla="*/ 264 w 1152"/>
                <a:gd name="T49" fmla="*/ 526 h 1728"/>
                <a:gd name="T50" fmla="*/ 293 w 1152"/>
                <a:gd name="T51" fmla="*/ 516 h 1728"/>
                <a:gd name="T52" fmla="*/ 317 w 1152"/>
                <a:gd name="T53" fmla="*/ 504 h 1728"/>
                <a:gd name="T54" fmla="*/ 336 w 1152"/>
                <a:gd name="T55" fmla="*/ 490 h 1728"/>
                <a:gd name="T56" fmla="*/ 347 w 1152"/>
                <a:gd name="T57" fmla="*/ 478 h 1728"/>
                <a:gd name="T58" fmla="*/ 352 w 1152"/>
                <a:gd name="T59" fmla="*/ 470 h 1728"/>
                <a:gd name="T60" fmla="*/ 356 w 1152"/>
                <a:gd name="T61" fmla="*/ 461 h 1728"/>
                <a:gd name="T62" fmla="*/ 358 w 1152"/>
                <a:gd name="T63" fmla="*/ 451 h 1728"/>
                <a:gd name="T64" fmla="*/ 358 w 1152"/>
                <a:gd name="T65" fmla="*/ 90 h 1728"/>
                <a:gd name="T66" fmla="*/ 358 w 1152"/>
                <a:gd name="T67" fmla="*/ 85 h 1728"/>
                <a:gd name="T68" fmla="*/ 356 w 1152"/>
                <a:gd name="T69" fmla="*/ 76 h 1728"/>
                <a:gd name="T70" fmla="*/ 352 w 1152"/>
                <a:gd name="T71" fmla="*/ 67 h 1728"/>
                <a:gd name="T72" fmla="*/ 347 w 1152"/>
                <a:gd name="T73" fmla="*/ 59 h 1728"/>
                <a:gd name="T74" fmla="*/ 336 w 1152"/>
                <a:gd name="T75" fmla="*/ 47 h 1728"/>
                <a:gd name="T76" fmla="*/ 317 w 1152"/>
                <a:gd name="T77" fmla="*/ 32 h 1728"/>
                <a:gd name="T78" fmla="*/ 293 w 1152"/>
                <a:gd name="T79" fmla="*/ 21 h 1728"/>
                <a:gd name="T80" fmla="*/ 264 w 1152"/>
                <a:gd name="T81" fmla="*/ 11 h 1728"/>
                <a:gd name="T82" fmla="*/ 232 w 1152"/>
                <a:gd name="T83" fmla="*/ 4 h 1728"/>
                <a:gd name="T84" fmla="*/ 197 w 1152"/>
                <a:gd name="T85" fmla="*/ 1 h 1728"/>
                <a:gd name="T86" fmla="*/ 179 w 1152"/>
                <a:gd name="T87" fmla="*/ 0 h 172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52"/>
                <a:gd name="T133" fmla="*/ 0 h 1728"/>
                <a:gd name="T134" fmla="*/ 1152 w 1152"/>
                <a:gd name="T135" fmla="*/ 1728 h 172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52" h="1728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34" y="188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1440"/>
                  </a:lnTo>
                  <a:lnTo>
                    <a:pt x="0" y="1454"/>
                  </a:lnTo>
                  <a:lnTo>
                    <a:pt x="2" y="1470"/>
                  </a:lnTo>
                  <a:lnTo>
                    <a:pt x="6" y="1484"/>
                  </a:lnTo>
                  <a:lnTo>
                    <a:pt x="12" y="1498"/>
                  </a:lnTo>
                  <a:lnTo>
                    <a:pt x="18" y="1512"/>
                  </a:lnTo>
                  <a:lnTo>
                    <a:pt x="26" y="1526"/>
                  </a:lnTo>
                  <a:lnTo>
                    <a:pt x="34" y="1540"/>
                  </a:lnTo>
                  <a:lnTo>
                    <a:pt x="46" y="1552"/>
                  </a:lnTo>
                  <a:lnTo>
                    <a:pt x="70" y="1578"/>
                  </a:lnTo>
                  <a:lnTo>
                    <a:pt x="98" y="1602"/>
                  </a:lnTo>
                  <a:lnTo>
                    <a:pt x="132" y="1624"/>
                  </a:lnTo>
                  <a:lnTo>
                    <a:pt x="168" y="1644"/>
                  </a:lnTo>
                  <a:lnTo>
                    <a:pt x="210" y="1662"/>
                  </a:lnTo>
                  <a:lnTo>
                    <a:pt x="254" y="1678"/>
                  </a:lnTo>
                  <a:lnTo>
                    <a:pt x="302" y="1694"/>
                  </a:lnTo>
                  <a:lnTo>
                    <a:pt x="352" y="1706"/>
                  </a:lnTo>
                  <a:lnTo>
                    <a:pt x="404" y="1716"/>
                  </a:lnTo>
                  <a:lnTo>
                    <a:pt x="460" y="1722"/>
                  </a:lnTo>
                  <a:lnTo>
                    <a:pt x="518" y="1726"/>
                  </a:lnTo>
                  <a:lnTo>
                    <a:pt x="576" y="1728"/>
                  </a:lnTo>
                  <a:lnTo>
                    <a:pt x="634" y="1726"/>
                  </a:lnTo>
                  <a:lnTo>
                    <a:pt x="692" y="1722"/>
                  </a:lnTo>
                  <a:lnTo>
                    <a:pt x="748" y="1716"/>
                  </a:lnTo>
                  <a:lnTo>
                    <a:pt x="800" y="1706"/>
                  </a:lnTo>
                  <a:lnTo>
                    <a:pt x="850" y="1694"/>
                  </a:lnTo>
                  <a:lnTo>
                    <a:pt x="898" y="1678"/>
                  </a:lnTo>
                  <a:lnTo>
                    <a:pt x="942" y="1662"/>
                  </a:lnTo>
                  <a:lnTo>
                    <a:pt x="984" y="1644"/>
                  </a:lnTo>
                  <a:lnTo>
                    <a:pt x="1020" y="1624"/>
                  </a:lnTo>
                  <a:lnTo>
                    <a:pt x="1054" y="1602"/>
                  </a:lnTo>
                  <a:lnTo>
                    <a:pt x="1082" y="1578"/>
                  </a:lnTo>
                  <a:lnTo>
                    <a:pt x="1106" y="1552"/>
                  </a:lnTo>
                  <a:lnTo>
                    <a:pt x="1118" y="1540"/>
                  </a:lnTo>
                  <a:lnTo>
                    <a:pt x="1126" y="1526"/>
                  </a:lnTo>
                  <a:lnTo>
                    <a:pt x="1134" y="1512"/>
                  </a:lnTo>
                  <a:lnTo>
                    <a:pt x="1140" y="1498"/>
                  </a:lnTo>
                  <a:lnTo>
                    <a:pt x="1146" y="1484"/>
                  </a:lnTo>
                  <a:lnTo>
                    <a:pt x="1150" y="1470"/>
                  </a:lnTo>
                  <a:lnTo>
                    <a:pt x="1152" y="1454"/>
                  </a:lnTo>
                  <a:lnTo>
                    <a:pt x="1152" y="1440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18" y="188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765D00"/>
                </a:gs>
                <a:gs pos="50000">
                  <a:srgbClr val="FFC800"/>
                </a:gs>
                <a:gs pos="100000">
                  <a:srgbClr val="765D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8" name="Group 41"/>
            <p:cNvGrpSpPr>
              <a:grpSpLocks/>
            </p:cNvGrpSpPr>
            <p:nvPr/>
          </p:nvGrpSpPr>
          <p:grpSpPr bwMode="auto">
            <a:xfrm>
              <a:off x="1882" y="1321"/>
              <a:ext cx="641" cy="1604"/>
              <a:chOff x="576" y="-288"/>
              <a:chExt cx="1152" cy="2880"/>
            </a:xfrm>
          </p:grpSpPr>
          <p:sp>
            <p:nvSpPr>
              <p:cNvPr id="19" name="Freeform 33"/>
              <p:cNvSpPr>
                <a:spLocks/>
              </p:cNvSpPr>
              <p:nvPr/>
            </p:nvSpPr>
            <p:spPr bwMode="auto">
              <a:xfrm>
                <a:off x="576" y="-288"/>
                <a:ext cx="1152" cy="2880"/>
              </a:xfrm>
              <a:custGeom>
                <a:avLst/>
                <a:gdLst>
                  <a:gd name="T0" fmla="*/ 576 w 1152"/>
                  <a:gd name="T1" fmla="*/ 0 h 2880"/>
                  <a:gd name="T2" fmla="*/ 460 w 1152"/>
                  <a:gd name="T3" fmla="*/ 6 h 2880"/>
                  <a:gd name="T4" fmla="*/ 352 w 1152"/>
                  <a:gd name="T5" fmla="*/ 22 h 2880"/>
                  <a:gd name="T6" fmla="*/ 254 w 1152"/>
                  <a:gd name="T7" fmla="*/ 50 h 2880"/>
                  <a:gd name="T8" fmla="*/ 168 w 1152"/>
                  <a:gd name="T9" fmla="*/ 84 h 2880"/>
                  <a:gd name="T10" fmla="*/ 98 w 1152"/>
                  <a:gd name="T11" fmla="*/ 126 h 2880"/>
                  <a:gd name="T12" fmla="*/ 46 w 1152"/>
                  <a:gd name="T13" fmla="*/ 176 h 2880"/>
                  <a:gd name="T14" fmla="*/ 26 w 1152"/>
                  <a:gd name="T15" fmla="*/ 202 h 2880"/>
                  <a:gd name="T16" fmla="*/ 12 w 1152"/>
                  <a:gd name="T17" fmla="*/ 230 h 2880"/>
                  <a:gd name="T18" fmla="*/ 2 w 1152"/>
                  <a:gd name="T19" fmla="*/ 258 h 2880"/>
                  <a:gd name="T20" fmla="*/ 0 w 1152"/>
                  <a:gd name="T21" fmla="*/ 288 h 2880"/>
                  <a:gd name="T22" fmla="*/ 0 w 1152"/>
                  <a:gd name="T23" fmla="*/ 2592 h 2880"/>
                  <a:gd name="T24" fmla="*/ 2 w 1152"/>
                  <a:gd name="T25" fmla="*/ 2622 h 2880"/>
                  <a:gd name="T26" fmla="*/ 12 w 1152"/>
                  <a:gd name="T27" fmla="*/ 2650 h 2880"/>
                  <a:gd name="T28" fmla="*/ 26 w 1152"/>
                  <a:gd name="T29" fmla="*/ 2678 h 2880"/>
                  <a:gd name="T30" fmla="*/ 70 w 1152"/>
                  <a:gd name="T31" fmla="*/ 2730 h 2880"/>
                  <a:gd name="T32" fmla="*/ 132 w 1152"/>
                  <a:gd name="T33" fmla="*/ 2776 h 2880"/>
                  <a:gd name="T34" fmla="*/ 210 w 1152"/>
                  <a:gd name="T35" fmla="*/ 2814 h 2880"/>
                  <a:gd name="T36" fmla="*/ 302 w 1152"/>
                  <a:gd name="T37" fmla="*/ 2846 h 2880"/>
                  <a:gd name="T38" fmla="*/ 404 w 1152"/>
                  <a:gd name="T39" fmla="*/ 2868 h 2880"/>
                  <a:gd name="T40" fmla="*/ 518 w 1152"/>
                  <a:gd name="T41" fmla="*/ 2878 h 2880"/>
                  <a:gd name="T42" fmla="*/ 576 w 1152"/>
                  <a:gd name="T43" fmla="*/ 2880 h 2880"/>
                  <a:gd name="T44" fmla="*/ 692 w 1152"/>
                  <a:gd name="T45" fmla="*/ 2874 h 2880"/>
                  <a:gd name="T46" fmla="*/ 800 w 1152"/>
                  <a:gd name="T47" fmla="*/ 2858 h 2880"/>
                  <a:gd name="T48" fmla="*/ 898 w 1152"/>
                  <a:gd name="T49" fmla="*/ 2830 h 2880"/>
                  <a:gd name="T50" fmla="*/ 984 w 1152"/>
                  <a:gd name="T51" fmla="*/ 2796 h 2880"/>
                  <a:gd name="T52" fmla="*/ 1054 w 1152"/>
                  <a:gd name="T53" fmla="*/ 2754 h 2880"/>
                  <a:gd name="T54" fmla="*/ 1106 w 1152"/>
                  <a:gd name="T55" fmla="*/ 2704 h 2880"/>
                  <a:gd name="T56" fmla="*/ 1134 w 1152"/>
                  <a:gd name="T57" fmla="*/ 2664 h 2880"/>
                  <a:gd name="T58" fmla="*/ 1146 w 1152"/>
                  <a:gd name="T59" fmla="*/ 2636 h 2880"/>
                  <a:gd name="T60" fmla="*/ 1152 w 1152"/>
                  <a:gd name="T61" fmla="*/ 2606 h 2880"/>
                  <a:gd name="T62" fmla="*/ 1152 w 1152"/>
                  <a:gd name="T63" fmla="*/ 288 h 2880"/>
                  <a:gd name="T64" fmla="*/ 1152 w 1152"/>
                  <a:gd name="T65" fmla="*/ 274 h 2880"/>
                  <a:gd name="T66" fmla="*/ 1146 w 1152"/>
                  <a:gd name="T67" fmla="*/ 244 h 2880"/>
                  <a:gd name="T68" fmla="*/ 1134 w 1152"/>
                  <a:gd name="T69" fmla="*/ 216 h 2880"/>
                  <a:gd name="T70" fmla="*/ 1118 w 1152"/>
                  <a:gd name="T71" fmla="*/ 188 h 2880"/>
                  <a:gd name="T72" fmla="*/ 1082 w 1152"/>
                  <a:gd name="T73" fmla="*/ 150 h 2880"/>
                  <a:gd name="T74" fmla="*/ 1020 w 1152"/>
                  <a:gd name="T75" fmla="*/ 104 h 2880"/>
                  <a:gd name="T76" fmla="*/ 942 w 1152"/>
                  <a:gd name="T77" fmla="*/ 66 h 2880"/>
                  <a:gd name="T78" fmla="*/ 850 w 1152"/>
                  <a:gd name="T79" fmla="*/ 34 h 2880"/>
                  <a:gd name="T80" fmla="*/ 748 w 1152"/>
                  <a:gd name="T81" fmla="*/ 12 h 2880"/>
                  <a:gd name="T82" fmla="*/ 634 w 1152"/>
                  <a:gd name="T83" fmla="*/ 2 h 2880"/>
                  <a:gd name="T84" fmla="*/ 576 w 1152"/>
                  <a:gd name="T85" fmla="*/ 0 h 2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52" h="2880">
                    <a:moveTo>
                      <a:pt x="576" y="0"/>
                    </a:moveTo>
                    <a:lnTo>
                      <a:pt x="576" y="0"/>
                    </a:lnTo>
                    <a:lnTo>
                      <a:pt x="518" y="2"/>
                    </a:lnTo>
                    <a:lnTo>
                      <a:pt x="460" y="6"/>
                    </a:lnTo>
                    <a:lnTo>
                      <a:pt x="404" y="12"/>
                    </a:lnTo>
                    <a:lnTo>
                      <a:pt x="352" y="22"/>
                    </a:lnTo>
                    <a:lnTo>
                      <a:pt x="302" y="34"/>
                    </a:lnTo>
                    <a:lnTo>
                      <a:pt x="254" y="50"/>
                    </a:lnTo>
                    <a:lnTo>
                      <a:pt x="210" y="66"/>
                    </a:lnTo>
                    <a:lnTo>
                      <a:pt x="168" y="84"/>
                    </a:lnTo>
                    <a:lnTo>
                      <a:pt x="132" y="104"/>
                    </a:lnTo>
                    <a:lnTo>
                      <a:pt x="98" y="126"/>
                    </a:lnTo>
                    <a:lnTo>
                      <a:pt x="70" y="150"/>
                    </a:lnTo>
                    <a:lnTo>
                      <a:pt x="46" y="176"/>
                    </a:lnTo>
                    <a:lnTo>
                      <a:pt x="34" y="188"/>
                    </a:lnTo>
                    <a:lnTo>
                      <a:pt x="26" y="202"/>
                    </a:lnTo>
                    <a:lnTo>
                      <a:pt x="18" y="216"/>
                    </a:lnTo>
                    <a:lnTo>
                      <a:pt x="12" y="230"/>
                    </a:lnTo>
                    <a:lnTo>
                      <a:pt x="6" y="244"/>
                    </a:lnTo>
                    <a:lnTo>
                      <a:pt x="2" y="258"/>
                    </a:lnTo>
                    <a:lnTo>
                      <a:pt x="0" y="274"/>
                    </a:lnTo>
                    <a:lnTo>
                      <a:pt x="0" y="288"/>
                    </a:lnTo>
                    <a:lnTo>
                      <a:pt x="0" y="2592"/>
                    </a:lnTo>
                    <a:lnTo>
                      <a:pt x="0" y="2592"/>
                    </a:lnTo>
                    <a:lnTo>
                      <a:pt x="0" y="2606"/>
                    </a:lnTo>
                    <a:lnTo>
                      <a:pt x="2" y="2622"/>
                    </a:lnTo>
                    <a:lnTo>
                      <a:pt x="6" y="2636"/>
                    </a:lnTo>
                    <a:lnTo>
                      <a:pt x="12" y="2650"/>
                    </a:lnTo>
                    <a:lnTo>
                      <a:pt x="18" y="2664"/>
                    </a:lnTo>
                    <a:lnTo>
                      <a:pt x="26" y="2678"/>
                    </a:lnTo>
                    <a:lnTo>
                      <a:pt x="46" y="2704"/>
                    </a:lnTo>
                    <a:lnTo>
                      <a:pt x="70" y="2730"/>
                    </a:lnTo>
                    <a:lnTo>
                      <a:pt x="98" y="2754"/>
                    </a:lnTo>
                    <a:lnTo>
                      <a:pt x="132" y="2776"/>
                    </a:lnTo>
                    <a:lnTo>
                      <a:pt x="168" y="2796"/>
                    </a:lnTo>
                    <a:lnTo>
                      <a:pt x="210" y="2814"/>
                    </a:lnTo>
                    <a:lnTo>
                      <a:pt x="254" y="2830"/>
                    </a:lnTo>
                    <a:lnTo>
                      <a:pt x="302" y="2846"/>
                    </a:lnTo>
                    <a:lnTo>
                      <a:pt x="352" y="2858"/>
                    </a:lnTo>
                    <a:lnTo>
                      <a:pt x="404" y="2868"/>
                    </a:lnTo>
                    <a:lnTo>
                      <a:pt x="460" y="2874"/>
                    </a:lnTo>
                    <a:lnTo>
                      <a:pt x="518" y="2878"/>
                    </a:lnTo>
                    <a:lnTo>
                      <a:pt x="576" y="2880"/>
                    </a:lnTo>
                    <a:lnTo>
                      <a:pt x="576" y="2880"/>
                    </a:lnTo>
                    <a:lnTo>
                      <a:pt x="634" y="2878"/>
                    </a:lnTo>
                    <a:lnTo>
                      <a:pt x="692" y="2874"/>
                    </a:lnTo>
                    <a:lnTo>
                      <a:pt x="748" y="2868"/>
                    </a:lnTo>
                    <a:lnTo>
                      <a:pt x="800" y="2858"/>
                    </a:lnTo>
                    <a:lnTo>
                      <a:pt x="850" y="2846"/>
                    </a:lnTo>
                    <a:lnTo>
                      <a:pt x="898" y="2830"/>
                    </a:lnTo>
                    <a:lnTo>
                      <a:pt x="942" y="2814"/>
                    </a:lnTo>
                    <a:lnTo>
                      <a:pt x="984" y="2796"/>
                    </a:lnTo>
                    <a:lnTo>
                      <a:pt x="1020" y="2776"/>
                    </a:lnTo>
                    <a:lnTo>
                      <a:pt x="1054" y="2754"/>
                    </a:lnTo>
                    <a:lnTo>
                      <a:pt x="1082" y="2730"/>
                    </a:lnTo>
                    <a:lnTo>
                      <a:pt x="1106" y="2704"/>
                    </a:lnTo>
                    <a:lnTo>
                      <a:pt x="1126" y="2678"/>
                    </a:lnTo>
                    <a:lnTo>
                      <a:pt x="1134" y="2664"/>
                    </a:lnTo>
                    <a:lnTo>
                      <a:pt x="1140" y="2650"/>
                    </a:lnTo>
                    <a:lnTo>
                      <a:pt x="1146" y="2636"/>
                    </a:lnTo>
                    <a:lnTo>
                      <a:pt x="1150" y="2622"/>
                    </a:lnTo>
                    <a:lnTo>
                      <a:pt x="1152" y="2606"/>
                    </a:lnTo>
                    <a:lnTo>
                      <a:pt x="1152" y="2592"/>
                    </a:lnTo>
                    <a:lnTo>
                      <a:pt x="1152" y="288"/>
                    </a:lnTo>
                    <a:lnTo>
                      <a:pt x="1152" y="288"/>
                    </a:lnTo>
                    <a:lnTo>
                      <a:pt x="1152" y="274"/>
                    </a:lnTo>
                    <a:lnTo>
                      <a:pt x="1150" y="258"/>
                    </a:lnTo>
                    <a:lnTo>
                      <a:pt x="1146" y="244"/>
                    </a:lnTo>
                    <a:lnTo>
                      <a:pt x="1140" y="230"/>
                    </a:lnTo>
                    <a:lnTo>
                      <a:pt x="1134" y="216"/>
                    </a:lnTo>
                    <a:lnTo>
                      <a:pt x="1126" y="202"/>
                    </a:lnTo>
                    <a:lnTo>
                      <a:pt x="1118" y="188"/>
                    </a:lnTo>
                    <a:lnTo>
                      <a:pt x="1106" y="176"/>
                    </a:lnTo>
                    <a:lnTo>
                      <a:pt x="1082" y="150"/>
                    </a:lnTo>
                    <a:lnTo>
                      <a:pt x="1054" y="126"/>
                    </a:lnTo>
                    <a:lnTo>
                      <a:pt x="1020" y="104"/>
                    </a:lnTo>
                    <a:lnTo>
                      <a:pt x="984" y="84"/>
                    </a:lnTo>
                    <a:lnTo>
                      <a:pt x="942" y="66"/>
                    </a:lnTo>
                    <a:lnTo>
                      <a:pt x="898" y="50"/>
                    </a:lnTo>
                    <a:lnTo>
                      <a:pt x="850" y="34"/>
                    </a:lnTo>
                    <a:lnTo>
                      <a:pt x="800" y="22"/>
                    </a:lnTo>
                    <a:lnTo>
                      <a:pt x="748" y="12"/>
                    </a:lnTo>
                    <a:lnTo>
                      <a:pt x="692" y="6"/>
                    </a:lnTo>
                    <a:lnTo>
                      <a:pt x="634" y="2"/>
                    </a:lnTo>
                    <a:lnTo>
                      <a:pt x="576" y="0"/>
                    </a:lnTo>
                    <a:lnTo>
                      <a:pt x="5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0" name="Freeform 34"/>
              <p:cNvSpPr>
                <a:spLocks/>
              </p:cNvSpPr>
              <p:nvPr/>
            </p:nvSpPr>
            <p:spPr bwMode="auto">
              <a:xfrm>
                <a:off x="576" y="-288"/>
                <a:ext cx="1152" cy="576"/>
              </a:xfrm>
              <a:custGeom>
                <a:avLst/>
                <a:gdLst>
                  <a:gd name="T0" fmla="*/ 1152 w 1152"/>
                  <a:gd name="T1" fmla="*/ 288 h 576"/>
                  <a:gd name="T2" fmla="*/ 1150 w 1152"/>
                  <a:gd name="T3" fmla="*/ 318 h 576"/>
                  <a:gd name="T4" fmla="*/ 1140 w 1152"/>
                  <a:gd name="T5" fmla="*/ 346 h 576"/>
                  <a:gd name="T6" fmla="*/ 1126 w 1152"/>
                  <a:gd name="T7" fmla="*/ 374 h 576"/>
                  <a:gd name="T8" fmla="*/ 1106 w 1152"/>
                  <a:gd name="T9" fmla="*/ 400 h 576"/>
                  <a:gd name="T10" fmla="*/ 1054 w 1152"/>
                  <a:gd name="T11" fmla="*/ 450 h 576"/>
                  <a:gd name="T12" fmla="*/ 984 w 1152"/>
                  <a:gd name="T13" fmla="*/ 492 h 576"/>
                  <a:gd name="T14" fmla="*/ 898 w 1152"/>
                  <a:gd name="T15" fmla="*/ 526 h 576"/>
                  <a:gd name="T16" fmla="*/ 800 w 1152"/>
                  <a:gd name="T17" fmla="*/ 554 h 576"/>
                  <a:gd name="T18" fmla="*/ 692 w 1152"/>
                  <a:gd name="T19" fmla="*/ 570 h 576"/>
                  <a:gd name="T20" fmla="*/ 576 w 1152"/>
                  <a:gd name="T21" fmla="*/ 576 h 576"/>
                  <a:gd name="T22" fmla="*/ 518 w 1152"/>
                  <a:gd name="T23" fmla="*/ 574 h 576"/>
                  <a:gd name="T24" fmla="*/ 404 w 1152"/>
                  <a:gd name="T25" fmla="*/ 564 h 576"/>
                  <a:gd name="T26" fmla="*/ 302 w 1152"/>
                  <a:gd name="T27" fmla="*/ 542 h 576"/>
                  <a:gd name="T28" fmla="*/ 210 w 1152"/>
                  <a:gd name="T29" fmla="*/ 510 h 576"/>
                  <a:gd name="T30" fmla="*/ 132 w 1152"/>
                  <a:gd name="T31" fmla="*/ 472 h 576"/>
                  <a:gd name="T32" fmla="*/ 70 w 1152"/>
                  <a:gd name="T33" fmla="*/ 426 h 576"/>
                  <a:gd name="T34" fmla="*/ 34 w 1152"/>
                  <a:gd name="T35" fmla="*/ 388 h 576"/>
                  <a:gd name="T36" fmla="*/ 18 w 1152"/>
                  <a:gd name="T37" fmla="*/ 360 h 576"/>
                  <a:gd name="T38" fmla="*/ 6 w 1152"/>
                  <a:gd name="T39" fmla="*/ 332 h 576"/>
                  <a:gd name="T40" fmla="*/ 0 w 1152"/>
                  <a:gd name="T41" fmla="*/ 302 h 576"/>
                  <a:gd name="T42" fmla="*/ 0 w 1152"/>
                  <a:gd name="T43" fmla="*/ 288 h 576"/>
                  <a:gd name="T44" fmla="*/ 2 w 1152"/>
                  <a:gd name="T45" fmla="*/ 258 h 576"/>
                  <a:gd name="T46" fmla="*/ 12 w 1152"/>
                  <a:gd name="T47" fmla="*/ 230 h 576"/>
                  <a:gd name="T48" fmla="*/ 26 w 1152"/>
                  <a:gd name="T49" fmla="*/ 202 h 576"/>
                  <a:gd name="T50" fmla="*/ 46 w 1152"/>
                  <a:gd name="T51" fmla="*/ 176 h 576"/>
                  <a:gd name="T52" fmla="*/ 98 w 1152"/>
                  <a:gd name="T53" fmla="*/ 126 h 576"/>
                  <a:gd name="T54" fmla="*/ 168 w 1152"/>
                  <a:gd name="T55" fmla="*/ 84 h 576"/>
                  <a:gd name="T56" fmla="*/ 254 w 1152"/>
                  <a:gd name="T57" fmla="*/ 50 h 576"/>
                  <a:gd name="T58" fmla="*/ 352 w 1152"/>
                  <a:gd name="T59" fmla="*/ 22 h 576"/>
                  <a:gd name="T60" fmla="*/ 460 w 1152"/>
                  <a:gd name="T61" fmla="*/ 6 h 576"/>
                  <a:gd name="T62" fmla="*/ 576 w 1152"/>
                  <a:gd name="T63" fmla="*/ 0 h 576"/>
                  <a:gd name="T64" fmla="*/ 634 w 1152"/>
                  <a:gd name="T65" fmla="*/ 2 h 576"/>
                  <a:gd name="T66" fmla="*/ 748 w 1152"/>
                  <a:gd name="T67" fmla="*/ 12 h 576"/>
                  <a:gd name="T68" fmla="*/ 850 w 1152"/>
                  <a:gd name="T69" fmla="*/ 34 h 576"/>
                  <a:gd name="T70" fmla="*/ 942 w 1152"/>
                  <a:gd name="T71" fmla="*/ 66 h 576"/>
                  <a:gd name="T72" fmla="*/ 1020 w 1152"/>
                  <a:gd name="T73" fmla="*/ 104 h 576"/>
                  <a:gd name="T74" fmla="*/ 1082 w 1152"/>
                  <a:gd name="T75" fmla="*/ 150 h 576"/>
                  <a:gd name="T76" fmla="*/ 1118 w 1152"/>
                  <a:gd name="T77" fmla="*/ 188 h 576"/>
                  <a:gd name="T78" fmla="*/ 1134 w 1152"/>
                  <a:gd name="T79" fmla="*/ 216 h 576"/>
                  <a:gd name="T80" fmla="*/ 1146 w 1152"/>
                  <a:gd name="T81" fmla="*/ 244 h 576"/>
                  <a:gd name="T82" fmla="*/ 1152 w 1152"/>
                  <a:gd name="T83" fmla="*/ 274 h 576"/>
                  <a:gd name="T84" fmla="*/ 1152 w 1152"/>
                  <a:gd name="T85" fmla="*/ 288 h 57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52"/>
                  <a:gd name="T130" fmla="*/ 0 h 576"/>
                  <a:gd name="T131" fmla="*/ 1152 w 1152"/>
                  <a:gd name="T132" fmla="*/ 576 h 57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52" h="576">
                    <a:moveTo>
                      <a:pt x="1152" y="288"/>
                    </a:moveTo>
                    <a:lnTo>
                      <a:pt x="1152" y="288"/>
                    </a:lnTo>
                    <a:lnTo>
                      <a:pt x="1152" y="302"/>
                    </a:lnTo>
                    <a:lnTo>
                      <a:pt x="1150" y="318"/>
                    </a:lnTo>
                    <a:lnTo>
                      <a:pt x="1146" y="332"/>
                    </a:lnTo>
                    <a:lnTo>
                      <a:pt x="1140" y="346"/>
                    </a:lnTo>
                    <a:lnTo>
                      <a:pt x="1134" y="360"/>
                    </a:lnTo>
                    <a:lnTo>
                      <a:pt x="1126" y="374"/>
                    </a:lnTo>
                    <a:lnTo>
                      <a:pt x="1118" y="388"/>
                    </a:lnTo>
                    <a:lnTo>
                      <a:pt x="1106" y="400"/>
                    </a:lnTo>
                    <a:lnTo>
                      <a:pt x="1082" y="426"/>
                    </a:lnTo>
                    <a:lnTo>
                      <a:pt x="1054" y="450"/>
                    </a:lnTo>
                    <a:lnTo>
                      <a:pt x="1020" y="472"/>
                    </a:lnTo>
                    <a:lnTo>
                      <a:pt x="984" y="492"/>
                    </a:lnTo>
                    <a:lnTo>
                      <a:pt x="942" y="510"/>
                    </a:lnTo>
                    <a:lnTo>
                      <a:pt x="898" y="526"/>
                    </a:lnTo>
                    <a:lnTo>
                      <a:pt x="850" y="542"/>
                    </a:lnTo>
                    <a:lnTo>
                      <a:pt x="800" y="554"/>
                    </a:lnTo>
                    <a:lnTo>
                      <a:pt x="748" y="564"/>
                    </a:lnTo>
                    <a:lnTo>
                      <a:pt x="692" y="570"/>
                    </a:lnTo>
                    <a:lnTo>
                      <a:pt x="634" y="574"/>
                    </a:lnTo>
                    <a:lnTo>
                      <a:pt x="576" y="576"/>
                    </a:lnTo>
                    <a:lnTo>
                      <a:pt x="518" y="574"/>
                    </a:lnTo>
                    <a:lnTo>
                      <a:pt x="460" y="570"/>
                    </a:lnTo>
                    <a:lnTo>
                      <a:pt x="404" y="564"/>
                    </a:lnTo>
                    <a:lnTo>
                      <a:pt x="352" y="554"/>
                    </a:lnTo>
                    <a:lnTo>
                      <a:pt x="302" y="542"/>
                    </a:lnTo>
                    <a:lnTo>
                      <a:pt x="254" y="526"/>
                    </a:lnTo>
                    <a:lnTo>
                      <a:pt x="210" y="510"/>
                    </a:lnTo>
                    <a:lnTo>
                      <a:pt x="168" y="492"/>
                    </a:lnTo>
                    <a:lnTo>
                      <a:pt x="132" y="472"/>
                    </a:lnTo>
                    <a:lnTo>
                      <a:pt x="98" y="450"/>
                    </a:lnTo>
                    <a:lnTo>
                      <a:pt x="70" y="426"/>
                    </a:lnTo>
                    <a:lnTo>
                      <a:pt x="46" y="400"/>
                    </a:lnTo>
                    <a:lnTo>
                      <a:pt x="34" y="388"/>
                    </a:lnTo>
                    <a:lnTo>
                      <a:pt x="26" y="374"/>
                    </a:lnTo>
                    <a:lnTo>
                      <a:pt x="18" y="360"/>
                    </a:lnTo>
                    <a:lnTo>
                      <a:pt x="12" y="346"/>
                    </a:lnTo>
                    <a:lnTo>
                      <a:pt x="6" y="332"/>
                    </a:lnTo>
                    <a:lnTo>
                      <a:pt x="2" y="318"/>
                    </a:lnTo>
                    <a:lnTo>
                      <a:pt x="0" y="302"/>
                    </a:lnTo>
                    <a:lnTo>
                      <a:pt x="0" y="288"/>
                    </a:lnTo>
                    <a:lnTo>
                      <a:pt x="0" y="274"/>
                    </a:lnTo>
                    <a:lnTo>
                      <a:pt x="2" y="258"/>
                    </a:lnTo>
                    <a:lnTo>
                      <a:pt x="6" y="244"/>
                    </a:lnTo>
                    <a:lnTo>
                      <a:pt x="12" y="230"/>
                    </a:lnTo>
                    <a:lnTo>
                      <a:pt x="18" y="216"/>
                    </a:lnTo>
                    <a:lnTo>
                      <a:pt x="26" y="202"/>
                    </a:lnTo>
                    <a:lnTo>
                      <a:pt x="34" y="188"/>
                    </a:lnTo>
                    <a:lnTo>
                      <a:pt x="46" y="176"/>
                    </a:lnTo>
                    <a:lnTo>
                      <a:pt x="70" y="150"/>
                    </a:lnTo>
                    <a:lnTo>
                      <a:pt x="98" y="126"/>
                    </a:lnTo>
                    <a:lnTo>
                      <a:pt x="132" y="104"/>
                    </a:lnTo>
                    <a:lnTo>
                      <a:pt x="168" y="84"/>
                    </a:lnTo>
                    <a:lnTo>
                      <a:pt x="210" y="66"/>
                    </a:lnTo>
                    <a:lnTo>
                      <a:pt x="254" y="50"/>
                    </a:lnTo>
                    <a:lnTo>
                      <a:pt x="302" y="34"/>
                    </a:lnTo>
                    <a:lnTo>
                      <a:pt x="352" y="22"/>
                    </a:lnTo>
                    <a:lnTo>
                      <a:pt x="404" y="12"/>
                    </a:lnTo>
                    <a:lnTo>
                      <a:pt x="460" y="6"/>
                    </a:lnTo>
                    <a:lnTo>
                      <a:pt x="518" y="2"/>
                    </a:lnTo>
                    <a:lnTo>
                      <a:pt x="576" y="0"/>
                    </a:lnTo>
                    <a:lnTo>
                      <a:pt x="634" y="2"/>
                    </a:lnTo>
                    <a:lnTo>
                      <a:pt x="692" y="6"/>
                    </a:lnTo>
                    <a:lnTo>
                      <a:pt x="748" y="12"/>
                    </a:lnTo>
                    <a:lnTo>
                      <a:pt x="800" y="22"/>
                    </a:lnTo>
                    <a:lnTo>
                      <a:pt x="850" y="34"/>
                    </a:lnTo>
                    <a:lnTo>
                      <a:pt x="898" y="50"/>
                    </a:lnTo>
                    <a:lnTo>
                      <a:pt x="942" y="66"/>
                    </a:lnTo>
                    <a:lnTo>
                      <a:pt x="984" y="84"/>
                    </a:lnTo>
                    <a:lnTo>
                      <a:pt x="1020" y="104"/>
                    </a:lnTo>
                    <a:lnTo>
                      <a:pt x="1054" y="126"/>
                    </a:lnTo>
                    <a:lnTo>
                      <a:pt x="1082" y="150"/>
                    </a:lnTo>
                    <a:lnTo>
                      <a:pt x="1106" y="176"/>
                    </a:lnTo>
                    <a:lnTo>
                      <a:pt x="1118" y="188"/>
                    </a:lnTo>
                    <a:lnTo>
                      <a:pt x="1126" y="202"/>
                    </a:lnTo>
                    <a:lnTo>
                      <a:pt x="1134" y="216"/>
                    </a:lnTo>
                    <a:lnTo>
                      <a:pt x="1140" y="230"/>
                    </a:lnTo>
                    <a:lnTo>
                      <a:pt x="1146" y="244"/>
                    </a:lnTo>
                    <a:lnTo>
                      <a:pt x="1150" y="258"/>
                    </a:lnTo>
                    <a:lnTo>
                      <a:pt x="1152" y="274"/>
                    </a:lnTo>
                    <a:lnTo>
                      <a:pt x="1152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35"/>
              <p:cNvSpPr>
                <a:spLocks/>
              </p:cNvSpPr>
              <p:nvPr/>
            </p:nvSpPr>
            <p:spPr bwMode="auto">
              <a:xfrm>
                <a:off x="1008" y="-215"/>
                <a:ext cx="287" cy="216"/>
              </a:xfrm>
              <a:custGeom>
                <a:avLst/>
                <a:gdLst>
                  <a:gd name="T0" fmla="*/ 144 w 288"/>
                  <a:gd name="T1" fmla="*/ 0 h 216"/>
                  <a:gd name="T2" fmla="*/ 144 w 288"/>
                  <a:gd name="T3" fmla="*/ 0 h 216"/>
                  <a:gd name="T4" fmla="*/ 114 w 288"/>
                  <a:gd name="T5" fmla="*/ 2 h 216"/>
                  <a:gd name="T6" fmla="*/ 88 w 288"/>
                  <a:gd name="T7" fmla="*/ 6 h 216"/>
                  <a:gd name="T8" fmla="*/ 64 w 288"/>
                  <a:gd name="T9" fmla="*/ 12 h 216"/>
                  <a:gd name="T10" fmla="*/ 42 w 288"/>
                  <a:gd name="T11" fmla="*/ 22 h 216"/>
                  <a:gd name="T12" fmla="*/ 24 w 288"/>
                  <a:gd name="T13" fmla="*/ 32 h 216"/>
                  <a:gd name="T14" fmla="*/ 12 w 288"/>
                  <a:gd name="T15" fmla="*/ 44 h 216"/>
                  <a:gd name="T16" fmla="*/ 6 w 288"/>
                  <a:gd name="T17" fmla="*/ 50 h 216"/>
                  <a:gd name="T18" fmla="*/ 2 w 288"/>
                  <a:gd name="T19" fmla="*/ 58 h 216"/>
                  <a:gd name="T20" fmla="*/ 0 w 288"/>
                  <a:gd name="T21" fmla="*/ 64 h 216"/>
                  <a:gd name="T22" fmla="*/ 0 w 288"/>
                  <a:gd name="T23" fmla="*/ 72 h 216"/>
                  <a:gd name="T24" fmla="*/ 0 w 288"/>
                  <a:gd name="T25" fmla="*/ 144 h 216"/>
                  <a:gd name="T26" fmla="*/ 0 w 288"/>
                  <a:gd name="T27" fmla="*/ 144 h 216"/>
                  <a:gd name="T28" fmla="*/ 0 w 288"/>
                  <a:gd name="T29" fmla="*/ 152 h 216"/>
                  <a:gd name="T30" fmla="*/ 2 w 288"/>
                  <a:gd name="T31" fmla="*/ 158 h 216"/>
                  <a:gd name="T32" fmla="*/ 6 w 288"/>
                  <a:gd name="T33" fmla="*/ 166 h 216"/>
                  <a:gd name="T34" fmla="*/ 12 w 288"/>
                  <a:gd name="T35" fmla="*/ 172 h 216"/>
                  <a:gd name="T36" fmla="*/ 24 w 288"/>
                  <a:gd name="T37" fmla="*/ 184 h 216"/>
                  <a:gd name="T38" fmla="*/ 42 w 288"/>
                  <a:gd name="T39" fmla="*/ 194 h 216"/>
                  <a:gd name="T40" fmla="*/ 64 w 288"/>
                  <a:gd name="T41" fmla="*/ 204 h 216"/>
                  <a:gd name="T42" fmla="*/ 88 w 288"/>
                  <a:gd name="T43" fmla="*/ 210 h 216"/>
                  <a:gd name="T44" fmla="*/ 114 w 288"/>
                  <a:gd name="T45" fmla="*/ 214 h 216"/>
                  <a:gd name="T46" fmla="*/ 144 w 288"/>
                  <a:gd name="T47" fmla="*/ 216 h 216"/>
                  <a:gd name="T48" fmla="*/ 144 w 288"/>
                  <a:gd name="T49" fmla="*/ 216 h 216"/>
                  <a:gd name="T50" fmla="*/ 174 w 288"/>
                  <a:gd name="T51" fmla="*/ 214 h 216"/>
                  <a:gd name="T52" fmla="*/ 200 w 288"/>
                  <a:gd name="T53" fmla="*/ 210 h 216"/>
                  <a:gd name="T54" fmla="*/ 224 w 288"/>
                  <a:gd name="T55" fmla="*/ 204 h 216"/>
                  <a:gd name="T56" fmla="*/ 246 w 288"/>
                  <a:gd name="T57" fmla="*/ 194 h 216"/>
                  <a:gd name="T58" fmla="*/ 264 w 288"/>
                  <a:gd name="T59" fmla="*/ 184 h 216"/>
                  <a:gd name="T60" fmla="*/ 276 w 288"/>
                  <a:gd name="T61" fmla="*/ 172 h 216"/>
                  <a:gd name="T62" fmla="*/ 282 w 288"/>
                  <a:gd name="T63" fmla="*/ 166 h 216"/>
                  <a:gd name="T64" fmla="*/ 286 w 288"/>
                  <a:gd name="T65" fmla="*/ 158 h 216"/>
                  <a:gd name="T66" fmla="*/ 288 w 288"/>
                  <a:gd name="T67" fmla="*/ 152 h 216"/>
                  <a:gd name="T68" fmla="*/ 288 w 288"/>
                  <a:gd name="T69" fmla="*/ 144 h 216"/>
                  <a:gd name="T70" fmla="*/ 288 w 288"/>
                  <a:gd name="T71" fmla="*/ 72 h 216"/>
                  <a:gd name="T72" fmla="*/ 288 w 288"/>
                  <a:gd name="T73" fmla="*/ 72 h 216"/>
                  <a:gd name="T74" fmla="*/ 288 w 288"/>
                  <a:gd name="T75" fmla="*/ 64 h 216"/>
                  <a:gd name="T76" fmla="*/ 286 w 288"/>
                  <a:gd name="T77" fmla="*/ 58 h 216"/>
                  <a:gd name="T78" fmla="*/ 282 w 288"/>
                  <a:gd name="T79" fmla="*/ 50 h 216"/>
                  <a:gd name="T80" fmla="*/ 276 w 288"/>
                  <a:gd name="T81" fmla="*/ 44 h 216"/>
                  <a:gd name="T82" fmla="*/ 264 w 288"/>
                  <a:gd name="T83" fmla="*/ 32 h 216"/>
                  <a:gd name="T84" fmla="*/ 246 w 288"/>
                  <a:gd name="T85" fmla="*/ 22 h 216"/>
                  <a:gd name="T86" fmla="*/ 224 w 288"/>
                  <a:gd name="T87" fmla="*/ 12 h 216"/>
                  <a:gd name="T88" fmla="*/ 200 w 288"/>
                  <a:gd name="T89" fmla="*/ 6 h 216"/>
                  <a:gd name="T90" fmla="*/ 174 w 288"/>
                  <a:gd name="T91" fmla="*/ 2 h 216"/>
                  <a:gd name="T92" fmla="*/ 144 w 288"/>
                  <a:gd name="T93" fmla="*/ 0 h 216"/>
                  <a:gd name="T94" fmla="*/ 144 w 288"/>
                  <a:gd name="T9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8" h="216">
                    <a:moveTo>
                      <a:pt x="144" y="0"/>
                    </a:moveTo>
                    <a:lnTo>
                      <a:pt x="144" y="0"/>
                    </a:lnTo>
                    <a:lnTo>
                      <a:pt x="114" y="2"/>
                    </a:lnTo>
                    <a:lnTo>
                      <a:pt x="88" y="6"/>
                    </a:lnTo>
                    <a:lnTo>
                      <a:pt x="64" y="12"/>
                    </a:lnTo>
                    <a:lnTo>
                      <a:pt x="42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6" y="50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2" y="158"/>
                    </a:lnTo>
                    <a:lnTo>
                      <a:pt x="6" y="166"/>
                    </a:lnTo>
                    <a:lnTo>
                      <a:pt x="12" y="172"/>
                    </a:lnTo>
                    <a:lnTo>
                      <a:pt x="24" y="184"/>
                    </a:lnTo>
                    <a:lnTo>
                      <a:pt x="42" y="194"/>
                    </a:lnTo>
                    <a:lnTo>
                      <a:pt x="64" y="204"/>
                    </a:lnTo>
                    <a:lnTo>
                      <a:pt x="88" y="210"/>
                    </a:lnTo>
                    <a:lnTo>
                      <a:pt x="114" y="214"/>
                    </a:lnTo>
                    <a:lnTo>
                      <a:pt x="144" y="216"/>
                    </a:lnTo>
                    <a:lnTo>
                      <a:pt x="144" y="216"/>
                    </a:lnTo>
                    <a:lnTo>
                      <a:pt x="174" y="214"/>
                    </a:lnTo>
                    <a:lnTo>
                      <a:pt x="200" y="210"/>
                    </a:lnTo>
                    <a:lnTo>
                      <a:pt x="224" y="204"/>
                    </a:lnTo>
                    <a:lnTo>
                      <a:pt x="246" y="194"/>
                    </a:lnTo>
                    <a:lnTo>
                      <a:pt x="264" y="184"/>
                    </a:lnTo>
                    <a:lnTo>
                      <a:pt x="276" y="172"/>
                    </a:lnTo>
                    <a:lnTo>
                      <a:pt x="282" y="166"/>
                    </a:lnTo>
                    <a:lnTo>
                      <a:pt x="286" y="158"/>
                    </a:lnTo>
                    <a:lnTo>
                      <a:pt x="288" y="152"/>
                    </a:lnTo>
                    <a:lnTo>
                      <a:pt x="288" y="144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88" y="64"/>
                    </a:lnTo>
                    <a:lnTo>
                      <a:pt x="286" y="58"/>
                    </a:lnTo>
                    <a:lnTo>
                      <a:pt x="282" y="50"/>
                    </a:lnTo>
                    <a:lnTo>
                      <a:pt x="276" y="44"/>
                    </a:lnTo>
                    <a:lnTo>
                      <a:pt x="264" y="32"/>
                    </a:lnTo>
                    <a:lnTo>
                      <a:pt x="246" y="22"/>
                    </a:lnTo>
                    <a:lnTo>
                      <a:pt x="224" y="12"/>
                    </a:lnTo>
                    <a:lnTo>
                      <a:pt x="200" y="6"/>
                    </a:lnTo>
                    <a:lnTo>
                      <a:pt x="174" y="2"/>
                    </a:lnTo>
                    <a:lnTo>
                      <a:pt x="144" y="0"/>
                    </a:lnTo>
                    <a:lnTo>
                      <a:pt x="1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" name="Freeform 36"/>
              <p:cNvSpPr>
                <a:spLocks/>
              </p:cNvSpPr>
              <p:nvPr/>
            </p:nvSpPr>
            <p:spPr bwMode="auto">
              <a:xfrm>
                <a:off x="1008" y="-216"/>
                <a:ext cx="288" cy="144"/>
              </a:xfrm>
              <a:custGeom>
                <a:avLst/>
                <a:gdLst>
                  <a:gd name="T0" fmla="*/ 288 w 288"/>
                  <a:gd name="T1" fmla="*/ 72 h 144"/>
                  <a:gd name="T2" fmla="*/ 288 w 288"/>
                  <a:gd name="T3" fmla="*/ 72 h 144"/>
                  <a:gd name="T4" fmla="*/ 288 w 288"/>
                  <a:gd name="T5" fmla="*/ 80 h 144"/>
                  <a:gd name="T6" fmla="*/ 286 w 288"/>
                  <a:gd name="T7" fmla="*/ 86 h 144"/>
                  <a:gd name="T8" fmla="*/ 282 w 288"/>
                  <a:gd name="T9" fmla="*/ 94 h 144"/>
                  <a:gd name="T10" fmla="*/ 276 w 288"/>
                  <a:gd name="T11" fmla="*/ 100 h 144"/>
                  <a:gd name="T12" fmla="*/ 264 w 288"/>
                  <a:gd name="T13" fmla="*/ 112 h 144"/>
                  <a:gd name="T14" fmla="*/ 246 w 288"/>
                  <a:gd name="T15" fmla="*/ 122 h 144"/>
                  <a:gd name="T16" fmla="*/ 224 w 288"/>
                  <a:gd name="T17" fmla="*/ 132 h 144"/>
                  <a:gd name="T18" fmla="*/ 200 w 288"/>
                  <a:gd name="T19" fmla="*/ 138 h 144"/>
                  <a:gd name="T20" fmla="*/ 174 w 288"/>
                  <a:gd name="T21" fmla="*/ 142 h 144"/>
                  <a:gd name="T22" fmla="*/ 144 w 288"/>
                  <a:gd name="T23" fmla="*/ 144 h 144"/>
                  <a:gd name="T24" fmla="*/ 144 w 288"/>
                  <a:gd name="T25" fmla="*/ 144 h 144"/>
                  <a:gd name="T26" fmla="*/ 114 w 288"/>
                  <a:gd name="T27" fmla="*/ 142 h 144"/>
                  <a:gd name="T28" fmla="*/ 88 w 288"/>
                  <a:gd name="T29" fmla="*/ 138 h 144"/>
                  <a:gd name="T30" fmla="*/ 64 w 288"/>
                  <a:gd name="T31" fmla="*/ 132 h 144"/>
                  <a:gd name="T32" fmla="*/ 42 w 288"/>
                  <a:gd name="T33" fmla="*/ 122 h 144"/>
                  <a:gd name="T34" fmla="*/ 24 w 288"/>
                  <a:gd name="T35" fmla="*/ 112 h 144"/>
                  <a:gd name="T36" fmla="*/ 12 w 288"/>
                  <a:gd name="T37" fmla="*/ 100 h 144"/>
                  <a:gd name="T38" fmla="*/ 6 w 288"/>
                  <a:gd name="T39" fmla="*/ 94 h 144"/>
                  <a:gd name="T40" fmla="*/ 2 w 288"/>
                  <a:gd name="T41" fmla="*/ 86 h 144"/>
                  <a:gd name="T42" fmla="*/ 0 w 288"/>
                  <a:gd name="T43" fmla="*/ 80 h 144"/>
                  <a:gd name="T44" fmla="*/ 0 w 288"/>
                  <a:gd name="T45" fmla="*/ 72 h 144"/>
                  <a:gd name="T46" fmla="*/ 0 w 288"/>
                  <a:gd name="T47" fmla="*/ 72 h 144"/>
                  <a:gd name="T48" fmla="*/ 0 w 288"/>
                  <a:gd name="T49" fmla="*/ 64 h 144"/>
                  <a:gd name="T50" fmla="*/ 2 w 288"/>
                  <a:gd name="T51" fmla="*/ 58 h 144"/>
                  <a:gd name="T52" fmla="*/ 6 w 288"/>
                  <a:gd name="T53" fmla="*/ 50 h 144"/>
                  <a:gd name="T54" fmla="*/ 12 w 288"/>
                  <a:gd name="T55" fmla="*/ 44 h 144"/>
                  <a:gd name="T56" fmla="*/ 24 w 288"/>
                  <a:gd name="T57" fmla="*/ 32 h 144"/>
                  <a:gd name="T58" fmla="*/ 42 w 288"/>
                  <a:gd name="T59" fmla="*/ 22 h 144"/>
                  <a:gd name="T60" fmla="*/ 64 w 288"/>
                  <a:gd name="T61" fmla="*/ 12 h 144"/>
                  <a:gd name="T62" fmla="*/ 88 w 288"/>
                  <a:gd name="T63" fmla="*/ 6 h 144"/>
                  <a:gd name="T64" fmla="*/ 114 w 288"/>
                  <a:gd name="T65" fmla="*/ 2 h 144"/>
                  <a:gd name="T66" fmla="*/ 144 w 288"/>
                  <a:gd name="T67" fmla="*/ 0 h 144"/>
                  <a:gd name="T68" fmla="*/ 144 w 288"/>
                  <a:gd name="T69" fmla="*/ 0 h 144"/>
                  <a:gd name="T70" fmla="*/ 174 w 288"/>
                  <a:gd name="T71" fmla="*/ 2 h 144"/>
                  <a:gd name="T72" fmla="*/ 200 w 288"/>
                  <a:gd name="T73" fmla="*/ 6 h 144"/>
                  <a:gd name="T74" fmla="*/ 224 w 288"/>
                  <a:gd name="T75" fmla="*/ 12 h 144"/>
                  <a:gd name="T76" fmla="*/ 246 w 288"/>
                  <a:gd name="T77" fmla="*/ 22 h 144"/>
                  <a:gd name="T78" fmla="*/ 264 w 288"/>
                  <a:gd name="T79" fmla="*/ 32 h 144"/>
                  <a:gd name="T80" fmla="*/ 276 w 288"/>
                  <a:gd name="T81" fmla="*/ 44 h 144"/>
                  <a:gd name="T82" fmla="*/ 282 w 288"/>
                  <a:gd name="T83" fmla="*/ 50 h 144"/>
                  <a:gd name="T84" fmla="*/ 286 w 288"/>
                  <a:gd name="T85" fmla="*/ 58 h 144"/>
                  <a:gd name="T86" fmla="*/ 288 w 288"/>
                  <a:gd name="T87" fmla="*/ 64 h 144"/>
                  <a:gd name="T88" fmla="*/ 288 w 288"/>
                  <a:gd name="T89" fmla="*/ 72 h 144"/>
                  <a:gd name="T90" fmla="*/ 288 w 288"/>
                  <a:gd name="T91" fmla="*/ 72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88"/>
                  <a:gd name="T139" fmla="*/ 0 h 144"/>
                  <a:gd name="T140" fmla="*/ 288 w 288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88" h="144">
                    <a:moveTo>
                      <a:pt x="288" y="72"/>
                    </a:moveTo>
                    <a:lnTo>
                      <a:pt x="288" y="72"/>
                    </a:lnTo>
                    <a:lnTo>
                      <a:pt x="288" y="80"/>
                    </a:lnTo>
                    <a:lnTo>
                      <a:pt x="286" y="86"/>
                    </a:lnTo>
                    <a:lnTo>
                      <a:pt x="282" y="94"/>
                    </a:lnTo>
                    <a:lnTo>
                      <a:pt x="276" y="100"/>
                    </a:lnTo>
                    <a:lnTo>
                      <a:pt x="264" y="112"/>
                    </a:lnTo>
                    <a:lnTo>
                      <a:pt x="246" y="122"/>
                    </a:lnTo>
                    <a:lnTo>
                      <a:pt x="224" y="132"/>
                    </a:lnTo>
                    <a:lnTo>
                      <a:pt x="200" y="138"/>
                    </a:lnTo>
                    <a:lnTo>
                      <a:pt x="174" y="142"/>
                    </a:lnTo>
                    <a:lnTo>
                      <a:pt x="144" y="144"/>
                    </a:lnTo>
                    <a:lnTo>
                      <a:pt x="114" y="142"/>
                    </a:lnTo>
                    <a:lnTo>
                      <a:pt x="88" y="138"/>
                    </a:lnTo>
                    <a:lnTo>
                      <a:pt x="64" y="132"/>
                    </a:lnTo>
                    <a:lnTo>
                      <a:pt x="42" y="122"/>
                    </a:lnTo>
                    <a:lnTo>
                      <a:pt x="24" y="112"/>
                    </a:lnTo>
                    <a:lnTo>
                      <a:pt x="12" y="100"/>
                    </a:lnTo>
                    <a:lnTo>
                      <a:pt x="6" y="94"/>
                    </a:lnTo>
                    <a:lnTo>
                      <a:pt x="2" y="86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2" y="58"/>
                    </a:lnTo>
                    <a:lnTo>
                      <a:pt x="6" y="50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42" y="22"/>
                    </a:lnTo>
                    <a:lnTo>
                      <a:pt x="64" y="12"/>
                    </a:lnTo>
                    <a:lnTo>
                      <a:pt x="88" y="6"/>
                    </a:lnTo>
                    <a:lnTo>
                      <a:pt x="114" y="2"/>
                    </a:lnTo>
                    <a:lnTo>
                      <a:pt x="144" y="0"/>
                    </a:lnTo>
                    <a:lnTo>
                      <a:pt x="174" y="2"/>
                    </a:lnTo>
                    <a:lnTo>
                      <a:pt x="200" y="6"/>
                    </a:lnTo>
                    <a:lnTo>
                      <a:pt x="224" y="12"/>
                    </a:lnTo>
                    <a:lnTo>
                      <a:pt x="246" y="22"/>
                    </a:lnTo>
                    <a:lnTo>
                      <a:pt x="264" y="32"/>
                    </a:lnTo>
                    <a:lnTo>
                      <a:pt x="276" y="44"/>
                    </a:lnTo>
                    <a:lnTo>
                      <a:pt x="282" y="50"/>
                    </a:lnTo>
                    <a:lnTo>
                      <a:pt x="286" y="58"/>
                    </a:lnTo>
                    <a:lnTo>
                      <a:pt x="288" y="64"/>
                    </a:lnTo>
                    <a:lnTo>
                      <a:pt x="288" y="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3" name="Group 64"/>
          <p:cNvGrpSpPr>
            <a:grpSpLocks/>
          </p:cNvGrpSpPr>
          <p:nvPr/>
        </p:nvGrpSpPr>
        <p:grpSpPr bwMode="auto">
          <a:xfrm>
            <a:off x="2044702" y="2232606"/>
            <a:ext cx="957263" cy="2510875"/>
            <a:chOff x="4032" y="576"/>
            <a:chExt cx="1152" cy="4032"/>
          </a:xfrm>
        </p:grpSpPr>
        <p:sp>
          <p:nvSpPr>
            <p:cNvPr id="24" name="Freeform 65"/>
            <p:cNvSpPr>
              <a:spLocks/>
            </p:cNvSpPr>
            <p:nvPr/>
          </p:nvSpPr>
          <p:spPr bwMode="auto">
            <a:xfrm>
              <a:off x="4032" y="576"/>
              <a:ext cx="1152" cy="4032"/>
            </a:xfrm>
            <a:custGeom>
              <a:avLst/>
              <a:gdLst>
                <a:gd name="T0" fmla="*/ 576 w 1152"/>
                <a:gd name="T1" fmla="*/ 0 h 4032"/>
                <a:gd name="T2" fmla="*/ 460 w 1152"/>
                <a:gd name="T3" fmla="*/ 6 h 4032"/>
                <a:gd name="T4" fmla="*/ 352 w 1152"/>
                <a:gd name="T5" fmla="*/ 22 h 4032"/>
                <a:gd name="T6" fmla="*/ 254 w 1152"/>
                <a:gd name="T7" fmla="*/ 50 h 4032"/>
                <a:gd name="T8" fmla="*/ 168 w 1152"/>
                <a:gd name="T9" fmla="*/ 84 h 4032"/>
                <a:gd name="T10" fmla="*/ 98 w 1152"/>
                <a:gd name="T11" fmla="*/ 126 h 4032"/>
                <a:gd name="T12" fmla="*/ 46 w 1152"/>
                <a:gd name="T13" fmla="*/ 176 h 4032"/>
                <a:gd name="T14" fmla="*/ 18 w 1152"/>
                <a:gd name="T15" fmla="*/ 216 h 4032"/>
                <a:gd name="T16" fmla="*/ 6 w 1152"/>
                <a:gd name="T17" fmla="*/ 244 h 4032"/>
                <a:gd name="T18" fmla="*/ 0 w 1152"/>
                <a:gd name="T19" fmla="*/ 274 h 4032"/>
                <a:gd name="T20" fmla="*/ 0 w 1152"/>
                <a:gd name="T21" fmla="*/ 3744 h 4032"/>
                <a:gd name="T22" fmla="*/ 0 w 1152"/>
                <a:gd name="T23" fmla="*/ 3758 h 4032"/>
                <a:gd name="T24" fmla="*/ 6 w 1152"/>
                <a:gd name="T25" fmla="*/ 3788 h 4032"/>
                <a:gd name="T26" fmla="*/ 18 w 1152"/>
                <a:gd name="T27" fmla="*/ 3816 h 4032"/>
                <a:gd name="T28" fmla="*/ 46 w 1152"/>
                <a:gd name="T29" fmla="*/ 3856 h 4032"/>
                <a:gd name="T30" fmla="*/ 98 w 1152"/>
                <a:gd name="T31" fmla="*/ 3906 h 4032"/>
                <a:gd name="T32" fmla="*/ 168 w 1152"/>
                <a:gd name="T33" fmla="*/ 3948 h 4032"/>
                <a:gd name="T34" fmla="*/ 254 w 1152"/>
                <a:gd name="T35" fmla="*/ 3982 h 4032"/>
                <a:gd name="T36" fmla="*/ 352 w 1152"/>
                <a:gd name="T37" fmla="*/ 4010 h 4032"/>
                <a:gd name="T38" fmla="*/ 460 w 1152"/>
                <a:gd name="T39" fmla="*/ 4026 h 4032"/>
                <a:gd name="T40" fmla="*/ 576 w 1152"/>
                <a:gd name="T41" fmla="*/ 4032 h 4032"/>
                <a:gd name="T42" fmla="*/ 634 w 1152"/>
                <a:gd name="T43" fmla="*/ 4030 h 4032"/>
                <a:gd name="T44" fmla="*/ 748 w 1152"/>
                <a:gd name="T45" fmla="*/ 4020 h 4032"/>
                <a:gd name="T46" fmla="*/ 850 w 1152"/>
                <a:gd name="T47" fmla="*/ 3998 h 4032"/>
                <a:gd name="T48" fmla="*/ 942 w 1152"/>
                <a:gd name="T49" fmla="*/ 3966 h 4032"/>
                <a:gd name="T50" fmla="*/ 1020 w 1152"/>
                <a:gd name="T51" fmla="*/ 3928 h 4032"/>
                <a:gd name="T52" fmla="*/ 1082 w 1152"/>
                <a:gd name="T53" fmla="*/ 3882 h 4032"/>
                <a:gd name="T54" fmla="*/ 1126 w 1152"/>
                <a:gd name="T55" fmla="*/ 3830 h 4032"/>
                <a:gd name="T56" fmla="*/ 1140 w 1152"/>
                <a:gd name="T57" fmla="*/ 3802 h 4032"/>
                <a:gd name="T58" fmla="*/ 1150 w 1152"/>
                <a:gd name="T59" fmla="*/ 3774 h 4032"/>
                <a:gd name="T60" fmla="*/ 1152 w 1152"/>
                <a:gd name="T61" fmla="*/ 3744 h 4032"/>
                <a:gd name="T62" fmla="*/ 1152 w 1152"/>
                <a:gd name="T63" fmla="*/ 288 h 4032"/>
                <a:gd name="T64" fmla="*/ 1150 w 1152"/>
                <a:gd name="T65" fmla="*/ 258 h 4032"/>
                <a:gd name="T66" fmla="*/ 1140 w 1152"/>
                <a:gd name="T67" fmla="*/ 230 h 4032"/>
                <a:gd name="T68" fmla="*/ 1126 w 1152"/>
                <a:gd name="T69" fmla="*/ 202 h 4032"/>
                <a:gd name="T70" fmla="*/ 1082 w 1152"/>
                <a:gd name="T71" fmla="*/ 150 h 4032"/>
                <a:gd name="T72" fmla="*/ 1020 w 1152"/>
                <a:gd name="T73" fmla="*/ 104 h 4032"/>
                <a:gd name="T74" fmla="*/ 942 w 1152"/>
                <a:gd name="T75" fmla="*/ 66 h 4032"/>
                <a:gd name="T76" fmla="*/ 850 w 1152"/>
                <a:gd name="T77" fmla="*/ 34 h 4032"/>
                <a:gd name="T78" fmla="*/ 748 w 1152"/>
                <a:gd name="T79" fmla="*/ 12 h 4032"/>
                <a:gd name="T80" fmla="*/ 634 w 1152"/>
                <a:gd name="T81" fmla="*/ 2 h 4032"/>
                <a:gd name="T82" fmla="*/ 576 w 1152"/>
                <a:gd name="T8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52" h="4032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3744"/>
                  </a:lnTo>
                  <a:lnTo>
                    <a:pt x="0" y="3744"/>
                  </a:lnTo>
                  <a:lnTo>
                    <a:pt x="0" y="3758"/>
                  </a:lnTo>
                  <a:lnTo>
                    <a:pt x="2" y="3774"/>
                  </a:lnTo>
                  <a:lnTo>
                    <a:pt x="6" y="3788"/>
                  </a:lnTo>
                  <a:lnTo>
                    <a:pt x="12" y="3802"/>
                  </a:lnTo>
                  <a:lnTo>
                    <a:pt x="18" y="3816"/>
                  </a:lnTo>
                  <a:lnTo>
                    <a:pt x="26" y="3830"/>
                  </a:lnTo>
                  <a:lnTo>
                    <a:pt x="46" y="3856"/>
                  </a:lnTo>
                  <a:lnTo>
                    <a:pt x="70" y="3882"/>
                  </a:lnTo>
                  <a:lnTo>
                    <a:pt x="98" y="3906"/>
                  </a:lnTo>
                  <a:lnTo>
                    <a:pt x="132" y="3928"/>
                  </a:lnTo>
                  <a:lnTo>
                    <a:pt x="168" y="3948"/>
                  </a:lnTo>
                  <a:lnTo>
                    <a:pt x="210" y="3966"/>
                  </a:lnTo>
                  <a:lnTo>
                    <a:pt x="254" y="3982"/>
                  </a:lnTo>
                  <a:lnTo>
                    <a:pt x="302" y="3998"/>
                  </a:lnTo>
                  <a:lnTo>
                    <a:pt x="352" y="4010"/>
                  </a:lnTo>
                  <a:lnTo>
                    <a:pt x="404" y="4020"/>
                  </a:lnTo>
                  <a:lnTo>
                    <a:pt x="460" y="4026"/>
                  </a:lnTo>
                  <a:lnTo>
                    <a:pt x="518" y="4030"/>
                  </a:lnTo>
                  <a:lnTo>
                    <a:pt x="576" y="4032"/>
                  </a:lnTo>
                  <a:lnTo>
                    <a:pt x="576" y="4032"/>
                  </a:lnTo>
                  <a:lnTo>
                    <a:pt x="634" y="4030"/>
                  </a:lnTo>
                  <a:lnTo>
                    <a:pt x="692" y="4026"/>
                  </a:lnTo>
                  <a:lnTo>
                    <a:pt x="748" y="4020"/>
                  </a:lnTo>
                  <a:lnTo>
                    <a:pt x="800" y="4010"/>
                  </a:lnTo>
                  <a:lnTo>
                    <a:pt x="850" y="3998"/>
                  </a:lnTo>
                  <a:lnTo>
                    <a:pt x="898" y="3982"/>
                  </a:lnTo>
                  <a:lnTo>
                    <a:pt x="942" y="3966"/>
                  </a:lnTo>
                  <a:lnTo>
                    <a:pt x="984" y="3948"/>
                  </a:lnTo>
                  <a:lnTo>
                    <a:pt x="1020" y="3928"/>
                  </a:lnTo>
                  <a:lnTo>
                    <a:pt x="1054" y="3906"/>
                  </a:lnTo>
                  <a:lnTo>
                    <a:pt x="1082" y="3882"/>
                  </a:lnTo>
                  <a:lnTo>
                    <a:pt x="1106" y="3856"/>
                  </a:lnTo>
                  <a:lnTo>
                    <a:pt x="1126" y="3830"/>
                  </a:lnTo>
                  <a:lnTo>
                    <a:pt x="1134" y="3816"/>
                  </a:lnTo>
                  <a:lnTo>
                    <a:pt x="1140" y="3802"/>
                  </a:lnTo>
                  <a:lnTo>
                    <a:pt x="1146" y="3788"/>
                  </a:lnTo>
                  <a:lnTo>
                    <a:pt x="1150" y="3774"/>
                  </a:lnTo>
                  <a:lnTo>
                    <a:pt x="1152" y="3758"/>
                  </a:lnTo>
                  <a:lnTo>
                    <a:pt x="1152" y="3744"/>
                  </a:lnTo>
                  <a:lnTo>
                    <a:pt x="1152" y="288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5" name="Freeform 66"/>
            <p:cNvSpPr>
              <a:spLocks/>
            </p:cNvSpPr>
            <p:nvPr/>
          </p:nvSpPr>
          <p:spPr bwMode="auto">
            <a:xfrm>
              <a:off x="4032" y="576"/>
              <a:ext cx="1152" cy="576"/>
            </a:xfrm>
            <a:custGeom>
              <a:avLst/>
              <a:gdLst>
                <a:gd name="T0" fmla="*/ 1152 w 1152"/>
                <a:gd name="T1" fmla="*/ 288 h 576"/>
                <a:gd name="T2" fmla="*/ 1150 w 1152"/>
                <a:gd name="T3" fmla="*/ 318 h 576"/>
                <a:gd name="T4" fmla="*/ 1140 w 1152"/>
                <a:gd name="T5" fmla="*/ 346 h 576"/>
                <a:gd name="T6" fmla="*/ 1126 w 1152"/>
                <a:gd name="T7" fmla="*/ 374 h 576"/>
                <a:gd name="T8" fmla="*/ 1082 w 1152"/>
                <a:gd name="T9" fmla="*/ 426 h 576"/>
                <a:gd name="T10" fmla="*/ 1020 w 1152"/>
                <a:gd name="T11" fmla="*/ 472 h 576"/>
                <a:gd name="T12" fmla="*/ 942 w 1152"/>
                <a:gd name="T13" fmla="*/ 510 h 576"/>
                <a:gd name="T14" fmla="*/ 850 w 1152"/>
                <a:gd name="T15" fmla="*/ 542 h 576"/>
                <a:gd name="T16" fmla="*/ 748 w 1152"/>
                <a:gd name="T17" fmla="*/ 564 h 576"/>
                <a:gd name="T18" fmla="*/ 634 w 1152"/>
                <a:gd name="T19" fmla="*/ 574 h 576"/>
                <a:gd name="T20" fmla="*/ 576 w 1152"/>
                <a:gd name="T21" fmla="*/ 576 h 576"/>
                <a:gd name="T22" fmla="*/ 460 w 1152"/>
                <a:gd name="T23" fmla="*/ 570 h 576"/>
                <a:gd name="T24" fmla="*/ 352 w 1152"/>
                <a:gd name="T25" fmla="*/ 554 h 576"/>
                <a:gd name="T26" fmla="*/ 254 w 1152"/>
                <a:gd name="T27" fmla="*/ 526 h 576"/>
                <a:gd name="T28" fmla="*/ 168 w 1152"/>
                <a:gd name="T29" fmla="*/ 492 h 576"/>
                <a:gd name="T30" fmla="*/ 98 w 1152"/>
                <a:gd name="T31" fmla="*/ 450 h 576"/>
                <a:gd name="T32" fmla="*/ 46 w 1152"/>
                <a:gd name="T33" fmla="*/ 400 h 576"/>
                <a:gd name="T34" fmla="*/ 18 w 1152"/>
                <a:gd name="T35" fmla="*/ 360 h 576"/>
                <a:gd name="T36" fmla="*/ 6 w 1152"/>
                <a:gd name="T37" fmla="*/ 332 h 576"/>
                <a:gd name="T38" fmla="*/ 0 w 1152"/>
                <a:gd name="T39" fmla="*/ 302 h 576"/>
                <a:gd name="T40" fmla="*/ 0 w 1152"/>
                <a:gd name="T41" fmla="*/ 288 h 576"/>
                <a:gd name="T42" fmla="*/ 2 w 1152"/>
                <a:gd name="T43" fmla="*/ 258 h 576"/>
                <a:gd name="T44" fmla="*/ 12 w 1152"/>
                <a:gd name="T45" fmla="*/ 230 h 576"/>
                <a:gd name="T46" fmla="*/ 26 w 1152"/>
                <a:gd name="T47" fmla="*/ 202 h 576"/>
                <a:gd name="T48" fmla="*/ 70 w 1152"/>
                <a:gd name="T49" fmla="*/ 150 h 576"/>
                <a:gd name="T50" fmla="*/ 132 w 1152"/>
                <a:gd name="T51" fmla="*/ 104 h 576"/>
                <a:gd name="T52" fmla="*/ 210 w 1152"/>
                <a:gd name="T53" fmla="*/ 66 h 576"/>
                <a:gd name="T54" fmla="*/ 302 w 1152"/>
                <a:gd name="T55" fmla="*/ 34 h 576"/>
                <a:gd name="T56" fmla="*/ 404 w 1152"/>
                <a:gd name="T57" fmla="*/ 12 h 576"/>
                <a:gd name="T58" fmla="*/ 518 w 1152"/>
                <a:gd name="T59" fmla="*/ 2 h 576"/>
                <a:gd name="T60" fmla="*/ 576 w 1152"/>
                <a:gd name="T61" fmla="*/ 0 h 576"/>
                <a:gd name="T62" fmla="*/ 692 w 1152"/>
                <a:gd name="T63" fmla="*/ 6 h 576"/>
                <a:gd name="T64" fmla="*/ 800 w 1152"/>
                <a:gd name="T65" fmla="*/ 22 h 576"/>
                <a:gd name="T66" fmla="*/ 898 w 1152"/>
                <a:gd name="T67" fmla="*/ 50 h 576"/>
                <a:gd name="T68" fmla="*/ 984 w 1152"/>
                <a:gd name="T69" fmla="*/ 84 h 576"/>
                <a:gd name="T70" fmla="*/ 1054 w 1152"/>
                <a:gd name="T71" fmla="*/ 126 h 576"/>
                <a:gd name="T72" fmla="*/ 1106 w 1152"/>
                <a:gd name="T73" fmla="*/ 176 h 576"/>
                <a:gd name="T74" fmla="*/ 1134 w 1152"/>
                <a:gd name="T75" fmla="*/ 216 h 576"/>
                <a:gd name="T76" fmla="*/ 1146 w 1152"/>
                <a:gd name="T77" fmla="*/ 244 h 576"/>
                <a:gd name="T78" fmla="*/ 1152 w 1152"/>
                <a:gd name="T79" fmla="*/ 274 h 576"/>
                <a:gd name="T80" fmla="*/ 1152 w 1152"/>
                <a:gd name="T81" fmla="*/ 288 h 5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2"/>
                <a:gd name="T124" fmla="*/ 0 h 576"/>
                <a:gd name="T125" fmla="*/ 1152 w 1152"/>
                <a:gd name="T126" fmla="*/ 576 h 5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2" h="576">
                  <a:moveTo>
                    <a:pt x="1152" y="288"/>
                  </a:moveTo>
                  <a:lnTo>
                    <a:pt x="1152" y="288"/>
                  </a:lnTo>
                  <a:lnTo>
                    <a:pt x="1152" y="302"/>
                  </a:lnTo>
                  <a:lnTo>
                    <a:pt x="1150" y="318"/>
                  </a:lnTo>
                  <a:lnTo>
                    <a:pt x="1146" y="332"/>
                  </a:lnTo>
                  <a:lnTo>
                    <a:pt x="1140" y="346"/>
                  </a:lnTo>
                  <a:lnTo>
                    <a:pt x="1134" y="360"/>
                  </a:lnTo>
                  <a:lnTo>
                    <a:pt x="1126" y="374"/>
                  </a:lnTo>
                  <a:lnTo>
                    <a:pt x="1106" y="400"/>
                  </a:lnTo>
                  <a:lnTo>
                    <a:pt x="1082" y="426"/>
                  </a:lnTo>
                  <a:lnTo>
                    <a:pt x="1054" y="450"/>
                  </a:lnTo>
                  <a:lnTo>
                    <a:pt x="1020" y="472"/>
                  </a:lnTo>
                  <a:lnTo>
                    <a:pt x="984" y="492"/>
                  </a:lnTo>
                  <a:lnTo>
                    <a:pt x="942" y="510"/>
                  </a:lnTo>
                  <a:lnTo>
                    <a:pt x="898" y="526"/>
                  </a:lnTo>
                  <a:lnTo>
                    <a:pt x="850" y="542"/>
                  </a:lnTo>
                  <a:lnTo>
                    <a:pt x="800" y="554"/>
                  </a:lnTo>
                  <a:lnTo>
                    <a:pt x="748" y="564"/>
                  </a:lnTo>
                  <a:lnTo>
                    <a:pt x="692" y="570"/>
                  </a:lnTo>
                  <a:lnTo>
                    <a:pt x="634" y="574"/>
                  </a:lnTo>
                  <a:lnTo>
                    <a:pt x="576" y="576"/>
                  </a:lnTo>
                  <a:lnTo>
                    <a:pt x="518" y="574"/>
                  </a:lnTo>
                  <a:lnTo>
                    <a:pt x="460" y="570"/>
                  </a:lnTo>
                  <a:lnTo>
                    <a:pt x="404" y="564"/>
                  </a:lnTo>
                  <a:lnTo>
                    <a:pt x="352" y="554"/>
                  </a:lnTo>
                  <a:lnTo>
                    <a:pt x="302" y="542"/>
                  </a:lnTo>
                  <a:lnTo>
                    <a:pt x="254" y="526"/>
                  </a:lnTo>
                  <a:lnTo>
                    <a:pt x="210" y="510"/>
                  </a:lnTo>
                  <a:lnTo>
                    <a:pt x="168" y="492"/>
                  </a:lnTo>
                  <a:lnTo>
                    <a:pt x="132" y="472"/>
                  </a:lnTo>
                  <a:lnTo>
                    <a:pt x="98" y="450"/>
                  </a:lnTo>
                  <a:lnTo>
                    <a:pt x="70" y="426"/>
                  </a:lnTo>
                  <a:lnTo>
                    <a:pt x="46" y="400"/>
                  </a:lnTo>
                  <a:lnTo>
                    <a:pt x="26" y="374"/>
                  </a:lnTo>
                  <a:lnTo>
                    <a:pt x="18" y="360"/>
                  </a:lnTo>
                  <a:lnTo>
                    <a:pt x="12" y="346"/>
                  </a:lnTo>
                  <a:lnTo>
                    <a:pt x="6" y="332"/>
                  </a:lnTo>
                  <a:lnTo>
                    <a:pt x="2" y="318"/>
                  </a:lnTo>
                  <a:lnTo>
                    <a:pt x="0" y="302"/>
                  </a:lnTo>
                  <a:lnTo>
                    <a:pt x="0" y="288"/>
                  </a:lnTo>
                  <a:lnTo>
                    <a:pt x="0" y="274"/>
                  </a:lnTo>
                  <a:lnTo>
                    <a:pt x="2" y="258"/>
                  </a:lnTo>
                  <a:lnTo>
                    <a:pt x="6" y="244"/>
                  </a:lnTo>
                  <a:lnTo>
                    <a:pt x="12" y="230"/>
                  </a:lnTo>
                  <a:lnTo>
                    <a:pt x="18" y="216"/>
                  </a:lnTo>
                  <a:lnTo>
                    <a:pt x="26" y="202"/>
                  </a:lnTo>
                  <a:lnTo>
                    <a:pt x="46" y="176"/>
                  </a:lnTo>
                  <a:lnTo>
                    <a:pt x="70" y="150"/>
                  </a:lnTo>
                  <a:lnTo>
                    <a:pt x="98" y="126"/>
                  </a:lnTo>
                  <a:lnTo>
                    <a:pt x="132" y="104"/>
                  </a:lnTo>
                  <a:lnTo>
                    <a:pt x="168" y="84"/>
                  </a:lnTo>
                  <a:lnTo>
                    <a:pt x="210" y="66"/>
                  </a:lnTo>
                  <a:lnTo>
                    <a:pt x="254" y="50"/>
                  </a:lnTo>
                  <a:lnTo>
                    <a:pt x="302" y="34"/>
                  </a:lnTo>
                  <a:lnTo>
                    <a:pt x="352" y="22"/>
                  </a:lnTo>
                  <a:lnTo>
                    <a:pt x="404" y="12"/>
                  </a:lnTo>
                  <a:lnTo>
                    <a:pt x="460" y="6"/>
                  </a:lnTo>
                  <a:lnTo>
                    <a:pt x="518" y="2"/>
                  </a:lnTo>
                  <a:lnTo>
                    <a:pt x="576" y="0"/>
                  </a:lnTo>
                  <a:lnTo>
                    <a:pt x="634" y="2"/>
                  </a:lnTo>
                  <a:lnTo>
                    <a:pt x="692" y="6"/>
                  </a:lnTo>
                  <a:lnTo>
                    <a:pt x="748" y="12"/>
                  </a:lnTo>
                  <a:lnTo>
                    <a:pt x="800" y="22"/>
                  </a:lnTo>
                  <a:lnTo>
                    <a:pt x="850" y="34"/>
                  </a:lnTo>
                  <a:lnTo>
                    <a:pt x="898" y="50"/>
                  </a:lnTo>
                  <a:lnTo>
                    <a:pt x="942" y="66"/>
                  </a:lnTo>
                  <a:lnTo>
                    <a:pt x="984" y="84"/>
                  </a:lnTo>
                  <a:lnTo>
                    <a:pt x="1020" y="104"/>
                  </a:lnTo>
                  <a:lnTo>
                    <a:pt x="1054" y="126"/>
                  </a:lnTo>
                  <a:lnTo>
                    <a:pt x="1082" y="150"/>
                  </a:lnTo>
                  <a:lnTo>
                    <a:pt x="1106" y="176"/>
                  </a:lnTo>
                  <a:lnTo>
                    <a:pt x="1126" y="202"/>
                  </a:lnTo>
                  <a:lnTo>
                    <a:pt x="1134" y="216"/>
                  </a:lnTo>
                  <a:lnTo>
                    <a:pt x="1140" y="230"/>
                  </a:lnTo>
                  <a:lnTo>
                    <a:pt x="1146" y="244"/>
                  </a:lnTo>
                  <a:lnTo>
                    <a:pt x="1150" y="258"/>
                  </a:lnTo>
                  <a:lnTo>
                    <a:pt x="1152" y="274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67"/>
            <p:cNvSpPr>
              <a:spLocks/>
            </p:cNvSpPr>
            <p:nvPr/>
          </p:nvSpPr>
          <p:spPr bwMode="auto">
            <a:xfrm>
              <a:off x="4464" y="649"/>
              <a:ext cx="288" cy="216"/>
            </a:xfrm>
            <a:custGeom>
              <a:avLst/>
              <a:gdLst>
                <a:gd name="T0" fmla="*/ 144 w 288"/>
                <a:gd name="T1" fmla="*/ 0 h 216"/>
                <a:gd name="T2" fmla="*/ 144 w 288"/>
                <a:gd name="T3" fmla="*/ 0 h 216"/>
                <a:gd name="T4" fmla="*/ 114 w 288"/>
                <a:gd name="T5" fmla="*/ 2 h 216"/>
                <a:gd name="T6" fmla="*/ 88 w 288"/>
                <a:gd name="T7" fmla="*/ 6 h 216"/>
                <a:gd name="T8" fmla="*/ 64 w 288"/>
                <a:gd name="T9" fmla="*/ 12 h 216"/>
                <a:gd name="T10" fmla="*/ 42 w 288"/>
                <a:gd name="T11" fmla="*/ 22 h 216"/>
                <a:gd name="T12" fmla="*/ 24 w 288"/>
                <a:gd name="T13" fmla="*/ 32 h 216"/>
                <a:gd name="T14" fmla="*/ 12 w 288"/>
                <a:gd name="T15" fmla="*/ 44 h 216"/>
                <a:gd name="T16" fmla="*/ 6 w 288"/>
                <a:gd name="T17" fmla="*/ 50 h 216"/>
                <a:gd name="T18" fmla="*/ 2 w 288"/>
                <a:gd name="T19" fmla="*/ 58 h 216"/>
                <a:gd name="T20" fmla="*/ 0 w 288"/>
                <a:gd name="T21" fmla="*/ 64 h 216"/>
                <a:gd name="T22" fmla="*/ 0 w 288"/>
                <a:gd name="T23" fmla="*/ 72 h 216"/>
                <a:gd name="T24" fmla="*/ 0 w 288"/>
                <a:gd name="T25" fmla="*/ 144 h 216"/>
                <a:gd name="T26" fmla="*/ 0 w 288"/>
                <a:gd name="T27" fmla="*/ 144 h 216"/>
                <a:gd name="T28" fmla="*/ 0 w 288"/>
                <a:gd name="T29" fmla="*/ 152 h 216"/>
                <a:gd name="T30" fmla="*/ 2 w 288"/>
                <a:gd name="T31" fmla="*/ 158 h 216"/>
                <a:gd name="T32" fmla="*/ 6 w 288"/>
                <a:gd name="T33" fmla="*/ 166 h 216"/>
                <a:gd name="T34" fmla="*/ 12 w 288"/>
                <a:gd name="T35" fmla="*/ 172 h 216"/>
                <a:gd name="T36" fmla="*/ 24 w 288"/>
                <a:gd name="T37" fmla="*/ 184 h 216"/>
                <a:gd name="T38" fmla="*/ 42 w 288"/>
                <a:gd name="T39" fmla="*/ 194 h 216"/>
                <a:gd name="T40" fmla="*/ 64 w 288"/>
                <a:gd name="T41" fmla="*/ 204 h 216"/>
                <a:gd name="T42" fmla="*/ 88 w 288"/>
                <a:gd name="T43" fmla="*/ 210 h 216"/>
                <a:gd name="T44" fmla="*/ 114 w 288"/>
                <a:gd name="T45" fmla="*/ 214 h 216"/>
                <a:gd name="T46" fmla="*/ 144 w 288"/>
                <a:gd name="T47" fmla="*/ 216 h 216"/>
                <a:gd name="T48" fmla="*/ 144 w 288"/>
                <a:gd name="T49" fmla="*/ 216 h 216"/>
                <a:gd name="T50" fmla="*/ 174 w 288"/>
                <a:gd name="T51" fmla="*/ 214 h 216"/>
                <a:gd name="T52" fmla="*/ 200 w 288"/>
                <a:gd name="T53" fmla="*/ 210 h 216"/>
                <a:gd name="T54" fmla="*/ 224 w 288"/>
                <a:gd name="T55" fmla="*/ 204 h 216"/>
                <a:gd name="T56" fmla="*/ 246 w 288"/>
                <a:gd name="T57" fmla="*/ 194 h 216"/>
                <a:gd name="T58" fmla="*/ 264 w 288"/>
                <a:gd name="T59" fmla="*/ 184 h 216"/>
                <a:gd name="T60" fmla="*/ 276 w 288"/>
                <a:gd name="T61" fmla="*/ 172 h 216"/>
                <a:gd name="T62" fmla="*/ 282 w 288"/>
                <a:gd name="T63" fmla="*/ 166 h 216"/>
                <a:gd name="T64" fmla="*/ 286 w 288"/>
                <a:gd name="T65" fmla="*/ 158 h 216"/>
                <a:gd name="T66" fmla="*/ 288 w 288"/>
                <a:gd name="T67" fmla="*/ 152 h 216"/>
                <a:gd name="T68" fmla="*/ 288 w 288"/>
                <a:gd name="T69" fmla="*/ 144 h 216"/>
                <a:gd name="T70" fmla="*/ 288 w 288"/>
                <a:gd name="T71" fmla="*/ 72 h 216"/>
                <a:gd name="T72" fmla="*/ 288 w 288"/>
                <a:gd name="T73" fmla="*/ 72 h 216"/>
                <a:gd name="T74" fmla="*/ 288 w 288"/>
                <a:gd name="T75" fmla="*/ 64 h 216"/>
                <a:gd name="T76" fmla="*/ 286 w 288"/>
                <a:gd name="T77" fmla="*/ 58 h 216"/>
                <a:gd name="T78" fmla="*/ 282 w 288"/>
                <a:gd name="T79" fmla="*/ 50 h 216"/>
                <a:gd name="T80" fmla="*/ 276 w 288"/>
                <a:gd name="T81" fmla="*/ 44 h 216"/>
                <a:gd name="T82" fmla="*/ 264 w 288"/>
                <a:gd name="T83" fmla="*/ 32 h 216"/>
                <a:gd name="T84" fmla="*/ 246 w 288"/>
                <a:gd name="T85" fmla="*/ 22 h 216"/>
                <a:gd name="T86" fmla="*/ 224 w 288"/>
                <a:gd name="T87" fmla="*/ 12 h 216"/>
                <a:gd name="T88" fmla="*/ 200 w 288"/>
                <a:gd name="T89" fmla="*/ 6 h 216"/>
                <a:gd name="T90" fmla="*/ 174 w 288"/>
                <a:gd name="T91" fmla="*/ 2 h 216"/>
                <a:gd name="T92" fmla="*/ 144 w 288"/>
                <a:gd name="T93" fmla="*/ 0 h 216"/>
                <a:gd name="T94" fmla="*/ 144 w 288"/>
                <a:gd name="T9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8" h="216">
                  <a:moveTo>
                    <a:pt x="144" y="0"/>
                  </a:moveTo>
                  <a:lnTo>
                    <a:pt x="144" y="0"/>
                  </a:lnTo>
                  <a:lnTo>
                    <a:pt x="114" y="2"/>
                  </a:lnTo>
                  <a:lnTo>
                    <a:pt x="88" y="6"/>
                  </a:lnTo>
                  <a:lnTo>
                    <a:pt x="64" y="12"/>
                  </a:lnTo>
                  <a:lnTo>
                    <a:pt x="42" y="22"/>
                  </a:lnTo>
                  <a:lnTo>
                    <a:pt x="24" y="32"/>
                  </a:lnTo>
                  <a:lnTo>
                    <a:pt x="12" y="44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2" y="158"/>
                  </a:lnTo>
                  <a:lnTo>
                    <a:pt x="6" y="166"/>
                  </a:lnTo>
                  <a:lnTo>
                    <a:pt x="12" y="172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64" y="204"/>
                  </a:lnTo>
                  <a:lnTo>
                    <a:pt x="88" y="210"/>
                  </a:lnTo>
                  <a:lnTo>
                    <a:pt x="114" y="214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74" y="214"/>
                  </a:lnTo>
                  <a:lnTo>
                    <a:pt x="200" y="210"/>
                  </a:lnTo>
                  <a:lnTo>
                    <a:pt x="224" y="204"/>
                  </a:lnTo>
                  <a:lnTo>
                    <a:pt x="246" y="194"/>
                  </a:lnTo>
                  <a:lnTo>
                    <a:pt x="264" y="184"/>
                  </a:lnTo>
                  <a:lnTo>
                    <a:pt x="276" y="172"/>
                  </a:lnTo>
                  <a:lnTo>
                    <a:pt x="282" y="166"/>
                  </a:lnTo>
                  <a:lnTo>
                    <a:pt x="286" y="158"/>
                  </a:lnTo>
                  <a:lnTo>
                    <a:pt x="288" y="152"/>
                  </a:lnTo>
                  <a:lnTo>
                    <a:pt x="288" y="144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8" y="64"/>
                  </a:lnTo>
                  <a:lnTo>
                    <a:pt x="286" y="58"/>
                  </a:lnTo>
                  <a:lnTo>
                    <a:pt x="282" y="50"/>
                  </a:lnTo>
                  <a:lnTo>
                    <a:pt x="276" y="44"/>
                  </a:lnTo>
                  <a:lnTo>
                    <a:pt x="264" y="32"/>
                  </a:lnTo>
                  <a:lnTo>
                    <a:pt x="246" y="22"/>
                  </a:lnTo>
                  <a:lnTo>
                    <a:pt x="224" y="12"/>
                  </a:lnTo>
                  <a:lnTo>
                    <a:pt x="200" y="6"/>
                  </a:lnTo>
                  <a:lnTo>
                    <a:pt x="174" y="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7" name="Freeform 68"/>
            <p:cNvSpPr>
              <a:spLocks/>
            </p:cNvSpPr>
            <p:nvPr/>
          </p:nvSpPr>
          <p:spPr bwMode="auto">
            <a:xfrm>
              <a:off x="4464" y="648"/>
              <a:ext cx="288" cy="144"/>
            </a:xfrm>
            <a:custGeom>
              <a:avLst/>
              <a:gdLst>
                <a:gd name="T0" fmla="*/ 288 w 288"/>
                <a:gd name="T1" fmla="*/ 72 h 144"/>
                <a:gd name="T2" fmla="*/ 288 w 288"/>
                <a:gd name="T3" fmla="*/ 72 h 144"/>
                <a:gd name="T4" fmla="*/ 288 w 288"/>
                <a:gd name="T5" fmla="*/ 80 h 144"/>
                <a:gd name="T6" fmla="*/ 286 w 288"/>
                <a:gd name="T7" fmla="*/ 86 h 144"/>
                <a:gd name="T8" fmla="*/ 282 w 288"/>
                <a:gd name="T9" fmla="*/ 94 h 144"/>
                <a:gd name="T10" fmla="*/ 276 w 288"/>
                <a:gd name="T11" fmla="*/ 100 h 144"/>
                <a:gd name="T12" fmla="*/ 264 w 288"/>
                <a:gd name="T13" fmla="*/ 112 h 144"/>
                <a:gd name="T14" fmla="*/ 246 w 288"/>
                <a:gd name="T15" fmla="*/ 122 h 144"/>
                <a:gd name="T16" fmla="*/ 224 w 288"/>
                <a:gd name="T17" fmla="*/ 132 h 144"/>
                <a:gd name="T18" fmla="*/ 200 w 288"/>
                <a:gd name="T19" fmla="*/ 138 h 144"/>
                <a:gd name="T20" fmla="*/ 174 w 288"/>
                <a:gd name="T21" fmla="*/ 142 h 144"/>
                <a:gd name="T22" fmla="*/ 144 w 288"/>
                <a:gd name="T23" fmla="*/ 144 h 144"/>
                <a:gd name="T24" fmla="*/ 144 w 288"/>
                <a:gd name="T25" fmla="*/ 144 h 144"/>
                <a:gd name="T26" fmla="*/ 114 w 288"/>
                <a:gd name="T27" fmla="*/ 142 h 144"/>
                <a:gd name="T28" fmla="*/ 88 w 288"/>
                <a:gd name="T29" fmla="*/ 138 h 144"/>
                <a:gd name="T30" fmla="*/ 64 w 288"/>
                <a:gd name="T31" fmla="*/ 132 h 144"/>
                <a:gd name="T32" fmla="*/ 42 w 288"/>
                <a:gd name="T33" fmla="*/ 122 h 144"/>
                <a:gd name="T34" fmla="*/ 24 w 288"/>
                <a:gd name="T35" fmla="*/ 112 h 144"/>
                <a:gd name="T36" fmla="*/ 12 w 288"/>
                <a:gd name="T37" fmla="*/ 100 h 144"/>
                <a:gd name="T38" fmla="*/ 6 w 288"/>
                <a:gd name="T39" fmla="*/ 94 h 144"/>
                <a:gd name="T40" fmla="*/ 2 w 288"/>
                <a:gd name="T41" fmla="*/ 86 h 144"/>
                <a:gd name="T42" fmla="*/ 0 w 288"/>
                <a:gd name="T43" fmla="*/ 80 h 144"/>
                <a:gd name="T44" fmla="*/ 0 w 288"/>
                <a:gd name="T45" fmla="*/ 72 h 144"/>
                <a:gd name="T46" fmla="*/ 0 w 288"/>
                <a:gd name="T47" fmla="*/ 72 h 144"/>
                <a:gd name="T48" fmla="*/ 0 w 288"/>
                <a:gd name="T49" fmla="*/ 64 h 144"/>
                <a:gd name="T50" fmla="*/ 2 w 288"/>
                <a:gd name="T51" fmla="*/ 58 h 144"/>
                <a:gd name="T52" fmla="*/ 6 w 288"/>
                <a:gd name="T53" fmla="*/ 50 h 144"/>
                <a:gd name="T54" fmla="*/ 12 w 288"/>
                <a:gd name="T55" fmla="*/ 44 h 144"/>
                <a:gd name="T56" fmla="*/ 24 w 288"/>
                <a:gd name="T57" fmla="*/ 32 h 144"/>
                <a:gd name="T58" fmla="*/ 42 w 288"/>
                <a:gd name="T59" fmla="*/ 22 h 144"/>
                <a:gd name="T60" fmla="*/ 64 w 288"/>
                <a:gd name="T61" fmla="*/ 12 h 144"/>
                <a:gd name="T62" fmla="*/ 88 w 288"/>
                <a:gd name="T63" fmla="*/ 6 h 144"/>
                <a:gd name="T64" fmla="*/ 114 w 288"/>
                <a:gd name="T65" fmla="*/ 2 h 144"/>
                <a:gd name="T66" fmla="*/ 144 w 288"/>
                <a:gd name="T67" fmla="*/ 0 h 144"/>
                <a:gd name="T68" fmla="*/ 144 w 288"/>
                <a:gd name="T69" fmla="*/ 0 h 144"/>
                <a:gd name="T70" fmla="*/ 174 w 288"/>
                <a:gd name="T71" fmla="*/ 2 h 144"/>
                <a:gd name="T72" fmla="*/ 200 w 288"/>
                <a:gd name="T73" fmla="*/ 6 h 144"/>
                <a:gd name="T74" fmla="*/ 224 w 288"/>
                <a:gd name="T75" fmla="*/ 12 h 144"/>
                <a:gd name="T76" fmla="*/ 246 w 288"/>
                <a:gd name="T77" fmla="*/ 22 h 144"/>
                <a:gd name="T78" fmla="*/ 264 w 288"/>
                <a:gd name="T79" fmla="*/ 32 h 144"/>
                <a:gd name="T80" fmla="*/ 276 w 288"/>
                <a:gd name="T81" fmla="*/ 44 h 144"/>
                <a:gd name="T82" fmla="*/ 282 w 288"/>
                <a:gd name="T83" fmla="*/ 50 h 144"/>
                <a:gd name="T84" fmla="*/ 286 w 288"/>
                <a:gd name="T85" fmla="*/ 58 h 144"/>
                <a:gd name="T86" fmla="*/ 288 w 288"/>
                <a:gd name="T87" fmla="*/ 64 h 144"/>
                <a:gd name="T88" fmla="*/ 288 w 288"/>
                <a:gd name="T89" fmla="*/ 72 h 144"/>
                <a:gd name="T90" fmla="*/ 288 w 288"/>
                <a:gd name="T91" fmla="*/ 72 h 1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8"/>
                <a:gd name="T139" fmla="*/ 0 h 144"/>
                <a:gd name="T140" fmla="*/ 288 w 288"/>
                <a:gd name="T141" fmla="*/ 144 h 14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8" h="144">
                  <a:moveTo>
                    <a:pt x="288" y="72"/>
                  </a:moveTo>
                  <a:lnTo>
                    <a:pt x="288" y="72"/>
                  </a:lnTo>
                  <a:lnTo>
                    <a:pt x="288" y="80"/>
                  </a:lnTo>
                  <a:lnTo>
                    <a:pt x="286" y="86"/>
                  </a:lnTo>
                  <a:lnTo>
                    <a:pt x="282" y="94"/>
                  </a:lnTo>
                  <a:lnTo>
                    <a:pt x="276" y="100"/>
                  </a:lnTo>
                  <a:lnTo>
                    <a:pt x="264" y="112"/>
                  </a:lnTo>
                  <a:lnTo>
                    <a:pt x="246" y="122"/>
                  </a:lnTo>
                  <a:lnTo>
                    <a:pt x="224" y="132"/>
                  </a:lnTo>
                  <a:lnTo>
                    <a:pt x="200" y="138"/>
                  </a:lnTo>
                  <a:lnTo>
                    <a:pt x="174" y="142"/>
                  </a:lnTo>
                  <a:lnTo>
                    <a:pt x="144" y="144"/>
                  </a:lnTo>
                  <a:lnTo>
                    <a:pt x="114" y="142"/>
                  </a:lnTo>
                  <a:lnTo>
                    <a:pt x="88" y="138"/>
                  </a:lnTo>
                  <a:lnTo>
                    <a:pt x="64" y="132"/>
                  </a:lnTo>
                  <a:lnTo>
                    <a:pt x="42" y="122"/>
                  </a:lnTo>
                  <a:lnTo>
                    <a:pt x="24" y="112"/>
                  </a:lnTo>
                  <a:lnTo>
                    <a:pt x="12" y="100"/>
                  </a:lnTo>
                  <a:lnTo>
                    <a:pt x="6" y="94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8"/>
                  </a:lnTo>
                  <a:lnTo>
                    <a:pt x="6" y="50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42" y="22"/>
                  </a:lnTo>
                  <a:lnTo>
                    <a:pt x="64" y="12"/>
                  </a:lnTo>
                  <a:lnTo>
                    <a:pt x="88" y="6"/>
                  </a:lnTo>
                  <a:lnTo>
                    <a:pt x="114" y="2"/>
                  </a:lnTo>
                  <a:lnTo>
                    <a:pt x="144" y="0"/>
                  </a:lnTo>
                  <a:lnTo>
                    <a:pt x="174" y="2"/>
                  </a:lnTo>
                  <a:lnTo>
                    <a:pt x="200" y="6"/>
                  </a:lnTo>
                  <a:lnTo>
                    <a:pt x="224" y="12"/>
                  </a:lnTo>
                  <a:lnTo>
                    <a:pt x="246" y="22"/>
                  </a:lnTo>
                  <a:lnTo>
                    <a:pt x="264" y="32"/>
                  </a:lnTo>
                  <a:lnTo>
                    <a:pt x="276" y="44"/>
                  </a:lnTo>
                  <a:lnTo>
                    <a:pt x="282" y="50"/>
                  </a:lnTo>
                  <a:lnTo>
                    <a:pt x="286" y="58"/>
                  </a:lnTo>
                  <a:lnTo>
                    <a:pt x="288" y="64"/>
                  </a:lnTo>
                  <a:lnTo>
                    <a:pt x="288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" name="WordArt 76"/>
          <p:cNvSpPr>
            <a:spLocks noChangeArrowheads="1" noChangeShapeType="1" noTextEdit="1"/>
          </p:cNvSpPr>
          <p:nvPr/>
        </p:nvSpPr>
        <p:spPr bwMode="auto">
          <a:xfrm rot="16200000">
            <a:off x="1858807" y="3415011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29" name="WordArt 77"/>
          <p:cNvSpPr>
            <a:spLocks noChangeArrowheads="1" noChangeShapeType="1" noTextEdit="1"/>
          </p:cNvSpPr>
          <p:nvPr/>
        </p:nvSpPr>
        <p:spPr bwMode="auto">
          <a:xfrm rot="16200000">
            <a:off x="3227232" y="3415011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0" name="WordArt 78"/>
          <p:cNvSpPr>
            <a:spLocks noChangeArrowheads="1" noChangeShapeType="1" noTextEdit="1"/>
          </p:cNvSpPr>
          <p:nvPr/>
        </p:nvSpPr>
        <p:spPr bwMode="auto">
          <a:xfrm rot="16200000">
            <a:off x="4595657" y="3415011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1" name="WordArt 79"/>
          <p:cNvSpPr>
            <a:spLocks noChangeArrowheads="1" noChangeShapeType="1" noTextEdit="1"/>
          </p:cNvSpPr>
          <p:nvPr/>
        </p:nvSpPr>
        <p:spPr bwMode="auto">
          <a:xfrm rot="16200000">
            <a:off x="5962494" y="3415011"/>
            <a:ext cx="1322703" cy="360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2" name="Text Box 82"/>
          <p:cNvSpPr txBox="1">
            <a:spLocks noChangeArrowheads="1"/>
          </p:cNvSpPr>
          <p:nvPr/>
        </p:nvSpPr>
        <p:spPr bwMode="auto">
          <a:xfrm>
            <a:off x="395290" y="2529054"/>
            <a:ext cx="1476375" cy="118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2" tIns="36281" rIns="72562" bIns="3628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1100">
                <a:solidFill>
                  <a:srgbClr val="FFB400"/>
                </a:solidFill>
                <a:latin typeface="Arial Black" pitchFamily="34" charset="0"/>
                <a:ea typeface="굴림" pitchFamily="34" charset="-127"/>
              </a:rPr>
              <a:t>Animation PowerPoint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Dynamic look to your presentation – 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Animation PowerPoint Templates &amp; Backgrounds for Your Impressive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Presentation</a:t>
            </a:r>
          </a:p>
        </p:txBody>
      </p:sp>
      <p:sp>
        <p:nvSpPr>
          <p:cNvPr id="33" name="Text Box 85"/>
          <p:cNvSpPr txBox="1">
            <a:spLocks noChangeArrowheads="1"/>
          </p:cNvSpPr>
          <p:nvPr/>
        </p:nvSpPr>
        <p:spPr bwMode="auto">
          <a:xfrm>
            <a:off x="7235827" y="3231478"/>
            <a:ext cx="1693863" cy="85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2" tIns="36281" rIns="72562" bIns="3628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1100">
                <a:solidFill>
                  <a:srgbClr val="FF6400"/>
                </a:solidFill>
                <a:latin typeface="Arial Black" pitchFamily="34" charset="0"/>
                <a:ea typeface="굴림" pitchFamily="34" charset="-127"/>
              </a:rPr>
              <a:t>Diversity of Culture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Experience the diversity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of arts and culture - predesigned PowerPoint Design Templates &amp;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Diagrams and Layout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46877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41"/>
          <p:cNvSpPr>
            <a:spLocks noChangeShapeType="1"/>
          </p:cNvSpPr>
          <p:nvPr/>
        </p:nvSpPr>
        <p:spPr bwMode="auto">
          <a:xfrm flipH="1">
            <a:off x="5650209" y="3237440"/>
            <a:ext cx="2557463" cy="0"/>
          </a:xfrm>
          <a:prstGeom prst="line">
            <a:avLst/>
          </a:prstGeom>
          <a:noFill/>
          <a:ln w="25400" cap="rnd">
            <a:solidFill>
              <a:srgbClr val="96969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Line 42"/>
          <p:cNvSpPr>
            <a:spLocks noChangeShapeType="1"/>
          </p:cNvSpPr>
          <p:nvPr/>
        </p:nvSpPr>
        <p:spPr bwMode="auto">
          <a:xfrm flipH="1">
            <a:off x="717845" y="3993441"/>
            <a:ext cx="2557462" cy="0"/>
          </a:xfrm>
          <a:prstGeom prst="line">
            <a:avLst/>
          </a:prstGeom>
          <a:noFill/>
          <a:ln w="25400" cap="rnd">
            <a:solidFill>
              <a:srgbClr val="96969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6026445" y="2346907"/>
            <a:ext cx="957262" cy="2510875"/>
            <a:chOff x="4032" y="576"/>
            <a:chExt cx="1152" cy="4032"/>
          </a:xfrm>
        </p:grpSpPr>
        <p:sp>
          <p:nvSpPr>
            <p:cNvPr id="5" name="Freeform 44"/>
            <p:cNvSpPr>
              <a:spLocks/>
            </p:cNvSpPr>
            <p:nvPr/>
          </p:nvSpPr>
          <p:spPr bwMode="auto">
            <a:xfrm>
              <a:off x="4032" y="576"/>
              <a:ext cx="1152" cy="4032"/>
            </a:xfrm>
            <a:custGeom>
              <a:avLst/>
              <a:gdLst>
                <a:gd name="T0" fmla="*/ 576 w 1152"/>
                <a:gd name="T1" fmla="*/ 0 h 4032"/>
                <a:gd name="T2" fmla="*/ 460 w 1152"/>
                <a:gd name="T3" fmla="*/ 6 h 4032"/>
                <a:gd name="T4" fmla="*/ 352 w 1152"/>
                <a:gd name="T5" fmla="*/ 22 h 4032"/>
                <a:gd name="T6" fmla="*/ 254 w 1152"/>
                <a:gd name="T7" fmla="*/ 50 h 4032"/>
                <a:gd name="T8" fmla="*/ 168 w 1152"/>
                <a:gd name="T9" fmla="*/ 84 h 4032"/>
                <a:gd name="T10" fmla="*/ 98 w 1152"/>
                <a:gd name="T11" fmla="*/ 126 h 4032"/>
                <a:gd name="T12" fmla="*/ 46 w 1152"/>
                <a:gd name="T13" fmla="*/ 176 h 4032"/>
                <a:gd name="T14" fmla="*/ 18 w 1152"/>
                <a:gd name="T15" fmla="*/ 216 h 4032"/>
                <a:gd name="T16" fmla="*/ 6 w 1152"/>
                <a:gd name="T17" fmla="*/ 244 h 4032"/>
                <a:gd name="T18" fmla="*/ 0 w 1152"/>
                <a:gd name="T19" fmla="*/ 274 h 4032"/>
                <a:gd name="T20" fmla="*/ 0 w 1152"/>
                <a:gd name="T21" fmla="*/ 3744 h 4032"/>
                <a:gd name="T22" fmla="*/ 0 w 1152"/>
                <a:gd name="T23" fmla="*/ 3758 h 4032"/>
                <a:gd name="T24" fmla="*/ 6 w 1152"/>
                <a:gd name="T25" fmla="*/ 3788 h 4032"/>
                <a:gd name="T26" fmla="*/ 18 w 1152"/>
                <a:gd name="T27" fmla="*/ 3816 h 4032"/>
                <a:gd name="T28" fmla="*/ 46 w 1152"/>
                <a:gd name="T29" fmla="*/ 3856 h 4032"/>
                <a:gd name="T30" fmla="*/ 98 w 1152"/>
                <a:gd name="T31" fmla="*/ 3906 h 4032"/>
                <a:gd name="T32" fmla="*/ 168 w 1152"/>
                <a:gd name="T33" fmla="*/ 3948 h 4032"/>
                <a:gd name="T34" fmla="*/ 254 w 1152"/>
                <a:gd name="T35" fmla="*/ 3982 h 4032"/>
                <a:gd name="T36" fmla="*/ 352 w 1152"/>
                <a:gd name="T37" fmla="*/ 4010 h 4032"/>
                <a:gd name="T38" fmla="*/ 460 w 1152"/>
                <a:gd name="T39" fmla="*/ 4026 h 4032"/>
                <a:gd name="T40" fmla="*/ 576 w 1152"/>
                <a:gd name="T41" fmla="*/ 4032 h 4032"/>
                <a:gd name="T42" fmla="*/ 634 w 1152"/>
                <a:gd name="T43" fmla="*/ 4030 h 4032"/>
                <a:gd name="T44" fmla="*/ 748 w 1152"/>
                <a:gd name="T45" fmla="*/ 4020 h 4032"/>
                <a:gd name="T46" fmla="*/ 850 w 1152"/>
                <a:gd name="T47" fmla="*/ 3998 h 4032"/>
                <a:gd name="T48" fmla="*/ 942 w 1152"/>
                <a:gd name="T49" fmla="*/ 3966 h 4032"/>
                <a:gd name="T50" fmla="*/ 1020 w 1152"/>
                <a:gd name="T51" fmla="*/ 3928 h 4032"/>
                <a:gd name="T52" fmla="*/ 1082 w 1152"/>
                <a:gd name="T53" fmla="*/ 3882 h 4032"/>
                <a:gd name="T54" fmla="*/ 1126 w 1152"/>
                <a:gd name="T55" fmla="*/ 3830 h 4032"/>
                <a:gd name="T56" fmla="*/ 1140 w 1152"/>
                <a:gd name="T57" fmla="*/ 3802 h 4032"/>
                <a:gd name="T58" fmla="*/ 1150 w 1152"/>
                <a:gd name="T59" fmla="*/ 3774 h 4032"/>
                <a:gd name="T60" fmla="*/ 1152 w 1152"/>
                <a:gd name="T61" fmla="*/ 3744 h 4032"/>
                <a:gd name="T62" fmla="*/ 1152 w 1152"/>
                <a:gd name="T63" fmla="*/ 288 h 4032"/>
                <a:gd name="T64" fmla="*/ 1150 w 1152"/>
                <a:gd name="T65" fmla="*/ 258 h 4032"/>
                <a:gd name="T66" fmla="*/ 1140 w 1152"/>
                <a:gd name="T67" fmla="*/ 230 h 4032"/>
                <a:gd name="T68" fmla="*/ 1126 w 1152"/>
                <a:gd name="T69" fmla="*/ 202 h 4032"/>
                <a:gd name="T70" fmla="*/ 1082 w 1152"/>
                <a:gd name="T71" fmla="*/ 150 h 4032"/>
                <a:gd name="T72" fmla="*/ 1020 w 1152"/>
                <a:gd name="T73" fmla="*/ 104 h 4032"/>
                <a:gd name="T74" fmla="*/ 942 w 1152"/>
                <a:gd name="T75" fmla="*/ 66 h 4032"/>
                <a:gd name="T76" fmla="*/ 850 w 1152"/>
                <a:gd name="T77" fmla="*/ 34 h 4032"/>
                <a:gd name="T78" fmla="*/ 748 w 1152"/>
                <a:gd name="T79" fmla="*/ 12 h 4032"/>
                <a:gd name="T80" fmla="*/ 634 w 1152"/>
                <a:gd name="T81" fmla="*/ 2 h 4032"/>
                <a:gd name="T82" fmla="*/ 576 w 1152"/>
                <a:gd name="T83" fmla="*/ 0 h 40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2"/>
                <a:gd name="T127" fmla="*/ 0 h 4032"/>
                <a:gd name="T128" fmla="*/ 1152 w 1152"/>
                <a:gd name="T129" fmla="*/ 4032 h 40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2" h="4032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3744"/>
                  </a:lnTo>
                  <a:lnTo>
                    <a:pt x="0" y="3758"/>
                  </a:lnTo>
                  <a:lnTo>
                    <a:pt x="2" y="3774"/>
                  </a:lnTo>
                  <a:lnTo>
                    <a:pt x="6" y="3788"/>
                  </a:lnTo>
                  <a:lnTo>
                    <a:pt x="12" y="3802"/>
                  </a:lnTo>
                  <a:lnTo>
                    <a:pt x="18" y="3816"/>
                  </a:lnTo>
                  <a:lnTo>
                    <a:pt x="26" y="3830"/>
                  </a:lnTo>
                  <a:lnTo>
                    <a:pt x="46" y="3856"/>
                  </a:lnTo>
                  <a:lnTo>
                    <a:pt x="70" y="3882"/>
                  </a:lnTo>
                  <a:lnTo>
                    <a:pt x="98" y="3906"/>
                  </a:lnTo>
                  <a:lnTo>
                    <a:pt x="132" y="3928"/>
                  </a:lnTo>
                  <a:lnTo>
                    <a:pt x="168" y="3948"/>
                  </a:lnTo>
                  <a:lnTo>
                    <a:pt x="210" y="3966"/>
                  </a:lnTo>
                  <a:lnTo>
                    <a:pt x="254" y="3982"/>
                  </a:lnTo>
                  <a:lnTo>
                    <a:pt x="302" y="3998"/>
                  </a:lnTo>
                  <a:lnTo>
                    <a:pt x="352" y="4010"/>
                  </a:lnTo>
                  <a:lnTo>
                    <a:pt x="404" y="4020"/>
                  </a:lnTo>
                  <a:lnTo>
                    <a:pt x="460" y="4026"/>
                  </a:lnTo>
                  <a:lnTo>
                    <a:pt x="518" y="4030"/>
                  </a:lnTo>
                  <a:lnTo>
                    <a:pt x="576" y="4032"/>
                  </a:lnTo>
                  <a:lnTo>
                    <a:pt x="634" y="4030"/>
                  </a:lnTo>
                  <a:lnTo>
                    <a:pt x="692" y="4026"/>
                  </a:lnTo>
                  <a:lnTo>
                    <a:pt x="748" y="4020"/>
                  </a:lnTo>
                  <a:lnTo>
                    <a:pt x="800" y="4010"/>
                  </a:lnTo>
                  <a:lnTo>
                    <a:pt x="850" y="3998"/>
                  </a:lnTo>
                  <a:lnTo>
                    <a:pt x="898" y="3982"/>
                  </a:lnTo>
                  <a:lnTo>
                    <a:pt x="942" y="3966"/>
                  </a:lnTo>
                  <a:lnTo>
                    <a:pt x="984" y="3948"/>
                  </a:lnTo>
                  <a:lnTo>
                    <a:pt x="1020" y="3928"/>
                  </a:lnTo>
                  <a:lnTo>
                    <a:pt x="1054" y="3906"/>
                  </a:lnTo>
                  <a:lnTo>
                    <a:pt x="1082" y="3882"/>
                  </a:lnTo>
                  <a:lnTo>
                    <a:pt x="1106" y="3856"/>
                  </a:lnTo>
                  <a:lnTo>
                    <a:pt x="1126" y="3830"/>
                  </a:lnTo>
                  <a:lnTo>
                    <a:pt x="1134" y="3816"/>
                  </a:lnTo>
                  <a:lnTo>
                    <a:pt x="1140" y="3802"/>
                  </a:lnTo>
                  <a:lnTo>
                    <a:pt x="1146" y="3788"/>
                  </a:lnTo>
                  <a:lnTo>
                    <a:pt x="1150" y="3774"/>
                  </a:lnTo>
                  <a:lnTo>
                    <a:pt x="1152" y="3758"/>
                  </a:lnTo>
                  <a:lnTo>
                    <a:pt x="1152" y="3744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E76"/>
                </a:gs>
                <a:gs pos="50000">
                  <a:srgbClr val="0064FF"/>
                </a:gs>
                <a:gs pos="100000">
                  <a:srgbClr val="002E7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45"/>
            <p:cNvSpPr>
              <a:spLocks/>
            </p:cNvSpPr>
            <p:nvPr/>
          </p:nvSpPr>
          <p:spPr bwMode="auto">
            <a:xfrm>
              <a:off x="4032" y="576"/>
              <a:ext cx="1152" cy="576"/>
            </a:xfrm>
            <a:custGeom>
              <a:avLst/>
              <a:gdLst>
                <a:gd name="T0" fmla="*/ 1152 w 1152"/>
                <a:gd name="T1" fmla="*/ 288 h 576"/>
                <a:gd name="T2" fmla="*/ 1150 w 1152"/>
                <a:gd name="T3" fmla="*/ 318 h 576"/>
                <a:gd name="T4" fmla="*/ 1140 w 1152"/>
                <a:gd name="T5" fmla="*/ 346 h 576"/>
                <a:gd name="T6" fmla="*/ 1126 w 1152"/>
                <a:gd name="T7" fmla="*/ 374 h 576"/>
                <a:gd name="T8" fmla="*/ 1082 w 1152"/>
                <a:gd name="T9" fmla="*/ 426 h 576"/>
                <a:gd name="T10" fmla="*/ 1020 w 1152"/>
                <a:gd name="T11" fmla="*/ 472 h 576"/>
                <a:gd name="T12" fmla="*/ 942 w 1152"/>
                <a:gd name="T13" fmla="*/ 510 h 576"/>
                <a:gd name="T14" fmla="*/ 850 w 1152"/>
                <a:gd name="T15" fmla="*/ 542 h 576"/>
                <a:gd name="T16" fmla="*/ 748 w 1152"/>
                <a:gd name="T17" fmla="*/ 564 h 576"/>
                <a:gd name="T18" fmla="*/ 634 w 1152"/>
                <a:gd name="T19" fmla="*/ 574 h 576"/>
                <a:gd name="T20" fmla="*/ 576 w 1152"/>
                <a:gd name="T21" fmla="*/ 576 h 576"/>
                <a:gd name="T22" fmla="*/ 460 w 1152"/>
                <a:gd name="T23" fmla="*/ 570 h 576"/>
                <a:gd name="T24" fmla="*/ 352 w 1152"/>
                <a:gd name="T25" fmla="*/ 554 h 576"/>
                <a:gd name="T26" fmla="*/ 254 w 1152"/>
                <a:gd name="T27" fmla="*/ 526 h 576"/>
                <a:gd name="T28" fmla="*/ 168 w 1152"/>
                <a:gd name="T29" fmla="*/ 492 h 576"/>
                <a:gd name="T30" fmla="*/ 98 w 1152"/>
                <a:gd name="T31" fmla="*/ 450 h 576"/>
                <a:gd name="T32" fmla="*/ 46 w 1152"/>
                <a:gd name="T33" fmla="*/ 400 h 576"/>
                <a:gd name="T34" fmla="*/ 18 w 1152"/>
                <a:gd name="T35" fmla="*/ 360 h 576"/>
                <a:gd name="T36" fmla="*/ 6 w 1152"/>
                <a:gd name="T37" fmla="*/ 332 h 576"/>
                <a:gd name="T38" fmla="*/ 0 w 1152"/>
                <a:gd name="T39" fmla="*/ 302 h 576"/>
                <a:gd name="T40" fmla="*/ 0 w 1152"/>
                <a:gd name="T41" fmla="*/ 288 h 576"/>
                <a:gd name="T42" fmla="*/ 2 w 1152"/>
                <a:gd name="T43" fmla="*/ 258 h 576"/>
                <a:gd name="T44" fmla="*/ 12 w 1152"/>
                <a:gd name="T45" fmla="*/ 230 h 576"/>
                <a:gd name="T46" fmla="*/ 26 w 1152"/>
                <a:gd name="T47" fmla="*/ 202 h 576"/>
                <a:gd name="T48" fmla="*/ 70 w 1152"/>
                <a:gd name="T49" fmla="*/ 150 h 576"/>
                <a:gd name="T50" fmla="*/ 132 w 1152"/>
                <a:gd name="T51" fmla="*/ 104 h 576"/>
                <a:gd name="T52" fmla="*/ 210 w 1152"/>
                <a:gd name="T53" fmla="*/ 66 h 576"/>
                <a:gd name="T54" fmla="*/ 302 w 1152"/>
                <a:gd name="T55" fmla="*/ 34 h 576"/>
                <a:gd name="T56" fmla="*/ 404 w 1152"/>
                <a:gd name="T57" fmla="*/ 12 h 576"/>
                <a:gd name="T58" fmla="*/ 518 w 1152"/>
                <a:gd name="T59" fmla="*/ 2 h 576"/>
                <a:gd name="T60" fmla="*/ 576 w 1152"/>
                <a:gd name="T61" fmla="*/ 0 h 576"/>
                <a:gd name="T62" fmla="*/ 692 w 1152"/>
                <a:gd name="T63" fmla="*/ 6 h 576"/>
                <a:gd name="T64" fmla="*/ 800 w 1152"/>
                <a:gd name="T65" fmla="*/ 22 h 576"/>
                <a:gd name="T66" fmla="*/ 898 w 1152"/>
                <a:gd name="T67" fmla="*/ 50 h 576"/>
                <a:gd name="T68" fmla="*/ 984 w 1152"/>
                <a:gd name="T69" fmla="*/ 84 h 576"/>
                <a:gd name="T70" fmla="*/ 1054 w 1152"/>
                <a:gd name="T71" fmla="*/ 126 h 576"/>
                <a:gd name="T72" fmla="*/ 1106 w 1152"/>
                <a:gd name="T73" fmla="*/ 176 h 576"/>
                <a:gd name="T74" fmla="*/ 1134 w 1152"/>
                <a:gd name="T75" fmla="*/ 216 h 576"/>
                <a:gd name="T76" fmla="*/ 1146 w 1152"/>
                <a:gd name="T77" fmla="*/ 244 h 576"/>
                <a:gd name="T78" fmla="*/ 1152 w 1152"/>
                <a:gd name="T79" fmla="*/ 274 h 576"/>
                <a:gd name="T80" fmla="*/ 1152 w 1152"/>
                <a:gd name="T81" fmla="*/ 288 h 5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2"/>
                <a:gd name="T124" fmla="*/ 0 h 576"/>
                <a:gd name="T125" fmla="*/ 1152 w 1152"/>
                <a:gd name="T126" fmla="*/ 576 h 5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2" h="576">
                  <a:moveTo>
                    <a:pt x="1152" y="288"/>
                  </a:moveTo>
                  <a:lnTo>
                    <a:pt x="1152" y="288"/>
                  </a:lnTo>
                  <a:lnTo>
                    <a:pt x="1152" y="302"/>
                  </a:lnTo>
                  <a:lnTo>
                    <a:pt x="1150" y="318"/>
                  </a:lnTo>
                  <a:lnTo>
                    <a:pt x="1146" y="332"/>
                  </a:lnTo>
                  <a:lnTo>
                    <a:pt x="1140" y="346"/>
                  </a:lnTo>
                  <a:lnTo>
                    <a:pt x="1134" y="360"/>
                  </a:lnTo>
                  <a:lnTo>
                    <a:pt x="1126" y="374"/>
                  </a:lnTo>
                  <a:lnTo>
                    <a:pt x="1106" y="400"/>
                  </a:lnTo>
                  <a:lnTo>
                    <a:pt x="1082" y="426"/>
                  </a:lnTo>
                  <a:lnTo>
                    <a:pt x="1054" y="450"/>
                  </a:lnTo>
                  <a:lnTo>
                    <a:pt x="1020" y="472"/>
                  </a:lnTo>
                  <a:lnTo>
                    <a:pt x="984" y="492"/>
                  </a:lnTo>
                  <a:lnTo>
                    <a:pt x="942" y="510"/>
                  </a:lnTo>
                  <a:lnTo>
                    <a:pt x="898" y="526"/>
                  </a:lnTo>
                  <a:lnTo>
                    <a:pt x="850" y="542"/>
                  </a:lnTo>
                  <a:lnTo>
                    <a:pt x="800" y="554"/>
                  </a:lnTo>
                  <a:lnTo>
                    <a:pt x="748" y="564"/>
                  </a:lnTo>
                  <a:lnTo>
                    <a:pt x="692" y="570"/>
                  </a:lnTo>
                  <a:lnTo>
                    <a:pt x="634" y="574"/>
                  </a:lnTo>
                  <a:lnTo>
                    <a:pt x="576" y="576"/>
                  </a:lnTo>
                  <a:lnTo>
                    <a:pt x="518" y="574"/>
                  </a:lnTo>
                  <a:lnTo>
                    <a:pt x="460" y="570"/>
                  </a:lnTo>
                  <a:lnTo>
                    <a:pt x="404" y="564"/>
                  </a:lnTo>
                  <a:lnTo>
                    <a:pt x="352" y="554"/>
                  </a:lnTo>
                  <a:lnTo>
                    <a:pt x="302" y="542"/>
                  </a:lnTo>
                  <a:lnTo>
                    <a:pt x="254" y="526"/>
                  </a:lnTo>
                  <a:lnTo>
                    <a:pt x="210" y="510"/>
                  </a:lnTo>
                  <a:lnTo>
                    <a:pt x="168" y="492"/>
                  </a:lnTo>
                  <a:lnTo>
                    <a:pt x="132" y="472"/>
                  </a:lnTo>
                  <a:lnTo>
                    <a:pt x="98" y="450"/>
                  </a:lnTo>
                  <a:lnTo>
                    <a:pt x="70" y="426"/>
                  </a:lnTo>
                  <a:lnTo>
                    <a:pt x="46" y="400"/>
                  </a:lnTo>
                  <a:lnTo>
                    <a:pt x="26" y="374"/>
                  </a:lnTo>
                  <a:lnTo>
                    <a:pt x="18" y="360"/>
                  </a:lnTo>
                  <a:lnTo>
                    <a:pt x="12" y="346"/>
                  </a:lnTo>
                  <a:lnTo>
                    <a:pt x="6" y="332"/>
                  </a:lnTo>
                  <a:lnTo>
                    <a:pt x="2" y="318"/>
                  </a:lnTo>
                  <a:lnTo>
                    <a:pt x="0" y="302"/>
                  </a:lnTo>
                  <a:lnTo>
                    <a:pt x="0" y="288"/>
                  </a:lnTo>
                  <a:lnTo>
                    <a:pt x="0" y="274"/>
                  </a:lnTo>
                  <a:lnTo>
                    <a:pt x="2" y="258"/>
                  </a:lnTo>
                  <a:lnTo>
                    <a:pt x="6" y="244"/>
                  </a:lnTo>
                  <a:lnTo>
                    <a:pt x="12" y="230"/>
                  </a:lnTo>
                  <a:lnTo>
                    <a:pt x="18" y="216"/>
                  </a:lnTo>
                  <a:lnTo>
                    <a:pt x="26" y="202"/>
                  </a:lnTo>
                  <a:lnTo>
                    <a:pt x="46" y="176"/>
                  </a:lnTo>
                  <a:lnTo>
                    <a:pt x="70" y="150"/>
                  </a:lnTo>
                  <a:lnTo>
                    <a:pt x="98" y="126"/>
                  </a:lnTo>
                  <a:lnTo>
                    <a:pt x="132" y="104"/>
                  </a:lnTo>
                  <a:lnTo>
                    <a:pt x="168" y="84"/>
                  </a:lnTo>
                  <a:lnTo>
                    <a:pt x="210" y="66"/>
                  </a:lnTo>
                  <a:lnTo>
                    <a:pt x="254" y="50"/>
                  </a:lnTo>
                  <a:lnTo>
                    <a:pt x="302" y="34"/>
                  </a:lnTo>
                  <a:lnTo>
                    <a:pt x="352" y="22"/>
                  </a:lnTo>
                  <a:lnTo>
                    <a:pt x="404" y="12"/>
                  </a:lnTo>
                  <a:lnTo>
                    <a:pt x="460" y="6"/>
                  </a:lnTo>
                  <a:lnTo>
                    <a:pt x="518" y="2"/>
                  </a:lnTo>
                  <a:lnTo>
                    <a:pt x="576" y="0"/>
                  </a:lnTo>
                  <a:lnTo>
                    <a:pt x="634" y="2"/>
                  </a:lnTo>
                  <a:lnTo>
                    <a:pt x="692" y="6"/>
                  </a:lnTo>
                  <a:lnTo>
                    <a:pt x="748" y="12"/>
                  </a:lnTo>
                  <a:lnTo>
                    <a:pt x="800" y="22"/>
                  </a:lnTo>
                  <a:lnTo>
                    <a:pt x="850" y="34"/>
                  </a:lnTo>
                  <a:lnTo>
                    <a:pt x="898" y="50"/>
                  </a:lnTo>
                  <a:lnTo>
                    <a:pt x="942" y="66"/>
                  </a:lnTo>
                  <a:lnTo>
                    <a:pt x="984" y="84"/>
                  </a:lnTo>
                  <a:lnTo>
                    <a:pt x="1020" y="104"/>
                  </a:lnTo>
                  <a:lnTo>
                    <a:pt x="1054" y="126"/>
                  </a:lnTo>
                  <a:lnTo>
                    <a:pt x="1082" y="150"/>
                  </a:lnTo>
                  <a:lnTo>
                    <a:pt x="1106" y="176"/>
                  </a:lnTo>
                  <a:lnTo>
                    <a:pt x="1126" y="202"/>
                  </a:lnTo>
                  <a:lnTo>
                    <a:pt x="1134" y="216"/>
                  </a:lnTo>
                  <a:lnTo>
                    <a:pt x="1140" y="230"/>
                  </a:lnTo>
                  <a:lnTo>
                    <a:pt x="1146" y="244"/>
                  </a:lnTo>
                  <a:lnTo>
                    <a:pt x="1150" y="258"/>
                  </a:lnTo>
                  <a:lnTo>
                    <a:pt x="1152" y="274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4464" y="649"/>
              <a:ext cx="288" cy="216"/>
            </a:xfrm>
            <a:custGeom>
              <a:avLst/>
              <a:gdLst>
                <a:gd name="T0" fmla="*/ 144 w 288"/>
                <a:gd name="T1" fmla="*/ 0 h 216"/>
                <a:gd name="T2" fmla="*/ 144 w 288"/>
                <a:gd name="T3" fmla="*/ 0 h 216"/>
                <a:gd name="T4" fmla="*/ 114 w 288"/>
                <a:gd name="T5" fmla="*/ 2 h 216"/>
                <a:gd name="T6" fmla="*/ 88 w 288"/>
                <a:gd name="T7" fmla="*/ 6 h 216"/>
                <a:gd name="T8" fmla="*/ 64 w 288"/>
                <a:gd name="T9" fmla="*/ 12 h 216"/>
                <a:gd name="T10" fmla="*/ 42 w 288"/>
                <a:gd name="T11" fmla="*/ 22 h 216"/>
                <a:gd name="T12" fmla="*/ 24 w 288"/>
                <a:gd name="T13" fmla="*/ 32 h 216"/>
                <a:gd name="T14" fmla="*/ 12 w 288"/>
                <a:gd name="T15" fmla="*/ 44 h 216"/>
                <a:gd name="T16" fmla="*/ 6 w 288"/>
                <a:gd name="T17" fmla="*/ 50 h 216"/>
                <a:gd name="T18" fmla="*/ 2 w 288"/>
                <a:gd name="T19" fmla="*/ 58 h 216"/>
                <a:gd name="T20" fmla="*/ 0 w 288"/>
                <a:gd name="T21" fmla="*/ 64 h 216"/>
                <a:gd name="T22" fmla="*/ 0 w 288"/>
                <a:gd name="T23" fmla="*/ 72 h 216"/>
                <a:gd name="T24" fmla="*/ 0 w 288"/>
                <a:gd name="T25" fmla="*/ 144 h 216"/>
                <a:gd name="T26" fmla="*/ 0 w 288"/>
                <a:gd name="T27" fmla="*/ 144 h 216"/>
                <a:gd name="T28" fmla="*/ 0 w 288"/>
                <a:gd name="T29" fmla="*/ 152 h 216"/>
                <a:gd name="T30" fmla="*/ 2 w 288"/>
                <a:gd name="T31" fmla="*/ 158 h 216"/>
                <a:gd name="T32" fmla="*/ 6 w 288"/>
                <a:gd name="T33" fmla="*/ 166 h 216"/>
                <a:gd name="T34" fmla="*/ 12 w 288"/>
                <a:gd name="T35" fmla="*/ 172 h 216"/>
                <a:gd name="T36" fmla="*/ 24 w 288"/>
                <a:gd name="T37" fmla="*/ 184 h 216"/>
                <a:gd name="T38" fmla="*/ 42 w 288"/>
                <a:gd name="T39" fmla="*/ 194 h 216"/>
                <a:gd name="T40" fmla="*/ 64 w 288"/>
                <a:gd name="T41" fmla="*/ 204 h 216"/>
                <a:gd name="T42" fmla="*/ 88 w 288"/>
                <a:gd name="T43" fmla="*/ 210 h 216"/>
                <a:gd name="T44" fmla="*/ 114 w 288"/>
                <a:gd name="T45" fmla="*/ 214 h 216"/>
                <a:gd name="T46" fmla="*/ 144 w 288"/>
                <a:gd name="T47" fmla="*/ 216 h 216"/>
                <a:gd name="T48" fmla="*/ 144 w 288"/>
                <a:gd name="T49" fmla="*/ 216 h 216"/>
                <a:gd name="T50" fmla="*/ 174 w 288"/>
                <a:gd name="T51" fmla="*/ 214 h 216"/>
                <a:gd name="T52" fmla="*/ 200 w 288"/>
                <a:gd name="T53" fmla="*/ 210 h 216"/>
                <a:gd name="T54" fmla="*/ 224 w 288"/>
                <a:gd name="T55" fmla="*/ 204 h 216"/>
                <a:gd name="T56" fmla="*/ 246 w 288"/>
                <a:gd name="T57" fmla="*/ 194 h 216"/>
                <a:gd name="T58" fmla="*/ 264 w 288"/>
                <a:gd name="T59" fmla="*/ 184 h 216"/>
                <a:gd name="T60" fmla="*/ 276 w 288"/>
                <a:gd name="T61" fmla="*/ 172 h 216"/>
                <a:gd name="T62" fmla="*/ 282 w 288"/>
                <a:gd name="T63" fmla="*/ 166 h 216"/>
                <a:gd name="T64" fmla="*/ 286 w 288"/>
                <a:gd name="T65" fmla="*/ 158 h 216"/>
                <a:gd name="T66" fmla="*/ 288 w 288"/>
                <a:gd name="T67" fmla="*/ 152 h 216"/>
                <a:gd name="T68" fmla="*/ 288 w 288"/>
                <a:gd name="T69" fmla="*/ 144 h 216"/>
                <a:gd name="T70" fmla="*/ 288 w 288"/>
                <a:gd name="T71" fmla="*/ 72 h 216"/>
                <a:gd name="T72" fmla="*/ 288 w 288"/>
                <a:gd name="T73" fmla="*/ 72 h 216"/>
                <a:gd name="T74" fmla="*/ 288 w 288"/>
                <a:gd name="T75" fmla="*/ 64 h 216"/>
                <a:gd name="T76" fmla="*/ 286 w 288"/>
                <a:gd name="T77" fmla="*/ 58 h 216"/>
                <a:gd name="T78" fmla="*/ 282 w 288"/>
                <a:gd name="T79" fmla="*/ 50 h 216"/>
                <a:gd name="T80" fmla="*/ 276 w 288"/>
                <a:gd name="T81" fmla="*/ 44 h 216"/>
                <a:gd name="T82" fmla="*/ 264 w 288"/>
                <a:gd name="T83" fmla="*/ 32 h 216"/>
                <a:gd name="T84" fmla="*/ 246 w 288"/>
                <a:gd name="T85" fmla="*/ 22 h 216"/>
                <a:gd name="T86" fmla="*/ 224 w 288"/>
                <a:gd name="T87" fmla="*/ 12 h 216"/>
                <a:gd name="T88" fmla="*/ 200 w 288"/>
                <a:gd name="T89" fmla="*/ 6 h 216"/>
                <a:gd name="T90" fmla="*/ 174 w 288"/>
                <a:gd name="T91" fmla="*/ 2 h 216"/>
                <a:gd name="T92" fmla="*/ 144 w 288"/>
                <a:gd name="T93" fmla="*/ 0 h 216"/>
                <a:gd name="T94" fmla="*/ 144 w 288"/>
                <a:gd name="T9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8" h="216">
                  <a:moveTo>
                    <a:pt x="144" y="0"/>
                  </a:moveTo>
                  <a:lnTo>
                    <a:pt x="144" y="0"/>
                  </a:lnTo>
                  <a:lnTo>
                    <a:pt x="114" y="2"/>
                  </a:lnTo>
                  <a:lnTo>
                    <a:pt x="88" y="6"/>
                  </a:lnTo>
                  <a:lnTo>
                    <a:pt x="64" y="12"/>
                  </a:lnTo>
                  <a:lnTo>
                    <a:pt x="42" y="22"/>
                  </a:lnTo>
                  <a:lnTo>
                    <a:pt x="24" y="32"/>
                  </a:lnTo>
                  <a:lnTo>
                    <a:pt x="12" y="44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2" y="158"/>
                  </a:lnTo>
                  <a:lnTo>
                    <a:pt x="6" y="166"/>
                  </a:lnTo>
                  <a:lnTo>
                    <a:pt x="12" y="172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64" y="204"/>
                  </a:lnTo>
                  <a:lnTo>
                    <a:pt x="88" y="210"/>
                  </a:lnTo>
                  <a:lnTo>
                    <a:pt x="114" y="214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74" y="214"/>
                  </a:lnTo>
                  <a:lnTo>
                    <a:pt x="200" y="210"/>
                  </a:lnTo>
                  <a:lnTo>
                    <a:pt x="224" y="204"/>
                  </a:lnTo>
                  <a:lnTo>
                    <a:pt x="246" y="194"/>
                  </a:lnTo>
                  <a:lnTo>
                    <a:pt x="264" y="184"/>
                  </a:lnTo>
                  <a:lnTo>
                    <a:pt x="276" y="172"/>
                  </a:lnTo>
                  <a:lnTo>
                    <a:pt x="282" y="166"/>
                  </a:lnTo>
                  <a:lnTo>
                    <a:pt x="286" y="158"/>
                  </a:lnTo>
                  <a:lnTo>
                    <a:pt x="288" y="152"/>
                  </a:lnTo>
                  <a:lnTo>
                    <a:pt x="288" y="144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8" y="64"/>
                  </a:lnTo>
                  <a:lnTo>
                    <a:pt x="286" y="58"/>
                  </a:lnTo>
                  <a:lnTo>
                    <a:pt x="282" y="50"/>
                  </a:lnTo>
                  <a:lnTo>
                    <a:pt x="276" y="44"/>
                  </a:lnTo>
                  <a:lnTo>
                    <a:pt x="264" y="32"/>
                  </a:lnTo>
                  <a:lnTo>
                    <a:pt x="246" y="22"/>
                  </a:lnTo>
                  <a:lnTo>
                    <a:pt x="224" y="12"/>
                  </a:lnTo>
                  <a:lnTo>
                    <a:pt x="200" y="6"/>
                  </a:lnTo>
                  <a:lnTo>
                    <a:pt x="174" y="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4464" y="648"/>
              <a:ext cx="288" cy="144"/>
            </a:xfrm>
            <a:custGeom>
              <a:avLst/>
              <a:gdLst>
                <a:gd name="T0" fmla="*/ 288 w 288"/>
                <a:gd name="T1" fmla="*/ 72 h 144"/>
                <a:gd name="T2" fmla="*/ 288 w 288"/>
                <a:gd name="T3" fmla="*/ 72 h 144"/>
                <a:gd name="T4" fmla="*/ 288 w 288"/>
                <a:gd name="T5" fmla="*/ 80 h 144"/>
                <a:gd name="T6" fmla="*/ 286 w 288"/>
                <a:gd name="T7" fmla="*/ 86 h 144"/>
                <a:gd name="T8" fmla="*/ 282 w 288"/>
                <a:gd name="T9" fmla="*/ 94 h 144"/>
                <a:gd name="T10" fmla="*/ 276 w 288"/>
                <a:gd name="T11" fmla="*/ 100 h 144"/>
                <a:gd name="T12" fmla="*/ 264 w 288"/>
                <a:gd name="T13" fmla="*/ 112 h 144"/>
                <a:gd name="T14" fmla="*/ 246 w 288"/>
                <a:gd name="T15" fmla="*/ 122 h 144"/>
                <a:gd name="T16" fmla="*/ 224 w 288"/>
                <a:gd name="T17" fmla="*/ 132 h 144"/>
                <a:gd name="T18" fmla="*/ 200 w 288"/>
                <a:gd name="T19" fmla="*/ 138 h 144"/>
                <a:gd name="T20" fmla="*/ 174 w 288"/>
                <a:gd name="T21" fmla="*/ 142 h 144"/>
                <a:gd name="T22" fmla="*/ 144 w 288"/>
                <a:gd name="T23" fmla="*/ 144 h 144"/>
                <a:gd name="T24" fmla="*/ 144 w 288"/>
                <a:gd name="T25" fmla="*/ 144 h 144"/>
                <a:gd name="T26" fmla="*/ 114 w 288"/>
                <a:gd name="T27" fmla="*/ 142 h 144"/>
                <a:gd name="T28" fmla="*/ 88 w 288"/>
                <a:gd name="T29" fmla="*/ 138 h 144"/>
                <a:gd name="T30" fmla="*/ 64 w 288"/>
                <a:gd name="T31" fmla="*/ 132 h 144"/>
                <a:gd name="T32" fmla="*/ 42 w 288"/>
                <a:gd name="T33" fmla="*/ 122 h 144"/>
                <a:gd name="T34" fmla="*/ 24 w 288"/>
                <a:gd name="T35" fmla="*/ 112 h 144"/>
                <a:gd name="T36" fmla="*/ 12 w 288"/>
                <a:gd name="T37" fmla="*/ 100 h 144"/>
                <a:gd name="T38" fmla="*/ 6 w 288"/>
                <a:gd name="T39" fmla="*/ 94 h 144"/>
                <a:gd name="T40" fmla="*/ 2 w 288"/>
                <a:gd name="T41" fmla="*/ 86 h 144"/>
                <a:gd name="T42" fmla="*/ 0 w 288"/>
                <a:gd name="T43" fmla="*/ 80 h 144"/>
                <a:gd name="T44" fmla="*/ 0 w 288"/>
                <a:gd name="T45" fmla="*/ 72 h 144"/>
                <a:gd name="T46" fmla="*/ 0 w 288"/>
                <a:gd name="T47" fmla="*/ 72 h 144"/>
                <a:gd name="T48" fmla="*/ 0 w 288"/>
                <a:gd name="T49" fmla="*/ 64 h 144"/>
                <a:gd name="T50" fmla="*/ 2 w 288"/>
                <a:gd name="T51" fmla="*/ 58 h 144"/>
                <a:gd name="T52" fmla="*/ 6 w 288"/>
                <a:gd name="T53" fmla="*/ 50 h 144"/>
                <a:gd name="T54" fmla="*/ 12 w 288"/>
                <a:gd name="T55" fmla="*/ 44 h 144"/>
                <a:gd name="T56" fmla="*/ 24 w 288"/>
                <a:gd name="T57" fmla="*/ 32 h 144"/>
                <a:gd name="T58" fmla="*/ 42 w 288"/>
                <a:gd name="T59" fmla="*/ 22 h 144"/>
                <a:gd name="T60" fmla="*/ 64 w 288"/>
                <a:gd name="T61" fmla="*/ 12 h 144"/>
                <a:gd name="T62" fmla="*/ 88 w 288"/>
                <a:gd name="T63" fmla="*/ 6 h 144"/>
                <a:gd name="T64" fmla="*/ 114 w 288"/>
                <a:gd name="T65" fmla="*/ 2 h 144"/>
                <a:gd name="T66" fmla="*/ 144 w 288"/>
                <a:gd name="T67" fmla="*/ 0 h 144"/>
                <a:gd name="T68" fmla="*/ 144 w 288"/>
                <a:gd name="T69" fmla="*/ 0 h 144"/>
                <a:gd name="T70" fmla="*/ 174 w 288"/>
                <a:gd name="T71" fmla="*/ 2 h 144"/>
                <a:gd name="T72" fmla="*/ 200 w 288"/>
                <a:gd name="T73" fmla="*/ 6 h 144"/>
                <a:gd name="T74" fmla="*/ 224 w 288"/>
                <a:gd name="T75" fmla="*/ 12 h 144"/>
                <a:gd name="T76" fmla="*/ 246 w 288"/>
                <a:gd name="T77" fmla="*/ 22 h 144"/>
                <a:gd name="T78" fmla="*/ 264 w 288"/>
                <a:gd name="T79" fmla="*/ 32 h 144"/>
                <a:gd name="T80" fmla="*/ 276 w 288"/>
                <a:gd name="T81" fmla="*/ 44 h 144"/>
                <a:gd name="T82" fmla="*/ 282 w 288"/>
                <a:gd name="T83" fmla="*/ 50 h 144"/>
                <a:gd name="T84" fmla="*/ 286 w 288"/>
                <a:gd name="T85" fmla="*/ 58 h 144"/>
                <a:gd name="T86" fmla="*/ 288 w 288"/>
                <a:gd name="T87" fmla="*/ 64 h 144"/>
                <a:gd name="T88" fmla="*/ 288 w 288"/>
                <a:gd name="T89" fmla="*/ 72 h 144"/>
                <a:gd name="T90" fmla="*/ 288 w 288"/>
                <a:gd name="T91" fmla="*/ 72 h 1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8"/>
                <a:gd name="T139" fmla="*/ 0 h 144"/>
                <a:gd name="T140" fmla="*/ 288 w 288"/>
                <a:gd name="T141" fmla="*/ 144 h 14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8" h="144">
                  <a:moveTo>
                    <a:pt x="288" y="72"/>
                  </a:moveTo>
                  <a:lnTo>
                    <a:pt x="288" y="72"/>
                  </a:lnTo>
                  <a:lnTo>
                    <a:pt x="288" y="80"/>
                  </a:lnTo>
                  <a:lnTo>
                    <a:pt x="286" y="86"/>
                  </a:lnTo>
                  <a:lnTo>
                    <a:pt x="282" y="94"/>
                  </a:lnTo>
                  <a:lnTo>
                    <a:pt x="276" y="100"/>
                  </a:lnTo>
                  <a:lnTo>
                    <a:pt x="264" y="112"/>
                  </a:lnTo>
                  <a:lnTo>
                    <a:pt x="246" y="122"/>
                  </a:lnTo>
                  <a:lnTo>
                    <a:pt x="224" y="132"/>
                  </a:lnTo>
                  <a:lnTo>
                    <a:pt x="200" y="138"/>
                  </a:lnTo>
                  <a:lnTo>
                    <a:pt x="174" y="142"/>
                  </a:lnTo>
                  <a:lnTo>
                    <a:pt x="144" y="144"/>
                  </a:lnTo>
                  <a:lnTo>
                    <a:pt x="114" y="142"/>
                  </a:lnTo>
                  <a:lnTo>
                    <a:pt x="88" y="138"/>
                  </a:lnTo>
                  <a:lnTo>
                    <a:pt x="64" y="132"/>
                  </a:lnTo>
                  <a:lnTo>
                    <a:pt x="42" y="122"/>
                  </a:lnTo>
                  <a:lnTo>
                    <a:pt x="24" y="112"/>
                  </a:lnTo>
                  <a:lnTo>
                    <a:pt x="12" y="100"/>
                  </a:lnTo>
                  <a:lnTo>
                    <a:pt x="6" y="94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8"/>
                  </a:lnTo>
                  <a:lnTo>
                    <a:pt x="6" y="50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42" y="22"/>
                  </a:lnTo>
                  <a:lnTo>
                    <a:pt x="64" y="12"/>
                  </a:lnTo>
                  <a:lnTo>
                    <a:pt x="88" y="6"/>
                  </a:lnTo>
                  <a:lnTo>
                    <a:pt x="114" y="2"/>
                  </a:lnTo>
                  <a:lnTo>
                    <a:pt x="144" y="0"/>
                  </a:lnTo>
                  <a:lnTo>
                    <a:pt x="174" y="2"/>
                  </a:lnTo>
                  <a:lnTo>
                    <a:pt x="200" y="6"/>
                  </a:lnTo>
                  <a:lnTo>
                    <a:pt x="224" y="12"/>
                  </a:lnTo>
                  <a:lnTo>
                    <a:pt x="246" y="22"/>
                  </a:lnTo>
                  <a:lnTo>
                    <a:pt x="264" y="32"/>
                  </a:lnTo>
                  <a:lnTo>
                    <a:pt x="276" y="44"/>
                  </a:lnTo>
                  <a:lnTo>
                    <a:pt x="282" y="50"/>
                  </a:lnTo>
                  <a:lnTo>
                    <a:pt x="286" y="58"/>
                  </a:lnTo>
                  <a:lnTo>
                    <a:pt x="288" y="64"/>
                  </a:lnTo>
                  <a:lnTo>
                    <a:pt x="288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4672308" y="2346909"/>
            <a:ext cx="957263" cy="2509683"/>
            <a:chOff x="3424" y="1321"/>
            <a:chExt cx="642" cy="2245"/>
          </a:xfrm>
        </p:grpSpPr>
        <p:sp>
          <p:nvSpPr>
            <p:cNvPr id="10" name="Freeform 49"/>
            <p:cNvSpPr>
              <a:spLocks/>
            </p:cNvSpPr>
            <p:nvPr/>
          </p:nvSpPr>
          <p:spPr bwMode="auto">
            <a:xfrm>
              <a:off x="3424" y="1962"/>
              <a:ext cx="641" cy="1604"/>
            </a:xfrm>
            <a:custGeom>
              <a:avLst/>
              <a:gdLst>
                <a:gd name="T0" fmla="*/ 179 w 1152"/>
                <a:gd name="T1" fmla="*/ 0 h 2880"/>
                <a:gd name="T2" fmla="*/ 142 w 1152"/>
                <a:gd name="T3" fmla="*/ 2 h 2880"/>
                <a:gd name="T4" fmla="*/ 109 w 1152"/>
                <a:gd name="T5" fmla="*/ 7 h 2880"/>
                <a:gd name="T6" fmla="*/ 78 w 1152"/>
                <a:gd name="T7" fmla="*/ 16 h 2880"/>
                <a:gd name="T8" fmla="*/ 52 w 1152"/>
                <a:gd name="T9" fmla="*/ 26 h 2880"/>
                <a:gd name="T10" fmla="*/ 31 w 1152"/>
                <a:gd name="T11" fmla="*/ 39 h 2880"/>
                <a:gd name="T12" fmla="*/ 14 w 1152"/>
                <a:gd name="T13" fmla="*/ 55 h 2880"/>
                <a:gd name="T14" fmla="*/ 6 w 1152"/>
                <a:gd name="T15" fmla="*/ 67 h 2880"/>
                <a:gd name="T16" fmla="*/ 2 w 1152"/>
                <a:gd name="T17" fmla="*/ 76 h 2880"/>
                <a:gd name="T18" fmla="*/ 0 w 1152"/>
                <a:gd name="T19" fmla="*/ 85 h 2880"/>
                <a:gd name="T20" fmla="*/ 0 w 1152"/>
                <a:gd name="T21" fmla="*/ 804 h 2880"/>
                <a:gd name="T22" fmla="*/ 0 w 1152"/>
                <a:gd name="T23" fmla="*/ 808 h 2880"/>
                <a:gd name="T24" fmla="*/ 2 w 1152"/>
                <a:gd name="T25" fmla="*/ 818 h 2880"/>
                <a:gd name="T26" fmla="*/ 6 w 1152"/>
                <a:gd name="T27" fmla="*/ 827 h 2880"/>
                <a:gd name="T28" fmla="*/ 11 w 1152"/>
                <a:gd name="T29" fmla="*/ 835 h 2880"/>
                <a:gd name="T30" fmla="*/ 22 w 1152"/>
                <a:gd name="T31" fmla="*/ 847 h 2880"/>
                <a:gd name="T32" fmla="*/ 41 w 1152"/>
                <a:gd name="T33" fmla="*/ 861 h 2880"/>
                <a:gd name="T34" fmla="*/ 65 w 1152"/>
                <a:gd name="T35" fmla="*/ 873 h 2880"/>
                <a:gd name="T36" fmla="*/ 93 w 1152"/>
                <a:gd name="T37" fmla="*/ 883 h 2880"/>
                <a:gd name="T38" fmla="*/ 125 w 1152"/>
                <a:gd name="T39" fmla="*/ 889 h 2880"/>
                <a:gd name="T40" fmla="*/ 160 w 1152"/>
                <a:gd name="T41" fmla="*/ 893 h 2880"/>
                <a:gd name="T42" fmla="*/ 179 w 1152"/>
                <a:gd name="T43" fmla="*/ 893 h 2880"/>
                <a:gd name="T44" fmla="*/ 214 w 1152"/>
                <a:gd name="T45" fmla="*/ 892 h 2880"/>
                <a:gd name="T46" fmla="*/ 248 w 1152"/>
                <a:gd name="T47" fmla="*/ 887 h 2880"/>
                <a:gd name="T48" fmla="*/ 278 w 1152"/>
                <a:gd name="T49" fmla="*/ 878 h 2880"/>
                <a:gd name="T50" fmla="*/ 305 w 1152"/>
                <a:gd name="T51" fmla="*/ 867 h 2880"/>
                <a:gd name="T52" fmla="*/ 326 w 1152"/>
                <a:gd name="T53" fmla="*/ 854 h 2880"/>
                <a:gd name="T54" fmla="*/ 342 w 1152"/>
                <a:gd name="T55" fmla="*/ 839 h 2880"/>
                <a:gd name="T56" fmla="*/ 349 w 1152"/>
                <a:gd name="T57" fmla="*/ 830 h 2880"/>
                <a:gd name="T58" fmla="*/ 353 w 1152"/>
                <a:gd name="T59" fmla="*/ 822 h 2880"/>
                <a:gd name="T60" fmla="*/ 356 w 1152"/>
                <a:gd name="T61" fmla="*/ 813 h 2880"/>
                <a:gd name="T62" fmla="*/ 357 w 1152"/>
                <a:gd name="T63" fmla="*/ 804 h 2880"/>
                <a:gd name="T64" fmla="*/ 357 w 1152"/>
                <a:gd name="T65" fmla="*/ 89 h 2880"/>
                <a:gd name="T66" fmla="*/ 356 w 1152"/>
                <a:gd name="T67" fmla="*/ 80 h 2880"/>
                <a:gd name="T68" fmla="*/ 353 w 1152"/>
                <a:gd name="T69" fmla="*/ 71 h 2880"/>
                <a:gd name="T70" fmla="*/ 349 w 1152"/>
                <a:gd name="T71" fmla="*/ 63 h 2880"/>
                <a:gd name="T72" fmla="*/ 335 w 1152"/>
                <a:gd name="T73" fmla="*/ 47 h 2880"/>
                <a:gd name="T74" fmla="*/ 316 w 1152"/>
                <a:gd name="T75" fmla="*/ 32 h 2880"/>
                <a:gd name="T76" fmla="*/ 292 w 1152"/>
                <a:gd name="T77" fmla="*/ 21 h 2880"/>
                <a:gd name="T78" fmla="*/ 263 w 1152"/>
                <a:gd name="T79" fmla="*/ 11 h 2880"/>
                <a:gd name="T80" fmla="*/ 231 w 1152"/>
                <a:gd name="T81" fmla="*/ 4 h 2880"/>
                <a:gd name="T82" fmla="*/ 196 w 1152"/>
                <a:gd name="T83" fmla="*/ 1 h 2880"/>
                <a:gd name="T84" fmla="*/ 179 w 1152"/>
                <a:gd name="T85" fmla="*/ 0 h 28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52"/>
                <a:gd name="T130" fmla="*/ 0 h 2880"/>
                <a:gd name="T131" fmla="*/ 1152 w 1152"/>
                <a:gd name="T132" fmla="*/ 2880 h 288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52" h="2880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2592"/>
                  </a:lnTo>
                  <a:lnTo>
                    <a:pt x="0" y="2606"/>
                  </a:lnTo>
                  <a:lnTo>
                    <a:pt x="2" y="2622"/>
                  </a:lnTo>
                  <a:lnTo>
                    <a:pt x="6" y="2636"/>
                  </a:lnTo>
                  <a:lnTo>
                    <a:pt x="12" y="2650"/>
                  </a:lnTo>
                  <a:lnTo>
                    <a:pt x="18" y="2664"/>
                  </a:lnTo>
                  <a:lnTo>
                    <a:pt x="26" y="2678"/>
                  </a:lnTo>
                  <a:lnTo>
                    <a:pt x="34" y="2692"/>
                  </a:lnTo>
                  <a:lnTo>
                    <a:pt x="46" y="2704"/>
                  </a:lnTo>
                  <a:lnTo>
                    <a:pt x="70" y="2730"/>
                  </a:lnTo>
                  <a:lnTo>
                    <a:pt x="98" y="2754"/>
                  </a:lnTo>
                  <a:lnTo>
                    <a:pt x="132" y="2776"/>
                  </a:lnTo>
                  <a:lnTo>
                    <a:pt x="168" y="2796"/>
                  </a:lnTo>
                  <a:lnTo>
                    <a:pt x="210" y="2814"/>
                  </a:lnTo>
                  <a:lnTo>
                    <a:pt x="254" y="2830"/>
                  </a:lnTo>
                  <a:lnTo>
                    <a:pt x="302" y="2846"/>
                  </a:lnTo>
                  <a:lnTo>
                    <a:pt x="352" y="2858"/>
                  </a:lnTo>
                  <a:lnTo>
                    <a:pt x="404" y="2868"/>
                  </a:lnTo>
                  <a:lnTo>
                    <a:pt x="460" y="2874"/>
                  </a:lnTo>
                  <a:lnTo>
                    <a:pt x="518" y="2878"/>
                  </a:lnTo>
                  <a:lnTo>
                    <a:pt x="576" y="2880"/>
                  </a:lnTo>
                  <a:lnTo>
                    <a:pt x="634" y="2878"/>
                  </a:lnTo>
                  <a:lnTo>
                    <a:pt x="692" y="2874"/>
                  </a:lnTo>
                  <a:lnTo>
                    <a:pt x="748" y="2868"/>
                  </a:lnTo>
                  <a:lnTo>
                    <a:pt x="800" y="2858"/>
                  </a:lnTo>
                  <a:lnTo>
                    <a:pt x="850" y="2846"/>
                  </a:lnTo>
                  <a:lnTo>
                    <a:pt x="898" y="2830"/>
                  </a:lnTo>
                  <a:lnTo>
                    <a:pt x="942" y="2814"/>
                  </a:lnTo>
                  <a:lnTo>
                    <a:pt x="984" y="2796"/>
                  </a:lnTo>
                  <a:lnTo>
                    <a:pt x="1020" y="2776"/>
                  </a:lnTo>
                  <a:lnTo>
                    <a:pt x="1054" y="2754"/>
                  </a:lnTo>
                  <a:lnTo>
                    <a:pt x="1082" y="2730"/>
                  </a:lnTo>
                  <a:lnTo>
                    <a:pt x="1106" y="2704"/>
                  </a:lnTo>
                  <a:lnTo>
                    <a:pt x="1118" y="2692"/>
                  </a:lnTo>
                  <a:lnTo>
                    <a:pt x="1126" y="2678"/>
                  </a:lnTo>
                  <a:lnTo>
                    <a:pt x="1134" y="2664"/>
                  </a:lnTo>
                  <a:lnTo>
                    <a:pt x="1140" y="2650"/>
                  </a:lnTo>
                  <a:lnTo>
                    <a:pt x="1146" y="2636"/>
                  </a:lnTo>
                  <a:lnTo>
                    <a:pt x="1150" y="2622"/>
                  </a:lnTo>
                  <a:lnTo>
                    <a:pt x="1152" y="2606"/>
                  </a:lnTo>
                  <a:lnTo>
                    <a:pt x="1152" y="2592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5D76"/>
                </a:gs>
                <a:gs pos="50000">
                  <a:srgbClr val="00C8FF"/>
                </a:gs>
                <a:gs pos="100000">
                  <a:srgbClr val="005D7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" name="Group 50"/>
            <p:cNvGrpSpPr>
              <a:grpSpLocks/>
            </p:cNvGrpSpPr>
            <p:nvPr/>
          </p:nvGrpSpPr>
          <p:grpSpPr bwMode="auto">
            <a:xfrm>
              <a:off x="3424" y="1321"/>
              <a:ext cx="642" cy="963"/>
              <a:chOff x="2304" y="-288"/>
              <a:chExt cx="1152" cy="1728"/>
            </a:xfrm>
          </p:grpSpPr>
          <p:sp>
            <p:nvSpPr>
              <p:cNvPr id="12" name="Freeform 51"/>
              <p:cNvSpPr>
                <a:spLocks/>
              </p:cNvSpPr>
              <p:nvPr/>
            </p:nvSpPr>
            <p:spPr bwMode="auto">
              <a:xfrm>
                <a:off x="2304" y="-288"/>
                <a:ext cx="1152" cy="1728"/>
              </a:xfrm>
              <a:custGeom>
                <a:avLst/>
                <a:gdLst>
                  <a:gd name="T0" fmla="*/ 576 w 1152"/>
                  <a:gd name="T1" fmla="*/ 0 h 1728"/>
                  <a:gd name="T2" fmla="*/ 460 w 1152"/>
                  <a:gd name="T3" fmla="*/ 6 h 1728"/>
                  <a:gd name="T4" fmla="*/ 352 w 1152"/>
                  <a:gd name="T5" fmla="*/ 22 h 1728"/>
                  <a:gd name="T6" fmla="*/ 254 w 1152"/>
                  <a:gd name="T7" fmla="*/ 50 h 1728"/>
                  <a:gd name="T8" fmla="*/ 168 w 1152"/>
                  <a:gd name="T9" fmla="*/ 84 h 1728"/>
                  <a:gd name="T10" fmla="*/ 98 w 1152"/>
                  <a:gd name="T11" fmla="*/ 126 h 1728"/>
                  <a:gd name="T12" fmla="*/ 46 w 1152"/>
                  <a:gd name="T13" fmla="*/ 176 h 1728"/>
                  <a:gd name="T14" fmla="*/ 26 w 1152"/>
                  <a:gd name="T15" fmla="*/ 202 h 1728"/>
                  <a:gd name="T16" fmla="*/ 12 w 1152"/>
                  <a:gd name="T17" fmla="*/ 230 h 1728"/>
                  <a:gd name="T18" fmla="*/ 2 w 1152"/>
                  <a:gd name="T19" fmla="*/ 258 h 1728"/>
                  <a:gd name="T20" fmla="*/ 0 w 1152"/>
                  <a:gd name="T21" fmla="*/ 288 h 1728"/>
                  <a:gd name="T22" fmla="*/ 0 w 1152"/>
                  <a:gd name="T23" fmla="*/ 1440 h 1728"/>
                  <a:gd name="T24" fmla="*/ 2 w 1152"/>
                  <a:gd name="T25" fmla="*/ 1470 h 1728"/>
                  <a:gd name="T26" fmla="*/ 12 w 1152"/>
                  <a:gd name="T27" fmla="*/ 1498 h 1728"/>
                  <a:gd name="T28" fmla="*/ 26 w 1152"/>
                  <a:gd name="T29" fmla="*/ 1526 h 1728"/>
                  <a:gd name="T30" fmla="*/ 70 w 1152"/>
                  <a:gd name="T31" fmla="*/ 1578 h 1728"/>
                  <a:gd name="T32" fmla="*/ 132 w 1152"/>
                  <a:gd name="T33" fmla="*/ 1624 h 1728"/>
                  <a:gd name="T34" fmla="*/ 210 w 1152"/>
                  <a:gd name="T35" fmla="*/ 1662 h 1728"/>
                  <a:gd name="T36" fmla="*/ 302 w 1152"/>
                  <a:gd name="T37" fmla="*/ 1694 h 1728"/>
                  <a:gd name="T38" fmla="*/ 404 w 1152"/>
                  <a:gd name="T39" fmla="*/ 1716 h 1728"/>
                  <a:gd name="T40" fmla="*/ 518 w 1152"/>
                  <a:gd name="T41" fmla="*/ 1726 h 1728"/>
                  <a:gd name="T42" fmla="*/ 576 w 1152"/>
                  <a:gd name="T43" fmla="*/ 1728 h 1728"/>
                  <a:gd name="T44" fmla="*/ 692 w 1152"/>
                  <a:gd name="T45" fmla="*/ 1722 h 1728"/>
                  <a:gd name="T46" fmla="*/ 800 w 1152"/>
                  <a:gd name="T47" fmla="*/ 1706 h 1728"/>
                  <a:gd name="T48" fmla="*/ 898 w 1152"/>
                  <a:gd name="T49" fmla="*/ 1678 h 1728"/>
                  <a:gd name="T50" fmla="*/ 984 w 1152"/>
                  <a:gd name="T51" fmla="*/ 1644 h 1728"/>
                  <a:gd name="T52" fmla="*/ 1054 w 1152"/>
                  <a:gd name="T53" fmla="*/ 1602 h 1728"/>
                  <a:gd name="T54" fmla="*/ 1106 w 1152"/>
                  <a:gd name="T55" fmla="*/ 1552 h 1728"/>
                  <a:gd name="T56" fmla="*/ 1134 w 1152"/>
                  <a:gd name="T57" fmla="*/ 1512 h 1728"/>
                  <a:gd name="T58" fmla="*/ 1146 w 1152"/>
                  <a:gd name="T59" fmla="*/ 1484 h 1728"/>
                  <a:gd name="T60" fmla="*/ 1152 w 1152"/>
                  <a:gd name="T61" fmla="*/ 1454 h 1728"/>
                  <a:gd name="T62" fmla="*/ 1152 w 1152"/>
                  <a:gd name="T63" fmla="*/ 288 h 1728"/>
                  <a:gd name="T64" fmla="*/ 1152 w 1152"/>
                  <a:gd name="T65" fmla="*/ 274 h 1728"/>
                  <a:gd name="T66" fmla="*/ 1146 w 1152"/>
                  <a:gd name="T67" fmla="*/ 244 h 1728"/>
                  <a:gd name="T68" fmla="*/ 1134 w 1152"/>
                  <a:gd name="T69" fmla="*/ 216 h 1728"/>
                  <a:gd name="T70" fmla="*/ 1118 w 1152"/>
                  <a:gd name="T71" fmla="*/ 188 h 1728"/>
                  <a:gd name="T72" fmla="*/ 1082 w 1152"/>
                  <a:gd name="T73" fmla="*/ 150 h 1728"/>
                  <a:gd name="T74" fmla="*/ 1020 w 1152"/>
                  <a:gd name="T75" fmla="*/ 104 h 1728"/>
                  <a:gd name="T76" fmla="*/ 942 w 1152"/>
                  <a:gd name="T77" fmla="*/ 66 h 1728"/>
                  <a:gd name="T78" fmla="*/ 850 w 1152"/>
                  <a:gd name="T79" fmla="*/ 34 h 1728"/>
                  <a:gd name="T80" fmla="*/ 748 w 1152"/>
                  <a:gd name="T81" fmla="*/ 12 h 1728"/>
                  <a:gd name="T82" fmla="*/ 634 w 1152"/>
                  <a:gd name="T83" fmla="*/ 2 h 1728"/>
                  <a:gd name="T84" fmla="*/ 576 w 1152"/>
                  <a:gd name="T85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52" h="1728">
                    <a:moveTo>
                      <a:pt x="576" y="0"/>
                    </a:moveTo>
                    <a:lnTo>
                      <a:pt x="576" y="0"/>
                    </a:lnTo>
                    <a:lnTo>
                      <a:pt x="518" y="2"/>
                    </a:lnTo>
                    <a:lnTo>
                      <a:pt x="460" y="6"/>
                    </a:lnTo>
                    <a:lnTo>
                      <a:pt x="404" y="12"/>
                    </a:lnTo>
                    <a:lnTo>
                      <a:pt x="352" y="22"/>
                    </a:lnTo>
                    <a:lnTo>
                      <a:pt x="302" y="34"/>
                    </a:lnTo>
                    <a:lnTo>
                      <a:pt x="254" y="50"/>
                    </a:lnTo>
                    <a:lnTo>
                      <a:pt x="210" y="66"/>
                    </a:lnTo>
                    <a:lnTo>
                      <a:pt x="168" y="84"/>
                    </a:lnTo>
                    <a:lnTo>
                      <a:pt x="132" y="104"/>
                    </a:lnTo>
                    <a:lnTo>
                      <a:pt x="98" y="126"/>
                    </a:lnTo>
                    <a:lnTo>
                      <a:pt x="70" y="150"/>
                    </a:lnTo>
                    <a:lnTo>
                      <a:pt x="46" y="176"/>
                    </a:lnTo>
                    <a:lnTo>
                      <a:pt x="34" y="188"/>
                    </a:lnTo>
                    <a:lnTo>
                      <a:pt x="26" y="202"/>
                    </a:lnTo>
                    <a:lnTo>
                      <a:pt x="18" y="216"/>
                    </a:lnTo>
                    <a:lnTo>
                      <a:pt x="12" y="230"/>
                    </a:lnTo>
                    <a:lnTo>
                      <a:pt x="6" y="244"/>
                    </a:lnTo>
                    <a:lnTo>
                      <a:pt x="2" y="258"/>
                    </a:lnTo>
                    <a:lnTo>
                      <a:pt x="0" y="274"/>
                    </a:lnTo>
                    <a:lnTo>
                      <a:pt x="0" y="288"/>
                    </a:lnTo>
                    <a:lnTo>
                      <a:pt x="0" y="1440"/>
                    </a:lnTo>
                    <a:lnTo>
                      <a:pt x="0" y="1440"/>
                    </a:lnTo>
                    <a:lnTo>
                      <a:pt x="0" y="1454"/>
                    </a:lnTo>
                    <a:lnTo>
                      <a:pt x="2" y="1470"/>
                    </a:lnTo>
                    <a:lnTo>
                      <a:pt x="6" y="1484"/>
                    </a:lnTo>
                    <a:lnTo>
                      <a:pt x="12" y="1498"/>
                    </a:lnTo>
                    <a:lnTo>
                      <a:pt x="18" y="1512"/>
                    </a:lnTo>
                    <a:lnTo>
                      <a:pt x="26" y="1526"/>
                    </a:lnTo>
                    <a:lnTo>
                      <a:pt x="46" y="1552"/>
                    </a:lnTo>
                    <a:lnTo>
                      <a:pt x="70" y="1578"/>
                    </a:lnTo>
                    <a:lnTo>
                      <a:pt x="98" y="1602"/>
                    </a:lnTo>
                    <a:lnTo>
                      <a:pt x="132" y="1624"/>
                    </a:lnTo>
                    <a:lnTo>
                      <a:pt x="168" y="1644"/>
                    </a:lnTo>
                    <a:lnTo>
                      <a:pt x="210" y="1662"/>
                    </a:lnTo>
                    <a:lnTo>
                      <a:pt x="254" y="1678"/>
                    </a:lnTo>
                    <a:lnTo>
                      <a:pt x="302" y="1694"/>
                    </a:lnTo>
                    <a:lnTo>
                      <a:pt x="352" y="1706"/>
                    </a:lnTo>
                    <a:lnTo>
                      <a:pt x="404" y="1716"/>
                    </a:lnTo>
                    <a:lnTo>
                      <a:pt x="460" y="1722"/>
                    </a:lnTo>
                    <a:lnTo>
                      <a:pt x="518" y="1726"/>
                    </a:lnTo>
                    <a:lnTo>
                      <a:pt x="576" y="1728"/>
                    </a:lnTo>
                    <a:lnTo>
                      <a:pt x="576" y="1728"/>
                    </a:lnTo>
                    <a:lnTo>
                      <a:pt x="634" y="1726"/>
                    </a:lnTo>
                    <a:lnTo>
                      <a:pt x="692" y="1722"/>
                    </a:lnTo>
                    <a:lnTo>
                      <a:pt x="748" y="1716"/>
                    </a:lnTo>
                    <a:lnTo>
                      <a:pt x="800" y="1706"/>
                    </a:lnTo>
                    <a:lnTo>
                      <a:pt x="850" y="1694"/>
                    </a:lnTo>
                    <a:lnTo>
                      <a:pt x="898" y="1678"/>
                    </a:lnTo>
                    <a:lnTo>
                      <a:pt x="942" y="1662"/>
                    </a:lnTo>
                    <a:lnTo>
                      <a:pt x="984" y="1644"/>
                    </a:lnTo>
                    <a:lnTo>
                      <a:pt x="1020" y="1624"/>
                    </a:lnTo>
                    <a:lnTo>
                      <a:pt x="1054" y="1602"/>
                    </a:lnTo>
                    <a:lnTo>
                      <a:pt x="1082" y="1578"/>
                    </a:lnTo>
                    <a:lnTo>
                      <a:pt x="1106" y="1552"/>
                    </a:lnTo>
                    <a:lnTo>
                      <a:pt x="1126" y="1526"/>
                    </a:lnTo>
                    <a:lnTo>
                      <a:pt x="1134" y="1512"/>
                    </a:lnTo>
                    <a:lnTo>
                      <a:pt x="1140" y="1498"/>
                    </a:lnTo>
                    <a:lnTo>
                      <a:pt x="1146" y="1484"/>
                    </a:lnTo>
                    <a:lnTo>
                      <a:pt x="1150" y="1470"/>
                    </a:lnTo>
                    <a:lnTo>
                      <a:pt x="1152" y="1454"/>
                    </a:lnTo>
                    <a:lnTo>
                      <a:pt x="1152" y="1440"/>
                    </a:lnTo>
                    <a:lnTo>
                      <a:pt x="1152" y="288"/>
                    </a:lnTo>
                    <a:lnTo>
                      <a:pt x="1152" y="288"/>
                    </a:lnTo>
                    <a:lnTo>
                      <a:pt x="1152" y="274"/>
                    </a:lnTo>
                    <a:lnTo>
                      <a:pt x="1150" y="258"/>
                    </a:lnTo>
                    <a:lnTo>
                      <a:pt x="1146" y="244"/>
                    </a:lnTo>
                    <a:lnTo>
                      <a:pt x="1140" y="230"/>
                    </a:lnTo>
                    <a:lnTo>
                      <a:pt x="1134" y="216"/>
                    </a:lnTo>
                    <a:lnTo>
                      <a:pt x="1126" y="202"/>
                    </a:lnTo>
                    <a:lnTo>
                      <a:pt x="1118" y="188"/>
                    </a:lnTo>
                    <a:lnTo>
                      <a:pt x="1106" y="176"/>
                    </a:lnTo>
                    <a:lnTo>
                      <a:pt x="1082" y="150"/>
                    </a:lnTo>
                    <a:lnTo>
                      <a:pt x="1054" y="126"/>
                    </a:lnTo>
                    <a:lnTo>
                      <a:pt x="1020" y="104"/>
                    </a:lnTo>
                    <a:lnTo>
                      <a:pt x="984" y="84"/>
                    </a:lnTo>
                    <a:lnTo>
                      <a:pt x="942" y="66"/>
                    </a:lnTo>
                    <a:lnTo>
                      <a:pt x="898" y="50"/>
                    </a:lnTo>
                    <a:lnTo>
                      <a:pt x="850" y="34"/>
                    </a:lnTo>
                    <a:lnTo>
                      <a:pt x="800" y="22"/>
                    </a:lnTo>
                    <a:lnTo>
                      <a:pt x="748" y="12"/>
                    </a:lnTo>
                    <a:lnTo>
                      <a:pt x="692" y="6"/>
                    </a:lnTo>
                    <a:lnTo>
                      <a:pt x="634" y="2"/>
                    </a:lnTo>
                    <a:lnTo>
                      <a:pt x="576" y="0"/>
                    </a:lnTo>
                    <a:lnTo>
                      <a:pt x="5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3" name="Freeform 52"/>
              <p:cNvSpPr>
                <a:spLocks/>
              </p:cNvSpPr>
              <p:nvPr/>
            </p:nvSpPr>
            <p:spPr bwMode="auto">
              <a:xfrm>
                <a:off x="2304" y="-288"/>
                <a:ext cx="1152" cy="576"/>
              </a:xfrm>
              <a:custGeom>
                <a:avLst/>
                <a:gdLst>
                  <a:gd name="T0" fmla="*/ 1152 w 1152"/>
                  <a:gd name="T1" fmla="*/ 288 h 576"/>
                  <a:gd name="T2" fmla="*/ 1150 w 1152"/>
                  <a:gd name="T3" fmla="*/ 318 h 576"/>
                  <a:gd name="T4" fmla="*/ 1140 w 1152"/>
                  <a:gd name="T5" fmla="*/ 346 h 576"/>
                  <a:gd name="T6" fmla="*/ 1126 w 1152"/>
                  <a:gd name="T7" fmla="*/ 374 h 576"/>
                  <a:gd name="T8" fmla="*/ 1106 w 1152"/>
                  <a:gd name="T9" fmla="*/ 400 h 576"/>
                  <a:gd name="T10" fmla="*/ 1054 w 1152"/>
                  <a:gd name="T11" fmla="*/ 450 h 576"/>
                  <a:gd name="T12" fmla="*/ 984 w 1152"/>
                  <a:gd name="T13" fmla="*/ 492 h 576"/>
                  <a:gd name="T14" fmla="*/ 898 w 1152"/>
                  <a:gd name="T15" fmla="*/ 526 h 576"/>
                  <a:gd name="T16" fmla="*/ 800 w 1152"/>
                  <a:gd name="T17" fmla="*/ 554 h 576"/>
                  <a:gd name="T18" fmla="*/ 692 w 1152"/>
                  <a:gd name="T19" fmla="*/ 570 h 576"/>
                  <a:gd name="T20" fmla="*/ 576 w 1152"/>
                  <a:gd name="T21" fmla="*/ 576 h 576"/>
                  <a:gd name="T22" fmla="*/ 518 w 1152"/>
                  <a:gd name="T23" fmla="*/ 574 h 576"/>
                  <a:gd name="T24" fmla="*/ 404 w 1152"/>
                  <a:gd name="T25" fmla="*/ 564 h 576"/>
                  <a:gd name="T26" fmla="*/ 302 w 1152"/>
                  <a:gd name="T27" fmla="*/ 542 h 576"/>
                  <a:gd name="T28" fmla="*/ 210 w 1152"/>
                  <a:gd name="T29" fmla="*/ 510 h 576"/>
                  <a:gd name="T30" fmla="*/ 132 w 1152"/>
                  <a:gd name="T31" fmla="*/ 472 h 576"/>
                  <a:gd name="T32" fmla="*/ 70 w 1152"/>
                  <a:gd name="T33" fmla="*/ 426 h 576"/>
                  <a:gd name="T34" fmla="*/ 34 w 1152"/>
                  <a:gd name="T35" fmla="*/ 388 h 576"/>
                  <a:gd name="T36" fmla="*/ 18 w 1152"/>
                  <a:gd name="T37" fmla="*/ 360 h 576"/>
                  <a:gd name="T38" fmla="*/ 6 w 1152"/>
                  <a:gd name="T39" fmla="*/ 332 h 576"/>
                  <a:gd name="T40" fmla="*/ 0 w 1152"/>
                  <a:gd name="T41" fmla="*/ 302 h 576"/>
                  <a:gd name="T42" fmla="*/ 0 w 1152"/>
                  <a:gd name="T43" fmla="*/ 288 h 576"/>
                  <a:gd name="T44" fmla="*/ 2 w 1152"/>
                  <a:gd name="T45" fmla="*/ 258 h 576"/>
                  <a:gd name="T46" fmla="*/ 12 w 1152"/>
                  <a:gd name="T47" fmla="*/ 230 h 576"/>
                  <a:gd name="T48" fmla="*/ 26 w 1152"/>
                  <a:gd name="T49" fmla="*/ 202 h 576"/>
                  <a:gd name="T50" fmla="*/ 46 w 1152"/>
                  <a:gd name="T51" fmla="*/ 176 h 576"/>
                  <a:gd name="T52" fmla="*/ 98 w 1152"/>
                  <a:gd name="T53" fmla="*/ 126 h 576"/>
                  <a:gd name="T54" fmla="*/ 168 w 1152"/>
                  <a:gd name="T55" fmla="*/ 84 h 576"/>
                  <a:gd name="T56" fmla="*/ 254 w 1152"/>
                  <a:gd name="T57" fmla="*/ 50 h 576"/>
                  <a:gd name="T58" fmla="*/ 352 w 1152"/>
                  <a:gd name="T59" fmla="*/ 22 h 576"/>
                  <a:gd name="T60" fmla="*/ 460 w 1152"/>
                  <a:gd name="T61" fmla="*/ 6 h 576"/>
                  <a:gd name="T62" fmla="*/ 576 w 1152"/>
                  <a:gd name="T63" fmla="*/ 0 h 576"/>
                  <a:gd name="T64" fmla="*/ 634 w 1152"/>
                  <a:gd name="T65" fmla="*/ 2 h 576"/>
                  <a:gd name="T66" fmla="*/ 748 w 1152"/>
                  <a:gd name="T67" fmla="*/ 12 h 576"/>
                  <a:gd name="T68" fmla="*/ 850 w 1152"/>
                  <a:gd name="T69" fmla="*/ 34 h 576"/>
                  <a:gd name="T70" fmla="*/ 942 w 1152"/>
                  <a:gd name="T71" fmla="*/ 66 h 576"/>
                  <a:gd name="T72" fmla="*/ 1020 w 1152"/>
                  <a:gd name="T73" fmla="*/ 104 h 576"/>
                  <a:gd name="T74" fmla="*/ 1082 w 1152"/>
                  <a:gd name="T75" fmla="*/ 150 h 576"/>
                  <a:gd name="T76" fmla="*/ 1118 w 1152"/>
                  <a:gd name="T77" fmla="*/ 188 h 576"/>
                  <a:gd name="T78" fmla="*/ 1134 w 1152"/>
                  <a:gd name="T79" fmla="*/ 216 h 576"/>
                  <a:gd name="T80" fmla="*/ 1146 w 1152"/>
                  <a:gd name="T81" fmla="*/ 244 h 576"/>
                  <a:gd name="T82" fmla="*/ 1152 w 1152"/>
                  <a:gd name="T83" fmla="*/ 274 h 576"/>
                  <a:gd name="T84" fmla="*/ 1152 w 1152"/>
                  <a:gd name="T85" fmla="*/ 288 h 57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52"/>
                  <a:gd name="T130" fmla="*/ 0 h 576"/>
                  <a:gd name="T131" fmla="*/ 1152 w 1152"/>
                  <a:gd name="T132" fmla="*/ 576 h 57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52" h="576">
                    <a:moveTo>
                      <a:pt x="1152" y="288"/>
                    </a:moveTo>
                    <a:lnTo>
                      <a:pt x="1152" y="288"/>
                    </a:lnTo>
                    <a:lnTo>
                      <a:pt x="1152" y="302"/>
                    </a:lnTo>
                    <a:lnTo>
                      <a:pt x="1150" y="318"/>
                    </a:lnTo>
                    <a:lnTo>
                      <a:pt x="1146" y="332"/>
                    </a:lnTo>
                    <a:lnTo>
                      <a:pt x="1140" y="346"/>
                    </a:lnTo>
                    <a:lnTo>
                      <a:pt x="1134" y="360"/>
                    </a:lnTo>
                    <a:lnTo>
                      <a:pt x="1126" y="374"/>
                    </a:lnTo>
                    <a:lnTo>
                      <a:pt x="1118" y="388"/>
                    </a:lnTo>
                    <a:lnTo>
                      <a:pt x="1106" y="400"/>
                    </a:lnTo>
                    <a:lnTo>
                      <a:pt x="1082" y="426"/>
                    </a:lnTo>
                    <a:lnTo>
                      <a:pt x="1054" y="450"/>
                    </a:lnTo>
                    <a:lnTo>
                      <a:pt x="1020" y="472"/>
                    </a:lnTo>
                    <a:lnTo>
                      <a:pt x="984" y="492"/>
                    </a:lnTo>
                    <a:lnTo>
                      <a:pt x="942" y="510"/>
                    </a:lnTo>
                    <a:lnTo>
                      <a:pt x="898" y="526"/>
                    </a:lnTo>
                    <a:lnTo>
                      <a:pt x="850" y="542"/>
                    </a:lnTo>
                    <a:lnTo>
                      <a:pt x="800" y="554"/>
                    </a:lnTo>
                    <a:lnTo>
                      <a:pt x="748" y="564"/>
                    </a:lnTo>
                    <a:lnTo>
                      <a:pt x="692" y="570"/>
                    </a:lnTo>
                    <a:lnTo>
                      <a:pt x="634" y="574"/>
                    </a:lnTo>
                    <a:lnTo>
                      <a:pt x="576" y="576"/>
                    </a:lnTo>
                    <a:lnTo>
                      <a:pt x="518" y="574"/>
                    </a:lnTo>
                    <a:lnTo>
                      <a:pt x="460" y="570"/>
                    </a:lnTo>
                    <a:lnTo>
                      <a:pt x="404" y="564"/>
                    </a:lnTo>
                    <a:lnTo>
                      <a:pt x="352" y="554"/>
                    </a:lnTo>
                    <a:lnTo>
                      <a:pt x="302" y="542"/>
                    </a:lnTo>
                    <a:lnTo>
                      <a:pt x="254" y="526"/>
                    </a:lnTo>
                    <a:lnTo>
                      <a:pt x="210" y="510"/>
                    </a:lnTo>
                    <a:lnTo>
                      <a:pt x="168" y="492"/>
                    </a:lnTo>
                    <a:lnTo>
                      <a:pt x="132" y="472"/>
                    </a:lnTo>
                    <a:lnTo>
                      <a:pt x="98" y="450"/>
                    </a:lnTo>
                    <a:lnTo>
                      <a:pt x="70" y="426"/>
                    </a:lnTo>
                    <a:lnTo>
                      <a:pt x="46" y="400"/>
                    </a:lnTo>
                    <a:lnTo>
                      <a:pt x="34" y="388"/>
                    </a:lnTo>
                    <a:lnTo>
                      <a:pt x="26" y="374"/>
                    </a:lnTo>
                    <a:lnTo>
                      <a:pt x="18" y="360"/>
                    </a:lnTo>
                    <a:lnTo>
                      <a:pt x="12" y="346"/>
                    </a:lnTo>
                    <a:lnTo>
                      <a:pt x="6" y="332"/>
                    </a:lnTo>
                    <a:lnTo>
                      <a:pt x="2" y="318"/>
                    </a:lnTo>
                    <a:lnTo>
                      <a:pt x="0" y="302"/>
                    </a:lnTo>
                    <a:lnTo>
                      <a:pt x="0" y="288"/>
                    </a:lnTo>
                    <a:lnTo>
                      <a:pt x="0" y="274"/>
                    </a:lnTo>
                    <a:lnTo>
                      <a:pt x="2" y="258"/>
                    </a:lnTo>
                    <a:lnTo>
                      <a:pt x="6" y="244"/>
                    </a:lnTo>
                    <a:lnTo>
                      <a:pt x="12" y="230"/>
                    </a:lnTo>
                    <a:lnTo>
                      <a:pt x="18" y="216"/>
                    </a:lnTo>
                    <a:lnTo>
                      <a:pt x="26" y="202"/>
                    </a:lnTo>
                    <a:lnTo>
                      <a:pt x="34" y="188"/>
                    </a:lnTo>
                    <a:lnTo>
                      <a:pt x="46" y="176"/>
                    </a:lnTo>
                    <a:lnTo>
                      <a:pt x="70" y="150"/>
                    </a:lnTo>
                    <a:lnTo>
                      <a:pt x="98" y="126"/>
                    </a:lnTo>
                    <a:lnTo>
                      <a:pt x="132" y="104"/>
                    </a:lnTo>
                    <a:lnTo>
                      <a:pt x="168" y="84"/>
                    </a:lnTo>
                    <a:lnTo>
                      <a:pt x="210" y="66"/>
                    </a:lnTo>
                    <a:lnTo>
                      <a:pt x="254" y="50"/>
                    </a:lnTo>
                    <a:lnTo>
                      <a:pt x="302" y="34"/>
                    </a:lnTo>
                    <a:lnTo>
                      <a:pt x="352" y="22"/>
                    </a:lnTo>
                    <a:lnTo>
                      <a:pt x="404" y="12"/>
                    </a:lnTo>
                    <a:lnTo>
                      <a:pt x="460" y="6"/>
                    </a:lnTo>
                    <a:lnTo>
                      <a:pt x="518" y="2"/>
                    </a:lnTo>
                    <a:lnTo>
                      <a:pt x="576" y="0"/>
                    </a:lnTo>
                    <a:lnTo>
                      <a:pt x="634" y="2"/>
                    </a:lnTo>
                    <a:lnTo>
                      <a:pt x="692" y="6"/>
                    </a:lnTo>
                    <a:lnTo>
                      <a:pt x="748" y="12"/>
                    </a:lnTo>
                    <a:lnTo>
                      <a:pt x="800" y="22"/>
                    </a:lnTo>
                    <a:lnTo>
                      <a:pt x="850" y="34"/>
                    </a:lnTo>
                    <a:lnTo>
                      <a:pt x="898" y="50"/>
                    </a:lnTo>
                    <a:lnTo>
                      <a:pt x="942" y="66"/>
                    </a:lnTo>
                    <a:lnTo>
                      <a:pt x="984" y="84"/>
                    </a:lnTo>
                    <a:lnTo>
                      <a:pt x="1020" y="104"/>
                    </a:lnTo>
                    <a:lnTo>
                      <a:pt x="1054" y="126"/>
                    </a:lnTo>
                    <a:lnTo>
                      <a:pt x="1082" y="150"/>
                    </a:lnTo>
                    <a:lnTo>
                      <a:pt x="1106" y="176"/>
                    </a:lnTo>
                    <a:lnTo>
                      <a:pt x="1118" y="188"/>
                    </a:lnTo>
                    <a:lnTo>
                      <a:pt x="1126" y="202"/>
                    </a:lnTo>
                    <a:lnTo>
                      <a:pt x="1134" y="216"/>
                    </a:lnTo>
                    <a:lnTo>
                      <a:pt x="1140" y="230"/>
                    </a:lnTo>
                    <a:lnTo>
                      <a:pt x="1146" y="244"/>
                    </a:lnTo>
                    <a:lnTo>
                      <a:pt x="1150" y="258"/>
                    </a:lnTo>
                    <a:lnTo>
                      <a:pt x="1152" y="274"/>
                    </a:lnTo>
                    <a:lnTo>
                      <a:pt x="1152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53"/>
              <p:cNvSpPr>
                <a:spLocks/>
              </p:cNvSpPr>
              <p:nvPr/>
            </p:nvSpPr>
            <p:spPr bwMode="auto">
              <a:xfrm>
                <a:off x="2736" y="-215"/>
                <a:ext cx="288" cy="216"/>
              </a:xfrm>
              <a:custGeom>
                <a:avLst/>
                <a:gdLst>
                  <a:gd name="T0" fmla="*/ 144 w 288"/>
                  <a:gd name="T1" fmla="*/ 0 h 216"/>
                  <a:gd name="T2" fmla="*/ 144 w 288"/>
                  <a:gd name="T3" fmla="*/ 0 h 216"/>
                  <a:gd name="T4" fmla="*/ 114 w 288"/>
                  <a:gd name="T5" fmla="*/ 2 h 216"/>
                  <a:gd name="T6" fmla="*/ 88 w 288"/>
                  <a:gd name="T7" fmla="*/ 6 h 216"/>
                  <a:gd name="T8" fmla="*/ 64 w 288"/>
                  <a:gd name="T9" fmla="*/ 12 h 216"/>
                  <a:gd name="T10" fmla="*/ 42 w 288"/>
                  <a:gd name="T11" fmla="*/ 22 h 216"/>
                  <a:gd name="T12" fmla="*/ 24 w 288"/>
                  <a:gd name="T13" fmla="*/ 32 h 216"/>
                  <a:gd name="T14" fmla="*/ 12 w 288"/>
                  <a:gd name="T15" fmla="*/ 44 h 216"/>
                  <a:gd name="T16" fmla="*/ 6 w 288"/>
                  <a:gd name="T17" fmla="*/ 50 h 216"/>
                  <a:gd name="T18" fmla="*/ 2 w 288"/>
                  <a:gd name="T19" fmla="*/ 58 h 216"/>
                  <a:gd name="T20" fmla="*/ 0 w 288"/>
                  <a:gd name="T21" fmla="*/ 64 h 216"/>
                  <a:gd name="T22" fmla="*/ 0 w 288"/>
                  <a:gd name="T23" fmla="*/ 72 h 216"/>
                  <a:gd name="T24" fmla="*/ 0 w 288"/>
                  <a:gd name="T25" fmla="*/ 144 h 216"/>
                  <a:gd name="T26" fmla="*/ 0 w 288"/>
                  <a:gd name="T27" fmla="*/ 144 h 216"/>
                  <a:gd name="T28" fmla="*/ 0 w 288"/>
                  <a:gd name="T29" fmla="*/ 152 h 216"/>
                  <a:gd name="T30" fmla="*/ 2 w 288"/>
                  <a:gd name="T31" fmla="*/ 158 h 216"/>
                  <a:gd name="T32" fmla="*/ 6 w 288"/>
                  <a:gd name="T33" fmla="*/ 166 h 216"/>
                  <a:gd name="T34" fmla="*/ 12 w 288"/>
                  <a:gd name="T35" fmla="*/ 172 h 216"/>
                  <a:gd name="T36" fmla="*/ 24 w 288"/>
                  <a:gd name="T37" fmla="*/ 184 h 216"/>
                  <a:gd name="T38" fmla="*/ 42 w 288"/>
                  <a:gd name="T39" fmla="*/ 194 h 216"/>
                  <a:gd name="T40" fmla="*/ 64 w 288"/>
                  <a:gd name="T41" fmla="*/ 204 h 216"/>
                  <a:gd name="T42" fmla="*/ 88 w 288"/>
                  <a:gd name="T43" fmla="*/ 210 h 216"/>
                  <a:gd name="T44" fmla="*/ 114 w 288"/>
                  <a:gd name="T45" fmla="*/ 214 h 216"/>
                  <a:gd name="T46" fmla="*/ 144 w 288"/>
                  <a:gd name="T47" fmla="*/ 216 h 216"/>
                  <a:gd name="T48" fmla="*/ 144 w 288"/>
                  <a:gd name="T49" fmla="*/ 216 h 216"/>
                  <a:gd name="T50" fmla="*/ 174 w 288"/>
                  <a:gd name="T51" fmla="*/ 214 h 216"/>
                  <a:gd name="T52" fmla="*/ 200 w 288"/>
                  <a:gd name="T53" fmla="*/ 210 h 216"/>
                  <a:gd name="T54" fmla="*/ 224 w 288"/>
                  <a:gd name="T55" fmla="*/ 204 h 216"/>
                  <a:gd name="T56" fmla="*/ 246 w 288"/>
                  <a:gd name="T57" fmla="*/ 194 h 216"/>
                  <a:gd name="T58" fmla="*/ 264 w 288"/>
                  <a:gd name="T59" fmla="*/ 184 h 216"/>
                  <a:gd name="T60" fmla="*/ 276 w 288"/>
                  <a:gd name="T61" fmla="*/ 172 h 216"/>
                  <a:gd name="T62" fmla="*/ 282 w 288"/>
                  <a:gd name="T63" fmla="*/ 166 h 216"/>
                  <a:gd name="T64" fmla="*/ 286 w 288"/>
                  <a:gd name="T65" fmla="*/ 158 h 216"/>
                  <a:gd name="T66" fmla="*/ 288 w 288"/>
                  <a:gd name="T67" fmla="*/ 152 h 216"/>
                  <a:gd name="T68" fmla="*/ 288 w 288"/>
                  <a:gd name="T69" fmla="*/ 144 h 216"/>
                  <a:gd name="T70" fmla="*/ 288 w 288"/>
                  <a:gd name="T71" fmla="*/ 72 h 216"/>
                  <a:gd name="T72" fmla="*/ 288 w 288"/>
                  <a:gd name="T73" fmla="*/ 72 h 216"/>
                  <a:gd name="T74" fmla="*/ 288 w 288"/>
                  <a:gd name="T75" fmla="*/ 64 h 216"/>
                  <a:gd name="T76" fmla="*/ 286 w 288"/>
                  <a:gd name="T77" fmla="*/ 58 h 216"/>
                  <a:gd name="T78" fmla="*/ 282 w 288"/>
                  <a:gd name="T79" fmla="*/ 50 h 216"/>
                  <a:gd name="T80" fmla="*/ 276 w 288"/>
                  <a:gd name="T81" fmla="*/ 44 h 216"/>
                  <a:gd name="T82" fmla="*/ 264 w 288"/>
                  <a:gd name="T83" fmla="*/ 32 h 216"/>
                  <a:gd name="T84" fmla="*/ 246 w 288"/>
                  <a:gd name="T85" fmla="*/ 22 h 216"/>
                  <a:gd name="T86" fmla="*/ 224 w 288"/>
                  <a:gd name="T87" fmla="*/ 12 h 216"/>
                  <a:gd name="T88" fmla="*/ 200 w 288"/>
                  <a:gd name="T89" fmla="*/ 6 h 216"/>
                  <a:gd name="T90" fmla="*/ 174 w 288"/>
                  <a:gd name="T91" fmla="*/ 2 h 216"/>
                  <a:gd name="T92" fmla="*/ 144 w 288"/>
                  <a:gd name="T93" fmla="*/ 0 h 216"/>
                  <a:gd name="T94" fmla="*/ 144 w 288"/>
                  <a:gd name="T9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8" h="216">
                    <a:moveTo>
                      <a:pt x="144" y="0"/>
                    </a:moveTo>
                    <a:lnTo>
                      <a:pt x="144" y="0"/>
                    </a:lnTo>
                    <a:lnTo>
                      <a:pt x="114" y="2"/>
                    </a:lnTo>
                    <a:lnTo>
                      <a:pt x="88" y="6"/>
                    </a:lnTo>
                    <a:lnTo>
                      <a:pt x="64" y="12"/>
                    </a:lnTo>
                    <a:lnTo>
                      <a:pt x="42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6" y="50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2" y="158"/>
                    </a:lnTo>
                    <a:lnTo>
                      <a:pt x="6" y="166"/>
                    </a:lnTo>
                    <a:lnTo>
                      <a:pt x="12" y="172"/>
                    </a:lnTo>
                    <a:lnTo>
                      <a:pt x="24" y="184"/>
                    </a:lnTo>
                    <a:lnTo>
                      <a:pt x="42" y="194"/>
                    </a:lnTo>
                    <a:lnTo>
                      <a:pt x="64" y="204"/>
                    </a:lnTo>
                    <a:lnTo>
                      <a:pt x="88" y="210"/>
                    </a:lnTo>
                    <a:lnTo>
                      <a:pt x="114" y="214"/>
                    </a:lnTo>
                    <a:lnTo>
                      <a:pt x="144" y="216"/>
                    </a:lnTo>
                    <a:lnTo>
                      <a:pt x="144" y="216"/>
                    </a:lnTo>
                    <a:lnTo>
                      <a:pt x="174" y="214"/>
                    </a:lnTo>
                    <a:lnTo>
                      <a:pt x="200" y="210"/>
                    </a:lnTo>
                    <a:lnTo>
                      <a:pt x="224" y="204"/>
                    </a:lnTo>
                    <a:lnTo>
                      <a:pt x="246" y="194"/>
                    </a:lnTo>
                    <a:lnTo>
                      <a:pt x="264" y="184"/>
                    </a:lnTo>
                    <a:lnTo>
                      <a:pt x="276" y="172"/>
                    </a:lnTo>
                    <a:lnTo>
                      <a:pt x="282" y="166"/>
                    </a:lnTo>
                    <a:lnTo>
                      <a:pt x="286" y="158"/>
                    </a:lnTo>
                    <a:lnTo>
                      <a:pt x="288" y="152"/>
                    </a:lnTo>
                    <a:lnTo>
                      <a:pt x="288" y="144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88" y="64"/>
                    </a:lnTo>
                    <a:lnTo>
                      <a:pt x="286" y="58"/>
                    </a:lnTo>
                    <a:lnTo>
                      <a:pt x="282" y="50"/>
                    </a:lnTo>
                    <a:lnTo>
                      <a:pt x="276" y="44"/>
                    </a:lnTo>
                    <a:lnTo>
                      <a:pt x="264" y="32"/>
                    </a:lnTo>
                    <a:lnTo>
                      <a:pt x="246" y="22"/>
                    </a:lnTo>
                    <a:lnTo>
                      <a:pt x="224" y="12"/>
                    </a:lnTo>
                    <a:lnTo>
                      <a:pt x="200" y="6"/>
                    </a:lnTo>
                    <a:lnTo>
                      <a:pt x="174" y="2"/>
                    </a:lnTo>
                    <a:lnTo>
                      <a:pt x="144" y="0"/>
                    </a:lnTo>
                    <a:lnTo>
                      <a:pt x="1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5" name="Freeform 54"/>
              <p:cNvSpPr>
                <a:spLocks/>
              </p:cNvSpPr>
              <p:nvPr/>
            </p:nvSpPr>
            <p:spPr bwMode="auto">
              <a:xfrm>
                <a:off x="2736" y="-216"/>
                <a:ext cx="288" cy="144"/>
              </a:xfrm>
              <a:custGeom>
                <a:avLst/>
                <a:gdLst>
                  <a:gd name="T0" fmla="*/ 288 w 288"/>
                  <a:gd name="T1" fmla="*/ 72 h 144"/>
                  <a:gd name="T2" fmla="*/ 288 w 288"/>
                  <a:gd name="T3" fmla="*/ 72 h 144"/>
                  <a:gd name="T4" fmla="*/ 288 w 288"/>
                  <a:gd name="T5" fmla="*/ 80 h 144"/>
                  <a:gd name="T6" fmla="*/ 286 w 288"/>
                  <a:gd name="T7" fmla="*/ 86 h 144"/>
                  <a:gd name="T8" fmla="*/ 282 w 288"/>
                  <a:gd name="T9" fmla="*/ 94 h 144"/>
                  <a:gd name="T10" fmla="*/ 276 w 288"/>
                  <a:gd name="T11" fmla="*/ 100 h 144"/>
                  <a:gd name="T12" fmla="*/ 264 w 288"/>
                  <a:gd name="T13" fmla="*/ 112 h 144"/>
                  <a:gd name="T14" fmla="*/ 246 w 288"/>
                  <a:gd name="T15" fmla="*/ 122 h 144"/>
                  <a:gd name="T16" fmla="*/ 224 w 288"/>
                  <a:gd name="T17" fmla="*/ 132 h 144"/>
                  <a:gd name="T18" fmla="*/ 200 w 288"/>
                  <a:gd name="T19" fmla="*/ 138 h 144"/>
                  <a:gd name="T20" fmla="*/ 174 w 288"/>
                  <a:gd name="T21" fmla="*/ 142 h 144"/>
                  <a:gd name="T22" fmla="*/ 144 w 288"/>
                  <a:gd name="T23" fmla="*/ 144 h 144"/>
                  <a:gd name="T24" fmla="*/ 144 w 288"/>
                  <a:gd name="T25" fmla="*/ 144 h 144"/>
                  <a:gd name="T26" fmla="*/ 114 w 288"/>
                  <a:gd name="T27" fmla="*/ 142 h 144"/>
                  <a:gd name="T28" fmla="*/ 88 w 288"/>
                  <a:gd name="T29" fmla="*/ 138 h 144"/>
                  <a:gd name="T30" fmla="*/ 64 w 288"/>
                  <a:gd name="T31" fmla="*/ 132 h 144"/>
                  <a:gd name="T32" fmla="*/ 42 w 288"/>
                  <a:gd name="T33" fmla="*/ 122 h 144"/>
                  <a:gd name="T34" fmla="*/ 24 w 288"/>
                  <a:gd name="T35" fmla="*/ 112 h 144"/>
                  <a:gd name="T36" fmla="*/ 12 w 288"/>
                  <a:gd name="T37" fmla="*/ 100 h 144"/>
                  <a:gd name="T38" fmla="*/ 6 w 288"/>
                  <a:gd name="T39" fmla="*/ 94 h 144"/>
                  <a:gd name="T40" fmla="*/ 2 w 288"/>
                  <a:gd name="T41" fmla="*/ 86 h 144"/>
                  <a:gd name="T42" fmla="*/ 0 w 288"/>
                  <a:gd name="T43" fmla="*/ 80 h 144"/>
                  <a:gd name="T44" fmla="*/ 0 w 288"/>
                  <a:gd name="T45" fmla="*/ 72 h 144"/>
                  <a:gd name="T46" fmla="*/ 0 w 288"/>
                  <a:gd name="T47" fmla="*/ 72 h 144"/>
                  <a:gd name="T48" fmla="*/ 0 w 288"/>
                  <a:gd name="T49" fmla="*/ 64 h 144"/>
                  <a:gd name="T50" fmla="*/ 2 w 288"/>
                  <a:gd name="T51" fmla="*/ 58 h 144"/>
                  <a:gd name="T52" fmla="*/ 6 w 288"/>
                  <a:gd name="T53" fmla="*/ 50 h 144"/>
                  <a:gd name="T54" fmla="*/ 12 w 288"/>
                  <a:gd name="T55" fmla="*/ 44 h 144"/>
                  <a:gd name="T56" fmla="*/ 24 w 288"/>
                  <a:gd name="T57" fmla="*/ 32 h 144"/>
                  <a:gd name="T58" fmla="*/ 42 w 288"/>
                  <a:gd name="T59" fmla="*/ 22 h 144"/>
                  <a:gd name="T60" fmla="*/ 64 w 288"/>
                  <a:gd name="T61" fmla="*/ 12 h 144"/>
                  <a:gd name="T62" fmla="*/ 88 w 288"/>
                  <a:gd name="T63" fmla="*/ 6 h 144"/>
                  <a:gd name="T64" fmla="*/ 114 w 288"/>
                  <a:gd name="T65" fmla="*/ 2 h 144"/>
                  <a:gd name="T66" fmla="*/ 144 w 288"/>
                  <a:gd name="T67" fmla="*/ 0 h 144"/>
                  <a:gd name="T68" fmla="*/ 144 w 288"/>
                  <a:gd name="T69" fmla="*/ 0 h 144"/>
                  <a:gd name="T70" fmla="*/ 174 w 288"/>
                  <a:gd name="T71" fmla="*/ 2 h 144"/>
                  <a:gd name="T72" fmla="*/ 200 w 288"/>
                  <a:gd name="T73" fmla="*/ 6 h 144"/>
                  <a:gd name="T74" fmla="*/ 224 w 288"/>
                  <a:gd name="T75" fmla="*/ 12 h 144"/>
                  <a:gd name="T76" fmla="*/ 246 w 288"/>
                  <a:gd name="T77" fmla="*/ 22 h 144"/>
                  <a:gd name="T78" fmla="*/ 264 w 288"/>
                  <a:gd name="T79" fmla="*/ 32 h 144"/>
                  <a:gd name="T80" fmla="*/ 276 w 288"/>
                  <a:gd name="T81" fmla="*/ 44 h 144"/>
                  <a:gd name="T82" fmla="*/ 282 w 288"/>
                  <a:gd name="T83" fmla="*/ 50 h 144"/>
                  <a:gd name="T84" fmla="*/ 286 w 288"/>
                  <a:gd name="T85" fmla="*/ 58 h 144"/>
                  <a:gd name="T86" fmla="*/ 288 w 288"/>
                  <a:gd name="T87" fmla="*/ 64 h 144"/>
                  <a:gd name="T88" fmla="*/ 288 w 288"/>
                  <a:gd name="T89" fmla="*/ 72 h 144"/>
                  <a:gd name="T90" fmla="*/ 288 w 288"/>
                  <a:gd name="T91" fmla="*/ 72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88"/>
                  <a:gd name="T139" fmla="*/ 0 h 144"/>
                  <a:gd name="T140" fmla="*/ 288 w 288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88" h="144">
                    <a:moveTo>
                      <a:pt x="288" y="72"/>
                    </a:moveTo>
                    <a:lnTo>
                      <a:pt x="288" y="72"/>
                    </a:lnTo>
                    <a:lnTo>
                      <a:pt x="288" y="80"/>
                    </a:lnTo>
                    <a:lnTo>
                      <a:pt x="286" y="86"/>
                    </a:lnTo>
                    <a:lnTo>
                      <a:pt x="282" y="94"/>
                    </a:lnTo>
                    <a:lnTo>
                      <a:pt x="276" y="100"/>
                    </a:lnTo>
                    <a:lnTo>
                      <a:pt x="264" y="112"/>
                    </a:lnTo>
                    <a:lnTo>
                      <a:pt x="246" y="122"/>
                    </a:lnTo>
                    <a:lnTo>
                      <a:pt x="224" y="132"/>
                    </a:lnTo>
                    <a:lnTo>
                      <a:pt x="200" y="138"/>
                    </a:lnTo>
                    <a:lnTo>
                      <a:pt x="174" y="142"/>
                    </a:lnTo>
                    <a:lnTo>
                      <a:pt x="144" y="144"/>
                    </a:lnTo>
                    <a:lnTo>
                      <a:pt x="114" y="142"/>
                    </a:lnTo>
                    <a:lnTo>
                      <a:pt x="88" y="138"/>
                    </a:lnTo>
                    <a:lnTo>
                      <a:pt x="64" y="132"/>
                    </a:lnTo>
                    <a:lnTo>
                      <a:pt x="42" y="122"/>
                    </a:lnTo>
                    <a:lnTo>
                      <a:pt x="24" y="112"/>
                    </a:lnTo>
                    <a:lnTo>
                      <a:pt x="12" y="100"/>
                    </a:lnTo>
                    <a:lnTo>
                      <a:pt x="6" y="94"/>
                    </a:lnTo>
                    <a:lnTo>
                      <a:pt x="2" y="86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2" y="58"/>
                    </a:lnTo>
                    <a:lnTo>
                      <a:pt x="6" y="50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42" y="22"/>
                    </a:lnTo>
                    <a:lnTo>
                      <a:pt x="64" y="12"/>
                    </a:lnTo>
                    <a:lnTo>
                      <a:pt x="88" y="6"/>
                    </a:lnTo>
                    <a:lnTo>
                      <a:pt x="114" y="2"/>
                    </a:lnTo>
                    <a:lnTo>
                      <a:pt x="144" y="0"/>
                    </a:lnTo>
                    <a:lnTo>
                      <a:pt x="174" y="2"/>
                    </a:lnTo>
                    <a:lnTo>
                      <a:pt x="200" y="6"/>
                    </a:lnTo>
                    <a:lnTo>
                      <a:pt x="224" y="12"/>
                    </a:lnTo>
                    <a:lnTo>
                      <a:pt x="246" y="22"/>
                    </a:lnTo>
                    <a:lnTo>
                      <a:pt x="264" y="32"/>
                    </a:lnTo>
                    <a:lnTo>
                      <a:pt x="276" y="44"/>
                    </a:lnTo>
                    <a:lnTo>
                      <a:pt x="282" y="50"/>
                    </a:lnTo>
                    <a:lnTo>
                      <a:pt x="286" y="58"/>
                    </a:lnTo>
                    <a:lnTo>
                      <a:pt x="288" y="64"/>
                    </a:lnTo>
                    <a:lnTo>
                      <a:pt x="288" y="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Group 55"/>
          <p:cNvGrpSpPr>
            <a:grpSpLocks/>
          </p:cNvGrpSpPr>
          <p:nvPr/>
        </p:nvGrpSpPr>
        <p:grpSpPr bwMode="auto">
          <a:xfrm>
            <a:off x="3303882" y="2346909"/>
            <a:ext cx="957263" cy="2509683"/>
            <a:chOff x="1882" y="1321"/>
            <a:chExt cx="642" cy="2245"/>
          </a:xfrm>
        </p:grpSpPr>
        <p:sp>
          <p:nvSpPr>
            <p:cNvPr id="17" name="Freeform 56"/>
            <p:cNvSpPr>
              <a:spLocks/>
            </p:cNvSpPr>
            <p:nvPr/>
          </p:nvSpPr>
          <p:spPr bwMode="auto">
            <a:xfrm>
              <a:off x="1882" y="2603"/>
              <a:ext cx="642" cy="963"/>
            </a:xfrm>
            <a:custGeom>
              <a:avLst/>
              <a:gdLst>
                <a:gd name="T0" fmla="*/ 179 w 1152"/>
                <a:gd name="T1" fmla="*/ 0 h 1728"/>
                <a:gd name="T2" fmla="*/ 143 w 1152"/>
                <a:gd name="T3" fmla="*/ 2 h 1728"/>
                <a:gd name="T4" fmla="*/ 109 w 1152"/>
                <a:gd name="T5" fmla="*/ 7 h 1728"/>
                <a:gd name="T6" fmla="*/ 79 w 1152"/>
                <a:gd name="T7" fmla="*/ 16 h 1728"/>
                <a:gd name="T8" fmla="*/ 52 w 1152"/>
                <a:gd name="T9" fmla="*/ 26 h 1728"/>
                <a:gd name="T10" fmla="*/ 31 w 1152"/>
                <a:gd name="T11" fmla="*/ 39 h 1728"/>
                <a:gd name="T12" fmla="*/ 14 w 1152"/>
                <a:gd name="T13" fmla="*/ 55 h 1728"/>
                <a:gd name="T14" fmla="*/ 8 w 1152"/>
                <a:gd name="T15" fmla="*/ 63 h 1728"/>
                <a:gd name="T16" fmla="*/ 4 w 1152"/>
                <a:gd name="T17" fmla="*/ 71 h 1728"/>
                <a:gd name="T18" fmla="*/ 1 w 1152"/>
                <a:gd name="T19" fmla="*/ 80 h 1728"/>
                <a:gd name="T20" fmla="*/ 0 w 1152"/>
                <a:gd name="T21" fmla="*/ 90 h 1728"/>
                <a:gd name="T22" fmla="*/ 0 w 1152"/>
                <a:gd name="T23" fmla="*/ 448 h 1728"/>
                <a:gd name="T24" fmla="*/ 1 w 1152"/>
                <a:gd name="T25" fmla="*/ 456 h 1728"/>
                <a:gd name="T26" fmla="*/ 4 w 1152"/>
                <a:gd name="T27" fmla="*/ 465 h 1728"/>
                <a:gd name="T28" fmla="*/ 8 w 1152"/>
                <a:gd name="T29" fmla="*/ 474 h 1728"/>
                <a:gd name="T30" fmla="*/ 14 w 1152"/>
                <a:gd name="T31" fmla="*/ 482 h 1728"/>
                <a:gd name="T32" fmla="*/ 31 w 1152"/>
                <a:gd name="T33" fmla="*/ 498 h 1728"/>
                <a:gd name="T34" fmla="*/ 52 w 1152"/>
                <a:gd name="T35" fmla="*/ 510 h 1728"/>
                <a:gd name="T36" fmla="*/ 79 w 1152"/>
                <a:gd name="T37" fmla="*/ 521 h 1728"/>
                <a:gd name="T38" fmla="*/ 109 w 1152"/>
                <a:gd name="T39" fmla="*/ 530 h 1728"/>
                <a:gd name="T40" fmla="*/ 143 w 1152"/>
                <a:gd name="T41" fmla="*/ 535 h 1728"/>
                <a:gd name="T42" fmla="*/ 179 w 1152"/>
                <a:gd name="T43" fmla="*/ 537 h 1728"/>
                <a:gd name="T44" fmla="*/ 197 w 1152"/>
                <a:gd name="T45" fmla="*/ 536 h 1728"/>
                <a:gd name="T46" fmla="*/ 232 w 1152"/>
                <a:gd name="T47" fmla="*/ 533 h 1728"/>
                <a:gd name="T48" fmla="*/ 264 w 1152"/>
                <a:gd name="T49" fmla="*/ 526 h 1728"/>
                <a:gd name="T50" fmla="*/ 293 w 1152"/>
                <a:gd name="T51" fmla="*/ 516 h 1728"/>
                <a:gd name="T52" fmla="*/ 317 w 1152"/>
                <a:gd name="T53" fmla="*/ 504 h 1728"/>
                <a:gd name="T54" fmla="*/ 336 w 1152"/>
                <a:gd name="T55" fmla="*/ 490 h 1728"/>
                <a:gd name="T56" fmla="*/ 347 w 1152"/>
                <a:gd name="T57" fmla="*/ 478 h 1728"/>
                <a:gd name="T58" fmla="*/ 352 w 1152"/>
                <a:gd name="T59" fmla="*/ 470 h 1728"/>
                <a:gd name="T60" fmla="*/ 356 w 1152"/>
                <a:gd name="T61" fmla="*/ 461 h 1728"/>
                <a:gd name="T62" fmla="*/ 358 w 1152"/>
                <a:gd name="T63" fmla="*/ 451 h 1728"/>
                <a:gd name="T64" fmla="*/ 358 w 1152"/>
                <a:gd name="T65" fmla="*/ 90 h 1728"/>
                <a:gd name="T66" fmla="*/ 358 w 1152"/>
                <a:gd name="T67" fmla="*/ 85 h 1728"/>
                <a:gd name="T68" fmla="*/ 356 w 1152"/>
                <a:gd name="T69" fmla="*/ 76 h 1728"/>
                <a:gd name="T70" fmla="*/ 352 w 1152"/>
                <a:gd name="T71" fmla="*/ 67 h 1728"/>
                <a:gd name="T72" fmla="*/ 347 w 1152"/>
                <a:gd name="T73" fmla="*/ 59 h 1728"/>
                <a:gd name="T74" fmla="*/ 336 w 1152"/>
                <a:gd name="T75" fmla="*/ 47 h 1728"/>
                <a:gd name="T76" fmla="*/ 317 w 1152"/>
                <a:gd name="T77" fmla="*/ 32 h 1728"/>
                <a:gd name="T78" fmla="*/ 293 w 1152"/>
                <a:gd name="T79" fmla="*/ 21 h 1728"/>
                <a:gd name="T80" fmla="*/ 264 w 1152"/>
                <a:gd name="T81" fmla="*/ 11 h 1728"/>
                <a:gd name="T82" fmla="*/ 232 w 1152"/>
                <a:gd name="T83" fmla="*/ 4 h 1728"/>
                <a:gd name="T84" fmla="*/ 197 w 1152"/>
                <a:gd name="T85" fmla="*/ 1 h 1728"/>
                <a:gd name="T86" fmla="*/ 179 w 1152"/>
                <a:gd name="T87" fmla="*/ 0 h 172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52"/>
                <a:gd name="T133" fmla="*/ 0 h 1728"/>
                <a:gd name="T134" fmla="*/ 1152 w 1152"/>
                <a:gd name="T135" fmla="*/ 1728 h 172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52" h="1728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34" y="188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1440"/>
                  </a:lnTo>
                  <a:lnTo>
                    <a:pt x="0" y="1454"/>
                  </a:lnTo>
                  <a:lnTo>
                    <a:pt x="2" y="1470"/>
                  </a:lnTo>
                  <a:lnTo>
                    <a:pt x="6" y="1484"/>
                  </a:lnTo>
                  <a:lnTo>
                    <a:pt x="12" y="1498"/>
                  </a:lnTo>
                  <a:lnTo>
                    <a:pt x="18" y="1512"/>
                  </a:lnTo>
                  <a:lnTo>
                    <a:pt x="26" y="1526"/>
                  </a:lnTo>
                  <a:lnTo>
                    <a:pt x="34" y="1540"/>
                  </a:lnTo>
                  <a:lnTo>
                    <a:pt x="46" y="1552"/>
                  </a:lnTo>
                  <a:lnTo>
                    <a:pt x="70" y="1578"/>
                  </a:lnTo>
                  <a:lnTo>
                    <a:pt x="98" y="1602"/>
                  </a:lnTo>
                  <a:lnTo>
                    <a:pt x="132" y="1624"/>
                  </a:lnTo>
                  <a:lnTo>
                    <a:pt x="168" y="1644"/>
                  </a:lnTo>
                  <a:lnTo>
                    <a:pt x="210" y="1662"/>
                  </a:lnTo>
                  <a:lnTo>
                    <a:pt x="254" y="1678"/>
                  </a:lnTo>
                  <a:lnTo>
                    <a:pt x="302" y="1694"/>
                  </a:lnTo>
                  <a:lnTo>
                    <a:pt x="352" y="1706"/>
                  </a:lnTo>
                  <a:lnTo>
                    <a:pt x="404" y="1716"/>
                  </a:lnTo>
                  <a:lnTo>
                    <a:pt x="460" y="1722"/>
                  </a:lnTo>
                  <a:lnTo>
                    <a:pt x="518" y="1726"/>
                  </a:lnTo>
                  <a:lnTo>
                    <a:pt x="576" y="1728"/>
                  </a:lnTo>
                  <a:lnTo>
                    <a:pt x="634" y="1726"/>
                  </a:lnTo>
                  <a:lnTo>
                    <a:pt x="692" y="1722"/>
                  </a:lnTo>
                  <a:lnTo>
                    <a:pt x="748" y="1716"/>
                  </a:lnTo>
                  <a:lnTo>
                    <a:pt x="800" y="1706"/>
                  </a:lnTo>
                  <a:lnTo>
                    <a:pt x="850" y="1694"/>
                  </a:lnTo>
                  <a:lnTo>
                    <a:pt x="898" y="1678"/>
                  </a:lnTo>
                  <a:lnTo>
                    <a:pt x="942" y="1662"/>
                  </a:lnTo>
                  <a:lnTo>
                    <a:pt x="984" y="1644"/>
                  </a:lnTo>
                  <a:lnTo>
                    <a:pt x="1020" y="1624"/>
                  </a:lnTo>
                  <a:lnTo>
                    <a:pt x="1054" y="1602"/>
                  </a:lnTo>
                  <a:lnTo>
                    <a:pt x="1082" y="1578"/>
                  </a:lnTo>
                  <a:lnTo>
                    <a:pt x="1106" y="1552"/>
                  </a:lnTo>
                  <a:lnTo>
                    <a:pt x="1118" y="1540"/>
                  </a:lnTo>
                  <a:lnTo>
                    <a:pt x="1126" y="1526"/>
                  </a:lnTo>
                  <a:lnTo>
                    <a:pt x="1134" y="1512"/>
                  </a:lnTo>
                  <a:lnTo>
                    <a:pt x="1140" y="1498"/>
                  </a:lnTo>
                  <a:lnTo>
                    <a:pt x="1146" y="1484"/>
                  </a:lnTo>
                  <a:lnTo>
                    <a:pt x="1150" y="1470"/>
                  </a:lnTo>
                  <a:lnTo>
                    <a:pt x="1152" y="1454"/>
                  </a:lnTo>
                  <a:lnTo>
                    <a:pt x="1152" y="1440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18" y="188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5D76"/>
                </a:gs>
                <a:gs pos="50000">
                  <a:srgbClr val="00C8FF"/>
                </a:gs>
                <a:gs pos="100000">
                  <a:srgbClr val="005D7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8" name="Group 57"/>
            <p:cNvGrpSpPr>
              <a:grpSpLocks/>
            </p:cNvGrpSpPr>
            <p:nvPr/>
          </p:nvGrpSpPr>
          <p:grpSpPr bwMode="auto">
            <a:xfrm>
              <a:off x="1882" y="1321"/>
              <a:ext cx="641" cy="1604"/>
              <a:chOff x="576" y="-288"/>
              <a:chExt cx="1152" cy="2880"/>
            </a:xfrm>
          </p:grpSpPr>
          <p:sp>
            <p:nvSpPr>
              <p:cNvPr id="19" name="Freeform 58"/>
              <p:cNvSpPr>
                <a:spLocks/>
              </p:cNvSpPr>
              <p:nvPr/>
            </p:nvSpPr>
            <p:spPr bwMode="auto">
              <a:xfrm>
                <a:off x="576" y="-288"/>
                <a:ext cx="1152" cy="2880"/>
              </a:xfrm>
              <a:custGeom>
                <a:avLst/>
                <a:gdLst>
                  <a:gd name="T0" fmla="*/ 576 w 1152"/>
                  <a:gd name="T1" fmla="*/ 0 h 2880"/>
                  <a:gd name="T2" fmla="*/ 460 w 1152"/>
                  <a:gd name="T3" fmla="*/ 6 h 2880"/>
                  <a:gd name="T4" fmla="*/ 352 w 1152"/>
                  <a:gd name="T5" fmla="*/ 22 h 2880"/>
                  <a:gd name="T6" fmla="*/ 254 w 1152"/>
                  <a:gd name="T7" fmla="*/ 50 h 2880"/>
                  <a:gd name="T8" fmla="*/ 168 w 1152"/>
                  <a:gd name="T9" fmla="*/ 84 h 2880"/>
                  <a:gd name="T10" fmla="*/ 98 w 1152"/>
                  <a:gd name="T11" fmla="*/ 126 h 2880"/>
                  <a:gd name="T12" fmla="*/ 46 w 1152"/>
                  <a:gd name="T13" fmla="*/ 176 h 2880"/>
                  <a:gd name="T14" fmla="*/ 26 w 1152"/>
                  <a:gd name="T15" fmla="*/ 202 h 2880"/>
                  <a:gd name="T16" fmla="*/ 12 w 1152"/>
                  <a:gd name="T17" fmla="*/ 230 h 2880"/>
                  <a:gd name="T18" fmla="*/ 2 w 1152"/>
                  <a:gd name="T19" fmla="*/ 258 h 2880"/>
                  <a:gd name="T20" fmla="*/ 0 w 1152"/>
                  <a:gd name="T21" fmla="*/ 288 h 2880"/>
                  <a:gd name="T22" fmla="*/ 0 w 1152"/>
                  <a:gd name="T23" fmla="*/ 2592 h 2880"/>
                  <a:gd name="T24" fmla="*/ 2 w 1152"/>
                  <a:gd name="T25" fmla="*/ 2622 h 2880"/>
                  <a:gd name="T26" fmla="*/ 12 w 1152"/>
                  <a:gd name="T27" fmla="*/ 2650 h 2880"/>
                  <a:gd name="T28" fmla="*/ 26 w 1152"/>
                  <a:gd name="T29" fmla="*/ 2678 h 2880"/>
                  <a:gd name="T30" fmla="*/ 70 w 1152"/>
                  <a:gd name="T31" fmla="*/ 2730 h 2880"/>
                  <a:gd name="T32" fmla="*/ 132 w 1152"/>
                  <a:gd name="T33" fmla="*/ 2776 h 2880"/>
                  <a:gd name="T34" fmla="*/ 210 w 1152"/>
                  <a:gd name="T35" fmla="*/ 2814 h 2880"/>
                  <a:gd name="T36" fmla="*/ 302 w 1152"/>
                  <a:gd name="T37" fmla="*/ 2846 h 2880"/>
                  <a:gd name="T38" fmla="*/ 404 w 1152"/>
                  <a:gd name="T39" fmla="*/ 2868 h 2880"/>
                  <a:gd name="T40" fmla="*/ 518 w 1152"/>
                  <a:gd name="T41" fmla="*/ 2878 h 2880"/>
                  <a:gd name="T42" fmla="*/ 576 w 1152"/>
                  <a:gd name="T43" fmla="*/ 2880 h 2880"/>
                  <a:gd name="T44" fmla="*/ 692 w 1152"/>
                  <a:gd name="T45" fmla="*/ 2874 h 2880"/>
                  <a:gd name="T46" fmla="*/ 800 w 1152"/>
                  <a:gd name="T47" fmla="*/ 2858 h 2880"/>
                  <a:gd name="T48" fmla="*/ 898 w 1152"/>
                  <a:gd name="T49" fmla="*/ 2830 h 2880"/>
                  <a:gd name="T50" fmla="*/ 984 w 1152"/>
                  <a:gd name="T51" fmla="*/ 2796 h 2880"/>
                  <a:gd name="T52" fmla="*/ 1054 w 1152"/>
                  <a:gd name="T53" fmla="*/ 2754 h 2880"/>
                  <a:gd name="T54" fmla="*/ 1106 w 1152"/>
                  <a:gd name="T55" fmla="*/ 2704 h 2880"/>
                  <a:gd name="T56" fmla="*/ 1134 w 1152"/>
                  <a:gd name="T57" fmla="*/ 2664 h 2880"/>
                  <a:gd name="T58" fmla="*/ 1146 w 1152"/>
                  <a:gd name="T59" fmla="*/ 2636 h 2880"/>
                  <a:gd name="T60" fmla="*/ 1152 w 1152"/>
                  <a:gd name="T61" fmla="*/ 2606 h 2880"/>
                  <a:gd name="T62" fmla="*/ 1152 w 1152"/>
                  <a:gd name="T63" fmla="*/ 288 h 2880"/>
                  <a:gd name="T64" fmla="*/ 1152 w 1152"/>
                  <a:gd name="T65" fmla="*/ 274 h 2880"/>
                  <a:gd name="T66" fmla="*/ 1146 w 1152"/>
                  <a:gd name="T67" fmla="*/ 244 h 2880"/>
                  <a:gd name="T68" fmla="*/ 1134 w 1152"/>
                  <a:gd name="T69" fmla="*/ 216 h 2880"/>
                  <a:gd name="T70" fmla="*/ 1118 w 1152"/>
                  <a:gd name="T71" fmla="*/ 188 h 2880"/>
                  <a:gd name="T72" fmla="*/ 1082 w 1152"/>
                  <a:gd name="T73" fmla="*/ 150 h 2880"/>
                  <a:gd name="T74" fmla="*/ 1020 w 1152"/>
                  <a:gd name="T75" fmla="*/ 104 h 2880"/>
                  <a:gd name="T76" fmla="*/ 942 w 1152"/>
                  <a:gd name="T77" fmla="*/ 66 h 2880"/>
                  <a:gd name="T78" fmla="*/ 850 w 1152"/>
                  <a:gd name="T79" fmla="*/ 34 h 2880"/>
                  <a:gd name="T80" fmla="*/ 748 w 1152"/>
                  <a:gd name="T81" fmla="*/ 12 h 2880"/>
                  <a:gd name="T82" fmla="*/ 634 w 1152"/>
                  <a:gd name="T83" fmla="*/ 2 h 2880"/>
                  <a:gd name="T84" fmla="*/ 576 w 1152"/>
                  <a:gd name="T85" fmla="*/ 0 h 2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52" h="2880">
                    <a:moveTo>
                      <a:pt x="576" y="0"/>
                    </a:moveTo>
                    <a:lnTo>
                      <a:pt x="576" y="0"/>
                    </a:lnTo>
                    <a:lnTo>
                      <a:pt x="518" y="2"/>
                    </a:lnTo>
                    <a:lnTo>
                      <a:pt x="460" y="6"/>
                    </a:lnTo>
                    <a:lnTo>
                      <a:pt x="404" y="12"/>
                    </a:lnTo>
                    <a:lnTo>
                      <a:pt x="352" y="22"/>
                    </a:lnTo>
                    <a:lnTo>
                      <a:pt x="302" y="34"/>
                    </a:lnTo>
                    <a:lnTo>
                      <a:pt x="254" y="50"/>
                    </a:lnTo>
                    <a:lnTo>
                      <a:pt x="210" y="66"/>
                    </a:lnTo>
                    <a:lnTo>
                      <a:pt x="168" y="84"/>
                    </a:lnTo>
                    <a:lnTo>
                      <a:pt x="132" y="104"/>
                    </a:lnTo>
                    <a:lnTo>
                      <a:pt x="98" y="126"/>
                    </a:lnTo>
                    <a:lnTo>
                      <a:pt x="70" y="150"/>
                    </a:lnTo>
                    <a:lnTo>
                      <a:pt x="46" y="176"/>
                    </a:lnTo>
                    <a:lnTo>
                      <a:pt x="34" y="188"/>
                    </a:lnTo>
                    <a:lnTo>
                      <a:pt x="26" y="202"/>
                    </a:lnTo>
                    <a:lnTo>
                      <a:pt x="18" y="216"/>
                    </a:lnTo>
                    <a:lnTo>
                      <a:pt x="12" y="230"/>
                    </a:lnTo>
                    <a:lnTo>
                      <a:pt x="6" y="244"/>
                    </a:lnTo>
                    <a:lnTo>
                      <a:pt x="2" y="258"/>
                    </a:lnTo>
                    <a:lnTo>
                      <a:pt x="0" y="274"/>
                    </a:lnTo>
                    <a:lnTo>
                      <a:pt x="0" y="288"/>
                    </a:lnTo>
                    <a:lnTo>
                      <a:pt x="0" y="2592"/>
                    </a:lnTo>
                    <a:lnTo>
                      <a:pt x="0" y="2592"/>
                    </a:lnTo>
                    <a:lnTo>
                      <a:pt x="0" y="2606"/>
                    </a:lnTo>
                    <a:lnTo>
                      <a:pt x="2" y="2622"/>
                    </a:lnTo>
                    <a:lnTo>
                      <a:pt x="6" y="2636"/>
                    </a:lnTo>
                    <a:lnTo>
                      <a:pt x="12" y="2650"/>
                    </a:lnTo>
                    <a:lnTo>
                      <a:pt x="18" y="2664"/>
                    </a:lnTo>
                    <a:lnTo>
                      <a:pt x="26" y="2678"/>
                    </a:lnTo>
                    <a:lnTo>
                      <a:pt x="46" y="2704"/>
                    </a:lnTo>
                    <a:lnTo>
                      <a:pt x="70" y="2730"/>
                    </a:lnTo>
                    <a:lnTo>
                      <a:pt x="98" y="2754"/>
                    </a:lnTo>
                    <a:lnTo>
                      <a:pt x="132" y="2776"/>
                    </a:lnTo>
                    <a:lnTo>
                      <a:pt x="168" y="2796"/>
                    </a:lnTo>
                    <a:lnTo>
                      <a:pt x="210" y="2814"/>
                    </a:lnTo>
                    <a:lnTo>
                      <a:pt x="254" y="2830"/>
                    </a:lnTo>
                    <a:lnTo>
                      <a:pt x="302" y="2846"/>
                    </a:lnTo>
                    <a:lnTo>
                      <a:pt x="352" y="2858"/>
                    </a:lnTo>
                    <a:lnTo>
                      <a:pt x="404" y="2868"/>
                    </a:lnTo>
                    <a:lnTo>
                      <a:pt x="460" y="2874"/>
                    </a:lnTo>
                    <a:lnTo>
                      <a:pt x="518" y="2878"/>
                    </a:lnTo>
                    <a:lnTo>
                      <a:pt x="576" y="2880"/>
                    </a:lnTo>
                    <a:lnTo>
                      <a:pt x="576" y="2880"/>
                    </a:lnTo>
                    <a:lnTo>
                      <a:pt x="634" y="2878"/>
                    </a:lnTo>
                    <a:lnTo>
                      <a:pt x="692" y="2874"/>
                    </a:lnTo>
                    <a:lnTo>
                      <a:pt x="748" y="2868"/>
                    </a:lnTo>
                    <a:lnTo>
                      <a:pt x="800" y="2858"/>
                    </a:lnTo>
                    <a:lnTo>
                      <a:pt x="850" y="2846"/>
                    </a:lnTo>
                    <a:lnTo>
                      <a:pt x="898" y="2830"/>
                    </a:lnTo>
                    <a:lnTo>
                      <a:pt x="942" y="2814"/>
                    </a:lnTo>
                    <a:lnTo>
                      <a:pt x="984" y="2796"/>
                    </a:lnTo>
                    <a:lnTo>
                      <a:pt x="1020" y="2776"/>
                    </a:lnTo>
                    <a:lnTo>
                      <a:pt x="1054" y="2754"/>
                    </a:lnTo>
                    <a:lnTo>
                      <a:pt x="1082" y="2730"/>
                    </a:lnTo>
                    <a:lnTo>
                      <a:pt x="1106" y="2704"/>
                    </a:lnTo>
                    <a:lnTo>
                      <a:pt x="1126" y="2678"/>
                    </a:lnTo>
                    <a:lnTo>
                      <a:pt x="1134" y="2664"/>
                    </a:lnTo>
                    <a:lnTo>
                      <a:pt x="1140" y="2650"/>
                    </a:lnTo>
                    <a:lnTo>
                      <a:pt x="1146" y="2636"/>
                    </a:lnTo>
                    <a:lnTo>
                      <a:pt x="1150" y="2622"/>
                    </a:lnTo>
                    <a:lnTo>
                      <a:pt x="1152" y="2606"/>
                    </a:lnTo>
                    <a:lnTo>
                      <a:pt x="1152" y="2592"/>
                    </a:lnTo>
                    <a:lnTo>
                      <a:pt x="1152" y="288"/>
                    </a:lnTo>
                    <a:lnTo>
                      <a:pt x="1152" y="288"/>
                    </a:lnTo>
                    <a:lnTo>
                      <a:pt x="1152" y="274"/>
                    </a:lnTo>
                    <a:lnTo>
                      <a:pt x="1150" y="258"/>
                    </a:lnTo>
                    <a:lnTo>
                      <a:pt x="1146" y="244"/>
                    </a:lnTo>
                    <a:lnTo>
                      <a:pt x="1140" y="230"/>
                    </a:lnTo>
                    <a:lnTo>
                      <a:pt x="1134" y="216"/>
                    </a:lnTo>
                    <a:lnTo>
                      <a:pt x="1126" y="202"/>
                    </a:lnTo>
                    <a:lnTo>
                      <a:pt x="1118" y="188"/>
                    </a:lnTo>
                    <a:lnTo>
                      <a:pt x="1106" y="176"/>
                    </a:lnTo>
                    <a:lnTo>
                      <a:pt x="1082" y="150"/>
                    </a:lnTo>
                    <a:lnTo>
                      <a:pt x="1054" y="126"/>
                    </a:lnTo>
                    <a:lnTo>
                      <a:pt x="1020" y="104"/>
                    </a:lnTo>
                    <a:lnTo>
                      <a:pt x="984" y="84"/>
                    </a:lnTo>
                    <a:lnTo>
                      <a:pt x="942" y="66"/>
                    </a:lnTo>
                    <a:lnTo>
                      <a:pt x="898" y="50"/>
                    </a:lnTo>
                    <a:lnTo>
                      <a:pt x="850" y="34"/>
                    </a:lnTo>
                    <a:lnTo>
                      <a:pt x="800" y="22"/>
                    </a:lnTo>
                    <a:lnTo>
                      <a:pt x="748" y="12"/>
                    </a:lnTo>
                    <a:lnTo>
                      <a:pt x="692" y="6"/>
                    </a:lnTo>
                    <a:lnTo>
                      <a:pt x="634" y="2"/>
                    </a:lnTo>
                    <a:lnTo>
                      <a:pt x="576" y="0"/>
                    </a:lnTo>
                    <a:lnTo>
                      <a:pt x="5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0" name="Freeform 59"/>
              <p:cNvSpPr>
                <a:spLocks/>
              </p:cNvSpPr>
              <p:nvPr/>
            </p:nvSpPr>
            <p:spPr bwMode="auto">
              <a:xfrm>
                <a:off x="576" y="-288"/>
                <a:ext cx="1152" cy="576"/>
              </a:xfrm>
              <a:custGeom>
                <a:avLst/>
                <a:gdLst>
                  <a:gd name="T0" fmla="*/ 1152 w 1152"/>
                  <a:gd name="T1" fmla="*/ 288 h 576"/>
                  <a:gd name="T2" fmla="*/ 1150 w 1152"/>
                  <a:gd name="T3" fmla="*/ 318 h 576"/>
                  <a:gd name="T4" fmla="*/ 1140 w 1152"/>
                  <a:gd name="T5" fmla="*/ 346 h 576"/>
                  <a:gd name="T6" fmla="*/ 1126 w 1152"/>
                  <a:gd name="T7" fmla="*/ 374 h 576"/>
                  <a:gd name="T8" fmla="*/ 1106 w 1152"/>
                  <a:gd name="T9" fmla="*/ 400 h 576"/>
                  <a:gd name="T10" fmla="*/ 1054 w 1152"/>
                  <a:gd name="T11" fmla="*/ 450 h 576"/>
                  <a:gd name="T12" fmla="*/ 984 w 1152"/>
                  <a:gd name="T13" fmla="*/ 492 h 576"/>
                  <a:gd name="T14" fmla="*/ 898 w 1152"/>
                  <a:gd name="T15" fmla="*/ 526 h 576"/>
                  <a:gd name="T16" fmla="*/ 800 w 1152"/>
                  <a:gd name="T17" fmla="*/ 554 h 576"/>
                  <a:gd name="T18" fmla="*/ 692 w 1152"/>
                  <a:gd name="T19" fmla="*/ 570 h 576"/>
                  <a:gd name="T20" fmla="*/ 576 w 1152"/>
                  <a:gd name="T21" fmla="*/ 576 h 576"/>
                  <a:gd name="T22" fmla="*/ 518 w 1152"/>
                  <a:gd name="T23" fmla="*/ 574 h 576"/>
                  <a:gd name="T24" fmla="*/ 404 w 1152"/>
                  <a:gd name="T25" fmla="*/ 564 h 576"/>
                  <a:gd name="T26" fmla="*/ 302 w 1152"/>
                  <a:gd name="T27" fmla="*/ 542 h 576"/>
                  <a:gd name="T28" fmla="*/ 210 w 1152"/>
                  <a:gd name="T29" fmla="*/ 510 h 576"/>
                  <a:gd name="T30" fmla="*/ 132 w 1152"/>
                  <a:gd name="T31" fmla="*/ 472 h 576"/>
                  <a:gd name="T32" fmla="*/ 70 w 1152"/>
                  <a:gd name="T33" fmla="*/ 426 h 576"/>
                  <a:gd name="T34" fmla="*/ 34 w 1152"/>
                  <a:gd name="T35" fmla="*/ 388 h 576"/>
                  <a:gd name="T36" fmla="*/ 18 w 1152"/>
                  <a:gd name="T37" fmla="*/ 360 h 576"/>
                  <a:gd name="T38" fmla="*/ 6 w 1152"/>
                  <a:gd name="T39" fmla="*/ 332 h 576"/>
                  <a:gd name="T40" fmla="*/ 0 w 1152"/>
                  <a:gd name="T41" fmla="*/ 302 h 576"/>
                  <a:gd name="T42" fmla="*/ 0 w 1152"/>
                  <a:gd name="T43" fmla="*/ 288 h 576"/>
                  <a:gd name="T44" fmla="*/ 2 w 1152"/>
                  <a:gd name="T45" fmla="*/ 258 h 576"/>
                  <a:gd name="T46" fmla="*/ 12 w 1152"/>
                  <a:gd name="T47" fmla="*/ 230 h 576"/>
                  <a:gd name="T48" fmla="*/ 26 w 1152"/>
                  <a:gd name="T49" fmla="*/ 202 h 576"/>
                  <a:gd name="T50" fmla="*/ 46 w 1152"/>
                  <a:gd name="T51" fmla="*/ 176 h 576"/>
                  <a:gd name="T52" fmla="*/ 98 w 1152"/>
                  <a:gd name="T53" fmla="*/ 126 h 576"/>
                  <a:gd name="T54" fmla="*/ 168 w 1152"/>
                  <a:gd name="T55" fmla="*/ 84 h 576"/>
                  <a:gd name="T56" fmla="*/ 254 w 1152"/>
                  <a:gd name="T57" fmla="*/ 50 h 576"/>
                  <a:gd name="T58" fmla="*/ 352 w 1152"/>
                  <a:gd name="T59" fmla="*/ 22 h 576"/>
                  <a:gd name="T60" fmla="*/ 460 w 1152"/>
                  <a:gd name="T61" fmla="*/ 6 h 576"/>
                  <a:gd name="T62" fmla="*/ 576 w 1152"/>
                  <a:gd name="T63" fmla="*/ 0 h 576"/>
                  <a:gd name="T64" fmla="*/ 634 w 1152"/>
                  <a:gd name="T65" fmla="*/ 2 h 576"/>
                  <a:gd name="T66" fmla="*/ 748 w 1152"/>
                  <a:gd name="T67" fmla="*/ 12 h 576"/>
                  <a:gd name="T68" fmla="*/ 850 w 1152"/>
                  <a:gd name="T69" fmla="*/ 34 h 576"/>
                  <a:gd name="T70" fmla="*/ 942 w 1152"/>
                  <a:gd name="T71" fmla="*/ 66 h 576"/>
                  <a:gd name="T72" fmla="*/ 1020 w 1152"/>
                  <a:gd name="T73" fmla="*/ 104 h 576"/>
                  <a:gd name="T74" fmla="*/ 1082 w 1152"/>
                  <a:gd name="T75" fmla="*/ 150 h 576"/>
                  <a:gd name="T76" fmla="*/ 1118 w 1152"/>
                  <a:gd name="T77" fmla="*/ 188 h 576"/>
                  <a:gd name="T78" fmla="*/ 1134 w 1152"/>
                  <a:gd name="T79" fmla="*/ 216 h 576"/>
                  <a:gd name="T80" fmla="*/ 1146 w 1152"/>
                  <a:gd name="T81" fmla="*/ 244 h 576"/>
                  <a:gd name="T82" fmla="*/ 1152 w 1152"/>
                  <a:gd name="T83" fmla="*/ 274 h 576"/>
                  <a:gd name="T84" fmla="*/ 1152 w 1152"/>
                  <a:gd name="T85" fmla="*/ 288 h 57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52"/>
                  <a:gd name="T130" fmla="*/ 0 h 576"/>
                  <a:gd name="T131" fmla="*/ 1152 w 1152"/>
                  <a:gd name="T132" fmla="*/ 576 h 57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52" h="576">
                    <a:moveTo>
                      <a:pt x="1152" y="288"/>
                    </a:moveTo>
                    <a:lnTo>
                      <a:pt x="1152" y="288"/>
                    </a:lnTo>
                    <a:lnTo>
                      <a:pt x="1152" y="302"/>
                    </a:lnTo>
                    <a:lnTo>
                      <a:pt x="1150" y="318"/>
                    </a:lnTo>
                    <a:lnTo>
                      <a:pt x="1146" y="332"/>
                    </a:lnTo>
                    <a:lnTo>
                      <a:pt x="1140" y="346"/>
                    </a:lnTo>
                    <a:lnTo>
                      <a:pt x="1134" y="360"/>
                    </a:lnTo>
                    <a:lnTo>
                      <a:pt x="1126" y="374"/>
                    </a:lnTo>
                    <a:lnTo>
                      <a:pt x="1118" y="388"/>
                    </a:lnTo>
                    <a:lnTo>
                      <a:pt x="1106" y="400"/>
                    </a:lnTo>
                    <a:lnTo>
                      <a:pt x="1082" y="426"/>
                    </a:lnTo>
                    <a:lnTo>
                      <a:pt x="1054" y="450"/>
                    </a:lnTo>
                    <a:lnTo>
                      <a:pt x="1020" y="472"/>
                    </a:lnTo>
                    <a:lnTo>
                      <a:pt x="984" y="492"/>
                    </a:lnTo>
                    <a:lnTo>
                      <a:pt x="942" y="510"/>
                    </a:lnTo>
                    <a:lnTo>
                      <a:pt x="898" y="526"/>
                    </a:lnTo>
                    <a:lnTo>
                      <a:pt x="850" y="542"/>
                    </a:lnTo>
                    <a:lnTo>
                      <a:pt x="800" y="554"/>
                    </a:lnTo>
                    <a:lnTo>
                      <a:pt x="748" y="564"/>
                    </a:lnTo>
                    <a:lnTo>
                      <a:pt x="692" y="570"/>
                    </a:lnTo>
                    <a:lnTo>
                      <a:pt x="634" y="574"/>
                    </a:lnTo>
                    <a:lnTo>
                      <a:pt x="576" y="576"/>
                    </a:lnTo>
                    <a:lnTo>
                      <a:pt x="518" y="574"/>
                    </a:lnTo>
                    <a:lnTo>
                      <a:pt x="460" y="570"/>
                    </a:lnTo>
                    <a:lnTo>
                      <a:pt x="404" y="564"/>
                    </a:lnTo>
                    <a:lnTo>
                      <a:pt x="352" y="554"/>
                    </a:lnTo>
                    <a:lnTo>
                      <a:pt x="302" y="542"/>
                    </a:lnTo>
                    <a:lnTo>
                      <a:pt x="254" y="526"/>
                    </a:lnTo>
                    <a:lnTo>
                      <a:pt x="210" y="510"/>
                    </a:lnTo>
                    <a:lnTo>
                      <a:pt x="168" y="492"/>
                    </a:lnTo>
                    <a:lnTo>
                      <a:pt x="132" y="472"/>
                    </a:lnTo>
                    <a:lnTo>
                      <a:pt x="98" y="450"/>
                    </a:lnTo>
                    <a:lnTo>
                      <a:pt x="70" y="426"/>
                    </a:lnTo>
                    <a:lnTo>
                      <a:pt x="46" y="400"/>
                    </a:lnTo>
                    <a:lnTo>
                      <a:pt x="34" y="388"/>
                    </a:lnTo>
                    <a:lnTo>
                      <a:pt x="26" y="374"/>
                    </a:lnTo>
                    <a:lnTo>
                      <a:pt x="18" y="360"/>
                    </a:lnTo>
                    <a:lnTo>
                      <a:pt x="12" y="346"/>
                    </a:lnTo>
                    <a:lnTo>
                      <a:pt x="6" y="332"/>
                    </a:lnTo>
                    <a:lnTo>
                      <a:pt x="2" y="318"/>
                    </a:lnTo>
                    <a:lnTo>
                      <a:pt x="0" y="302"/>
                    </a:lnTo>
                    <a:lnTo>
                      <a:pt x="0" y="288"/>
                    </a:lnTo>
                    <a:lnTo>
                      <a:pt x="0" y="274"/>
                    </a:lnTo>
                    <a:lnTo>
                      <a:pt x="2" y="258"/>
                    </a:lnTo>
                    <a:lnTo>
                      <a:pt x="6" y="244"/>
                    </a:lnTo>
                    <a:lnTo>
                      <a:pt x="12" y="230"/>
                    </a:lnTo>
                    <a:lnTo>
                      <a:pt x="18" y="216"/>
                    </a:lnTo>
                    <a:lnTo>
                      <a:pt x="26" y="202"/>
                    </a:lnTo>
                    <a:lnTo>
                      <a:pt x="34" y="188"/>
                    </a:lnTo>
                    <a:lnTo>
                      <a:pt x="46" y="176"/>
                    </a:lnTo>
                    <a:lnTo>
                      <a:pt x="70" y="150"/>
                    </a:lnTo>
                    <a:lnTo>
                      <a:pt x="98" y="126"/>
                    </a:lnTo>
                    <a:lnTo>
                      <a:pt x="132" y="104"/>
                    </a:lnTo>
                    <a:lnTo>
                      <a:pt x="168" y="84"/>
                    </a:lnTo>
                    <a:lnTo>
                      <a:pt x="210" y="66"/>
                    </a:lnTo>
                    <a:lnTo>
                      <a:pt x="254" y="50"/>
                    </a:lnTo>
                    <a:lnTo>
                      <a:pt x="302" y="34"/>
                    </a:lnTo>
                    <a:lnTo>
                      <a:pt x="352" y="22"/>
                    </a:lnTo>
                    <a:lnTo>
                      <a:pt x="404" y="12"/>
                    </a:lnTo>
                    <a:lnTo>
                      <a:pt x="460" y="6"/>
                    </a:lnTo>
                    <a:lnTo>
                      <a:pt x="518" y="2"/>
                    </a:lnTo>
                    <a:lnTo>
                      <a:pt x="576" y="0"/>
                    </a:lnTo>
                    <a:lnTo>
                      <a:pt x="634" y="2"/>
                    </a:lnTo>
                    <a:lnTo>
                      <a:pt x="692" y="6"/>
                    </a:lnTo>
                    <a:lnTo>
                      <a:pt x="748" y="12"/>
                    </a:lnTo>
                    <a:lnTo>
                      <a:pt x="800" y="22"/>
                    </a:lnTo>
                    <a:lnTo>
                      <a:pt x="850" y="34"/>
                    </a:lnTo>
                    <a:lnTo>
                      <a:pt x="898" y="50"/>
                    </a:lnTo>
                    <a:lnTo>
                      <a:pt x="942" y="66"/>
                    </a:lnTo>
                    <a:lnTo>
                      <a:pt x="984" y="84"/>
                    </a:lnTo>
                    <a:lnTo>
                      <a:pt x="1020" y="104"/>
                    </a:lnTo>
                    <a:lnTo>
                      <a:pt x="1054" y="126"/>
                    </a:lnTo>
                    <a:lnTo>
                      <a:pt x="1082" y="150"/>
                    </a:lnTo>
                    <a:lnTo>
                      <a:pt x="1106" y="176"/>
                    </a:lnTo>
                    <a:lnTo>
                      <a:pt x="1118" y="188"/>
                    </a:lnTo>
                    <a:lnTo>
                      <a:pt x="1126" y="202"/>
                    </a:lnTo>
                    <a:lnTo>
                      <a:pt x="1134" y="216"/>
                    </a:lnTo>
                    <a:lnTo>
                      <a:pt x="1140" y="230"/>
                    </a:lnTo>
                    <a:lnTo>
                      <a:pt x="1146" y="244"/>
                    </a:lnTo>
                    <a:lnTo>
                      <a:pt x="1150" y="258"/>
                    </a:lnTo>
                    <a:lnTo>
                      <a:pt x="1152" y="274"/>
                    </a:lnTo>
                    <a:lnTo>
                      <a:pt x="1152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60"/>
              <p:cNvSpPr>
                <a:spLocks/>
              </p:cNvSpPr>
              <p:nvPr/>
            </p:nvSpPr>
            <p:spPr bwMode="auto">
              <a:xfrm>
                <a:off x="1008" y="-215"/>
                <a:ext cx="287" cy="216"/>
              </a:xfrm>
              <a:custGeom>
                <a:avLst/>
                <a:gdLst>
                  <a:gd name="T0" fmla="*/ 144 w 288"/>
                  <a:gd name="T1" fmla="*/ 0 h 216"/>
                  <a:gd name="T2" fmla="*/ 144 w 288"/>
                  <a:gd name="T3" fmla="*/ 0 h 216"/>
                  <a:gd name="T4" fmla="*/ 114 w 288"/>
                  <a:gd name="T5" fmla="*/ 2 h 216"/>
                  <a:gd name="T6" fmla="*/ 88 w 288"/>
                  <a:gd name="T7" fmla="*/ 6 h 216"/>
                  <a:gd name="T8" fmla="*/ 64 w 288"/>
                  <a:gd name="T9" fmla="*/ 12 h 216"/>
                  <a:gd name="T10" fmla="*/ 42 w 288"/>
                  <a:gd name="T11" fmla="*/ 22 h 216"/>
                  <a:gd name="T12" fmla="*/ 24 w 288"/>
                  <a:gd name="T13" fmla="*/ 32 h 216"/>
                  <a:gd name="T14" fmla="*/ 12 w 288"/>
                  <a:gd name="T15" fmla="*/ 44 h 216"/>
                  <a:gd name="T16" fmla="*/ 6 w 288"/>
                  <a:gd name="T17" fmla="*/ 50 h 216"/>
                  <a:gd name="T18" fmla="*/ 2 w 288"/>
                  <a:gd name="T19" fmla="*/ 58 h 216"/>
                  <a:gd name="T20" fmla="*/ 0 w 288"/>
                  <a:gd name="T21" fmla="*/ 64 h 216"/>
                  <a:gd name="T22" fmla="*/ 0 w 288"/>
                  <a:gd name="T23" fmla="*/ 72 h 216"/>
                  <a:gd name="T24" fmla="*/ 0 w 288"/>
                  <a:gd name="T25" fmla="*/ 144 h 216"/>
                  <a:gd name="T26" fmla="*/ 0 w 288"/>
                  <a:gd name="T27" fmla="*/ 144 h 216"/>
                  <a:gd name="T28" fmla="*/ 0 w 288"/>
                  <a:gd name="T29" fmla="*/ 152 h 216"/>
                  <a:gd name="T30" fmla="*/ 2 w 288"/>
                  <a:gd name="T31" fmla="*/ 158 h 216"/>
                  <a:gd name="T32" fmla="*/ 6 w 288"/>
                  <a:gd name="T33" fmla="*/ 166 h 216"/>
                  <a:gd name="T34" fmla="*/ 12 w 288"/>
                  <a:gd name="T35" fmla="*/ 172 h 216"/>
                  <a:gd name="T36" fmla="*/ 24 w 288"/>
                  <a:gd name="T37" fmla="*/ 184 h 216"/>
                  <a:gd name="T38" fmla="*/ 42 w 288"/>
                  <a:gd name="T39" fmla="*/ 194 h 216"/>
                  <a:gd name="T40" fmla="*/ 64 w 288"/>
                  <a:gd name="T41" fmla="*/ 204 h 216"/>
                  <a:gd name="T42" fmla="*/ 88 w 288"/>
                  <a:gd name="T43" fmla="*/ 210 h 216"/>
                  <a:gd name="T44" fmla="*/ 114 w 288"/>
                  <a:gd name="T45" fmla="*/ 214 h 216"/>
                  <a:gd name="T46" fmla="*/ 144 w 288"/>
                  <a:gd name="T47" fmla="*/ 216 h 216"/>
                  <a:gd name="T48" fmla="*/ 144 w 288"/>
                  <a:gd name="T49" fmla="*/ 216 h 216"/>
                  <a:gd name="T50" fmla="*/ 174 w 288"/>
                  <a:gd name="T51" fmla="*/ 214 h 216"/>
                  <a:gd name="T52" fmla="*/ 200 w 288"/>
                  <a:gd name="T53" fmla="*/ 210 h 216"/>
                  <a:gd name="T54" fmla="*/ 224 w 288"/>
                  <a:gd name="T55" fmla="*/ 204 h 216"/>
                  <a:gd name="T56" fmla="*/ 246 w 288"/>
                  <a:gd name="T57" fmla="*/ 194 h 216"/>
                  <a:gd name="T58" fmla="*/ 264 w 288"/>
                  <a:gd name="T59" fmla="*/ 184 h 216"/>
                  <a:gd name="T60" fmla="*/ 276 w 288"/>
                  <a:gd name="T61" fmla="*/ 172 h 216"/>
                  <a:gd name="T62" fmla="*/ 282 w 288"/>
                  <a:gd name="T63" fmla="*/ 166 h 216"/>
                  <a:gd name="T64" fmla="*/ 286 w 288"/>
                  <a:gd name="T65" fmla="*/ 158 h 216"/>
                  <a:gd name="T66" fmla="*/ 288 w 288"/>
                  <a:gd name="T67" fmla="*/ 152 h 216"/>
                  <a:gd name="T68" fmla="*/ 288 w 288"/>
                  <a:gd name="T69" fmla="*/ 144 h 216"/>
                  <a:gd name="T70" fmla="*/ 288 w 288"/>
                  <a:gd name="T71" fmla="*/ 72 h 216"/>
                  <a:gd name="T72" fmla="*/ 288 w 288"/>
                  <a:gd name="T73" fmla="*/ 72 h 216"/>
                  <a:gd name="T74" fmla="*/ 288 w 288"/>
                  <a:gd name="T75" fmla="*/ 64 h 216"/>
                  <a:gd name="T76" fmla="*/ 286 w 288"/>
                  <a:gd name="T77" fmla="*/ 58 h 216"/>
                  <a:gd name="T78" fmla="*/ 282 w 288"/>
                  <a:gd name="T79" fmla="*/ 50 h 216"/>
                  <a:gd name="T80" fmla="*/ 276 w 288"/>
                  <a:gd name="T81" fmla="*/ 44 h 216"/>
                  <a:gd name="T82" fmla="*/ 264 w 288"/>
                  <a:gd name="T83" fmla="*/ 32 h 216"/>
                  <a:gd name="T84" fmla="*/ 246 w 288"/>
                  <a:gd name="T85" fmla="*/ 22 h 216"/>
                  <a:gd name="T86" fmla="*/ 224 w 288"/>
                  <a:gd name="T87" fmla="*/ 12 h 216"/>
                  <a:gd name="T88" fmla="*/ 200 w 288"/>
                  <a:gd name="T89" fmla="*/ 6 h 216"/>
                  <a:gd name="T90" fmla="*/ 174 w 288"/>
                  <a:gd name="T91" fmla="*/ 2 h 216"/>
                  <a:gd name="T92" fmla="*/ 144 w 288"/>
                  <a:gd name="T93" fmla="*/ 0 h 216"/>
                  <a:gd name="T94" fmla="*/ 144 w 288"/>
                  <a:gd name="T9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8" h="216">
                    <a:moveTo>
                      <a:pt x="144" y="0"/>
                    </a:moveTo>
                    <a:lnTo>
                      <a:pt x="144" y="0"/>
                    </a:lnTo>
                    <a:lnTo>
                      <a:pt x="114" y="2"/>
                    </a:lnTo>
                    <a:lnTo>
                      <a:pt x="88" y="6"/>
                    </a:lnTo>
                    <a:lnTo>
                      <a:pt x="64" y="12"/>
                    </a:lnTo>
                    <a:lnTo>
                      <a:pt x="42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6" y="50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2" y="158"/>
                    </a:lnTo>
                    <a:lnTo>
                      <a:pt x="6" y="166"/>
                    </a:lnTo>
                    <a:lnTo>
                      <a:pt x="12" y="172"/>
                    </a:lnTo>
                    <a:lnTo>
                      <a:pt x="24" y="184"/>
                    </a:lnTo>
                    <a:lnTo>
                      <a:pt x="42" y="194"/>
                    </a:lnTo>
                    <a:lnTo>
                      <a:pt x="64" y="204"/>
                    </a:lnTo>
                    <a:lnTo>
                      <a:pt x="88" y="210"/>
                    </a:lnTo>
                    <a:lnTo>
                      <a:pt x="114" y="214"/>
                    </a:lnTo>
                    <a:lnTo>
                      <a:pt x="144" y="216"/>
                    </a:lnTo>
                    <a:lnTo>
                      <a:pt x="144" y="216"/>
                    </a:lnTo>
                    <a:lnTo>
                      <a:pt x="174" y="214"/>
                    </a:lnTo>
                    <a:lnTo>
                      <a:pt x="200" y="210"/>
                    </a:lnTo>
                    <a:lnTo>
                      <a:pt x="224" y="204"/>
                    </a:lnTo>
                    <a:lnTo>
                      <a:pt x="246" y="194"/>
                    </a:lnTo>
                    <a:lnTo>
                      <a:pt x="264" y="184"/>
                    </a:lnTo>
                    <a:lnTo>
                      <a:pt x="276" y="172"/>
                    </a:lnTo>
                    <a:lnTo>
                      <a:pt x="282" y="166"/>
                    </a:lnTo>
                    <a:lnTo>
                      <a:pt x="286" y="158"/>
                    </a:lnTo>
                    <a:lnTo>
                      <a:pt x="288" y="152"/>
                    </a:lnTo>
                    <a:lnTo>
                      <a:pt x="288" y="144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88" y="64"/>
                    </a:lnTo>
                    <a:lnTo>
                      <a:pt x="286" y="58"/>
                    </a:lnTo>
                    <a:lnTo>
                      <a:pt x="282" y="50"/>
                    </a:lnTo>
                    <a:lnTo>
                      <a:pt x="276" y="44"/>
                    </a:lnTo>
                    <a:lnTo>
                      <a:pt x="264" y="32"/>
                    </a:lnTo>
                    <a:lnTo>
                      <a:pt x="246" y="22"/>
                    </a:lnTo>
                    <a:lnTo>
                      <a:pt x="224" y="12"/>
                    </a:lnTo>
                    <a:lnTo>
                      <a:pt x="200" y="6"/>
                    </a:lnTo>
                    <a:lnTo>
                      <a:pt x="174" y="2"/>
                    </a:lnTo>
                    <a:lnTo>
                      <a:pt x="144" y="0"/>
                    </a:lnTo>
                    <a:lnTo>
                      <a:pt x="14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0784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0784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 latinLnBrk="1">
                  <a:defRPr/>
                </a:pPr>
                <a:endParaRPr kumimoji="1" lang="zh-CN" altLang="en-US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22" name="Freeform 61"/>
              <p:cNvSpPr>
                <a:spLocks/>
              </p:cNvSpPr>
              <p:nvPr/>
            </p:nvSpPr>
            <p:spPr bwMode="auto">
              <a:xfrm>
                <a:off x="1008" y="-216"/>
                <a:ext cx="288" cy="144"/>
              </a:xfrm>
              <a:custGeom>
                <a:avLst/>
                <a:gdLst>
                  <a:gd name="T0" fmla="*/ 288 w 288"/>
                  <a:gd name="T1" fmla="*/ 72 h 144"/>
                  <a:gd name="T2" fmla="*/ 288 w 288"/>
                  <a:gd name="T3" fmla="*/ 72 h 144"/>
                  <a:gd name="T4" fmla="*/ 288 w 288"/>
                  <a:gd name="T5" fmla="*/ 80 h 144"/>
                  <a:gd name="T6" fmla="*/ 286 w 288"/>
                  <a:gd name="T7" fmla="*/ 86 h 144"/>
                  <a:gd name="T8" fmla="*/ 282 w 288"/>
                  <a:gd name="T9" fmla="*/ 94 h 144"/>
                  <a:gd name="T10" fmla="*/ 276 w 288"/>
                  <a:gd name="T11" fmla="*/ 100 h 144"/>
                  <a:gd name="T12" fmla="*/ 264 w 288"/>
                  <a:gd name="T13" fmla="*/ 112 h 144"/>
                  <a:gd name="T14" fmla="*/ 246 w 288"/>
                  <a:gd name="T15" fmla="*/ 122 h 144"/>
                  <a:gd name="T16" fmla="*/ 224 w 288"/>
                  <a:gd name="T17" fmla="*/ 132 h 144"/>
                  <a:gd name="T18" fmla="*/ 200 w 288"/>
                  <a:gd name="T19" fmla="*/ 138 h 144"/>
                  <a:gd name="T20" fmla="*/ 174 w 288"/>
                  <a:gd name="T21" fmla="*/ 142 h 144"/>
                  <a:gd name="T22" fmla="*/ 144 w 288"/>
                  <a:gd name="T23" fmla="*/ 144 h 144"/>
                  <a:gd name="T24" fmla="*/ 144 w 288"/>
                  <a:gd name="T25" fmla="*/ 144 h 144"/>
                  <a:gd name="T26" fmla="*/ 114 w 288"/>
                  <a:gd name="T27" fmla="*/ 142 h 144"/>
                  <a:gd name="T28" fmla="*/ 88 w 288"/>
                  <a:gd name="T29" fmla="*/ 138 h 144"/>
                  <a:gd name="T30" fmla="*/ 64 w 288"/>
                  <a:gd name="T31" fmla="*/ 132 h 144"/>
                  <a:gd name="T32" fmla="*/ 42 w 288"/>
                  <a:gd name="T33" fmla="*/ 122 h 144"/>
                  <a:gd name="T34" fmla="*/ 24 w 288"/>
                  <a:gd name="T35" fmla="*/ 112 h 144"/>
                  <a:gd name="T36" fmla="*/ 12 w 288"/>
                  <a:gd name="T37" fmla="*/ 100 h 144"/>
                  <a:gd name="T38" fmla="*/ 6 w 288"/>
                  <a:gd name="T39" fmla="*/ 94 h 144"/>
                  <a:gd name="T40" fmla="*/ 2 w 288"/>
                  <a:gd name="T41" fmla="*/ 86 h 144"/>
                  <a:gd name="T42" fmla="*/ 0 w 288"/>
                  <a:gd name="T43" fmla="*/ 80 h 144"/>
                  <a:gd name="T44" fmla="*/ 0 w 288"/>
                  <a:gd name="T45" fmla="*/ 72 h 144"/>
                  <a:gd name="T46" fmla="*/ 0 w 288"/>
                  <a:gd name="T47" fmla="*/ 72 h 144"/>
                  <a:gd name="T48" fmla="*/ 0 w 288"/>
                  <a:gd name="T49" fmla="*/ 64 h 144"/>
                  <a:gd name="T50" fmla="*/ 2 w 288"/>
                  <a:gd name="T51" fmla="*/ 58 h 144"/>
                  <a:gd name="T52" fmla="*/ 6 w 288"/>
                  <a:gd name="T53" fmla="*/ 50 h 144"/>
                  <a:gd name="T54" fmla="*/ 12 w 288"/>
                  <a:gd name="T55" fmla="*/ 44 h 144"/>
                  <a:gd name="T56" fmla="*/ 24 w 288"/>
                  <a:gd name="T57" fmla="*/ 32 h 144"/>
                  <a:gd name="T58" fmla="*/ 42 w 288"/>
                  <a:gd name="T59" fmla="*/ 22 h 144"/>
                  <a:gd name="T60" fmla="*/ 64 w 288"/>
                  <a:gd name="T61" fmla="*/ 12 h 144"/>
                  <a:gd name="T62" fmla="*/ 88 w 288"/>
                  <a:gd name="T63" fmla="*/ 6 h 144"/>
                  <a:gd name="T64" fmla="*/ 114 w 288"/>
                  <a:gd name="T65" fmla="*/ 2 h 144"/>
                  <a:gd name="T66" fmla="*/ 144 w 288"/>
                  <a:gd name="T67" fmla="*/ 0 h 144"/>
                  <a:gd name="T68" fmla="*/ 144 w 288"/>
                  <a:gd name="T69" fmla="*/ 0 h 144"/>
                  <a:gd name="T70" fmla="*/ 174 w 288"/>
                  <a:gd name="T71" fmla="*/ 2 h 144"/>
                  <a:gd name="T72" fmla="*/ 200 w 288"/>
                  <a:gd name="T73" fmla="*/ 6 h 144"/>
                  <a:gd name="T74" fmla="*/ 224 w 288"/>
                  <a:gd name="T75" fmla="*/ 12 h 144"/>
                  <a:gd name="T76" fmla="*/ 246 w 288"/>
                  <a:gd name="T77" fmla="*/ 22 h 144"/>
                  <a:gd name="T78" fmla="*/ 264 w 288"/>
                  <a:gd name="T79" fmla="*/ 32 h 144"/>
                  <a:gd name="T80" fmla="*/ 276 w 288"/>
                  <a:gd name="T81" fmla="*/ 44 h 144"/>
                  <a:gd name="T82" fmla="*/ 282 w 288"/>
                  <a:gd name="T83" fmla="*/ 50 h 144"/>
                  <a:gd name="T84" fmla="*/ 286 w 288"/>
                  <a:gd name="T85" fmla="*/ 58 h 144"/>
                  <a:gd name="T86" fmla="*/ 288 w 288"/>
                  <a:gd name="T87" fmla="*/ 64 h 144"/>
                  <a:gd name="T88" fmla="*/ 288 w 288"/>
                  <a:gd name="T89" fmla="*/ 72 h 144"/>
                  <a:gd name="T90" fmla="*/ 288 w 288"/>
                  <a:gd name="T91" fmla="*/ 72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88"/>
                  <a:gd name="T139" fmla="*/ 0 h 144"/>
                  <a:gd name="T140" fmla="*/ 288 w 288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88" h="144">
                    <a:moveTo>
                      <a:pt x="288" y="72"/>
                    </a:moveTo>
                    <a:lnTo>
                      <a:pt x="288" y="72"/>
                    </a:lnTo>
                    <a:lnTo>
                      <a:pt x="288" y="80"/>
                    </a:lnTo>
                    <a:lnTo>
                      <a:pt x="286" y="86"/>
                    </a:lnTo>
                    <a:lnTo>
                      <a:pt x="282" y="94"/>
                    </a:lnTo>
                    <a:lnTo>
                      <a:pt x="276" y="100"/>
                    </a:lnTo>
                    <a:lnTo>
                      <a:pt x="264" y="112"/>
                    </a:lnTo>
                    <a:lnTo>
                      <a:pt x="246" y="122"/>
                    </a:lnTo>
                    <a:lnTo>
                      <a:pt x="224" y="132"/>
                    </a:lnTo>
                    <a:lnTo>
                      <a:pt x="200" y="138"/>
                    </a:lnTo>
                    <a:lnTo>
                      <a:pt x="174" y="142"/>
                    </a:lnTo>
                    <a:lnTo>
                      <a:pt x="144" y="144"/>
                    </a:lnTo>
                    <a:lnTo>
                      <a:pt x="114" y="142"/>
                    </a:lnTo>
                    <a:lnTo>
                      <a:pt x="88" y="138"/>
                    </a:lnTo>
                    <a:lnTo>
                      <a:pt x="64" y="132"/>
                    </a:lnTo>
                    <a:lnTo>
                      <a:pt x="42" y="122"/>
                    </a:lnTo>
                    <a:lnTo>
                      <a:pt x="24" y="112"/>
                    </a:lnTo>
                    <a:lnTo>
                      <a:pt x="12" y="100"/>
                    </a:lnTo>
                    <a:lnTo>
                      <a:pt x="6" y="94"/>
                    </a:lnTo>
                    <a:lnTo>
                      <a:pt x="2" y="86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2" y="58"/>
                    </a:lnTo>
                    <a:lnTo>
                      <a:pt x="6" y="50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42" y="22"/>
                    </a:lnTo>
                    <a:lnTo>
                      <a:pt x="64" y="12"/>
                    </a:lnTo>
                    <a:lnTo>
                      <a:pt x="88" y="6"/>
                    </a:lnTo>
                    <a:lnTo>
                      <a:pt x="114" y="2"/>
                    </a:lnTo>
                    <a:lnTo>
                      <a:pt x="144" y="0"/>
                    </a:lnTo>
                    <a:lnTo>
                      <a:pt x="174" y="2"/>
                    </a:lnTo>
                    <a:lnTo>
                      <a:pt x="200" y="6"/>
                    </a:lnTo>
                    <a:lnTo>
                      <a:pt x="224" y="12"/>
                    </a:lnTo>
                    <a:lnTo>
                      <a:pt x="246" y="22"/>
                    </a:lnTo>
                    <a:lnTo>
                      <a:pt x="264" y="32"/>
                    </a:lnTo>
                    <a:lnTo>
                      <a:pt x="276" y="44"/>
                    </a:lnTo>
                    <a:lnTo>
                      <a:pt x="282" y="50"/>
                    </a:lnTo>
                    <a:lnTo>
                      <a:pt x="286" y="58"/>
                    </a:lnTo>
                    <a:lnTo>
                      <a:pt x="288" y="64"/>
                    </a:lnTo>
                    <a:lnTo>
                      <a:pt x="288" y="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3" name="Group 62"/>
          <p:cNvGrpSpPr>
            <a:grpSpLocks/>
          </p:cNvGrpSpPr>
          <p:nvPr/>
        </p:nvGrpSpPr>
        <p:grpSpPr bwMode="auto">
          <a:xfrm>
            <a:off x="1935458" y="2346907"/>
            <a:ext cx="957263" cy="2510875"/>
            <a:chOff x="4032" y="576"/>
            <a:chExt cx="1152" cy="4032"/>
          </a:xfrm>
        </p:grpSpPr>
        <p:sp>
          <p:nvSpPr>
            <p:cNvPr id="24" name="Freeform 63"/>
            <p:cNvSpPr>
              <a:spLocks/>
            </p:cNvSpPr>
            <p:nvPr/>
          </p:nvSpPr>
          <p:spPr bwMode="auto">
            <a:xfrm>
              <a:off x="4032" y="576"/>
              <a:ext cx="1152" cy="4032"/>
            </a:xfrm>
            <a:custGeom>
              <a:avLst/>
              <a:gdLst>
                <a:gd name="T0" fmla="*/ 576 w 1152"/>
                <a:gd name="T1" fmla="*/ 0 h 4032"/>
                <a:gd name="T2" fmla="*/ 460 w 1152"/>
                <a:gd name="T3" fmla="*/ 6 h 4032"/>
                <a:gd name="T4" fmla="*/ 352 w 1152"/>
                <a:gd name="T5" fmla="*/ 22 h 4032"/>
                <a:gd name="T6" fmla="*/ 254 w 1152"/>
                <a:gd name="T7" fmla="*/ 50 h 4032"/>
                <a:gd name="T8" fmla="*/ 168 w 1152"/>
                <a:gd name="T9" fmla="*/ 84 h 4032"/>
                <a:gd name="T10" fmla="*/ 98 w 1152"/>
                <a:gd name="T11" fmla="*/ 126 h 4032"/>
                <a:gd name="T12" fmla="*/ 46 w 1152"/>
                <a:gd name="T13" fmla="*/ 176 h 4032"/>
                <a:gd name="T14" fmla="*/ 18 w 1152"/>
                <a:gd name="T15" fmla="*/ 216 h 4032"/>
                <a:gd name="T16" fmla="*/ 6 w 1152"/>
                <a:gd name="T17" fmla="*/ 244 h 4032"/>
                <a:gd name="T18" fmla="*/ 0 w 1152"/>
                <a:gd name="T19" fmla="*/ 274 h 4032"/>
                <a:gd name="T20" fmla="*/ 0 w 1152"/>
                <a:gd name="T21" fmla="*/ 3744 h 4032"/>
                <a:gd name="T22" fmla="*/ 0 w 1152"/>
                <a:gd name="T23" fmla="*/ 3758 h 4032"/>
                <a:gd name="T24" fmla="*/ 6 w 1152"/>
                <a:gd name="T25" fmla="*/ 3788 h 4032"/>
                <a:gd name="T26" fmla="*/ 18 w 1152"/>
                <a:gd name="T27" fmla="*/ 3816 h 4032"/>
                <a:gd name="T28" fmla="*/ 46 w 1152"/>
                <a:gd name="T29" fmla="*/ 3856 h 4032"/>
                <a:gd name="T30" fmla="*/ 98 w 1152"/>
                <a:gd name="T31" fmla="*/ 3906 h 4032"/>
                <a:gd name="T32" fmla="*/ 168 w 1152"/>
                <a:gd name="T33" fmla="*/ 3948 h 4032"/>
                <a:gd name="T34" fmla="*/ 254 w 1152"/>
                <a:gd name="T35" fmla="*/ 3982 h 4032"/>
                <a:gd name="T36" fmla="*/ 352 w 1152"/>
                <a:gd name="T37" fmla="*/ 4010 h 4032"/>
                <a:gd name="T38" fmla="*/ 460 w 1152"/>
                <a:gd name="T39" fmla="*/ 4026 h 4032"/>
                <a:gd name="T40" fmla="*/ 576 w 1152"/>
                <a:gd name="T41" fmla="*/ 4032 h 4032"/>
                <a:gd name="T42" fmla="*/ 634 w 1152"/>
                <a:gd name="T43" fmla="*/ 4030 h 4032"/>
                <a:gd name="T44" fmla="*/ 748 w 1152"/>
                <a:gd name="T45" fmla="*/ 4020 h 4032"/>
                <a:gd name="T46" fmla="*/ 850 w 1152"/>
                <a:gd name="T47" fmla="*/ 3998 h 4032"/>
                <a:gd name="T48" fmla="*/ 942 w 1152"/>
                <a:gd name="T49" fmla="*/ 3966 h 4032"/>
                <a:gd name="T50" fmla="*/ 1020 w 1152"/>
                <a:gd name="T51" fmla="*/ 3928 h 4032"/>
                <a:gd name="T52" fmla="*/ 1082 w 1152"/>
                <a:gd name="T53" fmla="*/ 3882 h 4032"/>
                <a:gd name="T54" fmla="*/ 1126 w 1152"/>
                <a:gd name="T55" fmla="*/ 3830 h 4032"/>
                <a:gd name="T56" fmla="*/ 1140 w 1152"/>
                <a:gd name="T57" fmla="*/ 3802 h 4032"/>
                <a:gd name="T58" fmla="*/ 1150 w 1152"/>
                <a:gd name="T59" fmla="*/ 3774 h 4032"/>
                <a:gd name="T60" fmla="*/ 1152 w 1152"/>
                <a:gd name="T61" fmla="*/ 3744 h 4032"/>
                <a:gd name="T62" fmla="*/ 1152 w 1152"/>
                <a:gd name="T63" fmla="*/ 288 h 4032"/>
                <a:gd name="T64" fmla="*/ 1150 w 1152"/>
                <a:gd name="T65" fmla="*/ 258 h 4032"/>
                <a:gd name="T66" fmla="*/ 1140 w 1152"/>
                <a:gd name="T67" fmla="*/ 230 h 4032"/>
                <a:gd name="T68" fmla="*/ 1126 w 1152"/>
                <a:gd name="T69" fmla="*/ 202 h 4032"/>
                <a:gd name="T70" fmla="*/ 1082 w 1152"/>
                <a:gd name="T71" fmla="*/ 150 h 4032"/>
                <a:gd name="T72" fmla="*/ 1020 w 1152"/>
                <a:gd name="T73" fmla="*/ 104 h 4032"/>
                <a:gd name="T74" fmla="*/ 942 w 1152"/>
                <a:gd name="T75" fmla="*/ 66 h 4032"/>
                <a:gd name="T76" fmla="*/ 850 w 1152"/>
                <a:gd name="T77" fmla="*/ 34 h 4032"/>
                <a:gd name="T78" fmla="*/ 748 w 1152"/>
                <a:gd name="T79" fmla="*/ 12 h 4032"/>
                <a:gd name="T80" fmla="*/ 634 w 1152"/>
                <a:gd name="T81" fmla="*/ 2 h 4032"/>
                <a:gd name="T82" fmla="*/ 576 w 1152"/>
                <a:gd name="T8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52" h="4032">
                  <a:moveTo>
                    <a:pt x="576" y="0"/>
                  </a:moveTo>
                  <a:lnTo>
                    <a:pt x="576" y="0"/>
                  </a:lnTo>
                  <a:lnTo>
                    <a:pt x="518" y="2"/>
                  </a:lnTo>
                  <a:lnTo>
                    <a:pt x="460" y="6"/>
                  </a:lnTo>
                  <a:lnTo>
                    <a:pt x="404" y="12"/>
                  </a:lnTo>
                  <a:lnTo>
                    <a:pt x="352" y="22"/>
                  </a:lnTo>
                  <a:lnTo>
                    <a:pt x="302" y="34"/>
                  </a:lnTo>
                  <a:lnTo>
                    <a:pt x="254" y="50"/>
                  </a:lnTo>
                  <a:lnTo>
                    <a:pt x="210" y="66"/>
                  </a:lnTo>
                  <a:lnTo>
                    <a:pt x="168" y="84"/>
                  </a:lnTo>
                  <a:lnTo>
                    <a:pt x="132" y="104"/>
                  </a:lnTo>
                  <a:lnTo>
                    <a:pt x="98" y="126"/>
                  </a:lnTo>
                  <a:lnTo>
                    <a:pt x="70" y="150"/>
                  </a:lnTo>
                  <a:lnTo>
                    <a:pt x="46" y="176"/>
                  </a:lnTo>
                  <a:lnTo>
                    <a:pt x="26" y="202"/>
                  </a:lnTo>
                  <a:lnTo>
                    <a:pt x="18" y="216"/>
                  </a:lnTo>
                  <a:lnTo>
                    <a:pt x="12" y="230"/>
                  </a:lnTo>
                  <a:lnTo>
                    <a:pt x="6" y="244"/>
                  </a:lnTo>
                  <a:lnTo>
                    <a:pt x="2" y="258"/>
                  </a:lnTo>
                  <a:lnTo>
                    <a:pt x="0" y="274"/>
                  </a:lnTo>
                  <a:lnTo>
                    <a:pt x="0" y="288"/>
                  </a:lnTo>
                  <a:lnTo>
                    <a:pt x="0" y="3744"/>
                  </a:lnTo>
                  <a:lnTo>
                    <a:pt x="0" y="3744"/>
                  </a:lnTo>
                  <a:lnTo>
                    <a:pt x="0" y="3758"/>
                  </a:lnTo>
                  <a:lnTo>
                    <a:pt x="2" y="3774"/>
                  </a:lnTo>
                  <a:lnTo>
                    <a:pt x="6" y="3788"/>
                  </a:lnTo>
                  <a:lnTo>
                    <a:pt x="12" y="3802"/>
                  </a:lnTo>
                  <a:lnTo>
                    <a:pt x="18" y="3816"/>
                  </a:lnTo>
                  <a:lnTo>
                    <a:pt x="26" y="3830"/>
                  </a:lnTo>
                  <a:lnTo>
                    <a:pt x="46" y="3856"/>
                  </a:lnTo>
                  <a:lnTo>
                    <a:pt x="70" y="3882"/>
                  </a:lnTo>
                  <a:lnTo>
                    <a:pt x="98" y="3906"/>
                  </a:lnTo>
                  <a:lnTo>
                    <a:pt x="132" y="3928"/>
                  </a:lnTo>
                  <a:lnTo>
                    <a:pt x="168" y="3948"/>
                  </a:lnTo>
                  <a:lnTo>
                    <a:pt x="210" y="3966"/>
                  </a:lnTo>
                  <a:lnTo>
                    <a:pt x="254" y="3982"/>
                  </a:lnTo>
                  <a:lnTo>
                    <a:pt x="302" y="3998"/>
                  </a:lnTo>
                  <a:lnTo>
                    <a:pt x="352" y="4010"/>
                  </a:lnTo>
                  <a:lnTo>
                    <a:pt x="404" y="4020"/>
                  </a:lnTo>
                  <a:lnTo>
                    <a:pt x="460" y="4026"/>
                  </a:lnTo>
                  <a:lnTo>
                    <a:pt x="518" y="4030"/>
                  </a:lnTo>
                  <a:lnTo>
                    <a:pt x="576" y="4032"/>
                  </a:lnTo>
                  <a:lnTo>
                    <a:pt x="576" y="4032"/>
                  </a:lnTo>
                  <a:lnTo>
                    <a:pt x="634" y="4030"/>
                  </a:lnTo>
                  <a:lnTo>
                    <a:pt x="692" y="4026"/>
                  </a:lnTo>
                  <a:lnTo>
                    <a:pt x="748" y="4020"/>
                  </a:lnTo>
                  <a:lnTo>
                    <a:pt x="800" y="4010"/>
                  </a:lnTo>
                  <a:lnTo>
                    <a:pt x="850" y="3998"/>
                  </a:lnTo>
                  <a:lnTo>
                    <a:pt x="898" y="3982"/>
                  </a:lnTo>
                  <a:lnTo>
                    <a:pt x="942" y="3966"/>
                  </a:lnTo>
                  <a:lnTo>
                    <a:pt x="984" y="3948"/>
                  </a:lnTo>
                  <a:lnTo>
                    <a:pt x="1020" y="3928"/>
                  </a:lnTo>
                  <a:lnTo>
                    <a:pt x="1054" y="3906"/>
                  </a:lnTo>
                  <a:lnTo>
                    <a:pt x="1082" y="3882"/>
                  </a:lnTo>
                  <a:lnTo>
                    <a:pt x="1106" y="3856"/>
                  </a:lnTo>
                  <a:lnTo>
                    <a:pt x="1126" y="3830"/>
                  </a:lnTo>
                  <a:lnTo>
                    <a:pt x="1134" y="3816"/>
                  </a:lnTo>
                  <a:lnTo>
                    <a:pt x="1140" y="3802"/>
                  </a:lnTo>
                  <a:lnTo>
                    <a:pt x="1146" y="3788"/>
                  </a:lnTo>
                  <a:lnTo>
                    <a:pt x="1150" y="3774"/>
                  </a:lnTo>
                  <a:lnTo>
                    <a:pt x="1152" y="3758"/>
                  </a:lnTo>
                  <a:lnTo>
                    <a:pt x="1152" y="3744"/>
                  </a:lnTo>
                  <a:lnTo>
                    <a:pt x="1152" y="288"/>
                  </a:lnTo>
                  <a:lnTo>
                    <a:pt x="1152" y="288"/>
                  </a:lnTo>
                  <a:lnTo>
                    <a:pt x="1152" y="274"/>
                  </a:lnTo>
                  <a:lnTo>
                    <a:pt x="1150" y="258"/>
                  </a:lnTo>
                  <a:lnTo>
                    <a:pt x="1146" y="244"/>
                  </a:lnTo>
                  <a:lnTo>
                    <a:pt x="1140" y="230"/>
                  </a:lnTo>
                  <a:lnTo>
                    <a:pt x="1134" y="216"/>
                  </a:lnTo>
                  <a:lnTo>
                    <a:pt x="1126" y="202"/>
                  </a:lnTo>
                  <a:lnTo>
                    <a:pt x="1106" y="176"/>
                  </a:lnTo>
                  <a:lnTo>
                    <a:pt x="1082" y="150"/>
                  </a:lnTo>
                  <a:lnTo>
                    <a:pt x="1054" y="126"/>
                  </a:lnTo>
                  <a:lnTo>
                    <a:pt x="1020" y="104"/>
                  </a:lnTo>
                  <a:lnTo>
                    <a:pt x="984" y="84"/>
                  </a:lnTo>
                  <a:lnTo>
                    <a:pt x="942" y="66"/>
                  </a:lnTo>
                  <a:lnTo>
                    <a:pt x="898" y="50"/>
                  </a:lnTo>
                  <a:lnTo>
                    <a:pt x="850" y="34"/>
                  </a:lnTo>
                  <a:lnTo>
                    <a:pt x="800" y="22"/>
                  </a:lnTo>
                  <a:lnTo>
                    <a:pt x="748" y="12"/>
                  </a:lnTo>
                  <a:lnTo>
                    <a:pt x="692" y="6"/>
                  </a:lnTo>
                  <a:lnTo>
                    <a:pt x="634" y="2"/>
                  </a:lnTo>
                  <a:lnTo>
                    <a:pt x="576" y="0"/>
                  </a:lnTo>
                  <a:lnTo>
                    <a:pt x="57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5" name="Freeform 64"/>
            <p:cNvSpPr>
              <a:spLocks/>
            </p:cNvSpPr>
            <p:nvPr/>
          </p:nvSpPr>
          <p:spPr bwMode="auto">
            <a:xfrm>
              <a:off x="4032" y="576"/>
              <a:ext cx="1152" cy="576"/>
            </a:xfrm>
            <a:custGeom>
              <a:avLst/>
              <a:gdLst>
                <a:gd name="T0" fmla="*/ 1152 w 1152"/>
                <a:gd name="T1" fmla="*/ 288 h 576"/>
                <a:gd name="T2" fmla="*/ 1150 w 1152"/>
                <a:gd name="T3" fmla="*/ 318 h 576"/>
                <a:gd name="T4" fmla="*/ 1140 w 1152"/>
                <a:gd name="T5" fmla="*/ 346 h 576"/>
                <a:gd name="T6" fmla="*/ 1126 w 1152"/>
                <a:gd name="T7" fmla="*/ 374 h 576"/>
                <a:gd name="T8" fmla="*/ 1082 w 1152"/>
                <a:gd name="T9" fmla="*/ 426 h 576"/>
                <a:gd name="T10" fmla="*/ 1020 w 1152"/>
                <a:gd name="T11" fmla="*/ 472 h 576"/>
                <a:gd name="T12" fmla="*/ 942 w 1152"/>
                <a:gd name="T13" fmla="*/ 510 h 576"/>
                <a:gd name="T14" fmla="*/ 850 w 1152"/>
                <a:gd name="T15" fmla="*/ 542 h 576"/>
                <a:gd name="T16" fmla="*/ 748 w 1152"/>
                <a:gd name="T17" fmla="*/ 564 h 576"/>
                <a:gd name="T18" fmla="*/ 634 w 1152"/>
                <a:gd name="T19" fmla="*/ 574 h 576"/>
                <a:gd name="T20" fmla="*/ 576 w 1152"/>
                <a:gd name="T21" fmla="*/ 576 h 576"/>
                <a:gd name="T22" fmla="*/ 460 w 1152"/>
                <a:gd name="T23" fmla="*/ 570 h 576"/>
                <a:gd name="T24" fmla="*/ 352 w 1152"/>
                <a:gd name="T25" fmla="*/ 554 h 576"/>
                <a:gd name="T26" fmla="*/ 254 w 1152"/>
                <a:gd name="T27" fmla="*/ 526 h 576"/>
                <a:gd name="T28" fmla="*/ 168 w 1152"/>
                <a:gd name="T29" fmla="*/ 492 h 576"/>
                <a:gd name="T30" fmla="*/ 98 w 1152"/>
                <a:gd name="T31" fmla="*/ 450 h 576"/>
                <a:gd name="T32" fmla="*/ 46 w 1152"/>
                <a:gd name="T33" fmla="*/ 400 h 576"/>
                <a:gd name="T34" fmla="*/ 18 w 1152"/>
                <a:gd name="T35" fmla="*/ 360 h 576"/>
                <a:gd name="T36" fmla="*/ 6 w 1152"/>
                <a:gd name="T37" fmla="*/ 332 h 576"/>
                <a:gd name="T38" fmla="*/ 0 w 1152"/>
                <a:gd name="T39" fmla="*/ 302 h 576"/>
                <a:gd name="T40" fmla="*/ 0 w 1152"/>
                <a:gd name="T41" fmla="*/ 288 h 576"/>
                <a:gd name="T42" fmla="*/ 2 w 1152"/>
                <a:gd name="T43" fmla="*/ 258 h 576"/>
                <a:gd name="T44" fmla="*/ 12 w 1152"/>
                <a:gd name="T45" fmla="*/ 230 h 576"/>
                <a:gd name="T46" fmla="*/ 26 w 1152"/>
                <a:gd name="T47" fmla="*/ 202 h 576"/>
                <a:gd name="T48" fmla="*/ 70 w 1152"/>
                <a:gd name="T49" fmla="*/ 150 h 576"/>
                <a:gd name="T50" fmla="*/ 132 w 1152"/>
                <a:gd name="T51" fmla="*/ 104 h 576"/>
                <a:gd name="T52" fmla="*/ 210 w 1152"/>
                <a:gd name="T53" fmla="*/ 66 h 576"/>
                <a:gd name="T54" fmla="*/ 302 w 1152"/>
                <a:gd name="T55" fmla="*/ 34 h 576"/>
                <a:gd name="T56" fmla="*/ 404 w 1152"/>
                <a:gd name="T57" fmla="*/ 12 h 576"/>
                <a:gd name="T58" fmla="*/ 518 w 1152"/>
                <a:gd name="T59" fmla="*/ 2 h 576"/>
                <a:gd name="T60" fmla="*/ 576 w 1152"/>
                <a:gd name="T61" fmla="*/ 0 h 576"/>
                <a:gd name="T62" fmla="*/ 692 w 1152"/>
                <a:gd name="T63" fmla="*/ 6 h 576"/>
                <a:gd name="T64" fmla="*/ 800 w 1152"/>
                <a:gd name="T65" fmla="*/ 22 h 576"/>
                <a:gd name="T66" fmla="*/ 898 w 1152"/>
                <a:gd name="T67" fmla="*/ 50 h 576"/>
                <a:gd name="T68" fmla="*/ 984 w 1152"/>
                <a:gd name="T69" fmla="*/ 84 h 576"/>
                <a:gd name="T70" fmla="*/ 1054 w 1152"/>
                <a:gd name="T71" fmla="*/ 126 h 576"/>
                <a:gd name="T72" fmla="*/ 1106 w 1152"/>
                <a:gd name="T73" fmla="*/ 176 h 576"/>
                <a:gd name="T74" fmla="*/ 1134 w 1152"/>
                <a:gd name="T75" fmla="*/ 216 h 576"/>
                <a:gd name="T76" fmla="*/ 1146 w 1152"/>
                <a:gd name="T77" fmla="*/ 244 h 576"/>
                <a:gd name="T78" fmla="*/ 1152 w 1152"/>
                <a:gd name="T79" fmla="*/ 274 h 576"/>
                <a:gd name="T80" fmla="*/ 1152 w 1152"/>
                <a:gd name="T81" fmla="*/ 288 h 5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2"/>
                <a:gd name="T124" fmla="*/ 0 h 576"/>
                <a:gd name="T125" fmla="*/ 1152 w 1152"/>
                <a:gd name="T126" fmla="*/ 576 h 5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2" h="576">
                  <a:moveTo>
                    <a:pt x="1152" y="288"/>
                  </a:moveTo>
                  <a:lnTo>
                    <a:pt x="1152" y="288"/>
                  </a:lnTo>
                  <a:lnTo>
                    <a:pt x="1152" y="302"/>
                  </a:lnTo>
                  <a:lnTo>
                    <a:pt x="1150" y="318"/>
                  </a:lnTo>
                  <a:lnTo>
                    <a:pt x="1146" y="332"/>
                  </a:lnTo>
                  <a:lnTo>
                    <a:pt x="1140" y="346"/>
                  </a:lnTo>
                  <a:lnTo>
                    <a:pt x="1134" y="360"/>
                  </a:lnTo>
                  <a:lnTo>
                    <a:pt x="1126" y="374"/>
                  </a:lnTo>
                  <a:lnTo>
                    <a:pt x="1106" y="400"/>
                  </a:lnTo>
                  <a:lnTo>
                    <a:pt x="1082" y="426"/>
                  </a:lnTo>
                  <a:lnTo>
                    <a:pt x="1054" y="450"/>
                  </a:lnTo>
                  <a:lnTo>
                    <a:pt x="1020" y="472"/>
                  </a:lnTo>
                  <a:lnTo>
                    <a:pt x="984" y="492"/>
                  </a:lnTo>
                  <a:lnTo>
                    <a:pt x="942" y="510"/>
                  </a:lnTo>
                  <a:lnTo>
                    <a:pt x="898" y="526"/>
                  </a:lnTo>
                  <a:lnTo>
                    <a:pt x="850" y="542"/>
                  </a:lnTo>
                  <a:lnTo>
                    <a:pt x="800" y="554"/>
                  </a:lnTo>
                  <a:lnTo>
                    <a:pt x="748" y="564"/>
                  </a:lnTo>
                  <a:lnTo>
                    <a:pt x="692" y="570"/>
                  </a:lnTo>
                  <a:lnTo>
                    <a:pt x="634" y="574"/>
                  </a:lnTo>
                  <a:lnTo>
                    <a:pt x="576" y="576"/>
                  </a:lnTo>
                  <a:lnTo>
                    <a:pt x="518" y="574"/>
                  </a:lnTo>
                  <a:lnTo>
                    <a:pt x="460" y="570"/>
                  </a:lnTo>
                  <a:lnTo>
                    <a:pt x="404" y="564"/>
                  </a:lnTo>
                  <a:lnTo>
                    <a:pt x="352" y="554"/>
                  </a:lnTo>
                  <a:lnTo>
                    <a:pt x="302" y="542"/>
                  </a:lnTo>
                  <a:lnTo>
                    <a:pt x="254" y="526"/>
                  </a:lnTo>
                  <a:lnTo>
                    <a:pt x="210" y="510"/>
                  </a:lnTo>
                  <a:lnTo>
                    <a:pt x="168" y="492"/>
                  </a:lnTo>
                  <a:lnTo>
                    <a:pt x="132" y="472"/>
                  </a:lnTo>
                  <a:lnTo>
                    <a:pt x="98" y="450"/>
                  </a:lnTo>
                  <a:lnTo>
                    <a:pt x="70" y="426"/>
                  </a:lnTo>
                  <a:lnTo>
                    <a:pt x="46" y="400"/>
                  </a:lnTo>
                  <a:lnTo>
                    <a:pt x="26" y="374"/>
                  </a:lnTo>
                  <a:lnTo>
                    <a:pt x="18" y="360"/>
                  </a:lnTo>
                  <a:lnTo>
                    <a:pt x="12" y="346"/>
                  </a:lnTo>
                  <a:lnTo>
                    <a:pt x="6" y="332"/>
                  </a:lnTo>
                  <a:lnTo>
                    <a:pt x="2" y="318"/>
                  </a:lnTo>
                  <a:lnTo>
                    <a:pt x="0" y="302"/>
                  </a:lnTo>
                  <a:lnTo>
                    <a:pt x="0" y="288"/>
                  </a:lnTo>
                  <a:lnTo>
                    <a:pt x="0" y="274"/>
                  </a:lnTo>
                  <a:lnTo>
                    <a:pt x="2" y="258"/>
                  </a:lnTo>
                  <a:lnTo>
                    <a:pt x="6" y="244"/>
                  </a:lnTo>
                  <a:lnTo>
                    <a:pt x="12" y="230"/>
                  </a:lnTo>
                  <a:lnTo>
                    <a:pt x="18" y="216"/>
                  </a:lnTo>
                  <a:lnTo>
                    <a:pt x="26" y="202"/>
                  </a:lnTo>
                  <a:lnTo>
                    <a:pt x="46" y="176"/>
                  </a:lnTo>
                  <a:lnTo>
                    <a:pt x="70" y="150"/>
                  </a:lnTo>
                  <a:lnTo>
                    <a:pt x="98" y="126"/>
                  </a:lnTo>
                  <a:lnTo>
                    <a:pt x="132" y="104"/>
                  </a:lnTo>
                  <a:lnTo>
                    <a:pt x="168" y="84"/>
                  </a:lnTo>
                  <a:lnTo>
                    <a:pt x="210" y="66"/>
                  </a:lnTo>
                  <a:lnTo>
                    <a:pt x="254" y="50"/>
                  </a:lnTo>
                  <a:lnTo>
                    <a:pt x="302" y="34"/>
                  </a:lnTo>
                  <a:lnTo>
                    <a:pt x="352" y="22"/>
                  </a:lnTo>
                  <a:lnTo>
                    <a:pt x="404" y="12"/>
                  </a:lnTo>
                  <a:lnTo>
                    <a:pt x="460" y="6"/>
                  </a:lnTo>
                  <a:lnTo>
                    <a:pt x="518" y="2"/>
                  </a:lnTo>
                  <a:lnTo>
                    <a:pt x="576" y="0"/>
                  </a:lnTo>
                  <a:lnTo>
                    <a:pt x="634" y="2"/>
                  </a:lnTo>
                  <a:lnTo>
                    <a:pt x="692" y="6"/>
                  </a:lnTo>
                  <a:lnTo>
                    <a:pt x="748" y="12"/>
                  </a:lnTo>
                  <a:lnTo>
                    <a:pt x="800" y="22"/>
                  </a:lnTo>
                  <a:lnTo>
                    <a:pt x="850" y="34"/>
                  </a:lnTo>
                  <a:lnTo>
                    <a:pt x="898" y="50"/>
                  </a:lnTo>
                  <a:lnTo>
                    <a:pt x="942" y="66"/>
                  </a:lnTo>
                  <a:lnTo>
                    <a:pt x="984" y="84"/>
                  </a:lnTo>
                  <a:lnTo>
                    <a:pt x="1020" y="104"/>
                  </a:lnTo>
                  <a:lnTo>
                    <a:pt x="1054" y="126"/>
                  </a:lnTo>
                  <a:lnTo>
                    <a:pt x="1082" y="150"/>
                  </a:lnTo>
                  <a:lnTo>
                    <a:pt x="1106" y="176"/>
                  </a:lnTo>
                  <a:lnTo>
                    <a:pt x="1126" y="202"/>
                  </a:lnTo>
                  <a:lnTo>
                    <a:pt x="1134" y="216"/>
                  </a:lnTo>
                  <a:lnTo>
                    <a:pt x="1140" y="230"/>
                  </a:lnTo>
                  <a:lnTo>
                    <a:pt x="1146" y="244"/>
                  </a:lnTo>
                  <a:lnTo>
                    <a:pt x="1150" y="258"/>
                  </a:lnTo>
                  <a:lnTo>
                    <a:pt x="1152" y="274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65"/>
            <p:cNvSpPr>
              <a:spLocks/>
            </p:cNvSpPr>
            <p:nvPr/>
          </p:nvSpPr>
          <p:spPr bwMode="auto">
            <a:xfrm>
              <a:off x="4464" y="649"/>
              <a:ext cx="288" cy="216"/>
            </a:xfrm>
            <a:custGeom>
              <a:avLst/>
              <a:gdLst>
                <a:gd name="T0" fmla="*/ 144 w 288"/>
                <a:gd name="T1" fmla="*/ 0 h 216"/>
                <a:gd name="T2" fmla="*/ 144 w 288"/>
                <a:gd name="T3" fmla="*/ 0 h 216"/>
                <a:gd name="T4" fmla="*/ 114 w 288"/>
                <a:gd name="T5" fmla="*/ 2 h 216"/>
                <a:gd name="T6" fmla="*/ 88 w 288"/>
                <a:gd name="T7" fmla="*/ 6 h 216"/>
                <a:gd name="T8" fmla="*/ 64 w 288"/>
                <a:gd name="T9" fmla="*/ 12 h 216"/>
                <a:gd name="T10" fmla="*/ 42 w 288"/>
                <a:gd name="T11" fmla="*/ 22 h 216"/>
                <a:gd name="T12" fmla="*/ 24 w 288"/>
                <a:gd name="T13" fmla="*/ 32 h 216"/>
                <a:gd name="T14" fmla="*/ 12 w 288"/>
                <a:gd name="T15" fmla="*/ 44 h 216"/>
                <a:gd name="T16" fmla="*/ 6 w 288"/>
                <a:gd name="T17" fmla="*/ 50 h 216"/>
                <a:gd name="T18" fmla="*/ 2 w 288"/>
                <a:gd name="T19" fmla="*/ 58 h 216"/>
                <a:gd name="T20" fmla="*/ 0 w 288"/>
                <a:gd name="T21" fmla="*/ 64 h 216"/>
                <a:gd name="T22" fmla="*/ 0 w 288"/>
                <a:gd name="T23" fmla="*/ 72 h 216"/>
                <a:gd name="T24" fmla="*/ 0 w 288"/>
                <a:gd name="T25" fmla="*/ 144 h 216"/>
                <a:gd name="T26" fmla="*/ 0 w 288"/>
                <a:gd name="T27" fmla="*/ 144 h 216"/>
                <a:gd name="T28" fmla="*/ 0 w 288"/>
                <a:gd name="T29" fmla="*/ 152 h 216"/>
                <a:gd name="T30" fmla="*/ 2 w 288"/>
                <a:gd name="T31" fmla="*/ 158 h 216"/>
                <a:gd name="T32" fmla="*/ 6 w 288"/>
                <a:gd name="T33" fmla="*/ 166 h 216"/>
                <a:gd name="T34" fmla="*/ 12 w 288"/>
                <a:gd name="T35" fmla="*/ 172 h 216"/>
                <a:gd name="T36" fmla="*/ 24 w 288"/>
                <a:gd name="T37" fmla="*/ 184 h 216"/>
                <a:gd name="T38" fmla="*/ 42 w 288"/>
                <a:gd name="T39" fmla="*/ 194 h 216"/>
                <a:gd name="T40" fmla="*/ 64 w 288"/>
                <a:gd name="T41" fmla="*/ 204 h 216"/>
                <a:gd name="T42" fmla="*/ 88 w 288"/>
                <a:gd name="T43" fmla="*/ 210 h 216"/>
                <a:gd name="T44" fmla="*/ 114 w 288"/>
                <a:gd name="T45" fmla="*/ 214 h 216"/>
                <a:gd name="T46" fmla="*/ 144 w 288"/>
                <a:gd name="T47" fmla="*/ 216 h 216"/>
                <a:gd name="T48" fmla="*/ 144 w 288"/>
                <a:gd name="T49" fmla="*/ 216 h 216"/>
                <a:gd name="T50" fmla="*/ 174 w 288"/>
                <a:gd name="T51" fmla="*/ 214 h 216"/>
                <a:gd name="T52" fmla="*/ 200 w 288"/>
                <a:gd name="T53" fmla="*/ 210 h 216"/>
                <a:gd name="T54" fmla="*/ 224 w 288"/>
                <a:gd name="T55" fmla="*/ 204 h 216"/>
                <a:gd name="T56" fmla="*/ 246 w 288"/>
                <a:gd name="T57" fmla="*/ 194 h 216"/>
                <a:gd name="T58" fmla="*/ 264 w 288"/>
                <a:gd name="T59" fmla="*/ 184 h 216"/>
                <a:gd name="T60" fmla="*/ 276 w 288"/>
                <a:gd name="T61" fmla="*/ 172 h 216"/>
                <a:gd name="T62" fmla="*/ 282 w 288"/>
                <a:gd name="T63" fmla="*/ 166 h 216"/>
                <a:gd name="T64" fmla="*/ 286 w 288"/>
                <a:gd name="T65" fmla="*/ 158 h 216"/>
                <a:gd name="T66" fmla="*/ 288 w 288"/>
                <a:gd name="T67" fmla="*/ 152 h 216"/>
                <a:gd name="T68" fmla="*/ 288 w 288"/>
                <a:gd name="T69" fmla="*/ 144 h 216"/>
                <a:gd name="T70" fmla="*/ 288 w 288"/>
                <a:gd name="T71" fmla="*/ 72 h 216"/>
                <a:gd name="T72" fmla="*/ 288 w 288"/>
                <a:gd name="T73" fmla="*/ 72 h 216"/>
                <a:gd name="T74" fmla="*/ 288 w 288"/>
                <a:gd name="T75" fmla="*/ 64 h 216"/>
                <a:gd name="T76" fmla="*/ 286 w 288"/>
                <a:gd name="T77" fmla="*/ 58 h 216"/>
                <a:gd name="T78" fmla="*/ 282 w 288"/>
                <a:gd name="T79" fmla="*/ 50 h 216"/>
                <a:gd name="T80" fmla="*/ 276 w 288"/>
                <a:gd name="T81" fmla="*/ 44 h 216"/>
                <a:gd name="T82" fmla="*/ 264 w 288"/>
                <a:gd name="T83" fmla="*/ 32 h 216"/>
                <a:gd name="T84" fmla="*/ 246 w 288"/>
                <a:gd name="T85" fmla="*/ 22 h 216"/>
                <a:gd name="T86" fmla="*/ 224 w 288"/>
                <a:gd name="T87" fmla="*/ 12 h 216"/>
                <a:gd name="T88" fmla="*/ 200 w 288"/>
                <a:gd name="T89" fmla="*/ 6 h 216"/>
                <a:gd name="T90" fmla="*/ 174 w 288"/>
                <a:gd name="T91" fmla="*/ 2 h 216"/>
                <a:gd name="T92" fmla="*/ 144 w 288"/>
                <a:gd name="T93" fmla="*/ 0 h 216"/>
                <a:gd name="T94" fmla="*/ 144 w 288"/>
                <a:gd name="T9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8" h="216">
                  <a:moveTo>
                    <a:pt x="144" y="0"/>
                  </a:moveTo>
                  <a:lnTo>
                    <a:pt x="144" y="0"/>
                  </a:lnTo>
                  <a:lnTo>
                    <a:pt x="114" y="2"/>
                  </a:lnTo>
                  <a:lnTo>
                    <a:pt x="88" y="6"/>
                  </a:lnTo>
                  <a:lnTo>
                    <a:pt x="64" y="12"/>
                  </a:lnTo>
                  <a:lnTo>
                    <a:pt x="42" y="22"/>
                  </a:lnTo>
                  <a:lnTo>
                    <a:pt x="24" y="32"/>
                  </a:lnTo>
                  <a:lnTo>
                    <a:pt x="12" y="44"/>
                  </a:lnTo>
                  <a:lnTo>
                    <a:pt x="6" y="50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2" y="158"/>
                  </a:lnTo>
                  <a:lnTo>
                    <a:pt x="6" y="166"/>
                  </a:lnTo>
                  <a:lnTo>
                    <a:pt x="12" y="172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64" y="204"/>
                  </a:lnTo>
                  <a:lnTo>
                    <a:pt x="88" y="210"/>
                  </a:lnTo>
                  <a:lnTo>
                    <a:pt x="114" y="214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74" y="214"/>
                  </a:lnTo>
                  <a:lnTo>
                    <a:pt x="200" y="210"/>
                  </a:lnTo>
                  <a:lnTo>
                    <a:pt x="224" y="204"/>
                  </a:lnTo>
                  <a:lnTo>
                    <a:pt x="246" y="194"/>
                  </a:lnTo>
                  <a:lnTo>
                    <a:pt x="264" y="184"/>
                  </a:lnTo>
                  <a:lnTo>
                    <a:pt x="276" y="172"/>
                  </a:lnTo>
                  <a:lnTo>
                    <a:pt x="282" y="166"/>
                  </a:lnTo>
                  <a:lnTo>
                    <a:pt x="286" y="158"/>
                  </a:lnTo>
                  <a:lnTo>
                    <a:pt x="288" y="152"/>
                  </a:lnTo>
                  <a:lnTo>
                    <a:pt x="288" y="144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8" y="64"/>
                  </a:lnTo>
                  <a:lnTo>
                    <a:pt x="286" y="58"/>
                  </a:lnTo>
                  <a:lnTo>
                    <a:pt x="282" y="50"/>
                  </a:lnTo>
                  <a:lnTo>
                    <a:pt x="276" y="44"/>
                  </a:lnTo>
                  <a:lnTo>
                    <a:pt x="264" y="32"/>
                  </a:lnTo>
                  <a:lnTo>
                    <a:pt x="246" y="22"/>
                  </a:lnTo>
                  <a:lnTo>
                    <a:pt x="224" y="12"/>
                  </a:lnTo>
                  <a:lnTo>
                    <a:pt x="200" y="6"/>
                  </a:lnTo>
                  <a:lnTo>
                    <a:pt x="174" y="2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7" name="Freeform 66"/>
            <p:cNvSpPr>
              <a:spLocks/>
            </p:cNvSpPr>
            <p:nvPr/>
          </p:nvSpPr>
          <p:spPr bwMode="auto">
            <a:xfrm>
              <a:off x="4464" y="648"/>
              <a:ext cx="288" cy="144"/>
            </a:xfrm>
            <a:custGeom>
              <a:avLst/>
              <a:gdLst>
                <a:gd name="T0" fmla="*/ 288 w 288"/>
                <a:gd name="T1" fmla="*/ 72 h 144"/>
                <a:gd name="T2" fmla="*/ 288 w 288"/>
                <a:gd name="T3" fmla="*/ 72 h 144"/>
                <a:gd name="T4" fmla="*/ 288 w 288"/>
                <a:gd name="T5" fmla="*/ 80 h 144"/>
                <a:gd name="T6" fmla="*/ 286 w 288"/>
                <a:gd name="T7" fmla="*/ 86 h 144"/>
                <a:gd name="T8" fmla="*/ 282 w 288"/>
                <a:gd name="T9" fmla="*/ 94 h 144"/>
                <a:gd name="T10" fmla="*/ 276 w 288"/>
                <a:gd name="T11" fmla="*/ 100 h 144"/>
                <a:gd name="T12" fmla="*/ 264 w 288"/>
                <a:gd name="T13" fmla="*/ 112 h 144"/>
                <a:gd name="T14" fmla="*/ 246 w 288"/>
                <a:gd name="T15" fmla="*/ 122 h 144"/>
                <a:gd name="T16" fmla="*/ 224 w 288"/>
                <a:gd name="T17" fmla="*/ 132 h 144"/>
                <a:gd name="T18" fmla="*/ 200 w 288"/>
                <a:gd name="T19" fmla="*/ 138 h 144"/>
                <a:gd name="T20" fmla="*/ 174 w 288"/>
                <a:gd name="T21" fmla="*/ 142 h 144"/>
                <a:gd name="T22" fmla="*/ 144 w 288"/>
                <a:gd name="T23" fmla="*/ 144 h 144"/>
                <a:gd name="T24" fmla="*/ 144 w 288"/>
                <a:gd name="T25" fmla="*/ 144 h 144"/>
                <a:gd name="T26" fmla="*/ 114 w 288"/>
                <a:gd name="T27" fmla="*/ 142 h 144"/>
                <a:gd name="T28" fmla="*/ 88 w 288"/>
                <a:gd name="T29" fmla="*/ 138 h 144"/>
                <a:gd name="T30" fmla="*/ 64 w 288"/>
                <a:gd name="T31" fmla="*/ 132 h 144"/>
                <a:gd name="T32" fmla="*/ 42 w 288"/>
                <a:gd name="T33" fmla="*/ 122 h 144"/>
                <a:gd name="T34" fmla="*/ 24 w 288"/>
                <a:gd name="T35" fmla="*/ 112 h 144"/>
                <a:gd name="T36" fmla="*/ 12 w 288"/>
                <a:gd name="T37" fmla="*/ 100 h 144"/>
                <a:gd name="T38" fmla="*/ 6 w 288"/>
                <a:gd name="T39" fmla="*/ 94 h 144"/>
                <a:gd name="T40" fmla="*/ 2 w 288"/>
                <a:gd name="T41" fmla="*/ 86 h 144"/>
                <a:gd name="T42" fmla="*/ 0 w 288"/>
                <a:gd name="T43" fmla="*/ 80 h 144"/>
                <a:gd name="T44" fmla="*/ 0 w 288"/>
                <a:gd name="T45" fmla="*/ 72 h 144"/>
                <a:gd name="T46" fmla="*/ 0 w 288"/>
                <a:gd name="T47" fmla="*/ 72 h 144"/>
                <a:gd name="T48" fmla="*/ 0 w 288"/>
                <a:gd name="T49" fmla="*/ 64 h 144"/>
                <a:gd name="T50" fmla="*/ 2 w 288"/>
                <a:gd name="T51" fmla="*/ 58 h 144"/>
                <a:gd name="T52" fmla="*/ 6 w 288"/>
                <a:gd name="T53" fmla="*/ 50 h 144"/>
                <a:gd name="T54" fmla="*/ 12 w 288"/>
                <a:gd name="T55" fmla="*/ 44 h 144"/>
                <a:gd name="T56" fmla="*/ 24 w 288"/>
                <a:gd name="T57" fmla="*/ 32 h 144"/>
                <a:gd name="T58" fmla="*/ 42 w 288"/>
                <a:gd name="T59" fmla="*/ 22 h 144"/>
                <a:gd name="T60" fmla="*/ 64 w 288"/>
                <a:gd name="T61" fmla="*/ 12 h 144"/>
                <a:gd name="T62" fmla="*/ 88 w 288"/>
                <a:gd name="T63" fmla="*/ 6 h 144"/>
                <a:gd name="T64" fmla="*/ 114 w 288"/>
                <a:gd name="T65" fmla="*/ 2 h 144"/>
                <a:gd name="T66" fmla="*/ 144 w 288"/>
                <a:gd name="T67" fmla="*/ 0 h 144"/>
                <a:gd name="T68" fmla="*/ 144 w 288"/>
                <a:gd name="T69" fmla="*/ 0 h 144"/>
                <a:gd name="T70" fmla="*/ 174 w 288"/>
                <a:gd name="T71" fmla="*/ 2 h 144"/>
                <a:gd name="T72" fmla="*/ 200 w 288"/>
                <a:gd name="T73" fmla="*/ 6 h 144"/>
                <a:gd name="T74" fmla="*/ 224 w 288"/>
                <a:gd name="T75" fmla="*/ 12 h 144"/>
                <a:gd name="T76" fmla="*/ 246 w 288"/>
                <a:gd name="T77" fmla="*/ 22 h 144"/>
                <a:gd name="T78" fmla="*/ 264 w 288"/>
                <a:gd name="T79" fmla="*/ 32 h 144"/>
                <a:gd name="T80" fmla="*/ 276 w 288"/>
                <a:gd name="T81" fmla="*/ 44 h 144"/>
                <a:gd name="T82" fmla="*/ 282 w 288"/>
                <a:gd name="T83" fmla="*/ 50 h 144"/>
                <a:gd name="T84" fmla="*/ 286 w 288"/>
                <a:gd name="T85" fmla="*/ 58 h 144"/>
                <a:gd name="T86" fmla="*/ 288 w 288"/>
                <a:gd name="T87" fmla="*/ 64 h 144"/>
                <a:gd name="T88" fmla="*/ 288 w 288"/>
                <a:gd name="T89" fmla="*/ 72 h 144"/>
                <a:gd name="T90" fmla="*/ 288 w 288"/>
                <a:gd name="T91" fmla="*/ 72 h 1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88"/>
                <a:gd name="T139" fmla="*/ 0 h 144"/>
                <a:gd name="T140" fmla="*/ 288 w 288"/>
                <a:gd name="T141" fmla="*/ 144 h 14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88" h="144">
                  <a:moveTo>
                    <a:pt x="288" y="72"/>
                  </a:moveTo>
                  <a:lnTo>
                    <a:pt x="288" y="72"/>
                  </a:lnTo>
                  <a:lnTo>
                    <a:pt x="288" y="80"/>
                  </a:lnTo>
                  <a:lnTo>
                    <a:pt x="286" y="86"/>
                  </a:lnTo>
                  <a:lnTo>
                    <a:pt x="282" y="94"/>
                  </a:lnTo>
                  <a:lnTo>
                    <a:pt x="276" y="100"/>
                  </a:lnTo>
                  <a:lnTo>
                    <a:pt x="264" y="112"/>
                  </a:lnTo>
                  <a:lnTo>
                    <a:pt x="246" y="122"/>
                  </a:lnTo>
                  <a:lnTo>
                    <a:pt x="224" y="132"/>
                  </a:lnTo>
                  <a:lnTo>
                    <a:pt x="200" y="138"/>
                  </a:lnTo>
                  <a:lnTo>
                    <a:pt x="174" y="142"/>
                  </a:lnTo>
                  <a:lnTo>
                    <a:pt x="144" y="144"/>
                  </a:lnTo>
                  <a:lnTo>
                    <a:pt x="114" y="142"/>
                  </a:lnTo>
                  <a:lnTo>
                    <a:pt x="88" y="138"/>
                  </a:lnTo>
                  <a:lnTo>
                    <a:pt x="64" y="132"/>
                  </a:lnTo>
                  <a:lnTo>
                    <a:pt x="42" y="122"/>
                  </a:lnTo>
                  <a:lnTo>
                    <a:pt x="24" y="112"/>
                  </a:lnTo>
                  <a:lnTo>
                    <a:pt x="12" y="100"/>
                  </a:lnTo>
                  <a:lnTo>
                    <a:pt x="6" y="94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8"/>
                  </a:lnTo>
                  <a:lnTo>
                    <a:pt x="6" y="50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42" y="22"/>
                  </a:lnTo>
                  <a:lnTo>
                    <a:pt x="64" y="12"/>
                  </a:lnTo>
                  <a:lnTo>
                    <a:pt x="88" y="6"/>
                  </a:lnTo>
                  <a:lnTo>
                    <a:pt x="114" y="2"/>
                  </a:lnTo>
                  <a:lnTo>
                    <a:pt x="144" y="0"/>
                  </a:lnTo>
                  <a:lnTo>
                    <a:pt x="174" y="2"/>
                  </a:lnTo>
                  <a:lnTo>
                    <a:pt x="200" y="6"/>
                  </a:lnTo>
                  <a:lnTo>
                    <a:pt x="224" y="12"/>
                  </a:lnTo>
                  <a:lnTo>
                    <a:pt x="246" y="22"/>
                  </a:lnTo>
                  <a:lnTo>
                    <a:pt x="264" y="32"/>
                  </a:lnTo>
                  <a:lnTo>
                    <a:pt x="276" y="44"/>
                  </a:lnTo>
                  <a:lnTo>
                    <a:pt x="282" y="50"/>
                  </a:lnTo>
                  <a:lnTo>
                    <a:pt x="286" y="58"/>
                  </a:lnTo>
                  <a:lnTo>
                    <a:pt x="288" y="64"/>
                  </a:lnTo>
                  <a:lnTo>
                    <a:pt x="288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" name="WordArt 67"/>
          <p:cNvSpPr>
            <a:spLocks noChangeArrowheads="1" noChangeShapeType="1" noTextEdit="1"/>
          </p:cNvSpPr>
          <p:nvPr/>
        </p:nvSpPr>
        <p:spPr bwMode="auto">
          <a:xfrm rot="16200000">
            <a:off x="1749563" y="3529313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29" name="WordArt 68"/>
          <p:cNvSpPr>
            <a:spLocks noChangeArrowheads="1" noChangeShapeType="1" noTextEdit="1"/>
          </p:cNvSpPr>
          <p:nvPr/>
        </p:nvSpPr>
        <p:spPr bwMode="auto">
          <a:xfrm rot="16200000">
            <a:off x="3117989" y="3529313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dirty="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 dirty="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0" name="WordArt 69"/>
          <p:cNvSpPr>
            <a:spLocks noChangeArrowheads="1" noChangeShapeType="1" noTextEdit="1"/>
          </p:cNvSpPr>
          <p:nvPr/>
        </p:nvSpPr>
        <p:spPr bwMode="auto">
          <a:xfrm rot="16200000">
            <a:off x="4486413" y="3529313"/>
            <a:ext cx="132270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1" name="WordArt 70"/>
          <p:cNvSpPr>
            <a:spLocks noChangeArrowheads="1" noChangeShapeType="1" noTextEdit="1"/>
          </p:cNvSpPr>
          <p:nvPr/>
        </p:nvSpPr>
        <p:spPr bwMode="auto">
          <a:xfrm rot="16200000">
            <a:off x="5853251" y="3529315"/>
            <a:ext cx="1322703" cy="360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562" tIns="36281" rIns="72562" bIns="3628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00">
                    <a:alpha val="25098"/>
                  </a:srgbClr>
                </a:solidFill>
                <a:latin typeface="Impact"/>
              </a:rPr>
              <a:t>DESIGN</a:t>
            </a:r>
            <a:endParaRPr lang="zh-CN" altLang="en-US" kern="10">
              <a:solidFill>
                <a:srgbClr val="000000">
                  <a:alpha val="25098"/>
                </a:srgbClr>
              </a:solidFill>
              <a:latin typeface="Impact"/>
            </a:endParaRPr>
          </a:p>
        </p:txBody>
      </p:sp>
      <p:sp>
        <p:nvSpPr>
          <p:cNvPr id="32" name="Text Box 71"/>
          <p:cNvSpPr txBox="1">
            <a:spLocks noChangeArrowheads="1"/>
          </p:cNvSpPr>
          <p:nvPr/>
        </p:nvSpPr>
        <p:spPr bwMode="auto">
          <a:xfrm>
            <a:off x="286047" y="2643356"/>
            <a:ext cx="1476375" cy="118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2" tIns="36281" rIns="72562" bIns="3628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1100">
                <a:solidFill>
                  <a:srgbClr val="00C8FF"/>
                </a:solidFill>
                <a:latin typeface="Arial Black" pitchFamily="34" charset="0"/>
                <a:ea typeface="굴림" pitchFamily="34" charset="-127"/>
              </a:rPr>
              <a:t>Animation PowerPoint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Dynamic look to your presentation – 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Animation PowerPoint Templates &amp; Backgrounds for Your Impressive</a:t>
            </a:r>
          </a:p>
          <a:p>
            <a:pPr algn="r"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Presentation</a:t>
            </a:r>
          </a:p>
        </p:txBody>
      </p:sp>
      <p:sp>
        <p:nvSpPr>
          <p:cNvPr id="33" name="Text Box 72"/>
          <p:cNvSpPr txBox="1">
            <a:spLocks noChangeArrowheads="1"/>
          </p:cNvSpPr>
          <p:nvPr/>
        </p:nvSpPr>
        <p:spPr bwMode="auto">
          <a:xfrm>
            <a:off x="7126584" y="3345781"/>
            <a:ext cx="1693863" cy="85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2" tIns="36281" rIns="72562" bIns="3628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1100">
                <a:solidFill>
                  <a:srgbClr val="0064FF"/>
                </a:solidFill>
                <a:latin typeface="Arial Black" pitchFamily="34" charset="0"/>
                <a:ea typeface="굴림" pitchFamily="34" charset="-127"/>
              </a:rPr>
              <a:t>Diversity of Culture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Experience the diversity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of arts and culture - predesigned PowerPoint Design Templates &amp;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Diagrams and Layout</a:t>
            </a:r>
          </a:p>
          <a:p>
            <a:pPr latinLnBrk="1">
              <a:spcBef>
                <a:spcPct val="0"/>
              </a:spcBef>
              <a:buFontTx/>
              <a:buNone/>
            </a:pPr>
            <a:r>
              <a:rPr kumimoji="1" lang="en-US" altLang="ko-KR" sz="800">
                <a:solidFill>
                  <a:srgbClr val="9E9E9E"/>
                </a:solidFill>
                <a:ea typeface="굴림" pitchFamily="34" charset="-127"/>
              </a:rPr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43930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318</Words>
  <Application>Microsoft Office PowerPoint</Application>
  <PresentationFormat>全屏显示(4:3)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2019-08-17T11:59:31Z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