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0"/>
  </p:notesMasterIdLst>
  <p:handoutMasterIdLst>
    <p:handoutMasterId r:id="rId11"/>
  </p:handoutMasterIdLst>
  <p:sldIdLst>
    <p:sldId id="445" r:id="rId3"/>
    <p:sldId id="446" r:id="rId4"/>
    <p:sldId id="447" r:id="rId5"/>
    <p:sldId id="448" r:id="rId6"/>
    <p:sldId id="449" r:id="rId7"/>
    <p:sldId id="450" r:id="rId8"/>
    <p:sldId id="359" r:id="rId9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2" name="组合 3"/>
          <p:cNvGrpSpPr>
            <a:grpSpLocks/>
          </p:cNvGrpSpPr>
          <p:nvPr/>
        </p:nvGrpSpPr>
        <p:grpSpPr bwMode="auto">
          <a:xfrm>
            <a:off x="2884520" y="2568167"/>
            <a:ext cx="5649017" cy="4624408"/>
            <a:chOff x="2289574" y="2366301"/>
            <a:chExt cx="4483100" cy="3671075"/>
          </a:xfrm>
        </p:grpSpPr>
        <p:pic>
          <p:nvPicPr>
            <p:cNvPr id="303" name="Picture 2"/>
            <p:cNvPicPr>
              <a:picLocks noChangeAspect="1" noChangeArrowheads="1"/>
            </p:cNvPicPr>
            <p:nvPr/>
          </p:nvPicPr>
          <p:blipFill>
            <a:blip r:embed="rId2">
              <a:lum bright="-6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89574" y="5103926"/>
              <a:ext cx="4483100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4" name="椭圆 303"/>
            <p:cNvSpPr/>
            <p:nvPr/>
          </p:nvSpPr>
          <p:spPr>
            <a:xfrm>
              <a:off x="2803924" y="2366301"/>
              <a:ext cx="3279775" cy="3280468"/>
            </a:xfrm>
            <a:prstGeom prst="ellipse">
              <a:avLst/>
            </a:prstGeom>
            <a:gradFill>
              <a:gsLst>
                <a:gs pos="33000">
                  <a:srgbClr val="2676FF">
                    <a:lumMod val="60000"/>
                    <a:lumOff val="40000"/>
                  </a:srgbClr>
                </a:gs>
                <a:gs pos="100000">
                  <a:srgbClr val="2676FF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>
                <a:lnSpc>
                  <a:spcPct val="120000"/>
                </a:lnSpc>
                <a:spcBef>
                  <a:spcPts val="756"/>
                </a:spcBef>
                <a:spcAft>
                  <a:spcPts val="756"/>
                </a:spcAft>
                <a:defRPr/>
              </a:pPr>
              <a:endParaRPr lang="en-US" sz="3500" ker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05" name="Rectangle 12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6" name="Rectangle 13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7" name="Rectangle 14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8" name="Rectangle 15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9" name="Rectangle 16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0" name="Rectangle 17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1" name="Rectangle 18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2" name="Rectangle 19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3" name="Rectangle 20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4" name="Freeform 21"/>
            <p:cNvSpPr>
              <a:spLocks/>
            </p:cNvSpPr>
            <p:nvPr/>
          </p:nvSpPr>
          <p:spPr bwMode="gray">
            <a:xfrm>
              <a:off x="4464449" y="4012886"/>
              <a:ext cx="1588" cy="0"/>
            </a:xfrm>
            <a:custGeom>
              <a:avLst/>
              <a:gdLst>
                <a:gd name="T0" fmla="*/ 0 w 1588"/>
                <a:gd name="T1" fmla="*/ 0 h 1588"/>
                <a:gd name="T2" fmla="*/ 0 w 1588"/>
                <a:gd name="T3" fmla="*/ 0 h 1588"/>
                <a:gd name="T4" fmla="*/ 0 w 1588"/>
                <a:gd name="T5" fmla="*/ 0 h 1588"/>
                <a:gd name="T6" fmla="*/ 0 w 1588"/>
                <a:gd name="T7" fmla="*/ 0 h 1588"/>
                <a:gd name="T8" fmla="*/ 0 w 1588"/>
                <a:gd name="T9" fmla="*/ 0 h 1588"/>
                <a:gd name="T10" fmla="*/ 0 w 1588"/>
                <a:gd name="T11" fmla="*/ 0 h 15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1588"/>
                <a:gd name="T20" fmla="*/ 1588 w 1588"/>
                <a:gd name="T21" fmla="*/ 0 h 15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1588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5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15" name="Group 33"/>
            <p:cNvGrpSpPr>
              <a:grpSpLocks/>
            </p:cNvGrpSpPr>
            <p:nvPr/>
          </p:nvGrpSpPr>
          <p:grpSpPr bwMode="auto">
            <a:xfrm>
              <a:off x="3141663" y="2700958"/>
              <a:ext cx="2638425" cy="2611437"/>
              <a:chOff x="3642" y="1678"/>
              <a:chExt cx="1422" cy="1408"/>
            </a:xfrm>
          </p:grpSpPr>
          <p:grpSp>
            <p:nvGrpSpPr>
              <p:cNvPr id="325" name="Group 34"/>
              <p:cNvGrpSpPr>
                <a:grpSpLocks/>
              </p:cNvGrpSpPr>
              <p:nvPr/>
            </p:nvGrpSpPr>
            <p:grpSpPr bwMode="auto">
              <a:xfrm>
                <a:off x="3642" y="1678"/>
                <a:ext cx="1422" cy="1408"/>
                <a:chOff x="3642" y="1678"/>
                <a:chExt cx="1422" cy="1408"/>
              </a:xfrm>
            </p:grpSpPr>
            <p:sp>
              <p:nvSpPr>
                <p:cNvPr id="339" name="Freeform 35"/>
                <p:cNvSpPr>
                  <a:spLocks/>
                </p:cNvSpPr>
                <p:nvPr/>
              </p:nvSpPr>
              <p:spPr bwMode="gray">
                <a:xfrm>
                  <a:off x="3987" y="1762"/>
                  <a:ext cx="49" cy="62"/>
                </a:xfrm>
                <a:custGeom>
                  <a:avLst/>
                  <a:gdLst>
                    <a:gd name="T0" fmla="*/ 0 w 35"/>
                    <a:gd name="T1" fmla="*/ 220 h 45"/>
                    <a:gd name="T2" fmla="*/ 413 w 35"/>
                    <a:gd name="T3" fmla="*/ 0 h 45"/>
                    <a:gd name="T4" fmla="*/ 1021 w 35"/>
                    <a:gd name="T5" fmla="*/ 856 h 45"/>
                    <a:gd name="T6" fmla="*/ 560 w 35"/>
                    <a:gd name="T7" fmla="*/ 1102 h 45"/>
                    <a:gd name="T8" fmla="*/ 0 w 35"/>
                    <a:gd name="T9" fmla="*/ 220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9"/>
                      </a:moveTo>
                      <a:lnTo>
                        <a:pt x="14" y="0"/>
                      </a:lnTo>
                      <a:lnTo>
                        <a:pt x="35" y="35"/>
                      </a:lnTo>
                      <a:lnTo>
                        <a:pt x="19" y="45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0" name="Rectangle 36"/>
                <p:cNvSpPr>
                  <a:spLocks noChangeArrowheads="1"/>
                </p:cNvSpPr>
                <p:nvPr/>
              </p:nvSpPr>
              <p:spPr bwMode="gray">
                <a:xfrm>
                  <a:off x="4342" y="1678"/>
                  <a:ext cx="22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1" name="Freeform 37"/>
                <p:cNvSpPr>
                  <a:spLocks/>
                </p:cNvSpPr>
                <p:nvPr/>
              </p:nvSpPr>
              <p:spPr bwMode="gray">
                <a:xfrm>
                  <a:off x="3729" y="2019"/>
                  <a:ext cx="60" cy="46"/>
                </a:xfrm>
                <a:custGeom>
                  <a:avLst/>
                  <a:gdLst>
                    <a:gd name="T0" fmla="*/ 0 w 45"/>
                    <a:gd name="T1" fmla="*/ 216 h 35"/>
                    <a:gd name="T2" fmla="*/ 172 w 45"/>
                    <a:gd name="T3" fmla="*/ 0 h 35"/>
                    <a:gd name="T4" fmla="*/ 805 w 45"/>
                    <a:gd name="T5" fmla="*/ 296 h 35"/>
                    <a:gd name="T6" fmla="*/ 635 w 45"/>
                    <a:gd name="T7" fmla="*/ 538 h 35"/>
                    <a:gd name="T8" fmla="*/ 0 w 45"/>
                    <a:gd name="T9" fmla="*/ 21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0" y="14"/>
                      </a:moveTo>
                      <a:lnTo>
                        <a:pt x="10" y="0"/>
                      </a:lnTo>
                      <a:lnTo>
                        <a:pt x="45" y="19"/>
                      </a:lnTo>
                      <a:lnTo>
                        <a:pt x="36" y="35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2" name="Rectangle 38"/>
                <p:cNvSpPr>
                  <a:spLocks noChangeArrowheads="1"/>
                </p:cNvSpPr>
                <p:nvPr/>
              </p:nvSpPr>
              <p:spPr bwMode="gray">
                <a:xfrm>
                  <a:off x="3642" y="2367"/>
                  <a:ext cx="55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3" name="Freeform 39"/>
                <p:cNvSpPr>
                  <a:spLocks/>
                </p:cNvSpPr>
                <p:nvPr/>
              </p:nvSpPr>
              <p:spPr bwMode="gray">
                <a:xfrm>
                  <a:off x="3729" y="2694"/>
                  <a:ext cx="60" cy="51"/>
                </a:xfrm>
                <a:custGeom>
                  <a:avLst/>
                  <a:gdLst>
                    <a:gd name="T0" fmla="*/ 172 w 45"/>
                    <a:gd name="T1" fmla="*/ 478 h 38"/>
                    <a:gd name="T2" fmla="*/ 0 w 45"/>
                    <a:gd name="T3" fmla="*/ 269 h 38"/>
                    <a:gd name="T4" fmla="*/ 635 w 45"/>
                    <a:gd name="T5" fmla="*/ 0 h 38"/>
                    <a:gd name="T6" fmla="*/ 805 w 45"/>
                    <a:gd name="T7" fmla="*/ 209 h 38"/>
                    <a:gd name="T8" fmla="*/ 172 w 45"/>
                    <a:gd name="T9" fmla="*/ 478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8"/>
                    <a:gd name="T17" fmla="*/ 45 w 45"/>
                    <a:gd name="T18" fmla="*/ 38 h 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8">
                      <a:moveTo>
                        <a:pt x="10" y="38"/>
                      </a:moveTo>
                      <a:lnTo>
                        <a:pt x="0" y="22"/>
                      </a:lnTo>
                      <a:lnTo>
                        <a:pt x="36" y="0"/>
                      </a:lnTo>
                      <a:lnTo>
                        <a:pt x="45" y="17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4" name="Freeform 40"/>
                <p:cNvSpPr>
                  <a:spLocks/>
                </p:cNvSpPr>
                <p:nvPr/>
              </p:nvSpPr>
              <p:spPr bwMode="gray">
                <a:xfrm>
                  <a:off x="3987" y="2936"/>
                  <a:ext cx="49" cy="60"/>
                </a:xfrm>
                <a:custGeom>
                  <a:avLst/>
                  <a:gdLst>
                    <a:gd name="T0" fmla="*/ 413 w 35"/>
                    <a:gd name="T1" fmla="*/ 805 h 45"/>
                    <a:gd name="T2" fmla="*/ 0 w 35"/>
                    <a:gd name="T3" fmla="*/ 635 h 45"/>
                    <a:gd name="T4" fmla="*/ 560 w 35"/>
                    <a:gd name="T5" fmla="*/ 0 h 45"/>
                    <a:gd name="T6" fmla="*/ 1021 w 35"/>
                    <a:gd name="T7" fmla="*/ 172 h 45"/>
                    <a:gd name="T8" fmla="*/ 413 w 35"/>
                    <a:gd name="T9" fmla="*/ 80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14" y="45"/>
                      </a:moveTo>
                      <a:lnTo>
                        <a:pt x="0" y="36"/>
                      </a:lnTo>
                      <a:lnTo>
                        <a:pt x="19" y="0"/>
                      </a:lnTo>
                      <a:lnTo>
                        <a:pt x="35" y="10"/>
                      </a:lnTo>
                      <a:lnTo>
                        <a:pt x="14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5" name="Rectangle 41"/>
                <p:cNvSpPr>
                  <a:spLocks noChangeArrowheads="1"/>
                </p:cNvSpPr>
                <p:nvPr/>
              </p:nvSpPr>
              <p:spPr bwMode="gray">
                <a:xfrm>
                  <a:off x="4342" y="3033"/>
                  <a:ext cx="27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6" name="Freeform 42"/>
                <p:cNvSpPr>
                  <a:spLocks/>
                </p:cNvSpPr>
                <p:nvPr/>
              </p:nvSpPr>
              <p:spPr bwMode="gray">
                <a:xfrm>
                  <a:off x="4671" y="2936"/>
                  <a:ext cx="49" cy="60"/>
                </a:xfrm>
                <a:custGeom>
                  <a:avLst/>
                  <a:gdLst>
                    <a:gd name="T0" fmla="*/ 789 w 36"/>
                    <a:gd name="T1" fmla="*/ 635 h 45"/>
                    <a:gd name="T2" fmla="*/ 411 w 36"/>
                    <a:gd name="T3" fmla="*/ 805 h 45"/>
                    <a:gd name="T4" fmla="*/ 0 w 36"/>
                    <a:gd name="T5" fmla="*/ 172 h 45"/>
                    <a:gd name="T6" fmla="*/ 302 w 36"/>
                    <a:gd name="T7" fmla="*/ 0 h 45"/>
                    <a:gd name="T8" fmla="*/ 789 w 36"/>
                    <a:gd name="T9" fmla="*/ 63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5"/>
                    <a:gd name="T17" fmla="*/ 36 w 3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5">
                      <a:moveTo>
                        <a:pt x="36" y="36"/>
                      </a:moveTo>
                      <a:lnTo>
                        <a:pt x="19" y="45"/>
                      </a:lnTo>
                      <a:lnTo>
                        <a:pt x="0" y="10"/>
                      </a:lnTo>
                      <a:lnTo>
                        <a:pt x="14" y="0"/>
                      </a:lnTo>
                      <a:lnTo>
                        <a:pt x="36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7" name="Freeform 43"/>
                <p:cNvSpPr>
                  <a:spLocks/>
                </p:cNvSpPr>
                <p:nvPr/>
              </p:nvSpPr>
              <p:spPr bwMode="gray">
                <a:xfrm>
                  <a:off x="4914" y="2697"/>
                  <a:ext cx="61" cy="45"/>
                </a:xfrm>
                <a:custGeom>
                  <a:avLst/>
                  <a:gdLst>
                    <a:gd name="T0" fmla="*/ 948 w 45"/>
                    <a:gd name="T1" fmla="*/ 296 h 35"/>
                    <a:gd name="T2" fmla="*/ 733 w 45"/>
                    <a:gd name="T3" fmla="*/ 538 h 35"/>
                    <a:gd name="T4" fmla="*/ 0 w 45"/>
                    <a:gd name="T5" fmla="*/ 216 h 35"/>
                    <a:gd name="T6" fmla="*/ 190 w 45"/>
                    <a:gd name="T7" fmla="*/ 0 h 35"/>
                    <a:gd name="T8" fmla="*/ 948 w 45"/>
                    <a:gd name="T9" fmla="*/ 29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45" y="19"/>
                      </a:moveTo>
                      <a:lnTo>
                        <a:pt x="35" y="35"/>
                      </a:lnTo>
                      <a:lnTo>
                        <a:pt x="0" y="14"/>
                      </a:lnTo>
                      <a:lnTo>
                        <a:pt x="9" y="0"/>
                      </a:lnTo>
                      <a:lnTo>
                        <a:pt x="4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8" name="Rectangle 44"/>
                <p:cNvSpPr>
                  <a:spLocks noChangeArrowheads="1"/>
                </p:cNvSpPr>
                <p:nvPr/>
              </p:nvSpPr>
              <p:spPr bwMode="gray">
                <a:xfrm>
                  <a:off x="5010" y="2367"/>
                  <a:ext cx="54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49" name="Freeform 45"/>
                <p:cNvSpPr>
                  <a:spLocks/>
                </p:cNvSpPr>
                <p:nvPr/>
              </p:nvSpPr>
              <p:spPr bwMode="gray">
                <a:xfrm>
                  <a:off x="4918" y="2017"/>
                  <a:ext cx="57" cy="48"/>
                </a:xfrm>
                <a:custGeom>
                  <a:avLst/>
                  <a:gdLst>
                    <a:gd name="T0" fmla="*/ 551 w 43"/>
                    <a:gd name="T1" fmla="*/ 0 h 37"/>
                    <a:gd name="T2" fmla="*/ 729 w 43"/>
                    <a:gd name="T3" fmla="*/ 211 h 37"/>
                    <a:gd name="T4" fmla="*/ 114 w 43"/>
                    <a:gd name="T5" fmla="*/ 494 h 37"/>
                    <a:gd name="T6" fmla="*/ 0 w 43"/>
                    <a:gd name="T7" fmla="*/ 274 h 37"/>
                    <a:gd name="T8" fmla="*/ 551 w 43"/>
                    <a:gd name="T9" fmla="*/ 0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"/>
                    <a:gd name="T16" fmla="*/ 0 h 37"/>
                    <a:gd name="T17" fmla="*/ 43 w 43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" h="37">
                      <a:moveTo>
                        <a:pt x="33" y="0"/>
                      </a:moveTo>
                      <a:lnTo>
                        <a:pt x="43" y="16"/>
                      </a:lnTo>
                      <a:lnTo>
                        <a:pt x="7" y="37"/>
                      </a:lnTo>
                      <a:lnTo>
                        <a:pt x="0" y="21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0" name="Freeform 46"/>
                <p:cNvSpPr>
                  <a:spLocks/>
                </p:cNvSpPr>
                <p:nvPr/>
              </p:nvSpPr>
              <p:spPr bwMode="gray">
                <a:xfrm>
                  <a:off x="4671" y="1766"/>
                  <a:ext cx="49" cy="57"/>
                </a:xfrm>
                <a:custGeom>
                  <a:avLst/>
                  <a:gdLst>
                    <a:gd name="T0" fmla="*/ 411 w 36"/>
                    <a:gd name="T1" fmla="*/ 0 h 43"/>
                    <a:gd name="T2" fmla="*/ 789 w 36"/>
                    <a:gd name="T3" fmla="*/ 132 h 43"/>
                    <a:gd name="T4" fmla="*/ 302 w 36"/>
                    <a:gd name="T5" fmla="*/ 857 h 43"/>
                    <a:gd name="T6" fmla="*/ 0 w 36"/>
                    <a:gd name="T7" fmla="*/ 668 h 43"/>
                    <a:gd name="T8" fmla="*/ 411 w 36"/>
                    <a:gd name="T9" fmla="*/ 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3"/>
                    <a:gd name="T17" fmla="*/ 36 w 36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3">
                      <a:moveTo>
                        <a:pt x="19" y="0"/>
                      </a:moveTo>
                      <a:lnTo>
                        <a:pt x="36" y="7"/>
                      </a:lnTo>
                      <a:lnTo>
                        <a:pt x="14" y="43"/>
                      </a:lnTo>
                      <a:lnTo>
                        <a:pt x="0" y="3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1" name="Freeform 47"/>
                <p:cNvSpPr>
                  <a:spLocks/>
                </p:cNvSpPr>
                <p:nvPr/>
              </p:nvSpPr>
              <p:spPr bwMode="gray">
                <a:xfrm>
                  <a:off x="4626" y="1733"/>
                  <a:ext cx="23" cy="29"/>
                </a:xfrm>
                <a:custGeom>
                  <a:avLst/>
                  <a:gdLst>
                    <a:gd name="T0" fmla="*/ 135 w 17"/>
                    <a:gd name="T1" fmla="*/ 0 h 22"/>
                    <a:gd name="T2" fmla="*/ 349 w 17"/>
                    <a:gd name="T3" fmla="*/ 49 h 22"/>
                    <a:gd name="T4" fmla="*/ 135 w 17"/>
                    <a:gd name="T5" fmla="*/ 348 h 22"/>
                    <a:gd name="T6" fmla="*/ 0 w 17"/>
                    <a:gd name="T7" fmla="*/ 302 h 22"/>
                    <a:gd name="T8" fmla="*/ 135 w 17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2"/>
                    <a:gd name="T17" fmla="*/ 17 w 17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2">
                      <a:moveTo>
                        <a:pt x="7" y="0"/>
                      </a:moveTo>
                      <a:lnTo>
                        <a:pt x="17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2" name="Freeform 48"/>
                <p:cNvSpPr>
                  <a:spLocks/>
                </p:cNvSpPr>
                <p:nvPr/>
              </p:nvSpPr>
              <p:spPr bwMode="gray">
                <a:xfrm>
                  <a:off x="4559" y="1709"/>
                  <a:ext cx="20" cy="28"/>
                </a:xfrm>
                <a:custGeom>
                  <a:avLst/>
                  <a:gdLst>
                    <a:gd name="T0" fmla="*/ 151 w 15"/>
                    <a:gd name="T1" fmla="*/ 0 h 22"/>
                    <a:gd name="T2" fmla="*/ 268 w 15"/>
                    <a:gd name="T3" fmla="*/ 36 h 22"/>
                    <a:gd name="T4" fmla="*/ 151 w 15"/>
                    <a:gd name="T5" fmla="*/ 249 h 22"/>
                    <a:gd name="T6" fmla="*/ 0 w 15"/>
                    <a:gd name="T7" fmla="*/ 213 h 22"/>
                    <a:gd name="T8" fmla="*/ 151 w 15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2"/>
                    <a:gd name="T17" fmla="*/ 15 w 15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2">
                      <a:moveTo>
                        <a:pt x="8" y="0"/>
                      </a:moveTo>
                      <a:lnTo>
                        <a:pt x="15" y="3"/>
                      </a:lnTo>
                      <a:lnTo>
                        <a:pt x="8" y="22"/>
                      </a:lnTo>
                      <a:lnTo>
                        <a:pt x="0" y="19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3" name="Freeform 49"/>
                <p:cNvSpPr>
                  <a:spLocks/>
                </p:cNvSpPr>
                <p:nvPr/>
              </p:nvSpPr>
              <p:spPr bwMode="gray">
                <a:xfrm>
                  <a:off x="4491" y="1689"/>
                  <a:ext cx="15" cy="31"/>
                </a:xfrm>
                <a:custGeom>
                  <a:avLst/>
                  <a:gdLst>
                    <a:gd name="T0" fmla="*/ 46 w 11"/>
                    <a:gd name="T1" fmla="*/ 0 h 22"/>
                    <a:gd name="T2" fmla="*/ 123 w 11"/>
                    <a:gd name="T3" fmla="*/ 89 h 22"/>
                    <a:gd name="T4" fmla="*/ 76 w 11"/>
                    <a:gd name="T5" fmla="*/ 683 h 22"/>
                    <a:gd name="T6" fmla="*/ 0 w 11"/>
                    <a:gd name="T7" fmla="*/ 596 h 22"/>
                    <a:gd name="T8" fmla="*/ 46 w 11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4" y="0"/>
                      </a:moveTo>
                      <a:lnTo>
                        <a:pt x="11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4" name="Freeform 50"/>
                <p:cNvSpPr>
                  <a:spLocks/>
                </p:cNvSpPr>
                <p:nvPr/>
              </p:nvSpPr>
              <p:spPr bwMode="gray">
                <a:xfrm>
                  <a:off x="4420" y="1680"/>
                  <a:ext cx="10" cy="29"/>
                </a:xfrm>
                <a:custGeom>
                  <a:avLst/>
                  <a:gdLst>
                    <a:gd name="T0" fmla="*/ 2 w 9"/>
                    <a:gd name="T1" fmla="*/ 0 h 21"/>
                    <a:gd name="T2" fmla="*/ 24 w 9"/>
                    <a:gd name="T3" fmla="*/ 0 h 21"/>
                    <a:gd name="T4" fmla="*/ 20 w 9"/>
                    <a:gd name="T5" fmla="*/ 526 h 21"/>
                    <a:gd name="T6" fmla="*/ 0 w 9"/>
                    <a:gd name="T7" fmla="*/ 476 h 21"/>
                    <a:gd name="T8" fmla="*/ 2 w 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2" y="0"/>
                      </a:moveTo>
                      <a:lnTo>
                        <a:pt x="9" y="0"/>
                      </a:lnTo>
                      <a:lnTo>
                        <a:pt x="7" y="21"/>
                      </a:lnTo>
                      <a:lnTo>
                        <a:pt x="0" y="19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5" name="Freeform 51"/>
                <p:cNvSpPr>
                  <a:spLocks/>
                </p:cNvSpPr>
                <p:nvPr/>
              </p:nvSpPr>
              <p:spPr bwMode="gray">
                <a:xfrm>
                  <a:off x="4903" y="1961"/>
                  <a:ext cx="27" cy="27"/>
                </a:xfrm>
                <a:custGeom>
                  <a:avLst/>
                  <a:gdLst>
                    <a:gd name="T0" fmla="*/ 208 w 21"/>
                    <a:gd name="T1" fmla="*/ 0 h 19"/>
                    <a:gd name="T2" fmla="*/ 261 w 21"/>
                    <a:gd name="T3" fmla="*/ 125 h 19"/>
                    <a:gd name="T4" fmla="*/ 85 w 21"/>
                    <a:gd name="T5" fmla="*/ 296 h 19"/>
                    <a:gd name="T6" fmla="*/ 0 w 21"/>
                    <a:gd name="T7" fmla="*/ 192 h 19"/>
                    <a:gd name="T8" fmla="*/ 208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8"/>
                      </a:lnTo>
                      <a:lnTo>
                        <a:pt x="7" y="19"/>
                      </a:lnTo>
                      <a:lnTo>
                        <a:pt x="0" y="1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6" name="Freeform 52"/>
                <p:cNvSpPr>
                  <a:spLocks/>
                </p:cNvSpPr>
                <p:nvPr/>
              </p:nvSpPr>
              <p:spPr bwMode="gray">
                <a:xfrm>
                  <a:off x="4857" y="1905"/>
                  <a:ext cx="28" cy="27"/>
                </a:xfrm>
                <a:custGeom>
                  <a:avLst/>
                  <a:gdLst>
                    <a:gd name="T0" fmla="*/ 305 w 21"/>
                    <a:gd name="T1" fmla="*/ 0 h 19"/>
                    <a:gd name="T2" fmla="*/ 368 w 21"/>
                    <a:gd name="T3" fmla="*/ 172 h 19"/>
                    <a:gd name="T4" fmla="*/ 116 w 21"/>
                    <a:gd name="T5" fmla="*/ 441 h 19"/>
                    <a:gd name="T6" fmla="*/ 0 w 21"/>
                    <a:gd name="T7" fmla="*/ 322 h 19"/>
                    <a:gd name="T8" fmla="*/ 305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7"/>
                      </a:lnTo>
                      <a:lnTo>
                        <a:pt x="7" y="19"/>
                      </a:lnTo>
                      <a:lnTo>
                        <a:pt x="0" y="14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7" name="Freeform 53"/>
                <p:cNvSpPr>
                  <a:spLocks/>
                </p:cNvSpPr>
                <p:nvPr/>
              </p:nvSpPr>
              <p:spPr bwMode="gray">
                <a:xfrm>
                  <a:off x="4804" y="1850"/>
                  <a:ext cx="31" cy="30"/>
                </a:xfrm>
                <a:custGeom>
                  <a:avLst/>
                  <a:gdLst>
                    <a:gd name="T0" fmla="*/ 431 w 22"/>
                    <a:gd name="T1" fmla="*/ 0 h 21"/>
                    <a:gd name="T2" fmla="*/ 683 w 22"/>
                    <a:gd name="T3" fmla="*/ 244 h 21"/>
                    <a:gd name="T4" fmla="*/ 217 w 22"/>
                    <a:gd name="T5" fmla="*/ 737 h 21"/>
                    <a:gd name="T6" fmla="*/ 0 w 22"/>
                    <a:gd name="T7" fmla="*/ 571 h 21"/>
                    <a:gd name="T8" fmla="*/ 431 w 2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14" y="0"/>
                      </a:moveTo>
                      <a:lnTo>
                        <a:pt x="22" y="7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8" name="Freeform 54"/>
                <p:cNvSpPr>
                  <a:spLocks/>
                </p:cNvSpPr>
                <p:nvPr/>
              </p:nvSpPr>
              <p:spPr bwMode="gray">
                <a:xfrm>
                  <a:off x="4748" y="1808"/>
                  <a:ext cx="25" cy="27"/>
                </a:xfrm>
                <a:custGeom>
                  <a:avLst/>
                  <a:gdLst>
                    <a:gd name="T0" fmla="*/ 192 w 19"/>
                    <a:gd name="T1" fmla="*/ 0 h 21"/>
                    <a:gd name="T2" fmla="*/ 296 w 19"/>
                    <a:gd name="T3" fmla="*/ 46 h 21"/>
                    <a:gd name="T4" fmla="*/ 111 w 19"/>
                    <a:gd name="T5" fmla="*/ 261 h 21"/>
                    <a:gd name="T6" fmla="*/ 0 w 19"/>
                    <a:gd name="T7" fmla="*/ 203 h 21"/>
                    <a:gd name="T8" fmla="*/ 192 w 1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2" y="0"/>
                      </a:moveTo>
                      <a:lnTo>
                        <a:pt x="19" y="4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59" name="Freeform 55"/>
                <p:cNvSpPr>
                  <a:spLocks/>
                </p:cNvSpPr>
                <p:nvPr/>
              </p:nvSpPr>
              <p:spPr bwMode="gray">
                <a:xfrm>
                  <a:off x="5033" y="2300"/>
                  <a:ext cx="27" cy="15"/>
                </a:xfrm>
                <a:custGeom>
                  <a:avLst/>
                  <a:gdLst>
                    <a:gd name="T0" fmla="*/ 476 w 21"/>
                    <a:gd name="T1" fmla="*/ 0 h 12"/>
                    <a:gd name="T2" fmla="*/ 526 w 21"/>
                    <a:gd name="T3" fmla="*/ 172 h 12"/>
                    <a:gd name="T4" fmla="*/ 0 w 21"/>
                    <a:gd name="T5" fmla="*/ 207 h 12"/>
                    <a:gd name="T6" fmla="*/ 0 w 21"/>
                    <a:gd name="T7" fmla="*/ 49 h 12"/>
                    <a:gd name="T8" fmla="*/ 476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10"/>
                      </a:lnTo>
                      <a:lnTo>
                        <a:pt x="0" y="12"/>
                      </a:lnTo>
                      <a:lnTo>
                        <a:pt x="0" y="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0" name="Freeform 56"/>
                <p:cNvSpPr>
                  <a:spLocks/>
                </p:cNvSpPr>
                <p:nvPr/>
              </p:nvSpPr>
              <p:spPr bwMode="gray">
                <a:xfrm>
                  <a:off x="5022" y="2228"/>
                  <a:ext cx="30" cy="15"/>
                </a:xfrm>
                <a:custGeom>
                  <a:avLst/>
                  <a:gdLst>
                    <a:gd name="T0" fmla="*/ 680 w 21"/>
                    <a:gd name="T1" fmla="*/ 0 h 12"/>
                    <a:gd name="T2" fmla="*/ 737 w 21"/>
                    <a:gd name="T3" fmla="*/ 155 h 12"/>
                    <a:gd name="T4" fmla="*/ 0 w 21"/>
                    <a:gd name="T5" fmla="*/ 207 h 12"/>
                    <a:gd name="T6" fmla="*/ 0 w 21"/>
                    <a:gd name="T7" fmla="*/ 87 h 12"/>
                    <a:gd name="T8" fmla="*/ 680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9"/>
                      </a:lnTo>
                      <a:lnTo>
                        <a:pt x="0" y="12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1" name="Freeform 57"/>
                <p:cNvSpPr>
                  <a:spLocks/>
                </p:cNvSpPr>
                <p:nvPr/>
              </p:nvSpPr>
              <p:spPr bwMode="gray">
                <a:xfrm>
                  <a:off x="4999" y="2158"/>
                  <a:ext cx="31" cy="21"/>
                </a:xfrm>
                <a:custGeom>
                  <a:avLst/>
                  <a:gdLst>
                    <a:gd name="T0" fmla="*/ 596 w 22"/>
                    <a:gd name="T1" fmla="*/ 0 h 14"/>
                    <a:gd name="T2" fmla="*/ 683 w 22"/>
                    <a:gd name="T3" fmla="*/ 161 h 14"/>
                    <a:gd name="T4" fmla="*/ 89 w 22"/>
                    <a:gd name="T5" fmla="*/ 297 h 14"/>
                    <a:gd name="T6" fmla="*/ 0 w 22"/>
                    <a:gd name="T7" fmla="*/ 119 h 14"/>
                    <a:gd name="T8" fmla="*/ 596 w 22"/>
                    <a:gd name="T9" fmla="*/ 0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19" y="0"/>
                      </a:moveTo>
                      <a:lnTo>
                        <a:pt x="22" y="7"/>
                      </a:lnTo>
                      <a:lnTo>
                        <a:pt x="3" y="14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2" name="Freeform 58"/>
                <p:cNvSpPr>
                  <a:spLocks/>
                </p:cNvSpPr>
                <p:nvPr/>
              </p:nvSpPr>
              <p:spPr bwMode="gray">
                <a:xfrm>
                  <a:off x="4975" y="2089"/>
                  <a:ext cx="29" cy="22"/>
                </a:xfrm>
                <a:custGeom>
                  <a:avLst/>
                  <a:gdLst>
                    <a:gd name="T0" fmla="*/ 457 w 21"/>
                    <a:gd name="T1" fmla="*/ 0 h 17"/>
                    <a:gd name="T2" fmla="*/ 526 w 21"/>
                    <a:gd name="T3" fmla="*/ 97 h 17"/>
                    <a:gd name="T4" fmla="*/ 55 w 21"/>
                    <a:gd name="T5" fmla="*/ 221 h 17"/>
                    <a:gd name="T6" fmla="*/ 0 w 21"/>
                    <a:gd name="T7" fmla="*/ 97 h 17"/>
                    <a:gd name="T8" fmla="*/ 457 w 21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18" y="0"/>
                      </a:moveTo>
                      <a:lnTo>
                        <a:pt x="21" y="7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3" name="Freeform 59"/>
                <p:cNvSpPr>
                  <a:spLocks/>
                </p:cNvSpPr>
                <p:nvPr/>
              </p:nvSpPr>
              <p:spPr bwMode="gray">
                <a:xfrm>
                  <a:off x="4975" y="2652"/>
                  <a:ext cx="31" cy="21"/>
                </a:xfrm>
                <a:custGeom>
                  <a:avLst/>
                  <a:gdLst>
                    <a:gd name="T0" fmla="*/ 464 w 23"/>
                    <a:gd name="T1" fmla="*/ 62 h 16"/>
                    <a:gd name="T2" fmla="*/ 346 w 23"/>
                    <a:gd name="T3" fmla="*/ 149 h 16"/>
                    <a:gd name="T4" fmla="*/ 0 w 23"/>
                    <a:gd name="T5" fmla="*/ 62 h 16"/>
                    <a:gd name="T6" fmla="*/ 73 w 23"/>
                    <a:gd name="T7" fmla="*/ 0 h 16"/>
                    <a:gd name="T8" fmla="*/ 464 w 23"/>
                    <a:gd name="T9" fmla="*/ 62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"/>
                    <a:gd name="T16" fmla="*/ 0 h 16"/>
                    <a:gd name="T17" fmla="*/ 23 w 23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" h="16">
                      <a:moveTo>
                        <a:pt x="23" y="7"/>
                      </a:moveTo>
                      <a:lnTo>
                        <a:pt x="18" y="16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3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4" name="Freeform 60"/>
                <p:cNvSpPr>
                  <a:spLocks/>
                </p:cNvSpPr>
                <p:nvPr/>
              </p:nvSpPr>
              <p:spPr bwMode="gray">
                <a:xfrm>
                  <a:off x="4999" y="2585"/>
                  <a:ext cx="31" cy="20"/>
                </a:xfrm>
                <a:custGeom>
                  <a:avLst/>
                  <a:gdLst>
                    <a:gd name="T0" fmla="*/ 683 w 22"/>
                    <a:gd name="T1" fmla="*/ 171 h 14"/>
                    <a:gd name="T2" fmla="*/ 596 w 22"/>
                    <a:gd name="T3" fmla="*/ 499 h 14"/>
                    <a:gd name="T4" fmla="*/ 0 w 22"/>
                    <a:gd name="T5" fmla="*/ 244 h 14"/>
                    <a:gd name="T6" fmla="*/ 89 w 22"/>
                    <a:gd name="T7" fmla="*/ 0 h 14"/>
                    <a:gd name="T8" fmla="*/ 683 w 22"/>
                    <a:gd name="T9" fmla="*/ 171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22" y="5"/>
                      </a:moveTo>
                      <a:lnTo>
                        <a:pt x="19" y="14"/>
                      </a:lnTo>
                      <a:lnTo>
                        <a:pt x="0" y="7"/>
                      </a:lnTo>
                      <a:lnTo>
                        <a:pt x="3" y="0"/>
                      </a:lnTo>
                      <a:lnTo>
                        <a:pt x="2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5" name="Freeform 61"/>
                <p:cNvSpPr>
                  <a:spLocks/>
                </p:cNvSpPr>
                <p:nvPr/>
              </p:nvSpPr>
              <p:spPr bwMode="gray">
                <a:xfrm>
                  <a:off x="5022" y="2515"/>
                  <a:ext cx="30" cy="17"/>
                </a:xfrm>
                <a:custGeom>
                  <a:avLst/>
                  <a:gdLst>
                    <a:gd name="T0" fmla="*/ 737 w 21"/>
                    <a:gd name="T1" fmla="*/ 163 h 12"/>
                    <a:gd name="T2" fmla="*/ 680 w 21"/>
                    <a:gd name="T3" fmla="*/ 387 h 12"/>
                    <a:gd name="T4" fmla="*/ 0 w 21"/>
                    <a:gd name="T5" fmla="*/ 231 h 12"/>
                    <a:gd name="T6" fmla="*/ 0 w 21"/>
                    <a:gd name="T7" fmla="*/ 0 h 12"/>
                    <a:gd name="T8" fmla="*/ 737 w 21"/>
                    <a:gd name="T9" fmla="*/ 163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1" y="5"/>
                      </a:moveTo>
                      <a:lnTo>
                        <a:pt x="19" y="12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6" name="Freeform 62"/>
                <p:cNvSpPr>
                  <a:spLocks/>
                </p:cNvSpPr>
                <p:nvPr/>
              </p:nvSpPr>
              <p:spPr bwMode="gray">
                <a:xfrm>
                  <a:off x="5033" y="2446"/>
                  <a:ext cx="27" cy="13"/>
                </a:xfrm>
                <a:custGeom>
                  <a:avLst/>
                  <a:gdLst>
                    <a:gd name="T0" fmla="*/ 526 w 21"/>
                    <a:gd name="T1" fmla="*/ 81 h 9"/>
                    <a:gd name="T2" fmla="*/ 476 w 21"/>
                    <a:gd name="T3" fmla="*/ 352 h 9"/>
                    <a:gd name="T4" fmla="*/ 0 w 21"/>
                    <a:gd name="T5" fmla="*/ 264 h 9"/>
                    <a:gd name="T6" fmla="*/ 0 w 21"/>
                    <a:gd name="T7" fmla="*/ 0 h 9"/>
                    <a:gd name="T8" fmla="*/ 526 w 21"/>
                    <a:gd name="T9" fmla="*/ 81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21" y="2"/>
                      </a:moveTo>
                      <a:lnTo>
                        <a:pt x="19" y="9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7" name="Freeform 63"/>
                <p:cNvSpPr>
                  <a:spLocks/>
                </p:cNvSpPr>
                <p:nvPr/>
              </p:nvSpPr>
              <p:spPr bwMode="gray">
                <a:xfrm>
                  <a:off x="4748" y="2924"/>
                  <a:ext cx="25" cy="29"/>
                </a:xfrm>
                <a:custGeom>
                  <a:avLst/>
                  <a:gdLst>
                    <a:gd name="T0" fmla="*/ 296 w 19"/>
                    <a:gd name="T1" fmla="*/ 399 h 21"/>
                    <a:gd name="T2" fmla="*/ 192 w 19"/>
                    <a:gd name="T3" fmla="*/ 526 h 21"/>
                    <a:gd name="T4" fmla="*/ 0 w 19"/>
                    <a:gd name="T5" fmla="*/ 181 h 21"/>
                    <a:gd name="T6" fmla="*/ 111 w 19"/>
                    <a:gd name="T7" fmla="*/ 0 h 21"/>
                    <a:gd name="T8" fmla="*/ 296 w 19"/>
                    <a:gd name="T9" fmla="*/ 399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9" y="16"/>
                      </a:moveTo>
                      <a:lnTo>
                        <a:pt x="12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19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8" name="Freeform 64"/>
                <p:cNvSpPr>
                  <a:spLocks/>
                </p:cNvSpPr>
                <p:nvPr/>
              </p:nvSpPr>
              <p:spPr bwMode="gray">
                <a:xfrm>
                  <a:off x="4804" y="2881"/>
                  <a:ext cx="31" cy="27"/>
                </a:xfrm>
                <a:custGeom>
                  <a:avLst/>
                  <a:gdLst>
                    <a:gd name="T0" fmla="*/ 683 w 22"/>
                    <a:gd name="T1" fmla="*/ 203 h 21"/>
                    <a:gd name="T2" fmla="*/ 431 w 22"/>
                    <a:gd name="T3" fmla="*/ 261 h 21"/>
                    <a:gd name="T4" fmla="*/ 0 w 22"/>
                    <a:gd name="T5" fmla="*/ 85 h 21"/>
                    <a:gd name="T6" fmla="*/ 217 w 22"/>
                    <a:gd name="T7" fmla="*/ 0 h 21"/>
                    <a:gd name="T8" fmla="*/ 683 w 22"/>
                    <a:gd name="T9" fmla="*/ 203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22" y="16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2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69" name="Freeform 65"/>
                <p:cNvSpPr>
                  <a:spLocks/>
                </p:cNvSpPr>
                <p:nvPr/>
              </p:nvSpPr>
              <p:spPr bwMode="gray">
                <a:xfrm>
                  <a:off x="4857" y="2830"/>
                  <a:ext cx="28" cy="27"/>
                </a:xfrm>
                <a:custGeom>
                  <a:avLst/>
                  <a:gdLst>
                    <a:gd name="T0" fmla="*/ 368 w 21"/>
                    <a:gd name="T1" fmla="*/ 174 h 21"/>
                    <a:gd name="T2" fmla="*/ 249 w 21"/>
                    <a:gd name="T3" fmla="*/ 261 h 21"/>
                    <a:gd name="T4" fmla="*/ 0 w 21"/>
                    <a:gd name="T5" fmla="*/ 85 h 21"/>
                    <a:gd name="T6" fmla="*/ 116 w 21"/>
                    <a:gd name="T7" fmla="*/ 0 h 21"/>
                    <a:gd name="T8" fmla="*/ 368 w 21"/>
                    <a:gd name="T9" fmla="*/ 17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21" y="14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1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0" name="Freeform 66"/>
                <p:cNvSpPr>
                  <a:spLocks/>
                </p:cNvSpPr>
                <p:nvPr/>
              </p:nvSpPr>
              <p:spPr bwMode="gray">
                <a:xfrm>
                  <a:off x="4905" y="2776"/>
                  <a:ext cx="29" cy="26"/>
                </a:xfrm>
                <a:custGeom>
                  <a:avLst/>
                  <a:gdLst>
                    <a:gd name="T0" fmla="*/ 526 w 21"/>
                    <a:gd name="T1" fmla="*/ 270 h 19"/>
                    <a:gd name="T2" fmla="*/ 345 w 21"/>
                    <a:gd name="T3" fmla="*/ 441 h 19"/>
                    <a:gd name="T4" fmla="*/ 0 w 21"/>
                    <a:gd name="T5" fmla="*/ 172 h 19"/>
                    <a:gd name="T6" fmla="*/ 105 w 21"/>
                    <a:gd name="T7" fmla="*/ 0 h 19"/>
                    <a:gd name="T8" fmla="*/ 526 w 21"/>
                    <a:gd name="T9" fmla="*/ 27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21" y="12"/>
                      </a:moveTo>
                      <a:lnTo>
                        <a:pt x="14" y="19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1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1" name="Freeform 67"/>
                <p:cNvSpPr>
                  <a:spLocks/>
                </p:cNvSpPr>
                <p:nvPr/>
              </p:nvSpPr>
              <p:spPr bwMode="gray">
                <a:xfrm>
                  <a:off x="4420" y="3054"/>
                  <a:ext cx="10" cy="27"/>
                </a:xfrm>
                <a:custGeom>
                  <a:avLst/>
                  <a:gdLst>
                    <a:gd name="T0" fmla="*/ 24 w 9"/>
                    <a:gd name="T1" fmla="*/ 476 h 21"/>
                    <a:gd name="T2" fmla="*/ 2 w 9"/>
                    <a:gd name="T3" fmla="*/ 526 h 21"/>
                    <a:gd name="T4" fmla="*/ 0 w 9"/>
                    <a:gd name="T5" fmla="*/ 0 h 21"/>
                    <a:gd name="T6" fmla="*/ 20 w 9"/>
                    <a:gd name="T7" fmla="*/ 0 h 21"/>
                    <a:gd name="T8" fmla="*/ 24 w 9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9" y="19"/>
                      </a:moveTo>
                      <a:lnTo>
                        <a:pt x="2" y="21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9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2" name="Freeform 68"/>
                <p:cNvSpPr>
                  <a:spLocks/>
                </p:cNvSpPr>
                <p:nvPr/>
              </p:nvSpPr>
              <p:spPr bwMode="gray">
                <a:xfrm>
                  <a:off x="4491" y="3045"/>
                  <a:ext cx="15" cy="29"/>
                </a:xfrm>
                <a:custGeom>
                  <a:avLst/>
                  <a:gdLst>
                    <a:gd name="T0" fmla="*/ 123 w 11"/>
                    <a:gd name="T1" fmla="*/ 457 h 21"/>
                    <a:gd name="T2" fmla="*/ 46 w 11"/>
                    <a:gd name="T3" fmla="*/ 526 h 21"/>
                    <a:gd name="T4" fmla="*/ 0 w 11"/>
                    <a:gd name="T5" fmla="*/ 0 h 21"/>
                    <a:gd name="T6" fmla="*/ 97 w 11"/>
                    <a:gd name="T7" fmla="*/ 0 h 21"/>
                    <a:gd name="T8" fmla="*/ 123 w 11"/>
                    <a:gd name="T9" fmla="*/ 45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1"/>
                    <a:gd name="T17" fmla="*/ 11 w 1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1">
                      <a:moveTo>
                        <a:pt x="11" y="18"/>
                      </a:moveTo>
                      <a:lnTo>
                        <a:pt x="4" y="21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11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3" name="Freeform 69"/>
                <p:cNvSpPr>
                  <a:spLocks/>
                </p:cNvSpPr>
                <p:nvPr/>
              </p:nvSpPr>
              <p:spPr bwMode="gray">
                <a:xfrm>
                  <a:off x="4559" y="3024"/>
                  <a:ext cx="20" cy="26"/>
                </a:xfrm>
                <a:custGeom>
                  <a:avLst/>
                  <a:gdLst>
                    <a:gd name="T0" fmla="*/ 268 w 15"/>
                    <a:gd name="T1" fmla="*/ 167 h 21"/>
                    <a:gd name="T2" fmla="*/ 87 w 15"/>
                    <a:gd name="T3" fmla="*/ 181 h 21"/>
                    <a:gd name="T4" fmla="*/ 0 w 15"/>
                    <a:gd name="T5" fmla="*/ 2 h 21"/>
                    <a:gd name="T6" fmla="*/ 151 w 15"/>
                    <a:gd name="T7" fmla="*/ 0 h 21"/>
                    <a:gd name="T8" fmla="*/ 268 w 15"/>
                    <a:gd name="T9" fmla="*/ 16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1"/>
                    <a:gd name="T17" fmla="*/ 15 w 15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1">
                      <a:moveTo>
                        <a:pt x="15" y="19"/>
                      </a:moveTo>
                      <a:lnTo>
                        <a:pt x="5" y="21"/>
                      </a:lnTo>
                      <a:lnTo>
                        <a:pt x="0" y="2"/>
                      </a:lnTo>
                      <a:lnTo>
                        <a:pt x="8" y="0"/>
                      </a:lnTo>
                      <a:lnTo>
                        <a:pt x="1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4" name="Freeform 70"/>
                <p:cNvSpPr>
                  <a:spLocks/>
                </p:cNvSpPr>
                <p:nvPr/>
              </p:nvSpPr>
              <p:spPr bwMode="gray">
                <a:xfrm>
                  <a:off x="4626" y="2996"/>
                  <a:ext cx="23" cy="29"/>
                </a:xfrm>
                <a:custGeom>
                  <a:avLst/>
                  <a:gdLst>
                    <a:gd name="T0" fmla="*/ 349 w 17"/>
                    <a:gd name="T1" fmla="*/ 476 h 21"/>
                    <a:gd name="T2" fmla="*/ 135 w 17"/>
                    <a:gd name="T3" fmla="*/ 526 h 21"/>
                    <a:gd name="T4" fmla="*/ 0 w 17"/>
                    <a:gd name="T5" fmla="*/ 55 h 21"/>
                    <a:gd name="T6" fmla="*/ 135 w 17"/>
                    <a:gd name="T7" fmla="*/ 0 h 21"/>
                    <a:gd name="T8" fmla="*/ 349 w 17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7" y="19"/>
                      </a:moveTo>
                      <a:lnTo>
                        <a:pt x="7" y="21"/>
                      </a:lnTo>
                      <a:lnTo>
                        <a:pt x="0" y="2"/>
                      </a:lnTo>
                      <a:lnTo>
                        <a:pt x="7" y="0"/>
                      </a:lnTo>
                      <a:lnTo>
                        <a:pt x="17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5" name="Freeform 71"/>
                <p:cNvSpPr>
                  <a:spLocks/>
                </p:cNvSpPr>
                <p:nvPr/>
              </p:nvSpPr>
              <p:spPr bwMode="gray">
                <a:xfrm>
                  <a:off x="4058" y="2996"/>
                  <a:ext cx="21" cy="33"/>
                </a:xfrm>
                <a:custGeom>
                  <a:avLst/>
                  <a:gdLst>
                    <a:gd name="T0" fmla="*/ 110 w 16"/>
                    <a:gd name="T1" fmla="*/ 575 h 24"/>
                    <a:gd name="T2" fmla="*/ 0 w 16"/>
                    <a:gd name="T3" fmla="*/ 469 h 24"/>
                    <a:gd name="T4" fmla="*/ 110 w 16"/>
                    <a:gd name="T5" fmla="*/ 0 h 24"/>
                    <a:gd name="T6" fmla="*/ 248 w 16"/>
                    <a:gd name="T7" fmla="*/ 131 h 24"/>
                    <a:gd name="T8" fmla="*/ 110 w 16"/>
                    <a:gd name="T9" fmla="*/ 575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7" y="24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6" y="5"/>
                      </a:lnTo>
                      <a:lnTo>
                        <a:pt x="7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6" name="Freeform 72"/>
                <p:cNvSpPr>
                  <a:spLocks/>
                </p:cNvSpPr>
                <p:nvPr/>
              </p:nvSpPr>
              <p:spPr bwMode="gray">
                <a:xfrm>
                  <a:off x="4124" y="3024"/>
                  <a:ext cx="24" cy="26"/>
                </a:xfrm>
                <a:custGeom>
                  <a:avLst/>
                  <a:gdLst>
                    <a:gd name="T0" fmla="*/ 315 w 17"/>
                    <a:gd name="T1" fmla="*/ 181 h 21"/>
                    <a:gd name="T2" fmla="*/ 0 w 17"/>
                    <a:gd name="T3" fmla="*/ 167 h 21"/>
                    <a:gd name="T4" fmla="*/ 223 w 17"/>
                    <a:gd name="T5" fmla="*/ 0 h 21"/>
                    <a:gd name="T6" fmla="*/ 541 w 17"/>
                    <a:gd name="T7" fmla="*/ 2 h 21"/>
                    <a:gd name="T8" fmla="*/ 315 w 17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0" y="21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7" y="2"/>
                      </a:lnTo>
                      <a:lnTo>
                        <a:pt x="1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7" name="Freeform 73"/>
                <p:cNvSpPr>
                  <a:spLocks/>
                </p:cNvSpPr>
                <p:nvPr/>
              </p:nvSpPr>
              <p:spPr bwMode="gray">
                <a:xfrm>
                  <a:off x="4198" y="3045"/>
                  <a:ext cx="20" cy="29"/>
                </a:xfrm>
                <a:custGeom>
                  <a:avLst/>
                  <a:gdLst>
                    <a:gd name="T0" fmla="*/ 333 w 14"/>
                    <a:gd name="T1" fmla="*/ 526 h 21"/>
                    <a:gd name="T2" fmla="*/ 0 w 14"/>
                    <a:gd name="T3" fmla="*/ 457 h 21"/>
                    <a:gd name="T4" fmla="*/ 163 w 14"/>
                    <a:gd name="T5" fmla="*/ 0 h 21"/>
                    <a:gd name="T6" fmla="*/ 499 w 14"/>
                    <a:gd name="T7" fmla="*/ 0 h 21"/>
                    <a:gd name="T8" fmla="*/ 333 w 14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1"/>
                    <a:gd name="T17" fmla="*/ 14 w 14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1">
                      <a:moveTo>
                        <a:pt x="9" y="21"/>
                      </a:moveTo>
                      <a:lnTo>
                        <a:pt x="0" y="18"/>
                      </a:lnTo>
                      <a:lnTo>
                        <a:pt x="4" y="0"/>
                      </a:lnTo>
                      <a:lnTo>
                        <a:pt x="14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8" name="Freeform 74"/>
                <p:cNvSpPr>
                  <a:spLocks/>
                </p:cNvSpPr>
                <p:nvPr/>
              </p:nvSpPr>
              <p:spPr bwMode="gray">
                <a:xfrm>
                  <a:off x="4272" y="3054"/>
                  <a:ext cx="17" cy="27"/>
                </a:xfrm>
                <a:custGeom>
                  <a:avLst/>
                  <a:gdLst>
                    <a:gd name="T0" fmla="*/ 299 w 12"/>
                    <a:gd name="T1" fmla="*/ 526 h 21"/>
                    <a:gd name="T2" fmla="*/ 0 w 12"/>
                    <a:gd name="T3" fmla="*/ 476 h 21"/>
                    <a:gd name="T4" fmla="*/ 74 w 12"/>
                    <a:gd name="T5" fmla="*/ 0 h 21"/>
                    <a:gd name="T6" fmla="*/ 387 w 12"/>
                    <a:gd name="T7" fmla="*/ 0 h 21"/>
                    <a:gd name="T8" fmla="*/ 299 w 12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9" y="21"/>
                      </a:moveTo>
                      <a:lnTo>
                        <a:pt x="0" y="19"/>
                      </a:lnTo>
                      <a:lnTo>
                        <a:pt x="2" y="0"/>
                      </a:lnTo>
                      <a:lnTo>
                        <a:pt x="12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79" name="Freeform 75"/>
                <p:cNvSpPr>
                  <a:spLocks/>
                </p:cNvSpPr>
                <p:nvPr/>
              </p:nvSpPr>
              <p:spPr bwMode="gray">
                <a:xfrm>
                  <a:off x="3772" y="2773"/>
                  <a:ext cx="31" cy="26"/>
                </a:xfrm>
                <a:custGeom>
                  <a:avLst/>
                  <a:gdLst>
                    <a:gd name="T0" fmla="*/ 154 w 22"/>
                    <a:gd name="T1" fmla="*/ 296 h 19"/>
                    <a:gd name="T2" fmla="*/ 0 w 22"/>
                    <a:gd name="T3" fmla="*/ 192 h 19"/>
                    <a:gd name="T4" fmla="*/ 533 w 22"/>
                    <a:gd name="T5" fmla="*/ 0 h 19"/>
                    <a:gd name="T6" fmla="*/ 683 w 22"/>
                    <a:gd name="T7" fmla="*/ 111 h 19"/>
                    <a:gd name="T8" fmla="*/ 154 w 22"/>
                    <a:gd name="T9" fmla="*/ 296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5" y="19"/>
                      </a:moveTo>
                      <a:lnTo>
                        <a:pt x="0" y="12"/>
                      </a:lnTo>
                      <a:lnTo>
                        <a:pt x="17" y="0"/>
                      </a:lnTo>
                      <a:lnTo>
                        <a:pt x="22" y="7"/>
                      </a:lnTo>
                      <a:lnTo>
                        <a:pt x="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0" name="Freeform 76"/>
                <p:cNvSpPr>
                  <a:spLocks/>
                </p:cNvSpPr>
                <p:nvPr/>
              </p:nvSpPr>
              <p:spPr bwMode="gray">
                <a:xfrm>
                  <a:off x="3819" y="2830"/>
                  <a:ext cx="28" cy="27"/>
                </a:xfrm>
                <a:custGeom>
                  <a:avLst/>
                  <a:gdLst>
                    <a:gd name="T0" fmla="*/ 116 w 21"/>
                    <a:gd name="T1" fmla="*/ 261 h 21"/>
                    <a:gd name="T2" fmla="*/ 0 w 21"/>
                    <a:gd name="T3" fmla="*/ 174 h 21"/>
                    <a:gd name="T4" fmla="*/ 276 w 21"/>
                    <a:gd name="T5" fmla="*/ 0 h 21"/>
                    <a:gd name="T6" fmla="*/ 368 w 21"/>
                    <a:gd name="T7" fmla="*/ 85 h 21"/>
                    <a:gd name="T8" fmla="*/ 116 w 21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6" y="0"/>
                      </a:lnTo>
                      <a:lnTo>
                        <a:pt x="21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1" name="Freeform 77"/>
                <p:cNvSpPr>
                  <a:spLocks/>
                </p:cNvSpPr>
                <p:nvPr/>
              </p:nvSpPr>
              <p:spPr bwMode="gray">
                <a:xfrm>
                  <a:off x="3873" y="2881"/>
                  <a:ext cx="26" cy="27"/>
                </a:xfrm>
                <a:custGeom>
                  <a:avLst/>
                  <a:gdLst>
                    <a:gd name="T0" fmla="*/ 172 w 19"/>
                    <a:gd name="T1" fmla="*/ 261 h 21"/>
                    <a:gd name="T2" fmla="*/ 0 w 19"/>
                    <a:gd name="T3" fmla="*/ 174 h 21"/>
                    <a:gd name="T4" fmla="*/ 322 w 19"/>
                    <a:gd name="T5" fmla="*/ 0 h 21"/>
                    <a:gd name="T6" fmla="*/ 441 w 19"/>
                    <a:gd name="T7" fmla="*/ 85 h 21"/>
                    <a:gd name="T8" fmla="*/ 172 w 19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4" y="0"/>
                      </a:lnTo>
                      <a:lnTo>
                        <a:pt x="19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2" name="Freeform 78"/>
                <p:cNvSpPr>
                  <a:spLocks/>
                </p:cNvSpPr>
                <p:nvPr/>
              </p:nvSpPr>
              <p:spPr bwMode="gray">
                <a:xfrm>
                  <a:off x="3929" y="2928"/>
                  <a:ext cx="33" cy="27"/>
                </a:xfrm>
                <a:custGeom>
                  <a:avLst/>
                  <a:gdLst>
                    <a:gd name="T0" fmla="*/ 244 w 21"/>
                    <a:gd name="T1" fmla="*/ 181 h 21"/>
                    <a:gd name="T2" fmla="*/ 0 w 21"/>
                    <a:gd name="T3" fmla="*/ 118 h 21"/>
                    <a:gd name="T4" fmla="*/ 416 w 21"/>
                    <a:gd name="T5" fmla="*/ 0 h 21"/>
                    <a:gd name="T6" fmla="*/ 737 w 21"/>
                    <a:gd name="T7" fmla="*/ 40 h 21"/>
                    <a:gd name="T8" fmla="*/ 244 w 21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2" y="0"/>
                      </a:lnTo>
                      <a:lnTo>
                        <a:pt x="21" y="5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3" name="Freeform 79"/>
                <p:cNvSpPr>
                  <a:spLocks/>
                </p:cNvSpPr>
                <p:nvPr/>
              </p:nvSpPr>
              <p:spPr bwMode="gray">
                <a:xfrm>
                  <a:off x="3646" y="2446"/>
                  <a:ext cx="27" cy="13"/>
                </a:xfrm>
                <a:custGeom>
                  <a:avLst/>
                  <a:gdLst>
                    <a:gd name="T0" fmla="*/ 0 w 21"/>
                    <a:gd name="T1" fmla="*/ 352 h 9"/>
                    <a:gd name="T2" fmla="*/ 0 w 21"/>
                    <a:gd name="T3" fmla="*/ 81 h 9"/>
                    <a:gd name="T4" fmla="*/ 231 w 21"/>
                    <a:gd name="T5" fmla="*/ 0 h 9"/>
                    <a:gd name="T6" fmla="*/ 261 w 21"/>
                    <a:gd name="T7" fmla="*/ 264 h 9"/>
                    <a:gd name="T8" fmla="*/ 0 w 21"/>
                    <a:gd name="T9" fmla="*/ 352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0" y="9"/>
                      </a:moveTo>
                      <a:lnTo>
                        <a:pt x="0" y="2"/>
                      </a:lnTo>
                      <a:lnTo>
                        <a:pt x="19" y="0"/>
                      </a:lnTo>
                      <a:lnTo>
                        <a:pt x="21" y="7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4" name="Freeform 80"/>
                <p:cNvSpPr>
                  <a:spLocks/>
                </p:cNvSpPr>
                <p:nvPr/>
              </p:nvSpPr>
              <p:spPr bwMode="gray">
                <a:xfrm>
                  <a:off x="3655" y="2515"/>
                  <a:ext cx="29" cy="17"/>
                </a:xfrm>
                <a:custGeom>
                  <a:avLst/>
                  <a:gdLst>
                    <a:gd name="T0" fmla="*/ 55 w 21"/>
                    <a:gd name="T1" fmla="*/ 387 h 12"/>
                    <a:gd name="T2" fmla="*/ 0 w 21"/>
                    <a:gd name="T3" fmla="*/ 163 h 12"/>
                    <a:gd name="T4" fmla="*/ 476 w 21"/>
                    <a:gd name="T5" fmla="*/ 0 h 12"/>
                    <a:gd name="T6" fmla="*/ 526 w 21"/>
                    <a:gd name="T7" fmla="*/ 299 h 12"/>
                    <a:gd name="T8" fmla="*/ 55 w 21"/>
                    <a:gd name="T9" fmla="*/ 387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" y="12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1" y="9"/>
                      </a:lnTo>
                      <a:lnTo>
                        <a:pt x="2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5" name="Freeform 81"/>
                <p:cNvSpPr>
                  <a:spLocks/>
                </p:cNvSpPr>
                <p:nvPr/>
              </p:nvSpPr>
              <p:spPr bwMode="gray">
                <a:xfrm>
                  <a:off x="3673" y="2585"/>
                  <a:ext cx="31" cy="20"/>
                </a:xfrm>
                <a:custGeom>
                  <a:avLst/>
                  <a:gdLst>
                    <a:gd name="T0" fmla="*/ 89 w 22"/>
                    <a:gd name="T1" fmla="*/ 499 h 14"/>
                    <a:gd name="T2" fmla="*/ 0 w 22"/>
                    <a:gd name="T3" fmla="*/ 171 h 14"/>
                    <a:gd name="T4" fmla="*/ 596 w 22"/>
                    <a:gd name="T5" fmla="*/ 0 h 14"/>
                    <a:gd name="T6" fmla="*/ 683 w 22"/>
                    <a:gd name="T7" fmla="*/ 244 h 14"/>
                    <a:gd name="T8" fmla="*/ 89 w 22"/>
                    <a:gd name="T9" fmla="*/ 49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3" y="14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2" y="7"/>
                      </a:lnTo>
                      <a:lnTo>
                        <a:pt x="3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6" name="Freeform 82"/>
                <p:cNvSpPr>
                  <a:spLocks/>
                </p:cNvSpPr>
                <p:nvPr/>
              </p:nvSpPr>
              <p:spPr bwMode="gray">
                <a:xfrm>
                  <a:off x="3700" y="2652"/>
                  <a:ext cx="33" cy="21"/>
                </a:xfrm>
                <a:custGeom>
                  <a:avLst/>
                  <a:gdLst>
                    <a:gd name="T0" fmla="*/ 131 w 24"/>
                    <a:gd name="T1" fmla="*/ 149 h 16"/>
                    <a:gd name="T2" fmla="*/ 0 w 24"/>
                    <a:gd name="T3" fmla="*/ 62 h 16"/>
                    <a:gd name="T4" fmla="*/ 469 w 24"/>
                    <a:gd name="T5" fmla="*/ 0 h 16"/>
                    <a:gd name="T6" fmla="*/ 575 w 24"/>
                    <a:gd name="T7" fmla="*/ 62 h 16"/>
                    <a:gd name="T8" fmla="*/ 131 w 24"/>
                    <a:gd name="T9" fmla="*/ 149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"/>
                    <a:gd name="T17" fmla="*/ 24 w 24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">
                      <a:moveTo>
                        <a:pt x="5" y="16"/>
                      </a:moveTo>
                      <a:lnTo>
                        <a:pt x="0" y="7"/>
                      </a:lnTo>
                      <a:lnTo>
                        <a:pt x="19" y="0"/>
                      </a:lnTo>
                      <a:lnTo>
                        <a:pt x="24" y="7"/>
                      </a:lnTo>
                      <a:lnTo>
                        <a:pt x="5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7" name="Freeform 83"/>
                <p:cNvSpPr>
                  <a:spLocks/>
                </p:cNvSpPr>
                <p:nvPr/>
              </p:nvSpPr>
              <p:spPr bwMode="gray">
                <a:xfrm>
                  <a:off x="3700" y="2089"/>
                  <a:ext cx="28" cy="22"/>
                </a:xfrm>
                <a:custGeom>
                  <a:avLst/>
                  <a:gdLst>
                    <a:gd name="T0" fmla="*/ 0 w 21"/>
                    <a:gd name="T1" fmla="*/ 97 h 17"/>
                    <a:gd name="T2" fmla="*/ 49 w 21"/>
                    <a:gd name="T3" fmla="*/ 0 h 17"/>
                    <a:gd name="T4" fmla="*/ 368 w 21"/>
                    <a:gd name="T5" fmla="*/ 97 h 17"/>
                    <a:gd name="T6" fmla="*/ 332 w 21"/>
                    <a:gd name="T7" fmla="*/ 221 h 17"/>
                    <a:gd name="T8" fmla="*/ 0 w 21"/>
                    <a:gd name="T9" fmla="*/ 97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0" y="7"/>
                      </a:moveTo>
                      <a:lnTo>
                        <a:pt x="3" y="0"/>
                      </a:lnTo>
                      <a:lnTo>
                        <a:pt x="21" y="7"/>
                      </a:lnTo>
                      <a:lnTo>
                        <a:pt x="19" y="1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8" name="Freeform 84"/>
                <p:cNvSpPr>
                  <a:spLocks/>
                </p:cNvSpPr>
                <p:nvPr/>
              </p:nvSpPr>
              <p:spPr bwMode="gray">
                <a:xfrm>
                  <a:off x="3673" y="2156"/>
                  <a:ext cx="31" cy="21"/>
                </a:xfrm>
                <a:custGeom>
                  <a:avLst/>
                  <a:gdLst>
                    <a:gd name="T0" fmla="*/ 0 w 22"/>
                    <a:gd name="T1" fmla="*/ 144 h 16"/>
                    <a:gd name="T2" fmla="*/ 89 w 22"/>
                    <a:gd name="T3" fmla="*/ 0 h 16"/>
                    <a:gd name="T4" fmla="*/ 683 w 22"/>
                    <a:gd name="T5" fmla="*/ 110 h 16"/>
                    <a:gd name="T6" fmla="*/ 596 w 22"/>
                    <a:gd name="T7" fmla="*/ 248 h 16"/>
                    <a:gd name="T8" fmla="*/ 0 w 22"/>
                    <a:gd name="T9" fmla="*/ 144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6"/>
                    <a:gd name="T17" fmla="*/ 22 w 22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6">
                      <a:moveTo>
                        <a:pt x="0" y="9"/>
                      </a:moveTo>
                      <a:lnTo>
                        <a:pt x="3" y="0"/>
                      </a:lnTo>
                      <a:lnTo>
                        <a:pt x="22" y="7"/>
                      </a:lnTo>
                      <a:lnTo>
                        <a:pt x="19" y="16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89" name="Freeform 85"/>
                <p:cNvSpPr>
                  <a:spLocks/>
                </p:cNvSpPr>
                <p:nvPr/>
              </p:nvSpPr>
              <p:spPr bwMode="gray">
                <a:xfrm>
                  <a:off x="3655" y="2228"/>
                  <a:ext cx="29" cy="18"/>
                </a:xfrm>
                <a:custGeom>
                  <a:avLst/>
                  <a:gdLst>
                    <a:gd name="T0" fmla="*/ 0 w 21"/>
                    <a:gd name="T1" fmla="*/ 109 h 14"/>
                    <a:gd name="T2" fmla="*/ 55 w 21"/>
                    <a:gd name="T3" fmla="*/ 0 h 14"/>
                    <a:gd name="T4" fmla="*/ 526 w 21"/>
                    <a:gd name="T5" fmla="*/ 59 h 14"/>
                    <a:gd name="T6" fmla="*/ 476 w 21"/>
                    <a:gd name="T7" fmla="*/ 174 h 14"/>
                    <a:gd name="T8" fmla="*/ 0 w 21"/>
                    <a:gd name="T9" fmla="*/ 10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4"/>
                    <a:gd name="T17" fmla="*/ 21 w 21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4">
                      <a:moveTo>
                        <a:pt x="0" y="9"/>
                      </a:moveTo>
                      <a:lnTo>
                        <a:pt x="2" y="0"/>
                      </a:lnTo>
                      <a:lnTo>
                        <a:pt x="21" y="5"/>
                      </a:lnTo>
                      <a:lnTo>
                        <a:pt x="19" y="14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0" name="Freeform 86"/>
                <p:cNvSpPr>
                  <a:spLocks/>
                </p:cNvSpPr>
                <p:nvPr/>
              </p:nvSpPr>
              <p:spPr bwMode="gray">
                <a:xfrm>
                  <a:off x="3646" y="2300"/>
                  <a:ext cx="27" cy="15"/>
                </a:xfrm>
                <a:custGeom>
                  <a:avLst/>
                  <a:gdLst>
                    <a:gd name="T0" fmla="*/ 0 w 21"/>
                    <a:gd name="T1" fmla="*/ 172 h 12"/>
                    <a:gd name="T2" fmla="*/ 0 w 21"/>
                    <a:gd name="T3" fmla="*/ 0 h 12"/>
                    <a:gd name="T4" fmla="*/ 261 w 21"/>
                    <a:gd name="T5" fmla="*/ 49 h 12"/>
                    <a:gd name="T6" fmla="*/ 231 w 21"/>
                    <a:gd name="T7" fmla="*/ 207 h 12"/>
                    <a:gd name="T8" fmla="*/ 0 w 21"/>
                    <a:gd name="T9" fmla="*/ 17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21" y="3"/>
                      </a:lnTo>
                      <a:lnTo>
                        <a:pt x="19" y="12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1" name="Freeform 87"/>
                <p:cNvSpPr>
                  <a:spLocks/>
                </p:cNvSpPr>
                <p:nvPr/>
              </p:nvSpPr>
              <p:spPr bwMode="gray">
                <a:xfrm>
                  <a:off x="3929" y="1808"/>
                  <a:ext cx="27" cy="27"/>
                </a:xfrm>
                <a:custGeom>
                  <a:avLst/>
                  <a:gdLst>
                    <a:gd name="T0" fmla="*/ 0 w 19"/>
                    <a:gd name="T1" fmla="*/ 46 h 21"/>
                    <a:gd name="T2" fmla="*/ 172 w 19"/>
                    <a:gd name="T3" fmla="*/ 0 h 21"/>
                    <a:gd name="T4" fmla="*/ 441 w 19"/>
                    <a:gd name="T5" fmla="*/ 203 h 21"/>
                    <a:gd name="T6" fmla="*/ 270 w 19"/>
                    <a:gd name="T7" fmla="*/ 261 h 21"/>
                    <a:gd name="T8" fmla="*/ 0 w 19"/>
                    <a:gd name="T9" fmla="*/ 4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2" y="21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2" name="Freeform 88"/>
                <p:cNvSpPr>
                  <a:spLocks/>
                </p:cNvSpPr>
                <p:nvPr/>
              </p:nvSpPr>
              <p:spPr bwMode="gray">
                <a:xfrm>
                  <a:off x="3873" y="1850"/>
                  <a:ext cx="26" cy="30"/>
                </a:xfrm>
                <a:custGeom>
                  <a:avLst/>
                  <a:gdLst>
                    <a:gd name="T0" fmla="*/ 0 w 19"/>
                    <a:gd name="T1" fmla="*/ 244 h 21"/>
                    <a:gd name="T2" fmla="*/ 172 w 19"/>
                    <a:gd name="T3" fmla="*/ 0 h 21"/>
                    <a:gd name="T4" fmla="*/ 441 w 19"/>
                    <a:gd name="T5" fmla="*/ 571 h 21"/>
                    <a:gd name="T6" fmla="*/ 322 w 19"/>
                    <a:gd name="T7" fmla="*/ 737 h 21"/>
                    <a:gd name="T8" fmla="*/ 0 w 19"/>
                    <a:gd name="T9" fmla="*/ 24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7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4" y="21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3" name="Freeform 89"/>
                <p:cNvSpPr>
                  <a:spLocks/>
                </p:cNvSpPr>
                <p:nvPr/>
              </p:nvSpPr>
              <p:spPr bwMode="gray">
                <a:xfrm>
                  <a:off x="3821" y="1905"/>
                  <a:ext cx="27" cy="27"/>
                </a:xfrm>
                <a:custGeom>
                  <a:avLst/>
                  <a:gdLst>
                    <a:gd name="T0" fmla="*/ 0 w 19"/>
                    <a:gd name="T1" fmla="*/ 172 h 19"/>
                    <a:gd name="T2" fmla="*/ 126 w 19"/>
                    <a:gd name="T3" fmla="*/ 0 h 19"/>
                    <a:gd name="T4" fmla="*/ 441 w 19"/>
                    <a:gd name="T5" fmla="*/ 322 h 19"/>
                    <a:gd name="T6" fmla="*/ 322 w 19"/>
                    <a:gd name="T7" fmla="*/ 441 h 19"/>
                    <a:gd name="T8" fmla="*/ 0 w 19"/>
                    <a:gd name="T9" fmla="*/ 172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19"/>
                    <a:gd name="T17" fmla="*/ 19 w 19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19">
                      <a:moveTo>
                        <a:pt x="0" y="7"/>
                      </a:moveTo>
                      <a:lnTo>
                        <a:pt x="5" y="0"/>
                      </a:lnTo>
                      <a:lnTo>
                        <a:pt x="19" y="14"/>
                      </a:lnTo>
                      <a:lnTo>
                        <a:pt x="14" y="1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4" name="Freeform 90"/>
                <p:cNvSpPr>
                  <a:spLocks/>
                </p:cNvSpPr>
                <p:nvPr/>
              </p:nvSpPr>
              <p:spPr bwMode="gray">
                <a:xfrm>
                  <a:off x="3772" y="1961"/>
                  <a:ext cx="31" cy="27"/>
                </a:xfrm>
                <a:custGeom>
                  <a:avLst/>
                  <a:gdLst>
                    <a:gd name="T0" fmla="*/ 0 w 22"/>
                    <a:gd name="T1" fmla="*/ 125 h 19"/>
                    <a:gd name="T2" fmla="*/ 154 w 22"/>
                    <a:gd name="T3" fmla="*/ 0 h 19"/>
                    <a:gd name="T4" fmla="*/ 683 w 22"/>
                    <a:gd name="T5" fmla="*/ 192 h 19"/>
                    <a:gd name="T6" fmla="*/ 533 w 22"/>
                    <a:gd name="T7" fmla="*/ 296 h 19"/>
                    <a:gd name="T8" fmla="*/ 0 w 22"/>
                    <a:gd name="T9" fmla="*/ 125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0" y="8"/>
                      </a:moveTo>
                      <a:lnTo>
                        <a:pt x="5" y="0"/>
                      </a:lnTo>
                      <a:lnTo>
                        <a:pt x="22" y="12"/>
                      </a:lnTo>
                      <a:lnTo>
                        <a:pt x="17" y="19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5" name="Freeform 91"/>
                <p:cNvSpPr>
                  <a:spLocks/>
                </p:cNvSpPr>
                <p:nvPr/>
              </p:nvSpPr>
              <p:spPr bwMode="gray">
                <a:xfrm>
                  <a:off x="4272" y="1680"/>
                  <a:ext cx="17" cy="29"/>
                </a:xfrm>
                <a:custGeom>
                  <a:avLst/>
                  <a:gdLst>
                    <a:gd name="T0" fmla="*/ 0 w 12"/>
                    <a:gd name="T1" fmla="*/ 0 h 21"/>
                    <a:gd name="T2" fmla="*/ 299 w 12"/>
                    <a:gd name="T3" fmla="*/ 0 h 21"/>
                    <a:gd name="T4" fmla="*/ 387 w 12"/>
                    <a:gd name="T5" fmla="*/ 476 h 21"/>
                    <a:gd name="T6" fmla="*/ 74 w 12"/>
                    <a:gd name="T7" fmla="*/ 526 h 21"/>
                    <a:gd name="T8" fmla="*/ 0 w 1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2" y="19"/>
                      </a:lnTo>
                      <a:lnTo>
                        <a:pt x="2" y="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6" name="Freeform 92"/>
                <p:cNvSpPr>
                  <a:spLocks/>
                </p:cNvSpPr>
                <p:nvPr/>
              </p:nvSpPr>
              <p:spPr bwMode="gray">
                <a:xfrm>
                  <a:off x="4198" y="1689"/>
                  <a:ext cx="16" cy="31"/>
                </a:xfrm>
                <a:custGeom>
                  <a:avLst/>
                  <a:gdLst>
                    <a:gd name="T0" fmla="*/ 0 w 11"/>
                    <a:gd name="T1" fmla="*/ 89 h 22"/>
                    <a:gd name="T2" fmla="*/ 391 w 11"/>
                    <a:gd name="T3" fmla="*/ 0 h 22"/>
                    <a:gd name="T4" fmla="*/ 455 w 11"/>
                    <a:gd name="T5" fmla="*/ 596 h 22"/>
                    <a:gd name="T6" fmla="*/ 185 w 11"/>
                    <a:gd name="T7" fmla="*/ 683 h 22"/>
                    <a:gd name="T8" fmla="*/ 0 w 11"/>
                    <a:gd name="T9" fmla="*/ 89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0" y="3"/>
                      </a:moveTo>
                      <a:lnTo>
                        <a:pt x="9" y="0"/>
                      </a:lnTo>
                      <a:lnTo>
                        <a:pt x="11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7" name="Freeform 93"/>
                <p:cNvSpPr>
                  <a:spLocks/>
                </p:cNvSpPr>
                <p:nvPr/>
              </p:nvSpPr>
              <p:spPr bwMode="gray">
                <a:xfrm>
                  <a:off x="4128" y="1709"/>
                  <a:ext cx="20" cy="28"/>
                </a:xfrm>
                <a:custGeom>
                  <a:avLst/>
                  <a:gdLst>
                    <a:gd name="T0" fmla="*/ 0 w 14"/>
                    <a:gd name="T1" fmla="*/ 36 h 22"/>
                    <a:gd name="T2" fmla="*/ 244 w 14"/>
                    <a:gd name="T3" fmla="*/ 0 h 22"/>
                    <a:gd name="T4" fmla="*/ 499 w 14"/>
                    <a:gd name="T5" fmla="*/ 213 h 22"/>
                    <a:gd name="T6" fmla="*/ 163 w 14"/>
                    <a:gd name="T7" fmla="*/ 249 h 22"/>
                    <a:gd name="T8" fmla="*/ 0 w 14"/>
                    <a:gd name="T9" fmla="*/ 36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2"/>
                    <a:gd name="T17" fmla="*/ 14 w 14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2">
                      <a:moveTo>
                        <a:pt x="0" y="3"/>
                      </a:moveTo>
                      <a:lnTo>
                        <a:pt x="7" y="0"/>
                      </a:lnTo>
                      <a:lnTo>
                        <a:pt x="14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98" name="Freeform 94"/>
                <p:cNvSpPr>
                  <a:spLocks/>
                </p:cNvSpPr>
                <p:nvPr/>
              </p:nvSpPr>
              <p:spPr bwMode="gray">
                <a:xfrm>
                  <a:off x="4058" y="1733"/>
                  <a:ext cx="21" cy="33"/>
                </a:xfrm>
                <a:custGeom>
                  <a:avLst/>
                  <a:gdLst>
                    <a:gd name="T0" fmla="*/ 0 w 16"/>
                    <a:gd name="T1" fmla="*/ 131 h 24"/>
                    <a:gd name="T2" fmla="*/ 110 w 16"/>
                    <a:gd name="T3" fmla="*/ 0 h 24"/>
                    <a:gd name="T4" fmla="*/ 248 w 16"/>
                    <a:gd name="T5" fmla="*/ 469 h 24"/>
                    <a:gd name="T6" fmla="*/ 110 w 16"/>
                    <a:gd name="T7" fmla="*/ 575 h 24"/>
                    <a:gd name="T8" fmla="*/ 0 w 16"/>
                    <a:gd name="T9" fmla="*/ 131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0" y="5"/>
                      </a:moveTo>
                      <a:lnTo>
                        <a:pt x="7" y="0"/>
                      </a:lnTo>
                      <a:lnTo>
                        <a:pt x="16" y="19"/>
                      </a:lnTo>
                      <a:lnTo>
                        <a:pt x="7" y="24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326" name="Group 95"/>
              <p:cNvGrpSpPr>
                <a:grpSpLocks/>
              </p:cNvGrpSpPr>
              <p:nvPr/>
            </p:nvGrpSpPr>
            <p:grpSpPr bwMode="auto">
              <a:xfrm>
                <a:off x="3682" y="1716"/>
                <a:ext cx="1349" cy="1313"/>
                <a:chOff x="3682" y="1716"/>
                <a:chExt cx="1349" cy="1313"/>
              </a:xfrm>
            </p:grpSpPr>
            <p:sp>
              <p:nvSpPr>
                <p:cNvPr id="327" name="Text Box 96"/>
                <p:cNvSpPr txBox="1">
                  <a:spLocks noChangeArrowheads="1"/>
                </p:cNvSpPr>
                <p:nvPr/>
              </p:nvSpPr>
              <p:spPr bwMode="gray">
                <a:xfrm>
                  <a:off x="4278" y="287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6</a:t>
                  </a:r>
                </a:p>
              </p:txBody>
            </p:sp>
            <p:sp>
              <p:nvSpPr>
                <p:cNvPr id="328" name="Text Box 97"/>
                <p:cNvSpPr txBox="1">
                  <a:spLocks noChangeArrowheads="1"/>
                </p:cNvSpPr>
                <p:nvPr/>
              </p:nvSpPr>
              <p:spPr bwMode="gray">
                <a:xfrm>
                  <a:off x="3978" y="279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7</a:t>
                  </a:r>
                </a:p>
              </p:txBody>
            </p:sp>
            <p:sp>
              <p:nvSpPr>
                <p:cNvPr id="329" name="Text Box 98"/>
                <p:cNvSpPr txBox="1">
                  <a:spLocks noChangeArrowheads="1"/>
                </p:cNvSpPr>
                <p:nvPr/>
              </p:nvSpPr>
              <p:spPr bwMode="gray">
                <a:xfrm>
                  <a:off x="3767" y="2575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8</a:t>
                  </a:r>
                </a:p>
              </p:txBody>
            </p:sp>
            <p:sp>
              <p:nvSpPr>
                <p:cNvPr id="330" name="Text Box 99"/>
                <p:cNvSpPr txBox="1">
                  <a:spLocks noChangeArrowheads="1"/>
                </p:cNvSpPr>
                <p:nvPr/>
              </p:nvSpPr>
              <p:spPr bwMode="gray">
                <a:xfrm>
                  <a:off x="4251" y="1716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12</a:t>
                  </a:r>
                </a:p>
              </p:txBody>
            </p:sp>
            <p:sp>
              <p:nvSpPr>
                <p:cNvPr id="331" name="Text Box 100"/>
                <p:cNvSpPr txBox="1">
                  <a:spLocks noChangeArrowheads="1"/>
                </p:cNvSpPr>
                <p:nvPr/>
              </p:nvSpPr>
              <p:spPr bwMode="gray">
                <a:xfrm>
                  <a:off x="4569" y="179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</a:t>
                  </a:r>
                </a:p>
              </p:txBody>
            </p:sp>
            <p:sp>
              <p:nvSpPr>
                <p:cNvPr id="332" name="Text Box 101"/>
                <p:cNvSpPr txBox="1">
                  <a:spLocks noChangeArrowheads="1"/>
                </p:cNvSpPr>
                <p:nvPr/>
              </p:nvSpPr>
              <p:spPr bwMode="gray">
                <a:xfrm>
                  <a:off x="4785" y="2006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2</a:t>
                  </a:r>
                </a:p>
              </p:txBody>
            </p:sp>
            <p:sp>
              <p:nvSpPr>
                <p:cNvPr id="333" name="Text Box 102"/>
                <p:cNvSpPr txBox="1">
                  <a:spLocks noChangeArrowheads="1"/>
                </p:cNvSpPr>
                <p:nvPr/>
              </p:nvSpPr>
              <p:spPr bwMode="gray">
                <a:xfrm>
                  <a:off x="4862" y="2297"/>
                  <a:ext cx="169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3</a:t>
                  </a:r>
                </a:p>
              </p:txBody>
            </p:sp>
            <p:sp>
              <p:nvSpPr>
                <p:cNvPr id="334" name="Text Box 103"/>
                <p:cNvSpPr txBox="1">
                  <a:spLocks noChangeArrowheads="1"/>
                </p:cNvSpPr>
                <p:nvPr/>
              </p:nvSpPr>
              <p:spPr bwMode="gray">
                <a:xfrm>
                  <a:off x="4785" y="2585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4</a:t>
                  </a:r>
                </a:p>
              </p:txBody>
            </p:sp>
            <p:sp>
              <p:nvSpPr>
                <p:cNvPr id="335" name="Text Box 104"/>
                <p:cNvSpPr txBox="1">
                  <a:spLocks noChangeArrowheads="1"/>
                </p:cNvSpPr>
                <p:nvPr/>
              </p:nvSpPr>
              <p:spPr bwMode="gray">
                <a:xfrm>
                  <a:off x="4579" y="2787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5</a:t>
                  </a:r>
                </a:p>
              </p:txBody>
            </p:sp>
            <p:sp>
              <p:nvSpPr>
                <p:cNvPr id="336" name="Text Box 105"/>
                <p:cNvSpPr txBox="1">
                  <a:spLocks noChangeArrowheads="1"/>
                </p:cNvSpPr>
                <p:nvPr/>
              </p:nvSpPr>
              <p:spPr bwMode="gray">
                <a:xfrm>
                  <a:off x="3682" y="2289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9</a:t>
                  </a:r>
                </a:p>
              </p:txBody>
            </p:sp>
            <p:sp>
              <p:nvSpPr>
                <p:cNvPr id="337" name="Text Box 106"/>
                <p:cNvSpPr txBox="1">
                  <a:spLocks noChangeArrowheads="1"/>
                </p:cNvSpPr>
                <p:nvPr/>
              </p:nvSpPr>
              <p:spPr bwMode="gray">
                <a:xfrm>
                  <a:off x="3771" y="2002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10</a:t>
                  </a:r>
                </a:p>
              </p:txBody>
            </p:sp>
            <p:sp>
              <p:nvSpPr>
                <p:cNvPr id="338" name="Text Box 107"/>
                <p:cNvSpPr txBox="1">
                  <a:spLocks noChangeArrowheads="1"/>
                </p:cNvSpPr>
                <p:nvPr/>
              </p:nvSpPr>
              <p:spPr bwMode="gray">
                <a:xfrm>
                  <a:off x="3978" y="1798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11</a:t>
                  </a:r>
                </a:p>
              </p:txBody>
            </p:sp>
          </p:grpSp>
        </p:grpSp>
        <p:grpSp>
          <p:nvGrpSpPr>
            <p:cNvPr id="316" name="Gruppieren 128"/>
            <p:cNvGrpSpPr>
              <a:grpSpLocks/>
            </p:cNvGrpSpPr>
            <p:nvPr/>
          </p:nvGrpSpPr>
          <p:grpSpPr bwMode="auto">
            <a:xfrm>
              <a:off x="4373563" y="3170858"/>
              <a:ext cx="168275" cy="1673225"/>
              <a:chOff x="2776538" y="2833688"/>
              <a:chExt cx="133350" cy="1317625"/>
            </a:xfrm>
          </p:grpSpPr>
          <p:sp>
            <p:nvSpPr>
              <p:cNvPr id="323" name="Rectangle 108"/>
              <p:cNvSpPr>
                <a:spLocks noChangeAspect="1" noChangeArrowheads="1"/>
              </p:cNvSpPr>
              <p:nvPr/>
            </p:nvSpPr>
            <p:spPr bwMode="gray">
              <a:xfrm>
                <a:off x="2776854" y="2834062"/>
                <a:ext cx="133350" cy="1316653"/>
              </a:xfrm>
              <a:prstGeom prst="rect">
                <a:avLst/>
              </a:prstGeom>
              <a:solidFill>
                <a:srgbClr val="DDDDDD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4" name="Rectangle 109"/>
              <p:cNvSpPr>
                <a:spLocks noChangeAspect="1" noChangeArrowheads="1"/>
              </p:cNvSpPr>
              <p:nvPr/>
            </p:nvSpPr>
            <p:spPr bwMode="gray">
              <a:xfrm flipH="1">
                <a:off x="2813336" y="2895331"/>
                <a:ext cx="49063" cy="605185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17" name="Group 110"/>
            <p:cNvGrpSpPr>
              <a:grpSpLocks/>
            </p:cNvGrpSpPr>
            <p:nvPr/>
          </p:nvGrpSpPr>
          <p:grpSpPr bwMode="auto">
            <a:xfrm rot="5400000">
              <a:off x="4387056" y="2836688"/>
              <a:ext cx="139700" cy="2341564"/>
              <a:chOff x="3635" y="14"/>
              <a:chExt cx="76" cy="1262"/>
            </a:xfrm>
          </p:grpSpPr>
          <p:sp>
            <p:nvSpPr>
              <p:cNvPr id="318" name="Rectangle 111"/>
              <p:cNvSpPr>
                <a:spLocks noChangeArrowheads="1"/>
              </p:cNvSpPr>
              <p:nvPr/>
            </p:nvSpPr>
            <p:spPr bwMode="gray">
              <a:xfrm>
                <a:off x="3635" y="14"/>
                <a:ext cx="76" cy="1262"/>
              </a:xfrm>
              <a:prstGeom prst="rect">
                <a:avLst/>
              </a:prstGeom>
              <a:solidFill>
                <a:srgbClr val="DDDDDD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19" name="Rectangle 112"/>
              <p:cNvSpPr>
                <a:spLocks noChangeArrowheads="1"/>
              </p:cNvSpPr>
              <p:nvPr/>
            </p:nvSpPr>
            <p:spPr bwMode="gray">
              <a:xfrm flipH="1">
                <a:off x="3660" y="91"/>
                <a:ext cx="29" cy="56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0" name="Oval 113"/>
              <p:cNvSpPr>
                <a:spLocks noChangeArrowheads="1"/>
              </p:cNvSpPr>
              <p:nvPr/>
            </p:nvSpPr>
            <p:spPr bwMode="gray">
              <a:xfrm>
                <a:off x="3635" y="603"/>
                <a:ext cx="76" cy="7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1" name="Oval 114"/>
              <p:cNvSpPr>
                <a:spLocks noChangeArrowheads="1"/>
              </p:cNvSpPr>
              <p:nvPr/>
            </p:nvSpPr>
            <p:spPr bwMode="gray">
              <a:xfrm>
                <a:off x="3650" y="622"/>
                <a:ext cx="45" cy="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22" name="Oval 115"/>
              <p:cNvSpPr>
                <a:spLocks noChangeArrowheads="1"/>
              </p:cNvSpPr>
              <p:nvPr/>
            </p:nvSpPr>
            <p:spPr bwMode="gray">
              <a:xfrm>
                <a:off x="3666" y="631"/>
                <a:ext cx="19" cy="2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399" name="矩形标注 100"/>
          <p:cNvSpPr>
            <a:spLocks noChangeArrowheads="1"/>
          </p:cNvSpPr>
          <p:nvPr/>
        </p:nvSpPr>
        <p:spPr bwMode="auto">
          <a:xfrm>
            <a:off x="334061" y="3394240"/>
            <a:ext cx="2704487" cy="676060"/>
          </a:xfrm>
          <a:prstGeom prst="wedgeRectCallout">
            <a:avLst>
              <a:gd name="adj1" fmla="val 96116"/>
              <a:gd name="adj2" fmla="val 219440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  <p:sp>
        <p:nvSpPr>
          <p:cNvPr id="400" name="矩形标注 101"/>
          <p:cNvSpPr>
            <a:spLocks noChangeArrowheads="1"/>
          </p:cNvSpPr>
          <p:nvPr/>
        </p:nvSpPr>
        <p:spPr bwMode="auto">
          <a:xfrm>
            <a:off x="7939431" y="6278494"/>
            <a:ext cx="3186573" cy="676060"/>
          </a:xfrm>
          <a:prstGeom prst="wedgeRectCallout">
            <a:avLst>
              <a:gd name="adj1" fmla="val -98532"/>
              <a:gd name="adj2" fmla="val -122833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  <p:sp>
        <p:nvSpPr>
          <p:cNvPr id="401" name="矩形标注 102"/>
          <p:cNvSpPr>
            <a:spLocks noChangeArrowheads="1"/>
          </p:cNvSpPr>
          <p:nvPr/>
        </p:nvSpPr>
        <p:spPr bwMode="auto">
          <a:xfrm>
            <a:off x="8029446" y="1728093"/>
            <a:ext cx="2706488" cy="676060"/>
          </a:xfrm>
          <a:prstGeom prst="wedgeRectCallout">
            <a:avLst>
              <a:gd name="adj1" fmla="val -111139"/>
              <a:gd name="adj2" fmla="val 205806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992745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组合 3"/>
          <p:cNvGrpSpPr>
            <a:grpSpLocks/>
          </p:cNvGrpSpPr>
          <p:nvPr/>
        </p:nvGrpSpPr>
        <p:grpSpPr bwMode="auto">
          <a:xfrm>
            <a:off x="2884520" y="2496159"/>
            <a:ext cx="5649017" cy="4624408"/>
            <a:chOff x="2289574" y="2366301"/>
            <a:chExt cx="4483100" cy="3671075"/>
          </a:xfrm>
        </p:grpSpPr>
        <p:pic>
          <p:nvPicPr>
            <p:cNvPr id="103" name="Picture 2"/>
            <p:cNvPicPr>
              <a:picLocks noChangeAspect="1" noChangeArrowheads="1"/>
            </p:cNvPicPr>
            <p:nvPr/>
          </p:nvPicPr>
          <p:blipFill>
            <a:blip r:embed="rId2">
              <a:lum bright="-6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89574" y="5103926"/>
              <a:ext cx="4483100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" name="椭圆 103"/>
            <p:cNvSpPr/>
            <p:nvPr/>
          </p:nvSpPr>
          <p:spPr>
            <a:xfrm>
              <a:off x="2803924" y="2366301"/>
              <a:ext cx="3279775" cy="3280468"/>
            </a:xfrm>
            <a:prstGeom prst="ellipse">
              <a:avLst/>
            </a:prstGeom>
            <a:gradFill>
              <a:gsLst>
                <a:gs pos="33000">
                  <a:srgbClr val="F68426">
                    <a:lumMod val="60000"/>
                    <a:lumOff val="40000"/>
                  </a:srgbClr>
                </a:gs>
                <a:gs pos="100000">
                  <a:srgbClr val="F68426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>
                <a:lnSpc>
                  <a:spcPct val="120000"/>
                </a:lnSpc>
                <a:spcBef>
                  <a:spcPts val="756"/>
                </a:spcBef>
                <a:spcAft>
                  <a:spcPts val="756"/>
                </a:spcAft>
                <a:defRPr/>
              </a:pPr>
              <a:endParaRPr lang="en-US" sz="3500" ker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05" name="Rectangle 12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Rectangle 13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Rectangle 14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Rectangle 15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Freeform 21"/>
            <p:cNvSpPr>
              <a:spLocks/>
            </p:cNvSpPr>
            <p:nvPr/>
          </p:nvSpPr>
          <p:spPr bwMode="gray">
            <a:xfrm>
              <a:off x="4464449" y="4012886"/>
              <a:ext cx="1588" cy="0"/>
            </a:xfrm>
            <a:custGeom>
              <a:avLst/>
              <a:gdLst>
                <a:gd name="T0" fmla="*/ 0 w 1588"/>
                <a:gd name="T1" fmla="*/ 0 h 1588"/>
                <a:gd name="T2" fmla="*/ 0 w 1588"/>
                <a:gd name="T3" fmla="*/ 0 h 1588"/>
                <a:gd name="T4" fmla="*/ 0 w 1588"/>
                <a:gd name="T5" fmla="*/ 0 h 1588"/>
                <a:gd name="T6" fmla="*/ 0 w 1588"/>
                <a:gd name="T7" fmla="*/ 0 h 1588"/>
                <a:gd name="T8" fmla="*/ 0 w 1588"/>
                <a:gd name="T9" fmla="*/ 0 h 1588"/>
                <a:gd name="T10" fmla="*/ 0 w 1588"/>
                <a:gd name="T11" fmla="*/ 0 h 15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1588"/>
                <a:gd name="T20" fmla="*/ 1588 w 1588"/>
                <a:gd name="T21" fmla="*/ 0 h 15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1588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5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5" name="Group 33"/>
            <p:cNvGrpSpPr>
              <a:grpSpLocks/>
            </p:cNvGrpSpPr>
            <p:nvPr/>
          </p:nvGrpSpPr>
          <p:grpSpPr bwMode="auto">
            <a:xfrm>
              <a:off x="3141663" y="2700958"/>
              <a:ext cx="2638425" cy="2611437"/>
              <a:chOff x="3642" y="1678"/>
              <a:chExt cx="1422" cy="1408"/>
            </a:xfrm>
          </p:grpSpPr>
          <p:grpSp>
            <p:nvGrpSpPr>
              <p:cNvPr id="125" name="Group 34"/>
              <p:cNvGrpSpPr>
                <a:grpSpLocks/>
              </p:cNvGrpSpPr>
              <p:nvPr/>
            </p:nvGrpSpPr>
            <p:grpSpPr bwMode="auto">
              <a:xfrm>
                <a:off x="3642" y="1678"/>
                <a:ext cx="1422" cy="1408"/>
                <a:chOff x="3642" y="1678"/>
                <a:chExt cx="1422" cy="1408"/>
              </a:xfrm>
            </p:grpSpPr>
            <p:sp>
              <p:nvSpPr>
                <p:cNvPr id="139" name="Freeform 35"/>
                <p:cNvSpPr>
                  <a:spLocks/>
                </p:cNvSpPr>
                <p:nvPr/>
              </p:nvSpPr>
              <p:spPr bwMode="gray">
                <a:xfrm>
                  <a:off x="3987" y="1762"/>
                  <a:ext cx="49" cy="62"/>
                </a:xfrm>
                <a:custGeom>
                  <a:avLst/>
                  <a:gdLst>
                    <a:gd name="T0" fmla="*/ 0 w 35"/>
                    <a:gd name="T1" fmla="*/ 220 h 45"/>
                    <a:gd name="T2" fmla="*/ 413 w 35"/>
                    <a:gd name="T3" fmla="*/ 0 h 45"/>
                    <a:gd name="T4" fmla="*/ 1021 w 35"/>
                    <a:gd name="T5" fmla="*/ 856 h 45"/>
                    <a:gd name="T6" fmla="*/ 560 w 35"/>
                    <a:gd name="T7" fmla="*/ 1102 h 45"/>
                    <a:gd name="T8" fmla="*/ 0 w 35"/>
                    <a:gd name="T9" fmla="*/ 220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9"/>
                      </a:moveTo>
                      <a:lnTo>
                        <a:pt x="14" y="0"/>
                      </a:lnTo>
                      <a:lnTo>
                        <a:pt x="35" y="35"/>
                      </a:lnTo>
                      <a:lnTo>
                        <a:pt x="19" y="45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0" name="Rectangle 36"/>
                <p:cNvSpPr>
                  <a:spLocks noChangeArrowheads="1"/>
                </p:cNvSpPr>
                <p:nvPr/>
              </p:nvSpPr>
              <p:spPr bwMode="gray">
                <a:xfrm>
                  <a:off x="4342" y="1678"/>
                  <a:ext cx="22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1" name="Freeform 37"/>
                <p:cNvSpPr>
                  <a:spLocks/>
                </p:cNvSpPr>
                <p:nvPr/>
              </p:nvSpPr>
              <p:spPr bwMode="gray">
                <a:xfrm>
                  <a:off x="3729" y="2019"/>
                  <a:ext cx="60" cy="46"/>
                </a:xfrm>
                <a:custGeom>
                  <a:avLst/>
                  <a:gdLst>
                    <a:gd name="T0" fmla="*/ 0 w 45"/>
                    <a:gd name="T1" fmla="*/ 216 h 35"/>
                    <a:gd name="T2" fmla="*/ 172 w 45"/>
                    <a:gd name="T3" fmla="*/ 0 h 35"/>
                    <a:gd name="T4" fmla="*/ 805 w 45"/>
                    <a:gd name="T5" fmla="*/ 296 h 35"/>
                    <a:gd name="T6" fmla="*/ 635 w 45"/>
                    <a:gd name="T7" fmla="*/ 538 h 35"/>
                    <a:gd name="T8" fmla="*/ 0 w 45"/>
                    <a:gd name="T9" fmla="*/ 21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0" y="14"/>
                      </a:moveTo>
                      <a:lnTo>
                        <a:pt x="10" y="0"/>
                      </a:lnTo>
                      <a:lnTo>
                        <a:pt x="45" y="19"/>
                      </a:lnTo>
                      <a:lnTo>
                        <a:pt x="36" y="35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2" name="Rectangle 38"/>
                <p:cNvSpPr>
                  <a:spLocks noChangeArrowheads="1"/>
                </p:cNvSpPr>
                <p:nvPr/>
              </p:nvSpPr>
              <p:spPr bwMode="gray">
                <a:xfrm>
                  <a:off x="3642" y="2367"/>
                  <a:ext cx="55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3" name="Freeform 39"/>
                <p:cNvSpPr>
                  <a:spLocks/>
                </p:cNvSpPr>
                <p:nvPr/>
              </p:nvSpPr>
              <p:spPr bwMode="gray">
                <a:xfrm>
                  <a:off x="3729" y="2694"/>
                  <a:ext cx="60" cy="51"/>
                </a:xfrm>
                <a:custGeom>
                  <a:avLst/>
                  <a:gdLst>
                    <a:gd name="T0" fmla="*/ 172 w 45"/>
                    <a:gd name="T1" fmla="*/ 478 h 38"/>
                    <a:gd name="T2" fmla="*/ 0 w 45"/>
                    <a:gd name="T3" fmla="*/ 269 h 38"/>
                    <a:gd name="T4" fmla="*/ 635 w 45"/>
                    <a:gd name="T5" fmla="*/ 0 h 38"/>
                    <a:gd name="T6" fmla="*/ 805 w 45"/>
                    <a:gd name="T7" fmla="*/ 209 h 38"/>
                    <a:gd name="T8" fmla="*/ 172 w 45"/>
                    <a:gd name="T9" fmla="*/ 478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8"/>
                    <a:gd name="T17" fmla="*/ 45 w 45"/>
                    <a:gd name="T18" fmla="*/ 38 h 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8">
                      <a:moveTo>
                        <a:pt x="10" y="38"/>
                      </a:moveTo>
                      <a:lnTo>
                        <a:pt x="0" y="22"/>
                      </a:lnTo>
                      <a:lnTo>
                        <a:pt x="36" y="0"/>
                      </a:lnTo>
                      <a:lnTo>
                        <a:pt x="45" y="17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4" name="Freeform 40"/>
                <p:cNvSpPr>
                  <a:spLocks/>
                </p:cNvSpPr>
                <p:nvPr/>
              </p:nvSpPr>
              <p:spPr bwMode="gray">
                <a:xfrm>
                  <a:off x="3987" y="2936"/>
                  <a:ext cx="49" cy="60"/>
                </a:xfrm>
                <a:custGeom>
                  <a:avLst/>
                  <a:gdLst>
                    <a:gd name="T0" fmla="*/ 413 w 35"/>
                    <a:gd name="T1" fmla="*/ 805 h 45"/>
                    <a:gd name="T2" fmla="*/ 0 w 35"/>
                    <a:gd name="T3" fmla="*/ 635 h 45"/>
                    <a:gd name="T4" fmla="*/ 560 w 35"/>
                    <a:gd name="T5" fmla="*/ 0 h 45"/>
                    <a:gd name="T6" fmla="*/ 1021 w 35"/>
                    <a:gd name="T7" fmla="*/ 172 h 45"/>
                    <a:gd name="T8" fmla="*/ 413 w 35"/>
                    <a:gd name="T9" fmla="*/ 80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14" y="45"/>
                      </a:moveTo>
                      <a:lnTo>
                        <a:pt x="0" y="36"/>
                      </a:lnTo>
                      <a:lnTo>
                        <a:pt x="19" y="0"/>
                      </a:lnTo>
                      <a:lnTo>
                        <a:pt x="35" y="10"/>
                      </a:lnTo>
                      <a:lnTo>
                        <a:pt x="14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5" name="Rectangle 41"/>
                <p:cNvSpPr>
                  <a:spLocks noChangeArrowheads="1"/>
                </p:cNvSpPr>
                <p:nvPr/>
              </p:nvSpPr>
              <p:spPr bwMode="gray">
                <a:xfrm>
                  <a:off x="4342" y="3033"/>
                  <a:ext cx="27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6" name="Freeform 42"/>
                <p:cNvSpPr>
                  <a:spLocks/>
                </p:cNvSpPr>
                <p:nvPr/>
              </p:nvSpPr>
              <p:spPr bwMode="gray">
                <a:xfrm>
                  <a:off x="4671" y="2936"/>
                  <a:ext cx="49" cy="60"/>
                </a:xfrm>
                <a:custGeom>
                  <a:avLst/>
                  <a:gdLst>
                    <a:gd name="T0" fmla="*/ 789 w 36"/>
                    <a:gd name="T1" fmla="*/ 635 h 45"/>
                    <a:gd name="T2" fmla="*/ 411 w 36"/>
                    <a:gd name="T3" fmla="*/ 805 h 45"/>
                    <a:gd name="T4" fmla="*/ 0 w 36"/>
                    <a:gd name="T5" fmla="*/ 172 h 45"/>
                    <a:gd name="T6" fmla="*/ 302 w 36"/>
                    <a:gd name="T7" fmla="*/ 0 h 45"/>
                    <a:gd name="T8" fmla="*/ 789 w 36"/>
                    <a:gd name="T9" fmla="*/ 63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5"/>
                    <a:gd name="T17" fmla="*/ 36 w 3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5">
                      <a:moveTo>
                        <a:pt x="36" y="36"/>
                      </a:moveTo>
                      <a:lnTo>
                        <a:pt x="19" y="45"/>
                      </a:lnTo>
                      <a:lnTo>
                        <a:pt x="0" y="10"/>
                      </a:lnTo>
                      <a:lnTo>
                        <a:pt x="14" y="0"/>
                      </a:lnTo>
                      <a:lnTo>
                        <a:pt x="36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7" name="Freeform 43"/>
                <p:cNvSpPr>
                  <a:spLocks/>
                </p:cNvSpPr>
                <p:nvPr/>
              </p:nvSpPr>
              <p:spPr bwMode="gray">
                <a:xfrm>
                  <a:off x="4914" y="2697"/>
                  <a:ext cx="61" cy="45"/>
                </a:xfrm>
                <a:custGeom>
                  <a:avLst/>
                  <a:gdLst>
                    <a:gd name="T0" fmla="*/ 948 w 45"/>
                    <a:gd name="T1" fmla="*/ 296 h 35"/>
                    <a:gd name="T2" fmla="*/ 733 w 45"/>
                    <a:gd name="T3" fmla="*/ 538 h 35"/>
                    <a:gd name="T4" fmla="*/ 0 w 45"/>
                    <a:gd name="T5" fmla="*/ 216 h 35"/>
                    <a:gd name="T6" fmla="*/ 190 w 45"/>
                    <a:gd name="T7" fmla="*/ 0 h 35"/>
                    <a:gd name="T8" fmla="*/ 948 w 45"/>
                    <a:gd name="T9" fmla="*/ 29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45" y="19"/>
                      </a:moveTo>
                      <a:lnTo>
                        <a:pt x="35" y="35"/>
                      </a:lnTo>
                      <a:lnTo>
                        <a:pt x="0" y="14"/>
                      </a:lnTo>
                      <a:lnTo>
                        <a:pt x="9" y="0"/>
                      </a:lnTo>
                      <a:lnTo>
                        <a:pt x="4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8" name="Rectangle 44"/>
                <p:cNvSpPr>
                  <a:spLocks noChangeArrowheads="1"/>
                </p:cNvSpPr>
                <p:nvPr/>
              </p:nvSpPr>
              <p:spPr bwMode="gray">
                <a:xfrm>
                  <a:off x="5010" y="2367"/>
                  <a:ext cx="54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9" name="Freeform 45"/>
                <p:cNvSpPr>
                  <a:spLocks/>
                </p:cNvSpPr>
                <p:nvPr/>
              </p:nvSpPr>
              <p:spPr bwMode="gray">
                <a:xfrm>
                  <a:off x="4918" y="2017"/>
                  <a:ext cx="57" cy="48"/>
                </a:xfrm>
                <a:custGeom>
                  <a:avLst/>
                  <a:gdLst>
                    <a:gd name="T0" fmla="*/ 551 w 43"/>
                    <a:gd name="T1" fmla="*/ 0 h 37"/>
                    <a:gd name="T2" fmla="*/ 729 w 43"/>
                    <a:gd name="T3" fmla="*/ 211 h 37"/>
                    <a:gd name="T4" fmla="*/ 114 w 43"/>
                    <a:gd name="T5" fmla="*/ 494 h 37"/>
                    <a:gd name="T6" fmla="*/ 0 w 43"/>
                    <a:gd name="T7" fmla="*/ 274 h 37"/>
                    <a:gd name="T8" fmla="*/ 551 w 43"/>
                    <a:gd name="T9" fmla="*/ 0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"/>
                    <a:gd name="T16" fmla="*/ 0 h 37"/>
                    <a:gd name="T17" fmla="*/ 43 w 43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" h="37">
                      <a:moveTo>
                        <a:pt x="33" y="0"/>
                      </a:moveTo>
                      <a:lnTo>
                        <a:pt x="43" y="16"/>
                      </a:lnTo>
                      <a:lnTo>
                        <a:pt x="7" y="37"/>
                      </a:lnTo>
                      <a:lnTo>
                        <a:pt x="0" y="21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0" name="Freeform 46"/>
                <p:cNvSpPr>
                  <a:spLocks/>
                </p:cNvSpPr>
                <p:nvPr/>
              </p:nvSpPr>
              <p:spPr bwMode="gray">
                <a:xfrm>
                  <a:off x="4671" y="1766"/>
                  <a:ext cx="49" cy="57"/>
                </a:xfrm>
                <a:custGeom>
                  <a:avLst/>
                  <a:gdLst>
                    <a:gd name="T0" fmla="*/ 411 w 36"/>
                    <a:gd name="T1" fmla="*/ 0 h 43"/>
                    <a:gd name="T2" fmla="*/ 789 w 36"/>
                    <a:gd name="T3" fmla="*/ 132 h 43"/>
                    <a:gd name="T4" fmla="*/ 302 w 36"/>
                    <a:gd name="T5" fmla="*/ 857 h 43"/>
                    <a:gd name="T6" fmla="*/ 0 w 36"/>
                    <a:gd name="T7" fmla="*/ 668 h 43"/>
                    <a:gd name="T8" fmla="*/ 411 w 36"/>
                    <a:gd name="T9" fmla="*/ 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3"/>
                    <a:gd name="T17" fmla="*/ 36 w 36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3">
                      <a:moveTo>
                        <a:pt x="19" y="0"/>
                      </a:moveTo>
                      <a:lnTo>
                        <a:pt x="36" y="7"/>
                      </a:lnTo>
                      <a:lnTo>
                        <a:pt x="14" y="43"/>
                      </a:lnTo>
                      <a:lnTo>
                        <a:pt x="0" y="3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1" name="Freeform 47"/>
                <p:cNvSpPr>
                  <a:spLocks/>
                </p:cNvSpPr>
                <p:nvPr/>
              </p:nvSpPr>
              <p:spPr bwMode="gray">
                <a:xfrm>
                  <a:off x="4626" y="1733"/>
                  <a:ext cx="23" cy="29"/>
                </a:xfrm>
                <a:custGeom>
                  <a:avLst/>
                  <a:gdLst>
                    <a:gd name="T0" fmla="*/ 135 w 17"/>
                    <a:gd name="T1" fmla="*/ 0 h 22"/>
                    <a:gd name="T2" fmla="*/ 349 w 17"/>
                    <a:gd name="T3" fmla="*/ 49 h 22"/>
                    <a:gd name="T4" fmla="*/ 135 w 17"/>
                    <a:gd name="T5" fmla="*/ 348 h 22"/>
                    <a:gd name="T6" fmla="*/ 0 w 17"/>
                    <a:gd name="T7" fmla="*/ 302 h 22"/>
                    <a:gd name="T8" fmla="*/ 135 w 17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2"/>
                    <a:gd name="T17" fmla="*/ 17 w 17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2">
                      <a:moveTo>
                        <a:pt x="7" y="0"/>
                      </a:moveTo>
                      <a:lnTo>
                        <a:pt x="17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2" name="Freeform 48"/>
                <p:cNvSpPr>
                  <a:spLocks/>
                </p:cNvSpPr>
                <p:nvPr/>
              </p:nvSpPr>
              <p:spPr bwMode="gray">
                <a:xfrm>
                  <a:off x="4559" y="1709"/>
                  <a:ext cx="20" cy="28"/>
                </a:xfrm>
                <a:custGeom>
                  <a:avLst/>
                  <a:gdLst>
                    <a:gd name="T0" fmla="*/ 151 w 15"/>
                    <a:gd name="T1" fmla="*/ 0 h 22"/>
                    <a:gd name="T2" fmla="*/ 268 w 15"/>
                    <a:gd name="T3" fmla="*/ 36 h 22"/>
                    <a:gd name="T4" fmla="*/ 151 w 15"/>
                    <a:gd name="T5" fmla="*/ 249 h 22"/>
                    <a:gd name="T6" fmla="*/ 0 w 15"/>
                    <a:gd name="T7" fmla="*/ 213 h 22"/>
                    <a:gd name="T8" fmla="*/ 151 w 15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2"/>
                    <a:gd name="T17" fmla="*/ 15 w 15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2">
                      <a:moveTo>
                        <a:pt x="8" y="0"/>
                      </a:moveTo>
                      <a:lnTo>
                        <a:pt x="15" y="3"/>
                      </a:lnTo>
                      <a:lnTo>
                        <a:pt x="8" y="22"/>
                      </a:lnTo>
                      <a:lnTo>
                        <a:pt x="0" y="19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3" name="Freeform 49"/>
                <p:cNvSpPr>
                  <a:spLocks/>
                </p:cNvSpPr>
                <p:nvPr/>
              </p:nvSpPr>
              <p:spPr bwMode="gray">
                <a:xfrm>
                  <a:off x="4491" y="1689"/>
                  <a:ext cx="15" cy="31"/>
                </a:xfrm>
                <a:custGeom>
                  <a:avLst/>
                  <a:gdLst>
                    <a:gd name="T0" fmla="*/ 46 w 11"/>
                    <a:gd name="T1" fmla="*/ 0 h 22"/>
                    <a:gd name="T2" fmla="*/ 123 w 11"/>
                    <a:gd name="T3" fmla="*/ 89 h 22"/>
                    <a:gd name="T4" fmla="*/ 76 w 11"/>
                    <a:gd name="T5" fmla="*/ 683 h 22"/>
                    <a:gd name="T6" fmla="*/ 0 w 11"/>
                    <a:gd name="T7" fmla="*/ 596 h 22"/>
                    <a:gd name="T8" fmla="*/ 46 w 11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4" y="0"/>
                      </a:moveTo>
                      <a:lnTo>
                        <a:pt x="11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4" name="Freeform 50"/>
                <p:cNvSpPr>
                  <a:spLocks/>
                </p:cNvSpPr>
                <p:nvPr/>
              </p:nvSpPr>
              <p:spPr bwMode="gray">
                <a:xfrm>
                  <a:off x="4420" y="1680"/>
                  <a:ext cx="10" cy="29"/>
                </a:xfrm>
                <a:custGeom>
                  <a:avLst/>
                  <a:gdLst>
                    <a:gd name="T0" fmla="*/ 2 w 9"/>
                    <a:gd name="T1" fmla="*/ 0 h 21"/>
                    <a:gd name="T2" fmla="*/ 24 w 9"/>
                    <a:gd name="T3" fmla="*/ 0 h 21"/>
                    <a:gd name="T4" fmla="*/ 20 w 9"/>
                    <a:gd name="T5" fmla="*/ 526 h 21"/>
                    <a:gd name="T6" fmla="*/ 0 w 9"/>
                    <a:gd name="T7" fmla="*/ 476 h 21"/>
                    <a:gd name="T8" fmla="*/ 2 w 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2" y="0"/>
                      </a:moveTo>
                      <a:lnTo>
                        <a:pt x="9" y="0"/>
                      </a:lnTo>
                      <a:lnTo>
                        <a:pt x="7" y="21"/>
                      </a:lnTo>
                      <a:lnTo>
                        <a:pt x="0" y="19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5" name="Freeform 51"/>
                <p:cNvSpPr>
                  <a:spLocks/>
                </p:cNvSpPr>
                <p:nvPr/>
              </p:nvSpPr>
              <p:spPr bwMode="gray">
                <a:xfrm>
                  <a:off x="4903" y="1961"/>
                  <a:ext cx="27" cy="27"/>
                </a:xfrm>
                <a:custGeom>
                  <a:avLst/>
                  <a:gdLst>
                    <a:gd name="T0" fmla="*/ 208 w 21"/>
                    <a:gd name="T1" fmla="*/ 0 h 19"/>
                    <a:gd name="T2" fmla="*/ 261 w 21"/>
                    <a:gd name="T3" fmla="*/ 125 h 19"/>
                    <a:gd name="T4" fmla="*/ 85 w 21"/>
                    <a:gd name="T5" fmla="*/ 296 h 19"/>
                    <a:gd name="T6" fmla="*/ 0 w 21"/>
                    <a:gd name="T7" fmla="*/ 192 h 19"/>
                    <a:gd name="T8" fmla="*/ 208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8"/>
                      </a:lnTo>
                      <a:lnTo>
                        <a:pt x="7" y="19"/>
                      </a:lnTo>
                      <a:lnTo>
                        <a:pt x="0" y="1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6" name="Freeform 52"/>
                <p:cNvSpPr>
                  <a:spLocks/>
                </p:cNvSpPr>
                <p:nvPr/>
              </p:nvSpPr>
              <p:spPr bwMode="gray">
                <a:xfrm>
                  <a:off x="4857" y="1905"/>
                  <a:ext cx="28" cy="27"/>
                </a:xfrm>
                <a:custGeom>
                  <a:avLst/>
                  <a:gdLst>
                    <a:gd name="T0" fmla="*/ 305 w 21"/>
                    <a:gd name="T1" fmla="*/ 0 h 19"/>
                    <a:gd name="T2" fmla="*/ 368 w 21"/>
                    <a:gd name="T3" fmla="*/ 172 h 19"/>
                    <a:gd name="T4" fmla="*/ 116 w 21"/>
                    <a:gd name="T5" fmla="*/ 441 h 19"/>
                    <a:gd name="T6" fmla="*/ 0 w 21"/>
                    <a:gd name="T7" fmla="*/ 322 h 19"/>
                    <a:gd name="T8" fmla="*/ 305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7"/>
                      </a:lnTo>
                      <a:lnTo>
                        <a:pt x="7" y="19"/>
                      </a:lnTo>
                      <a:lnTo>
                        <a:pt x="0" y="14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7" name="Freeform 53"/>
                <p:cNvSpPr>
                  <a:spLocks/>
                </p:cNvSpPr>
                <p:nvPr/>
              </p:nvSpPr>
              <p:spPr bwMode="gray">
                <a:xfrm>
                  <a:off x="4804" y="1850"/>
                  <a:ext cx="31" cy="30"/>
                </a:xfrm>
                <a:custGeom>
                  <a:avLst/>
                  <a:gdLst>
                    <a:gd name="T0" fmla="*/ 431 w 22"/>
                    <a:gd name="T1" fmla="*/ 0 h 21"/>
                    <a:gd name="T2" fmla="*/ 683 w 22"/>
                    <a:gd name="T3" fmla="*/ 244 h 21"/>
                    <a:gd name="T4" fmla="*/ 217 w 22"/>
                    <a:gd name="T5" fmla="*/ 737 h 21"/>
                    <a:gd name="T6" fmla="*/ 0 w 22"/>
                    <a:gd name="T7" fmla="*/ 571 h 21"/>
                    <a:gd name="T8" fmla="*/ 431 w 2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14" y="0"/>
                      </a:moveTo>
                      <a:lnTo>
                        <a:pt x="22" y="7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8" name="Freeform 54"/>
                <p:cNvSpPr>
                  <a:spLocks/>
                </p:cNvSpPr>
                <p:nvPr/>
              </p:nvSpPr>
              <p:spPr bwMode="gray">
                <a:xfrm>
                  <a:off x="4748" y="1808"/>
                  <a:ext cx="25" cy="27"/>
                </a:xfrm>
                <a:custGeom>
                  <a:avLst/>
                  <a:gdLst>
                    <a:gd name="T0" fmla="*/ 192 w 19"/>
                    <a:gd name="T1" fmla="*/ 0 h 21"/>
                    <a:gd name="T2" fmla="*/ 296 w 19"/>
                    <a:gd name="T3" fmla="*/ 46 h 21"/>
                    <a:gd name="T4" fmla="*/ 111 w 19"/>
                    <a:gd name="T5" fmla="*/ 261 h 21"/>
                    <a:gd name="T6" fmla="*/ 0 w 19"/>
                    <a:gd name="T7" fmla="*/ 203 h 21"/>
                    <a:gd name="T8" fmla="*/ 192 w 1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2" y="0"/>
                      </a:moveTo>
                      <a:lnTo>
                        <a:pt x="19" y="4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9" name="Freeform 55"/>
                <p:cNvSpPr>
                  <a:spLocks/>
                </p:cNvSpPr>
                <p:nvPr/>
              </p:nvSpPr>
              <p:spPr bwMode="gray">
                <a:xfrm>
                  <a:off x="5033" y="2300"/>
                  <a:ext cx="27" cy="15"/>
                </a:xfrm>
                <a:custGeom>
                  <a:avLst/>
                  <a:gdLst>
                    <a:gd name="T0" fmla="*/ 476 w 21"/>
                    <a:gd name="T1" fmla="*/ 0 h 12"/>
                    <a:gd name="T2" fmla="*/ 526 w 21"/>
                    <a:gd name="T3" fmla="*/ 172 h 12"/>
                    <a:gd name="T4" fmla="*/ 0 w 21"/>
                    <a:gd name="T5" fmla="*/ 207 h 12"/>
                    <a:gd name="T6" fmla="*/ 0 w 21"/>
                    <a:gd name="T7" fmla="*/ 49 h 12"/>
                    <a:gd name="T8" fmla="*/ 476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10"/>
                      </a:lnTo>
                      <a:lnTo>
                        <a:pt x="0" y="12"/>
                      </a:lnTo>
                      <a:lnTo>
                        <a:pt x="0" y="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0" name="Freeform 56"/>
                <p:cNvSpPr>
                  <a:spLocks/>
                </p:cNvSpPr>
                <p:nvPr/>
              </p:nvSpPr>
              <p:spPr bwMode="gray">
                <a:xfrm>
                  <a:off x="5022" y="2228"/>
                  <a:ext cx="30" cy="15"/>
                </a:xfrm>
                <a:custGeom>
                  <a:avLst/>
                  <a:gdLst>
                    <a:gd name="T0" fmla="*/ 680 w 21"/>
                    <a:gd name="T1" fmla="*/ 0 h 12"/>
                    <a:gd name="T2" fmla="*/ 737 w 21"/>
                    <a:gd name="T3" fmla="*/ 155 h 12"/>
                    <a:gd name="T4" fmla="*/ 0 w 21"/>
                    <a:gd name="T5" fmla="*/ 207 h 12"/>
                    <a:gd name="T6" fmla="*/ 0 w 21"/>
                    <a:gd name="T7" fmla="*/ 87 h 12"/>
                    <a:gd name="T8" fmla="*/ 680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9"/>
                      </a:lnTo>
                      <a:lnTo>
                        <a:pt x="0" y="12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1" name="Freeform 57"/>
                <p:cNvSpPr>
                  <a:spLocks/>
                </p:cNvSpPr>
                <p:nvPr/>
              </p:nvSpPr>
              <p:spPr bwMode="gray">
                <a:xfrm>
                  <a:off x="4999" y="2158"/>
                  <a:ext cx="31" cy="21"/>
                </a:xfrm>
                <a:custGeom>
                  <a:avLst/>
                  <a:gdLst>
                    <a:gd name="T0" fmla="*/ 596 w 22"/>
                    <a:gd name="T1" fmla="*/ 0 h 14"/>
                    <a:gd name="T2" fmla="*/ 683 w 22"/>
                    <a:gd name="T3" fmla="*/ 161 h 14"/>
                    <a:gd name="T4" fmla="*/ 89 w 22"/>
                    <a:gd name="T5" fmla="*/ 297 h 14"/>
                    <a:gd name="T6" fmla="*/ 0 w 22"/>
                    <a:gd name="T7" fmla="*/ 119 h 14"/>
                    <a:gd name="T8" fmla="*/ 596 w 22"/>
                    <a:gd name="T9" fmla="*/ 0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19" y="0"/>
                      </a:moveTo>
                      <a:lnTo>
                        <a:pt x="22" y="7"/>
                      </a:lnTo>
                      <a:lnTo>
                        <a:pt x="3" y="14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2" name="Freeform 58"/>
                <p:cNvSpPr>
                  <a:spLocks/>
                </p:cNvSpPr>
                <p:nvPr/>
              </p:nvSpPr>
              <p:spPr bwMode="gray">
                <a:xfrm>
                  <a:off x="4975" y="2089"/>
                  <a:ext cx="29" cy="22"/>
                </a:xfrm>
                <a:custGeom>
                  <a:avLst/>
                  <a:gdLst>
                    <a:gd name="T0" fmla="*/ 457 w 21"/>
                    <a:gd name="T1" fmla="*/ 0 h 17"/>
                    <a:gd name="T2" fmla="*/ 526 w 21"/>
                    <a:gd name="T3" fmla="*/ 97 h 17"/>
                    <a:gd name="T4" fmla="*/ 55 w 21"/>
                    <a:gd name="T5" fmla="*/ 221 h 17"/>
                    <a:gd name="T6" fmla="*/ 0 w 21"/>
                    <a:gd name="T7" fmla="*/ 97 h 17"/>
                    <a:gd name="T8" fmla="*/ 457 w 21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18" y="0"/>
                      </a:moveTo>
                      <a:lnTo>
                        <a:pt x="21" y="7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3" name="Freeform 59"/>
                <p:cNvSpPr>
                  <a:spLocks/>
                </p:cNvSpPr>
                <p:nvPr/>
              </p:nvSpPr>
              <p:spPr bwMode="gray">
                <a:xfrm>
                  <a:off x="4975" y="2652"/>
                  <a:ext cx="31" cy="21"/>
                </a:xfrm>
                <a:custGeom>
                  <a:avLst/>
                  <a:gdLst>
                    <a:gd name="T0" fmla="*/ 464 w 23"/>
                    <a:gd name="T1" fmla="*/ 62 h 16"/>
                    <a:gd name="T2" fmla="*/ 346 w 23"/>
                    <a:gd name="T3" fmla="*/ 149 h 16"/>
                    <a:gd name="T4" fmla="*/ 0 w 23"/>
                    <a:gd name="T5" fmla="*/ 62 h 16"/>
                    <a:gd name="T6" fmla="*/ 73 w 23"/>
                    <a:gd name="T7" fmla="*/ 0 h 16"/>
                    <a:gd name="T8" fmla="*/ 464 w 23"/>
                    <a:gd name="T9" fmla="*/ 62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"/>
                    <a:gd name="T16" fmla="*/ 0 h 16"/>
                    <a:gd name="T17" fmla="*/ 23 w 23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" h="16">
                      <a:moveTo>
                        <a:pt x="23" y="7"/>
                      </a:moveTo>
                      <a:lnTo>
                        <a:pt x="18" y="16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3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4" name="Freeform 60"/>
                <p:cNvSpPr>
                  <a:spLocks/>
                </p:cNvSpPr>
                <p:nvPr/>
              </p:nvSpPr>
              <p:spPr bwMode="gray">
                <a:xfrm>
                  <a:off x="4999" y="2585"/>
                  <a:ext cx="31" cy="20"/>
                </a:xfrm>
                <a:custGeom>
                  <a:avLst/>
                  <a:gdLst>
                    <a:gd name="T0" fmla="*/ 683 w 22"/>
                    <a:gd name="T1" fmla="*/ 171 h 14"/>
                    <a:gd name="T2" fmla="*/ 596 w 22"/>
                    <a:gd name="T3" fmla="*/ 499 h 14"/>
                    <a:gd name="T4" fmla="*/ 0 w 22"/>
                    <a:gd name="T5" fmla="*/ 244 h 14"/>
                    <a:gd name="T6" fmla="*/ 89 w 22"/>
                    <a:gd name="T7" fmla="*/ 0 h 14"/>
                    <a:gd name="T8" fmla="*/ 683 w 22"/>
                    <a:gd name="T9" fmla="*/ 171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22" y="5"/>
                      </a:moveTo>
                      <a:lnTo>
                        <a:pt x="19" y="14"/>
                      </a:lnTo>
                      <a:lnTo>
                        <a:pt x="0" y="7"/>
                      </a:lnTo>
                      <a:lnTo>
                        <a:pt x="3" y="0"/>
                      </a:lnTo>
                      <a:lnTo>
                        <a:pt x="2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5" name="Freeform 61"/>
                <p:cNvSpPr>
                  <a:spLocks/>
                </p:cNvSpPr>
                <p:nvPr/>
              </p:nvSpPr>
              <p:spPr bwMode="gray">
                <a:xfrm>
                  <a:off x="5022" y="2515"/>
                  <a:ext cx="30" cy="17"/>
                </a:xfrm>
                <a:custGeom>
                  <a:avLst/>
                  <a:gdLst>
                    <a:gd name="T0" fmla="*/ 737 w 21"/>
                    <a:gd name="T1" fmla="*/ 163 h 12"/>
                    <a:gd name="T2" fmla="*/ 680 w 21"/>
                    <a:gd name="T3" fmla="*/ 387 h 12"/>
                    <a:gd name="T4" fmla="*/ 0 w 21"/>
                    <a:gd name="T5" fmla="*/ 231 h 12"/>
                    <a:gd name="T6" fmla="*/ 0 w 21"/>
                    <a:gd name="T7" fmla="*/ 0 h 12"/>
                    <a:gd name="T8" fmla="*/ 737 w 21"/>
                    <a:gd name="T9" fmla="*/ 163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1" y="5"/>
                      </a:moveTo>
                      <a:lnTo>
                        <a:pt x="19" y="12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6" name="Freeform 62"/>
                <p:cNvSpPr>
                  <a:spLocks/>
                </p:cNvSpPr>
                <p:nvPr/>
              </p:nvSpPr>
              <p:spPr bwMode="gray">
                <a:xfrm>
                  <a:off x="5033" y="2446"/>
                  <a:ext cx="27" cy="13"/>
                </a:xfrm>
                <a:custGeom>
                  <a:avLst/>
                  <a:gdLst>
                    <a:gd name="T0" fmla="*/ 526 w 21"/>
                    <a:gd name="T1" fmla="*/ 81 h 9"/>
                    <a:gd name="T2" fmla="*/ 476 w 21"/>
                    <a:gd name="T3" fmla="*/ 352 h 9"/>
                    <a:gd name="T4" fmla="*/ 0 w 21"/>
                    <a:gd name="T5" fmla="*/ 264 h 9"/>
                    <a:gd name="T6" fmla="*/ 0 w 21"/>
                    <a:gd name="T7" fmla="*/ 0 h 9"/>
                    <a:gd name="T8" fmla="*/ 526 w 21"/>
                    <a:gd name="T9" fmla="*/ 81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21" y="2"/>
                      </a:moveTo>
                      <a:lnTo>
                        <a:pt x="19" y="9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7" name="Freeform 63"/>
                <p:cNvSpPr>
                  <a:spLocks/>
                </p:cNvSpPr>
                <p:nvPr/>
              </p:nvSpPr>
              <p:spPr bwMode="gray">
                <a:xfrm>
                  <a:off x="4748" y="2924"/>
                  <a:ext cx="25" cy="29"/>
                </a:xfrm>
                <a:custGeom>
                  <a:avLst/>
                  <a:gdLst>
                    <a:gd name="T0" fmla="*/ 296 w 19"/>
                    <a:gd name="T1" fmla="*/ 399 h 21"/>
                    <a:gd name="T2" fmla="*/ 192 w 19"/>
                    <a:gd name="T3" fmla="*/ 526 h 21"/>
                    <a:gd name="T4" fmla="*/ 0 w 19"/>
                    <a:gd name="T5" fmla="*/ 181 h 21"/>
                    <a:gd name="T6" fmla="*/ 111 w 19"/>
                    <a:gd name="T7" fmla="*/ 0 h 21"/>
                    <a:gd name="T8" fmla="*/ 296 w 19"/>
                    <a:gd name="T9" fmla="*/ 399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9" y="16"/>
                      </a:moveTo>
                      <a:lnTo>
                        <a:pt x="12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19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8" name="Freeform 64"/>
                <p:cNvSpPr>
                  <a:spLocks/>
                </p:cNvSpPr>
                <p:nvPr/>
              </p:nvSpPr>
              <p:spPr bwMode="gray">
                <a:xfrm>
                  <a:off x="4804" y="2881"/>
                  <a:ext cx="31" cy="27"/>
                </a:xfrm>
                <a:custGeom>
                  <a:avLst/>
                  <a:gdLst>
                    <a:gd name="T0" fmla="*/ 683 w 22"/>
                    <a:gd name="T1" fmla="*/ 203 h 21"/>
                    <a:gd name="T2" fmla="*/ 431 w 22"/>
                    <a:gd name="T3" fmla="*/ 261 h 21"/>
                    <a:gd name="T4" fmla="*/ 0 w 22"/>
                    <a:gd name="T5" fmla="*/ 85 h 21"/>
                    <a:gd name="T6" fmla="*/ 217 w 22"/>
                    <a:gd name="T7" fmla="*/ 0 h 21"/>
                    <a:gd name="T8" fmla="*/ 683 w 22"/>
                    <a:gd name="T9" fmla="*/ 203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22" y="16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2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9" name="Freeform 65"/>
                <p:cNvSpPr>
                  <a:spLocks/>
                </p:cNvSpPr>
                <p:nvPr/>
              </p:nvSpPr>
              <p:spPr bwMode="gray">
                <a:xfrm>
                  <a:off x="4857" y="2830"/>
                  <a:ext cx="28" cy="27"/>
                </a:xfrm>
                <a:custGeom>
                  <a:avLst/>
                  <a:gdLst>
                    <a:gd name="T0" fmla="*/ 368 w 21"/>
                    <a:gd name="T1" fmla="*/ 174 h 21"/>
                    <a:gd name="T2" fmla="*/ 249 w 21"/>
                    <a:gd name="T3" fmla="*/ 261 h 21"/>
                    <a:gd name="T4" fmla="*/ 0 w 21"/>
                    <a:gd name="T5" fmla="*/ 85 h 21"/>
                    <a:gd name="T6" fmla="*/ 116 w 21"/>
                    <a:gd name="T7" fmla="*/ 0 h 21"/>
                    <a:gd name="T8" fmla="*/ 368 w 21"/>
                    <a:gd name="T9" fmla="*/ 17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21" y="14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1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0" name="Freeform 66"/>
                <p:cNvSpPr>
                  <a:spLocks/>
                </p:cNvSpPr>
                <p:nvPr/>
              </p:nvSpPr>
              <p:spPr bwMode="gray">
                <a:xfrm>
                  <a:off x="4905" y="2776"/>
                  <a:ext cx="29" cy="26"/>
                </a:xfrm>
                <a:custGeom>
                  <a:avLst/>
                  <a:gdLst>
                    <a:gd name="T0" fmla="*/ 526 w 21"/>
                    <a:gd name="T1" fmla="*/ 270 h 19"/>
                    <a:gd name="T2" fmla="*/ 345 w 21"/>
                    <a:gd name="T3" fmla="*/ 441 h 19"/>
                    <a:gd name="T4" fmla="*/ 0 w 21"/>
                    <a:gd name="T5" fmla="*/ 172 h 19"/>
                    <a:gd name="T6" fmla="*/ 105 w 21"/>
                    <a:gd name="T7" fmla="*/ 0 h 19"/>
                    <a:gd name="T8" fmla="*/ 526 w 21"/>
                    <a:gd name="T9" fmla="*/ 27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21" y="12"/>
                      </a:moveTo>
                      <a:lnTo>
                        <a:pt x="14" y="19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1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1" name="Freeform 67"/>
                <p:cNvSpPr>
                  <a:spLocks/>
                </p:cNvSpPr>
                <p:nvPr/>
              </p:nvSpPr>
              <p:spPr bwMode="gray">
                <a:xfrm>
                  <a:off x="4420" y="3054"/>
                  <a:ext cx="10" cy="27"/>
                </a:xfrm>
                <a:custGeom>
                  <a:avLst/>
                  <a:gdLst>
                    <a:gd name="T0" fmla="*/ 24 w 9"/>
                    <a:gd name="T1" fmla="*/ 476 h 21"/>
                    <a:gd name="T2" fmla="*/ 2 w 9"/>
                    <a:gd name="T3" fmla="*/ 526 h 21"/>
                    <a:gd name="T4" fmla="*/ 0 w 9"/>
                    <a:gd name="T5" fmla="*/ 0 h 21"/>
                    <a:gd name="T6" fmla="*/ 20 w 9"/>
                    <a:gd name="T7" fmla="*/ 0 h 21"/>
                    <a:gd name="T8" fmla="*/ 24 w 9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9" y="19"/>
                      </a:moveTo>
                      <a:lnTo>
                        <a:pt x="2" y="21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9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2" name="Freeform 68"/>
                <p:cNvSpPr>
                  <a:spLocks/>
                </p:cNvSpPr>
                <p:nvPr/>
              </p:nvSpPr>
              <p:spPr bwMode="gray">
                <a:xfrm>
                  <a:off x="4491" y="3045"/>
                  <a:ext cx="15" cy="29"/>
                </a:xfrm>
                <a:custGeom>
                  <a:avLst/>
                  <a:gdLst>
                    <a:gd name="T0" fmla="*/ 123 w 11"/>
                    <a:gd name="T1" fmla="*/ 457 h 21"/>
                    <a:gd name="T2" fmla="*/ 46 w 11"/>
                    <a:gd name="T3" fmla="*/ 526 h 21"/>
                    <a:gd name="T4" fmla="*/ 0 w 11"/>
                    <a:gd name="T5" fmla="*/ 0 h 21"/>
                    <a:gd name="T6" fmla="*/ 97 w 11"/>
                    <a:gd name="T7" fmla="*/ 0 h 21"/>
                    <a:gd name="T8" fmla="*/ 123 w 11"/>
                    <a:gd name="T9" fmla="*/ 45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1"/>
                    <a:gd name="T17" fmla="*/ 11 w 1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1">
                      <a:moveTo>
                        <a:pt x="11" y="18"/>
                      </a:moveTo>
                      <a:lnTo>
                        <a:pt x="4" y="21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11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3" name="Freeform 69"/>
                <p:cNvSpPr>
                  <a:spLocks/>
                </p:cNvSpPr>
                <p:nvPr/>
              </p:nvSpPr>
              <p:spPr bwMode="gray">
                <a:xfrm>
                  <a:off x="4559" y="3024"/>
                  <a:ext cx="20" cy="26"/>
                </a:xfrm>
                <a:custGeom>
                  <a:avLst/>
                  <a:gdLst>
                    <a:gd name="T0" fmla="*/ 268 w 15"/>
                    <a:gd name="T1" fmla="*/ 167 h 21"/>
                    <a:gd name="T2" fmla="*/ 87 w 15"/>
                    <a:gd name="T3" fmla="*/ 181 h 21"/>
                    <a:gd name="T4" fmla="*/ 0 w 15"/>
                    <a:gd name="T5" fmla="*/ 2 h 21"/>
                    <a:gd name="T6" fmla="*/ 151 w 15"/>
                    <a:gd name="T7" fmla="*/ 0 h 21"/>
                    <a:gd name="T8" fmla="*/ 268 w 15"/>
                    <a:gd name="T9" fmla="*/ 16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1"/>
                    <a:gd name="T17" fmla="*/ 15 w 15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1">
                      <a:moveTo>
                        <a:pt x="15" y="19"/>
                      </a:moveTo>
                      <a:lnTo>
                        <a:pt x="5" y="21"/>
                      </a:lnTo>
                      <a:lnTo>
                        <a:pt x="0" y="2"/>
                      </a:lnTo>
                      <a:lnTo>
                        <a:pt x="8" y="0"/>
                      </a:lnTo>
                      <a:lnTo>
                        <a:pt x="1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4" name="Freeform 70"/>
                <p:cNvSpPr>
                  <a:spLocks/>
                </p:cNvSpPr>
                <p:nvPr/>
              </p:nvSpPr>
              <p:spPr bwMode="gray">
                <a:xfrm>
                  <a:off x="4626" y="2996"/>
                  <a:ext cx="23" cy="29"/>
                </a:xfrm>
                <a:custGeom>
                  <a:avLst/>
                  <a:gdLst>
                    <a:gd name="T0" fmla="*/ 349 w 17"/>
                    <a:gd name="T1" fmla="*/ 476 h 21"/>
                    <a:gd name="T2" fmla="*/ 135 w 17"/>
                    <a:gd name="T3" fmla="*/ 526 h 21"/>
                    <a:gd name="T4" fmla="*/ 0 w 17"/>
                    <a:gd name="T5" fmla="*/ 55 h 21"/>
                    <a:gd name="T6" fmla="*/ 135 w 17"/>
                    <a:gd name="T7" fmla="*/ 0 h 21"/>
                    <a:gd name="T8" fmla="*/ 349 w 17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7" y="19"/>
                      </a:moveTo>
                      <a:lnTo>
                        <a:pt x="7" y="21"/>
                      </a:lnTo>
                      <a:lnTo>
                        <a:pt x="0" y="2"/>
                      </a:lnTo>
                      <a:lnTo>
                        <a:pt x="7" y="0"/>
                      </a:lnTo>
                      <a:lnTo>
                        <a:pt x="17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5" name="Freeform 71"/>
                <p:cNvSpPr>
                  <a:spLocks/>
                </p:cNvSpPr>
                <p:nvPr/>
              </p:nvSpPr>
              <p:spPr bwMode="gray">
                <a:xfrm>
                  <a:off x="4058" y="2996"/>
                  <a:ext cx="21" cy="33"/>
                </a:xfrm>
                <a:custGeom>
                  <a:avLst/>
                  <a:gdLst>
                    <a:gd name="T0" fmla="*/ 110 w 16"/>
                    <a:gd name="T1" fmla="*/ 575 h 24"/>
                    <a:gd name="T2" fmla="*/ 0 w 16"/>
                    <a:gd name="T3" fmla="*/ 469 h 24"/>
                    <a:gd name="T4" fmla="*/ 110 w 16"/>
                    <a:gd name="T5" fmla="*/ 0 h 24"/>
                    <a:gd name="T6" fmla="*/ 248 w 16"/>
                    <a:gd name="T7" fmla="*/ 131 h 24"/>
                    <a:gd name="T8" fmla="*/ 110 w 16"/>
                    <a:gd name="T9" fmla="*/ 575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7" y="24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6" y="5"/>
                      </a:lnTo>
                      <a:lnTo>
                        <a:pt x="7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6" name="Freeform 72"/>
                <p:cNvSpPr>
                  <a:spLocks/>
                </p:cNvSpPr>
                <p:nvPr/>
              </p:nvSpPr>
              <p:spPr bwMode="gray">
                <a:xfrm>
                  <a:off x="4124" y="3024"/>
                  <a:ext cx="24" cy="26"/>
                </a:xfrm>
                <a:custGeom>
                  <a:avLst/>
                  <a:gdLst>
                    <a:gd name="T0" fmla="*/ 315 w 17"/>
                    <a:gd name="T1" fmla="*/ 181 h 21"/>
                    <a:gd name="T2" fmla="*/ 0 w 17"/>
                    <a:gd name="T3" fmla="*/ 167 h 21"/>
                    <a:gd name="T4" fmla="*/ 223 w 17"/>
                    <a:gd name="T5" fmla="*/ 0 h 21"/>
                    <a:gd name="T6" fmla="*/ 541 w 17"/>
                    <a:gd name="T7" fmla="*/ 2 h 21"/>
                    <a:gd name="T8" fmla="*/ 315 w 17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0" y="21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7" y="2"/>
                      </a:lnTo>
                      <a:lnTo>
                        <a:pt x="1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7" name="Freeform 73"/>
                <p:cNvSpPr>
                  <a:spLocks/>
                </p:cNvSpPr>
                <p:nvPr/>
              </p:nvSpPr>
              <p:spPr bwMode="gray">
                <a:xfrm>
                  <a:off x="4198" y="3045"/>
                  <a:ext cx="20" cy="29"/>
                </a:xfrm>
                <a:custGeom>
                  <a:avLst/>
                  <a:gdLst>
                    <a:gd name="T0" fmla="*/ 333 w 14"/>
                    <a:gd name="T1" fmla="*/ 526 h 21"/>
                    <a:gd name="T2" fmla="*/ 0 w 14"/>
                    <a:gd name="T3" fmla="*/ 457 h 21"/>
                    <a:gd name="T4" fmla="*/ 163 w 14"/>
                    <a:gd name="T5" fmla="*/ 0 h 21"/>
                    <a:gd name="T6" fmla="*/ 499 w 14"/>
                    <a:gd name="T7" fmla="*/ 0 h 21"/>
                    <a:gd name="T8" fmla="*/ 333 w 14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1"/>
                    <a:gd name="T17" fmla="*/ 14 w 14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1">
                      <a:moveTo>
                        <a:pt x="9" y="21"/>
                      </a:moveTo>
                      <a:lnTo>
                        <a:pt x="0" y="18"/>
                      </a:lnTo>
                      <a:lnTo>
                        <a:pt x="4" y="0"/>
                      </a:lnTo>
                      <a:lnTo>
                        <a:pt x="14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8" name="Freeform 74"/>
                <p:cNvSpPr>
                  <a:spLocks/>
                </p:cNvSpPr>
                <p:nvPr/>
              </p:nvSpPr>
              <p:spPr bwMode="gray">
                <a:xfrm>
                  <a:off x="4272" y="3054"/>
                  <a:ext cx="17" cy="27"/>
                </a:xfrm>
                <a:custGeom>
                  <a:avLst/>
                  <a:gdLst>
                    <a:gd name="T0" fmla="*/ 299 w 12"/>
                    <a:gd name="T1" fmla="*/ 526 h 21"/>
                    <a:gd name="T2" fmla="*/ 0 w 12"/>
                    <a:gd name="T3" fmla="*/ 476 h 21"/>
                    <a:gd name="T4" fmla="*/ 74 w 12"/>
                    <a:gd name="T5" fmla="*/ 0 h 21"/>
                    <a:gd name="T6" fmla="*/ 387 w 12"/>
                    <a:gd name="T7" fmla="*/ 0 h 21"/>
                    <a:gd name="T8" fmla="*/ 299 w 12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9" y="21"/>
                      </a:moveTo>
                      <a:lnTo>
                        <a:pt x="0" y="19"/>
                      </a:lnTo>
                      <a:lnTo>
                        <a:pt x="2" y="0"/>
                      </a:lnTo>
                      <a:lnTo>
                        <a:pt x="12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9" name="Freeform 75"/>
                <p:cNvSpPr>
                  <a:spLocks/>
                </p:cNvSpPr>
                <p:nvPr/>
              </p:nvSpPr>
              <p:spPr bwMode="gray">
                <a:xfrm>
                  <a:off x="3772" y="2773"/>
                  <a:ext cx="31" cy="26"/>
                </a:xfrm>
                <a:custGeom>
                  <a:avLst/>
                  <a:gdLst>
                    <a:gd name="T0" fmla="*/ 154 w 22"/>
                    <a:gd name="T1" fmla="*/ 296 h 19"/>
                    <a:gd name="T2" fmla="*/ 0 w 22"/>
                    <a:gd name="T3" fmla="*/ 192 h 19"/>
                    <a:gd name="T4" fmla="*/ 533 w 22"/>
                    <a:gd name="T5" fmla="*/ 0 h 19"/>
                    <a:gd name="T6" fmla="*/ 683 w 22"/>
                    <a:gd name="T7" fmla="*/ 111 h 19"/>
                    <a:gd name="T8" fmla="*/ 154 w 22"/>
                    <a:gd name="T9" fmla="*/ 296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5" y="19"/>
                      </a:moveTo>
                      <a:lnTo>
                        <a:pt x="0" y="12"/>
                      </a:lnTo>
                      <a:lnTo>
                        <a:pt x="17" y="0"/>
                      </a:lnTo>
                      <a:lnTo>
                        <a:pt x="22" y="7"/>
                      </a:lnTo>
                      <a:lnTo>
                        <a:pt x="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0" name="Freeform 76"/>
                <p:cNvSpPr>
                  <a:spLocks/>
                </p:cNvSpPr>
                <p:nvPr/>
              </p:nvSpPr>
              <p:spPr bwMode="gray">
                <a:xfrm>
                  <a:off x="3819" y="2830"/>
                  <a:ext cx="28" cy="27"/>
                </a:xfrm>
                <a:custGeom>
                  <a:avLst/>
                  <a:gdLst>
                    <a:gd name="T0" fmla="*/ 116 w 21"/>
                    <a:gd name="T1" fmla="*/ 261 h 21"/>
                    <a:gd name="T2" fmla="*/ 0 w 21"/>
                    <a:gd name="T3" fmla="*/ 174 h 21"/>
                    <a:gd name="T4" fmla="*/ 276 w 21"/>
                    <a:gd name="T5" fmla="*/ 0 h 21"/>
                    <a:gd name="T6" fmla="*/ 368 w 21"/>
                    <a:gd name="T7" fmla="*/ 85 h 21"/>
                    <a:gd name="T8" fmla="*/ 116 w 21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6" y="0"/>
                      </a:lnTo>
                      <a:lnTo>
                        <a:pt x="21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1" name="Freeform 77"/>
                <p:cNvSpPr>
                  <a:spLocks/>
                </p:cNvSpPr>
                <p:nvPr/>
              </p:nvSpPr>
              <p:spPr bwMode="gray">
                <a:xfrm>
                  <a:off x="3873" y="2881"/>
                  <a:ext cx="26" cy="27"/>
                </a:xfrm>
                <a:custGeom>
                  <a:avLst/>
                  <a:gdLst>
                    <a:gd name="T0" fmla="*/ 172 w 19"/>
                    <a:gd name="T1" fmla="*/ 261 h 21"/>
                    <a:gd name="T2" fmla="*/ 0 w 19"/>
                    <a:gd name="T3" fmla="*/ 174 h 21"/>
                    <a:gd name="T4" fmla="*/ 322 w 19"/>
                    <a:gd name="T5" fmla="*/ 0 h 21"/>
                    <a:gd name="T6" fmla="*/ 441 w 19"/>
                    <a:gd name="T7" fmla="*/ 85 h 21"/>
                    <a:gd name="T8" fmla="*/ 172 w 19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4" y="0"/>
                      </a:lnTo>
                      <a:lnTo>
                        <a:pt x="19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2" name="Freeform 78"/>
                <p:cNvSpPr>
                  <a:spLocks/>
                </p:cNvSpPr>
                <p:nvPr/>
              </p:nvSpPr>
              <p:spPr bwMode="gray">
                <a:xfrm>
                  <a:off x="3929" y="2928"/>
                  <a:ext cx="33" cy="27"/>
                </a:xfrm>
                <a:custGeom>
                  <a:avLst/>
                  <a:gdLst>
                    <a:gd name="T0" fmla="*/ 244 w 21"/>
                    <a:gd name="T1" fmla="*/ 181 h 21"/>
                    <a:gd name="T2" fmla="*/ 0 w 21"/>
                    <a:gd name="T3" fmla="*/ 118 h 21"/>
                    <a:gd name="T4" fmla="*/ 416 w 21"/>
                    <a:gd name="T5" fmla="*/ 0 h 21"/>
                    <a:gd name="T6" fmla="*/ 737 w 21"/>
                    <a:gd name="T7" fmla="*/ 40 h 21"/>
                    <a:gd name="T8" fmla="*/ 244 w 21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2" y="0"/>
                      </a:lnTo>
                      <a:lnTo>
                        <a:pt x="21" y="5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3" name="Freeform 79"/>
                <p:cNvSpPr>
                  <a:spLocks/>
                </p:cNvSpPr>
                <p:nvPr/>
              </p:nvSpPr>
              <p:spPr bwMode="gray">
                <a:xfrm>
                  <a:off x="3646" y="2446"/>
                  <a:ext cx="27" cy="13"/>
                </a:xfrm>
                <a:custGeom>
                  <a:avLst/>
                  <a:gdLst>
                    <a:gd name="T0" fmla="*/ 0 w 21"/>
                    <a:gd name="T1" fmla="*/ 352 h 9"/>
                    <a:gd name="T2" fmla="*/ 0 w 21"/>
                    <a:gd name="T3" fmla="*/ 81 h 9"/>
                    <a:gd name="T4" fmla="*/ 231 w 21"/>
                    <a:gd name="T5" fmla="*/ 0 h 9"/>
                    <a:gd name="T6" fmla="*/ 261 w 21"/>
                    <a:gd name="T7" fmla="*/ 264 h 9"/>
                    <a:gd name="T8" fmla="*/ 0 w 21"/>
                    <a:gd name="T9" fmla="*/ 352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0" y="9"/>
                      </a:moveTo>
                      <a:lnTo>
                        <a:pt x="0" y="2"/>
                      </a:lnTo>
                      <a:lnTo>
                        <a:pt x="19" y="0"/>
                      </a:lnTo>
                      <a:lnTo>
                        <a:pt x="21" y="7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4" name="Freeform 80"/>
                <p:cNvSpPr>
                  <a:spLocks/>
                </p:cNvSpPr>
                <p:nvPr/>
              </p:nvSpPr>
              <p:spPr bwMode="gray">
                <a:xfrm>
                  <a:off x="3655" y="2515"/>
                  <a:ext cx="29" cy="17"/>
                </a:xfrm>
                <a:custGeom>
                  <a:avLst/>
                  <a:gdLst>
                    <a:gd name="T0" fmla="*/ 55 w 21"/>
                    <a:gd name="T1" fmla="*/ 387 h 12"/>
                    <a:gd name="T2" fmla="*/ 0 w 21"/>
                    <a:gd name="T3" fmla="*/ 163 h 12"/>
                    <a:gd name="T4" fmla="*/ 476 w 21"/>
                    <a:gd name="T5" fmla="*/ 0 h 12"/>
                    <a:gd name="T6" fmla="*/ 526 w 21"/>
                    <a:gd name="T7" fmla="*/ 299 h 12"/>
                    <a:gd name="T8" fmla="*/ 55 w 21"/>
                    <a:gd name="T9" fmla="*/ 387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" y="12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1" y="9"/>
                      </a:lnTo>
                      <a:lnTo>
                        <a:pt x="2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5" name="Freeform 81"/>
                <p:cNvSpPr>
                  <a:spLocks/>
                </p:cNvSpPr>
                <p:nvPr/>
              </p:nvSpPr>
              <p:spPr bwMode="gray">
                <a:xfrm>
                  <a:off x="3673" y="2585"/>
                  <a:ext cx="31" cy="20"/>
                </a:xfrm>
                <a:custGeom>
                  <a:avLst/>
                  <a:gdLst>
                    <a:gd name="T0" fmla="*/ 89 w 22"/>
                    <a:gd name="T1" fmla="*/ 499 h 14"/>
                    <a:gd name="T2" fmla="*/ 0 w 22"/>
                    <a:gd name="T3" fmla="*/ 171 h 14"/>
                    <a:gd name="T4" fmla="*/ 596 w 22"/>
                    <a:gd name="T5" fmla="*/ 0 h 14"/>
                    <a:gd name="T6" fmla="*/ 683 w 22"/>
                    <a:gd name="T7" fmla="*/ 244 h 14"/>
                    <a:gd name="T8" fmla="*/ 89 w 22"/>
                    <a:gd name="T9" fmla="*/ 49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3" y="14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2" y="7"/>
                      </a:lnTo>
                      <a:lnTo>
                        <a:pt x="3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6" name="Freeform 82"/>
                <p:cNvSpPr>
                  <a:spLocks/>
                </p:cNvSpPr>
                <p:nvPr/>
              </p:nvSpPr>
              <p:spPr bwMode="gray">
                <a:xfrm>
                  <a:off x="3700" y="2652"/>
                  <a:ext cx="33" cy="21"/>
                </a:xfrm>
                <a:custGeom>
                  <a:avLst/>
                  <a:gdLst>
                    <a:gd name="T0" fmla="*/ 131 w 24"/>
                    <a:gd name="T1" fmla="*/ 149 h 16"/>
                    <a:gd name="T2" fmla="*/ 0 w 24"/>
                    <a:gd name="T3" fmla="*/ 62 h 16"/>
                    <a:gd name="T4" fmla="*/ 469 w 24"/>
                    <a:gd name="T5" fmla="*/ 0 h 16"/>
                    <a:gd name="T6" fmla="*/ 575 w 24"/>
                    <a:gd name="T7" fmla="*/ 62 h 16"/>
                    <a:gd name="T8" fmla="*/ 131 w 24"/>
                    <a:gd name="T9" fmla="*/ 149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"/>
                    <a:gd name="T17" fmla="*/ 24 w 24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">
                      <a:moveTo>
                        <a:pt x="5" y="16"/>
                      </a:moveTo>
                      <a:lnTo>
                        <a:pt x="0" y="7"/>
                      </a:lnTo>
                      <a:lnTo>
                        <a:pt x="19" y="0"/>
                      </a:lnTo>
                      <a:lnTo>
                        <a:pt x="24" y="7"/>
                      </a:lnTo>
                      <a:lnTo>
                        <a:pt x="5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7" name="Freeform 83"/>
                <p:cNvSpPr>
                  <a:spLocks/>
                </p:cNvSpPr>
                <p:nvPr/>
              </p:nvSpPr>
              <p:spPr bwMode="gray">
                <a:xfrm>
                  <a:off x="3700" y="2089"/>
                  <a:ext cx="28" cy="22"/>
                </a:xfrm>
                <a:custGeom>
                  <a:avLst/>
                  <a:gdLst>
                    <a:gd name="T0" fmla="*/ 0 w 21"/>
                    <a:gd name="T1" fmla="*/ 97 h 17"/>
                    <a:gd name="T2" fmla="*/ 49 w 21"/>
                    <a:gd name="T3" fmla="*/ 0 h 17"/>
                    <a:gd name="T4" fmla="*/ 368 w 21"/>
                    <a:gd name="T5" fmla="*/ 97 h 17"/>
                    <a:gd name="T6" fmla="*/ 332 w 21"/>
                    <a:gd name="T7" fmla="*/ 221 h 17"/>
                    <a:gd name="T8" fmla="*/ 0 w 21"/>
                    <a:gd name="T9" fmla="*/ 97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0" y="7"/>
                      </a:moveTo>
                      <a:lnTo>
                        <a:pt x="3" y="0"/>
                      </a:lnTo>
                      <a:lnTo>
                        <a:pt x="21" y="7"/>
                      </a:lnTo>
                      <a:lnTo>
                        <a:pt x="19" y="1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8" name="Freeform 84"/>
                <p:cNvSpPr>
                  <a:spLocks/>
                </p:cNvSpPr>
                <p:nvPr/>
              </p:nvSpPr>
              <p:spPr bwMode="gray">
                <a:xfrm>
                  <a:off x="3673" y="2156"/>
                  <a:ext cx="31" cy="21"/>
                </a:xfrm>
                <a:custGeom>
                  <a:avLst/>
                  <a:gdLst>
                    <a:gd name="T0" fmla="*/ 0 w 22"/>
                    <a:gd name="T1" fmla="*/ 144 h 16"/>
                    <a:gd name="T2" fmla="*/ 89 w 22"/>
                    <a:gd name="T3" fmla="*/ 0 h 16"/>
                    <a:gd name="T4" fmla="*/ 683 w 22"/>
                    <a:gd name="T5" fmla="*/ 110 h 16"/>
                    <a:gd name="T6" fmla="*/ 596 w 22"/>
                    <a:gd name="T7" fmla="*/ 248 h 16"/>
                    <a:gd name="T8" fmla="*/ 0 w 22"/>
                    <a:gd name="T9" fmla="*/ 144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6"/>
                    <a:gd name="T17" fmla="*/ 22 w 22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6">
                      <a:moveTo>
                        <a:pt x="0" y="9"/>
                      </a:moveTo>
                      <a:lnTo>
                        <a:pt x="3" y="0"/>
                      </a:lnTo>
                      <a:lnTo>
                        <a:pt x="22" y="7"/>
                      </a:lnTo>
                      <a:lnTo>
                        <a:pt x="19" y="16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9" name="Freeform 85"/>
                <p:cNvSpPr>
                  <a:spLocks/>
                </p:cNvSpPr>
                <p:nvPr/>
              </p:nvSpPr>
              <p:spPr bwMode="gray">
                <a:xfrm>
                  <a:off x="3655" y="2228"/>
                  <a:ext cx="29" cy="18"/>
                </a:xfrm>
                <a:custGeom>
                  <a:avLst/>
                  <a:gdLst>
                    <a:gd name="T0" fmla="*/ 0 w 21"/>
                    <a:gd name="T1" fmla="*/ 109 h 14"/>
                    <a:gd name="T2" fmla="*/ 55 w 21"/>
                    <a:gd name="T3" fmla="*/ 0 h 14"/>
                    <a:gd name="T4" fmla="*/ 526 w 21"/>
                    <a:gd name="T5" fmla="*/ 59 h 14"/>
                    <a:gd name="T6" fmla="*/ 476 w 21"/>
                    <a:gd name="T7" fmla="*/ 174 h 14"/>
                    <a:gd name="T8" fmla="*/ 0 w 21"/>
                    <a:gd name="T9" fmla="*/ 10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4"/>
                    <a:gd name="T17" fmla="*/ 21 w 21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4">
                      <a:moveTo>
                        <a:pt x="0" y="9"/>
                      </a:moveTo>
                      <a:lnTo>
                        <a:pt x="2" y="0"/>
                      </a:lnTo>
                      <a:lnTo>
                        <a:pt x="21" y="5"/>
                      </a:lnTo>
                      <a:lnTo>
                        <a:pt x="19" y="14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0" name="Freeform 86"/>
                <p:cNvSpPr>
                  <a:spLocks/>
                </p:cNvSpPr>
                <p:nvPr/>
              </p:nvSpPr>
              <p:spPr bwMode="gray">
                <a:xfrm>
                  <a:off x="3646" y="2300"/>
                  <a:ext cx="27" cy="15"/>
                </a:xfrm>
                <a:custGeom>
                  <a:avLst/>
                  <a:gdLst>
                    <a:gd name="T0" fmla="*/ 0 w 21"/>
                    <a:gd name="T1" fmla="*/ 172 h 12"/>
                    <a:gd name="T2" fmla="*/ 0 w 21"/>
                    <a:gd name="T3" fmla="*/ 0 h 12"/>
                    <a:gd name="T4" fmla="*/ 261 w 21"/>
                    <a:gd name="T5" fmla="*/ 49 h 12"/>
                    <a:gd name="T6" fmla="*/ 231 w 21"/>
                    <a:gd name="T7" fmla="*/ 207 h 12"/>
                    <a:gd name="T8" fmla="*/ 0 w 21"/>
                    <a:gd name="T9" fmla="*/ 17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21" y="3"/>
                      </a:lnTo>
                      <a:lnTo>
                        <a:pt x="19" y="12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1" name="Freeform 87"/>
                <p:cNvSpPr>
                  <a:spLocks/>
                </p:cNvSpPr>
                <p:nvPr/>
              </p:nvSpPr>
              <p:spPr bwMode="gray">
                <a:xfrm>
                  <a:off x="3929" y="1808"/>
                  <a:ext cx="27" cy="27"/>
                </a:xfrm>
                <a:custGeom>
                  <a:avLst/>
                  <a:gdLst>
                    <a:gd name="T0" fmla="*/ 0 w 19"/>
                    <a:gd name="T1" fmla="*/ 46 h 21"/>
                    <a:gd name="T2" fmla="*/ 172 w 19"/>
                    <a:gd name="T3" fmla="*/ 0 h 21"/>
                    <a:gd name="T4" fmla="*/ 441 w 19"/>
                    <a:gd name="T5" fmla="*/ 203 h 21"/>
                    <a:gd name="T6" fmla="*/ 270 w 19"/>
                    <a:gd name="T7" fmla="*/ 261 h 21"/>
                    <a:gd name="T8" fmla="*/ 0 w 19"/>
                    <a:gd name="T9" fmla="*/ 4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2" y="21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2" name="Freeform 88"/>
                <p:cNvSpPr>
                  <a:spLocks/>
                </p:cNvSpPr>
                <p:nvPr/>
              </p:nvSpPr>
              <p:spPr bwMode="gray">
                <a:xfrm>
                  <a:off x="3873" y="1850"/>
                  <a:ext cx="26" cy="30"/>
                </a:xfrm>
                <a:custGeom>
                  <a:avLst/>
                  <a:gdLst>
                    <a:gd name="T0" fmla="*/ 0 w 19"/>
                    <a:gd name="T1" fmla="*/ 244 h 21"/>
                    <a:gd name="T2" fmla="*/ 172 w 19"/>
                    <a:gd name="T3" fmla="*/ 0 h 21"/>
                    <a:gd name="T4" fmla="*/ 441 w 19"/>
                    <a:gd name="T5" fmla="*/ 571 h 21"/>
                    <a:gd name="T6" fmla="*/ 322 w 19"/>
                    <a:gd name="T7" fmla="*/ 737 h 21"/>
                    <a:gd name="T8" fmla="*/ 0 w 19"/>
                    <a:gd name="T9" fmla="*/ 24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7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4" y="21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3" name="Freeform 89"/>
                <p:cNvSpPr>
                  <a:spLocks/>
                </p:cNvSpPr>
                <p:nvPr/>
              </p:nvSpPr>
              <p:spPr bwMode="gray">
                <a:xfrm>
                  <a:off x="3821" y="1905"/>
                  <a:ext cx="27" cy="27"/>
                </a:xfrm>
                <a:custGeom>
                  <a:avLst/>
                  <a:gdLst>
                    <a:gd name="T0" fmla="*/ 0 w 19"/>
                    <a:gd name="T1" fmla="*/ 172 h 19"/>
                    <a:gd name="T2" fmla="*/ 126 w 19"/>
                    <a:gd name="T3" fmla="*/ 0 h 19"/>
                    <a:gd name="T4" fmla="*/ 441 w 19"/>
                    <a:gd name="T5" fmla="*/ 322 h 19"/>
                    <a:gd name="T6" fmla="*/ 322 w 19"/>
                    <a:gd name="T7" fmla="*/ 441 h 19"/>
                    <a:gd name="T8" fmla="*/ 0 w 19"/>
                    <a:gd name="T9" fmla="*/ 172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19"/>
                    <a:gd name="T17" fmla="*/ 19 w 19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19">
                      <a:moveTo>
                        <a:pt x="0" y="7"/>
                      </a:moveTo>
                      <a:lnTo>
                        <a:pt x="5" y="0"/>
                      </a:lnTo>
                      <a:lnTo>
                        <a:pt x="19" y="14"/>
                      </a:lnTo>
                      <a:lnTo>
                        <a:pt x="14" y="1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4" name="Freeform 90"/>
                <p:cNvSpPr>
                  <a:spLocks/>
                </p:cNvSpPr>
                <p:nvPr/>
              </p:nvSpPr>
              <p:spPr bwMode="gray">
                <a:xfrm>
                  <a:off x="3772" y="1961"/>
                  <a:ext cx="31" cy="27"/>
                </a:xfrm>
                <a:custGeom>
                  <a:avLst/>
                  <a:gdLst>
                    <a:gd name="T0" fmla="*/ 0 w 22"/>
                    <a:gd name="T1" fmla="*/ 125 h 19"/>
                    <a:gd name="T2" fmla="*/ 154 w 22"/>
                    <a:gd name="T3" fmla="*/ 0 h 19"/>
                    <a:gd name="T4" fmla="*/ 683 w 22"/>
                    <a:gd name="T5" fmla="*/ 192 h 19"/>
                    <a:gd name="T6" fmla="*/ 533 w 22"/>
                    <a:gd name="T7" fmla="*/ 296 h 19"/>
                    <a:gd name="T8" fmla="*/ 0 w 22"/>
                    <a:gd name="T9" fmla="*/ 125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0" y="8"/>
                      </a:moveTo>
                      <a:lnTo>
                        <a:pt x="5" y="0"/>
                      </a:lnTo>
                      <a:lnTo>
                        <a:pt x="22" y="12"/>
                      </a:lnTo>
                      <a:lnTo>
                        <a:pt x="17" y="19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5" name="Freeform 91"/>
                <p:cNvSpPr>
                  <a:spLocks/>
                </p:cNvSpPr>
                <p:nvPr/>
              </p:nvSpPr>
              <p:spPr bwMode="gray">
                <a:xfrm>
                  <a:off x="4272" y="1680"/>
                  <a:ext cx="17" cy="29"/>
                </a:xfrm>
                <a:custGeom>
                  <a:avLst/>
                  <a:gdLst>
                    <a:gd name="T0" fmla="*/ 0 w 12"/>
                    <a:gd name="T1" fmla="*/ 0 h 21"/>
                    <a:gd name="T2" fmla="*/ 299 w 12"/>
                    <a:gd name="T3" fmla="*/ 0 h 21"/>
                    <a:gd name="T4" fmla="*/ 387 w 12"/>
                    <a:gd name="T5" fmla="*/ 476 h 21"/>
                    <a:gd name="T6" fmla="*/ 74 w 12"/>
                    <a:gd name="T7" fmla="*/ 526 h 21"/>
                    <a:gd name="T8" fmla="*/ 0 w 1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2" y="19"/>
                      </a:lnTo>
                      <a:lnTo>
                        <a:pt x="2" y="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6" name="Freeform 92"/>
                <p:cNvSpPr>
                  <a:spLocks/>
                </p:cNvSpPr>
                <p:nvPr/>
              </p:nvSpPr>
              <p:spPr bwMode="gray">
                <a:xfrm>
                  <a:off x="4198" y="1689"/>
                  <a:ext cx="16" cy="31"/>
                </a:xfrm>
                <a:custGeom>
                  <a:avLst/>
                  <a:gdLst>
                    <a:gd name="T0" fmla="*/ 0 w 11"/>
                    <a:gd name="T1" fmla="*/ 89 h 22"/>
                    <a:gd name="T2" fmla="*/ 391 w 11"/>
                    <a:gd name="T3" fmla="*/ 0 h 22"/>
                    <a:gd name="T4" fmla="*/ 455 w 11"/>
                    <a:gd name="T5" fmla="*/ 596 h 22"/>
                    <a:gd name="T6" fmla="*/ 185 w 11"/>
                    <a:gd name="T7" fmla="*/ 683 h 22"/>
                    <a:gd name="T8" fmla="*/ 0 w 11"/>
                    <a:gd name="T9" fmla="*/ 89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0" y="3"/>
                      </a:moveTo>
                      <a:lnTo>
                        <a:pt x="9" y="0"/>
                      </a:lnTo>
                      <a:lnTo>
                        <a:pt x="11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7" name="Freeform 93"/>
                <p:cNvSpPr>
                  <a:spLocks/>
                </p:cNvSpPr>
                <p:nvPr/>
              </p:nvSpPr>
              <p:spPr bwMode="gray">
                <a:xfrm>
                  <a:off x="4128" y="1709"/>
                  <a:ext cx="20" cy="28"/>
                </a:xfrm>
                <a:custGeom>
                  <a:avLst/>
                  <a:gdLst>
                    <a:gd name="T0" fmla="*/ 0 w 14"/>
                    <a:gd name="T1" fmla="*/ 36 h 22"/>
                    <a:gd name="T2" fmla="*/ 244 w 14"/>
                    <a:gd name="T3" fmla="*/ 0 h 22"/>
                    <a:gd name="T4" fmla="*/ 499 w 14"/>
                    <a:gd name="T5" fmla="*/ 213 h 22"/>
                    <a:gd name="T6" fmla="*/ 163 w 14"/>
                    <a:gd name="T7" fmla="*/ 249 h 22"/>
                    <a:gd name="T8" fmla="*/ 0 w 14"/>
                    <a:gd name="T9" fmla="*/ 36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2"/>
                    <a:gd name="T17" fmla="*/ 14 w 14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2">
                      <a:moveTo>
                        <a:pt x="0" y="3"/>
                      </a:moveTo>
                      <a:lnTo>
                        <a:pt x="7" y="0"/>
                      </a:lnTo>
                      <a:lnTo>
                        <a:pt x="14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8" name="Freeform 94"/>
                <p:cNvSpPr>
                  <a:spLocks/>
                </p:cNvSpPr>
                <p:nvPr/>
              </p:nvSpPr>
              <p:spPr bwMode="gray">
                <a:xfrm>
                  <a:off x="4058" y="1733"/>
                  <a:ext cx="21" cy="33"/>
                </a:xfrm>
                <a:custGeom>
                  <a:avLst/>
                  <a:gdLst>
                    <a:gd name="T0" fmla="*/ 0 w 16"/>
                    <a:gd name="T1" fmla="*/ 131 h 24"/>
                    <a:gd name="T2" fmla="*/ 110 w 16"/>
                    <a:gd name="T3" fmla="*/ 0 h 24"/>
                    <a:gd name="T4" fmla="*/ 248 w 16"/>
                    <a:gd name="T5" fmla="*/ 469 h 24"/>
                    <a:gd name="T6" fmla="*/ 110 w 16"/>
                    <a:gd name="T7" fmla="*/ 575 h 24"/>
                    <a:gd name="T8" fmla="*/ 0 w 16"/>
                    <a:gd name="T9" fmla="*/ 131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0" y="5"/>
                      </a:moveTo>
                      <a:lnTo>
                        <a:pt x="7" y="0"/>
                      </a:lnTo>
                      <a:lnTo>
                        <a:pt x="16" y="19"/>
                      </a:lnTo>
                      <a:lnTo>
                        <a:pt x="7" y="24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26" name="Group 95"/>
              <p:cNvGrpSpPr>
                <a:grpSpLocks/>
              </p:cNvGrpSpPr>
              <p:nvPr/>
            </p:nvGrpSpPr>
            <p:grpSpPr bwMode="auto">
              <a:xfrm>
                <a:off x="3682" y="1716"/>
                <a:ext cx="1349" cy="1313"/>
                <a:chOff x="3682" y="1716"/>
                <a:chExt cx="1349" cy="1313"/>
              </a:xfrm>
            </p:grpSpPr>
            <p:sp>
              <p:nvSpPr>
                <p:cNvPr id="127" name="Text Box 96"/>
                <p:cNvSpPr txBox="1">
                  <a:spLocks noChangeArrowheads="1"/>
                </p:cNvSpPr>
                <p:nvPr/>
              </p:nvSpPr>
              <p:spPr bwMode="gray">
                <a:xfrm>
                  <a:off x="4278" y="287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6</a:t>
                  </a:r>
                </a:p>
              </p:txBody>
            </p:sp>
            <p:sp>
              <p:nvSpPr>
                <p:cNvPr id="128" name="Text Box 97"/>
                <p:cNvSpPr txBox="1">
                  <a:spLocks noChangeArrowheads="1"/>
                </p:cNvSpPr>
                <p:nvPr/>
              </p:nvSpPr>
              <p:spPr bwMode="gray">
                <a:xfrm>
                  <a:off x="3978" y="279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7</a:t>
                  </a:r>
                </a:p>
              </p:txBody>
            </p:sp>
            <p:sp>
              <p:nvSpPr>
                <p:cNvPr id="129" name="Text Box 98"/>
                <p:cNvSpPr txBox="1">
                  <a:spLocks noChangeArrowheads="1"/>
                </p:cNvSpPr>
                <p:nvPr/>
              </p:nvSpPr>
              <p:spPr bwMode="gray">
                <a:xfrm>
                  <a:off x="3767" y="2575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8</a:t>
                  </a:r>
                </a:p>
              </p:txBody>
            </p:sp>
            <p:sp>
              <p:nvSpPr>
                <p:cNvPr id="130" name="Text Box 99"/>
                <p:cNvSpPr txBox="1">
                  <a:spLocks noChangeArrowheads="1"/>
                </p:cNvSpPr>
                <p:nvPr/>
              </p:nvSpPr>
              <p:spPr bwMode="gray">
                <a:xfrm>
                  <a:off x="4251" y="1716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12</a:t>
                  </a:r>
                </a:p>
              </p:txBody>
            </p:sp>
            <p:sp>
              <p:nvSpPr>
                <p:cNvPr id="131" name="Text Box 100"/>
                <p:cNvSpPr txBox="1">
                  <a:spLocks noChangeArrowheads="1"/>
                </p:cNvSpPr>
                <p:nvPr/>
              </p:nvSpPr>
              <p:spPr bwMode="gray">
                <a:xfrm>
                  <a:off x="4569" y="179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</a:t>
                  </a:r>
                </a:p>
              </p:txBody>
            </p:sp>
            <p:sp>
              <p:nvSpPr>
                <p:cNvPr id="132" name="Text Box 101"/>
                <p:cNvSpPr txBox="1">
                  <a:spLocks noChangeArrowheads="1"/>
                </p:cNvSpPr>
                <p:nvPr/>
              </p:nvSpPr>
              <p:spPr bwMode="gray">
                <a:xfrm>
                  <a:off x="4785" y="2006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2</a:t>
                  </a:r>
                </a:p>
              </p:txBody>
            </p:sp>
            <p:sp>
              <p:nvSpPr>
                <p:cNvPr id="133" name="Text Box 102"/>
                <p:cNvSpPr txBox="1">
                  <a:spLocks noChangeArrowheads="1"/>
                </p:cNvSpPr>
                <p:nvPr/>
              </p:nvSpPr>
              <p:spPr bwMode="gray">
                <a:xfrm>
                  <a:off x="4862" y="2297"/>
                  <a:ext cx="169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3</a:t>
                  </a:r>
                </a:p>
              </p:txBody>
            </p:sp>
            <p:sp>
              <p:nvSpPr>
                <p:cNvPr id="134" name="Text Box 103"/>
                <p:cNvSpPr txBox="1">
                  <a:spLocks noChangeArrowheads="1"/>
                </p:cNvSpPr>
                <p:nvPr/>
              </p:nvSpPr>
              <p:spPr bwMode="gray">
                <a:xfrm>
                  <a:off x="4785" y="2585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4</a:t>
                  </a:r>
                </a:p>
              </p:txBody>
            </p:sp>
            <p:sp>
              <p:nvSpPr>
                <p:cNvPr id="135" name="Text Box 104"/>
                <p:cNvSpPr txBox="1">
                  <a:spLocks noChangeArrowheads="1"/>
                </p:cNvSpPr>
                <p:nvPr/>
              </p:nvSpPr>
              <p:spPr bwMode="gray">
                <a:xfrm>
                  <a:off x="4579" y="2787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5</a:t>
                  </a:r>
                </a:p>
              </p:txBody>
            </p:sp>
            <p:sp>
              <p:nvSpPr>
                <p:cNvPr id="136" name="Text Box 105"/>
                <p:cNvSpPr txBox="1">
                  <a:spLocks noChangeArrowheads="1"/>
                </p:cNvSpPr>
                <p:nvPr/>
              </p:nvSpPr>
              <p:spPr bwMode="gray">
                <a:xfrm>
                  <a:off x="3682" y="2289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9</a:t>
                  </a:r>
                </a:p>
              </p:txBody>
            </p:sp>
            <p:sp>
              <p:nvSpPr>
                <p:cNvPr id="137" name="Text Box 106"/>
                <p:cNvSpPr txBox="1">
                  <a:spLocks noChangeArrowheads="1"/>
                </p:cNvSpPr>
                <p:nvPr/>
              </p:nvSpPr>
              <p:spPr bwMode="gray">
                <a:xfrm>
                  <a:off x="3771" y="2002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10</a:t>
                  </a:r>
                </a:p>
              </p:txBody>
            </p:sp>
            <p:sp>
              <p:nvSpPr>
                <p:cNvPr id="138" name="Text Box 107"/>
                <p:cNvSpPr txBox="1">
                  <a:spLocks noChangeArrowheads="1"/>
                </p:cNvSpPr>
                <p:nvPr/>
              </p:nvSpPr>
              <p:spPr bwMode="gray">
                <a:xfrm>
                  <a:off x="3978" y="1798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11</a:t>
                  </a:r>
                </a:p>
              </p:txBody>
            </p:sp>
          </p:grpSp>
        </p:grpSp>
        <p:grpSp>
          <p:nvGrpSpPr>
            <p:cNvPr id="116" name="Gruppieren 128"/>
            <p:cNvGrpSpPr>
              <a:grpSpLocks/>
            </p:cNvGrpSpPr>
            <p:nvPr/>
          </p:nvGrpSpPr>
          <p:grpSpPr bwMode="auto">
            <a:xfrm>
              <a:off x="4373563" y="3170858"/>
              <a:ext cx="168275" cy="1673225"/>
              <a:chOff x="2776538" y="2833688"/>
              <a:chExt cx="133350" cy="1317625"/>
            </a:xfrm>
          </p:grpSpPr>
          <p:sp>
            <p:nvSpPr>
              <p:cNvPr id="123" name="Rectangle 108"/>
              <p:cNvSpPr>
                <a:spLocks noChangeAspect="1" noChangeArrowheads="1"/>
              </p:cNvSpPr>
              <p:nvPr/>
            </p:nvSpPr>
            <p:spPr bwMode="gray">
              <a:xfrm>
                <a:off x="2776854" y="2834062"/>
                <a:ext cx="133350" cy="1316653"/>
              </a:xfrm>
              <a:prstGeom prst="rect">
                <a:avLst/>
              </a:prstGeom>
              <a:solidFill>
                <a:srgbClr val="DDDDDD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4" name="Rectangle 109"/>
              <p:cNvSpPr>
                <a:spLocks noChangeAspect="1" noChangeArrowheads="1"/>
              </p:cNvSpPr>
              <p:nvPr/>
            </p:nvSpPr>
            <p:spPr bwMode="gray">
              <a:xfrm flipH="1">
                <a:off x="2813336" y="2895331"/>
                <a:ext cx="49063" cy="605185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17" name="Group 110"/>
            <p:cNvGrpSpPr>
              <a:grpSpLocks/>
            </p:cNvGrpSpPr>
            <p:nvPr/>
          </p:nvGrpSpPr>
          <p:grpSpPr bwMode="auto">
            <a:xfrm rot="5400000">
              <a:off x="4387056" y="2836688"/>
              <a:ext cx="139700" cy="2341564"/>
              <a:chOff x="3635" y="14"/>
              <a:chExt cx="76" cy="1262"/>
            </a:xfrm>
          </p:grpSpPr>
          <p:sp>
            <p:nvSpPr>
              <p:cNvPr id="118" name="Rectangle 111"/>
              <p:cNvSpPr>
                <a:spLocks noChangeArrowheads="1"/>
              </p:cNvSpPr>
              <p:nvPr/>
            </p:nvSpPr>
            <p:spPr bwMode="gray">
              <a:xfrm>
                <a:off x="3635" y="14"/>
                <a:ext cx="76" cy="1262"/>
              </a:xfrm>
              <a:prstGeom prst="rect">
                <a:avLst/>
              </a:prstGeom>
              <a:solidFill>
                <a:srgbClr val="DDDDDD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9" name="Rectangle 112"/>
              <p:cNvSpPr>
                <a:spLocks noChangeArrowheads="1"/>
              </p:cNvSpPr>
              <p:nvPr/>
            </p:nvSpPr>
            <p:spPr bwMode="gray">
              <a:xfrm flipH="1">
                <a:off x="3660" y="91"/>
                <a:ext cx="29" cy="56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0" name="Oval 113"/>
              <p:cNvSpPr>
                <a:spLocks noChangeArrowheads="1"/>
              </p:cNvSpPr>
              <p:nvPr/>
            </p:nvSpPr>
            <p:spPr bwMode="gray">
              <a:xfrm>
                <a:off x="3635" y="603"/>
                <a:ext cx="76" cy="7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1" name="Oval 114"/>
              <p:cNvSpPr>
                <a:spLocks noChangeArrowheads="1"/>
              </p:cNvSpPr>
              <p:nvPr/>
            </p:nvSpPr>
            <p:spPr bwMode="gray">
              <a:xfrm>
                <a:off x="3650" y="622"/>
                <a:ext cx="45" cy="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2" name="Oval 115"/>
              <p:cNvSpPr>
                <a:spLocks noChangeArrowheads="1"/>
              </p:cNvSpPr>
              <p:nvPr/>
            </p:nvSpPr>
            <p:spPr bwMode="gray">
              <a:xfrm>
                <a:off x="3666" y="631"/>
                <a:ext cx="19" cy="2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99" name="矩形标注 100"/>
          <p:cNvSpPr>
            <a:spLocks noChangeArrowheads="1"/>
          </p:cNvSpPr>
          <p:nvPr/>
        </p:nvSpPr>
        <p:spPr bwMode="auto">
          <a:xfrm>
            <a:off x="334061" y="3322232"/>
            <a:ext cx="2704487" cy="676060"/>
          </a:xfrm>
          <a:prstGeom prst="wedgeRectCallout">
            <a:avLst>
              <a:gd name="adj1" fmla="val 96116"/>
              <a:gd name="adj2" fmla="val 219440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  <p:sp>
        <p:nvSpPr>
          <p:cNvPr id="200" name="矩形标注 101"/>
          <p:cNvSpPr>
            <a:spLocks noChangeArrowheads="1"/>
          </p:cNvSpPr>
          <p:nvPr/>
        </p:nvSpPr>
        <p:spPr bwMode="auto">
          <a:xfrm>
            <a:off x="7939431" y="6206486"/>
            <a:ext cx="3186573" cy="676060"/>
          </a:xfrm>
          <a:prstGeom prst="wedgeRectCallout">
            <a:avLst>
              <a:gd name="adj1" fmla="val -98532"/>
              <a:gd name="adj2" fmla="val -122833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  <p:sp>
        <p:nvSpPr>
          <p:cNvPr id="201" name="矩形标注 102"/>
          <p:cNvSpPr>
            <a:spLocks noChangeArrowheads="1"/>
          </p:cNvSpPr>
          <p:nvPr/>
        </p:nvSpPr>
        <p:spPr bwMode="auto">
          <a:xfrm>
            <a:off x="8029446" y="1656085"/>
            <a:ext cx="2706488" cy="676060"/>
          </a:xfrm>
          <a:prstGeom prst="wedgeRectCallout">
            <a:avLst>
              <a:gd name="adj1" fmla="val -111139"/>
              <a:gd name="adj2" fmla="val 205806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185299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组合 3"/>
          <p:cNvGrpSpPr>
            <a:grpSpLocks/>
          </p:cNvGrpSpPr>
          <p:nvPr/>
        </p:nvGrpSpPr>
        <p:grpSpPr bwMode="auto">
          <a:xfrm>
            <a:off x="2884520" y="2568167"/>
            <a:ext cx="5649017" cy="4624408"/>
            <a:chOff x="2289574" y="2366301"/>
            <a:chExt cx="4483100" cy="3671075"/>
          </a:xfrm>
        </p:grpSpPr>
        <p:pic>
          <p:nvPicPr>
            <p:cNvPr id="103" name="Picture 2"/>
            <p:cNvPicPr>
              <a:picLocks noChangeAspect="1" noChangeArrowheads="1"/>
            </p:cNvPicPr>
            <p:nvPr/>
          </p:nvPicPr>
          <p:blipFill>
            <a:blip r:embed="rId2">
              <a:lum bright="-6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89574" y="5103926"/>
              <a:ext cx="4483100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" name="椭圆 103"/>
            <p:cNvSpPr/>
            <p:nvPr/>
          </p:nvSpPr>
          <p:spPr>
            <a:xfrm>
              <a:off x="2803924" y="2366301"/>
              <a:ext cx="3279775" cy="3280468"/>
            </a:xfrm>
            <a:prstGeom prst="ellipse">
              <a:avLst/>
            </a:prstGeom>
            <a:gradFill>
              <a:gsLst>
                <a:gs pos="33000">
                  <a:srgbClr val="4D4D4D">
                    <a:lumMod val="60000"/>
                    <a:lumOff val="40000"/>
                  </a:srgbClr>
                </a:gs>
                <a:gs pos="100000">
                  <a:srgbClr val="4D4D4D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>
                <a:lnSpc>
                  <a:spcPct val="120000"/>
                </a:lnSpc>
                <a:spcBef>
                  <a:spcPts val="756"/>
                </a:spcBef>
                <a:spcAft>
                  <a:spcPts val="756"/>
                </a:spcAft>
                <a:defRPr/>
              </a:pPr>
              <a:endParaRPr lang="en-US" sz="3500" ker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05" name="Rectangle 12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Rectangle 13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Rectangle 14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Rectangle 15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Freeform 21"/>
            <p:cNvSpPr>
              <a:spLocks/>
            </p:cNvSpPr>
            <p:nvPr/>
          </p:nvSpPr>
          <p:spPr bwMode="gray">
            <a:xfrm>
              <a:off x="4464449" y="4012886"/>
              <a:ext cx="1588" cy="0"/>
            </a:xfrm>
            <a:custGeom>
              <a:avLst/>
              <a:gdLst>
                <a:gd name="T0" fmla="*/ 0 w 1588"/>
                <a:gd name="T1" fmla="*/ 0 h 1588"/>
                <a:gd name="T2" fmla="*/ 0 w 1588"/>
                <a:gd name="T3" fmla="*/ 0 h 1588"/>
                <a:gd name="T4" fmla="*/ 0 w 1588"/>
                <a:gd name="T5" fmla="*/ 0 h 1588"/>
                <a:gd name="T6" fmla="*/ 0 w 1588"/>
                <a:gd name="T7" fmla="*/ 0 h 1588"/>
                <a:gd name="T8" fmla="*/ 0 w 1588"/>
                <a:gd name="T9" fmla="*/ 0 h 1588"/>
                <a:gd name="T10" fmla="*/ 0 w 1588"/>
                <a:gd name="T11" fmla="*/ 0 h 15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1588"/>
                <a:gd name="T20" fmla="*/ 1588 w 1588"/>
                <a:gd name="T21" fmla="*/ 0 h 15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1588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5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5" name="Group 33"/>
            <p:cNvGrpSpPr>
              <a:grpSpLocks/>
            </p:cNvGrpSpPr>
            <p:nvPr/>
          </p:nvGrpSpPr>
          <p:grpSpPr bwMode="auto">
            <a:xfrm>
              <a:off x="3141663" y="2700958"/>
              <a:ext cx="2638425" cy="2611437"/>
              <a:chOff x="3642" y="1678"/>
              <a:chExt cx="1422" cy="1408"/>
            </a:xfrm>
          </p:grpSpPr>
          <p:grpSp>
            <p:nvGrpSpPr>
              <p:cNvPr id="125" name="Group 34"/>
              <p:cNvGrpSpPr>
                <a:grpSpLocks/>
              </p:cNvGrpSpPr>
              <p:nvPr/>
            </p:nvGrpSpPr>
            <p:grpSpPr bwMode="auto">
              <a:xfrm>
                <a:off x="3642" y="1678"/>
                <a:ext cx="1422" cy="1408"/>
                <a:chOff x="3642" y="1678"/>
                <a:chExt cx="1422" cy="1408"/>
              </a:xfrm>
            </p:grpSpPr>
            <p:sp>
              <p:nvSpPr>
                <p:cNvPr id="139" name="Freeform 35"/>
                <p:cNvSpPr>
                  <a:spLocks/>
                </p:cNvSpPr>
                <p:nvPr/>
              </p:nvSpPr>
              <p:spPr bwMode="gray">
                <a:xfrm>
                  <a:off x="3987" y="1762"/>
                  <a:ext cx="49" cy="62"/>
                </a:xfrm>
                <a:custGeom>
                  <a:avLst/>
                  <a:gdLst>
                    <a:gd name="T0" fmla="*/ 0 w 35"/>
                    <a:gd name="T1" fmla="*/ 220 h 45"/>
                    <a:gd name="T2" fmla="*/ 413 w 35"/>
                    <a:gd name="T3" fmla="*/ 0 h 45"/>
                    <a:gd name="T4" fmla="*/ 1021 w 35"/>
                    <a:gd name="T5" fmla="*/ 856 h 45"/>
                    <a:gd name="T6" fmla="*/ 560 w 35"/>
                    <a:gd name="T7" fmla="*/ 1102 h 45"/>
                    <a:gd name="T8" fmla="*/ 0 w 35"/>
                    <a:gd name="T9" fmla="*/ 220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9"/>
                      </a:moveTo>
                      <a:lnTo>
                        <a:pt x="14" y="0"/>
                      </a:lnTo>
                      <a:lnTo>
                        <a:pt x="35" y="35"/>
                      </a:lnTo>
                      <a:lnTo>
                        <a:pt x="19" y="45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0" name="Rectangle 36"/>
                <p:cNvSpPr>
                  <a:spLocks noChangeArrowheads="1"/>
                </p:cNvSpPr>
                <p:nvPr/>
              </p:nvSpPr>
              <p:spPr bwMode="gray">
                <a:xfrm>
                  <a:off x="4342" y="1678"/>
                  <a:ext cx="22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1" name="Freeform 37"/>
                <p:cNvSpPr>
                  <a:spLocks/>
                </p:cNvSpPr>
                <p:nvPr/>
              </p:nvSpPr>
              <p:spPr bwMode="gray">
                <a:xfrm>
                  <a:off x="3729" y="2019"/>
                  <a:ext cx="60" cy="46"/>
                </a:xfrm>
                <a:custGeom>
                  <a:avLst/>
                  <a:gdLst>
                    <a:gd name="T0" fmla="*/ 0 w 45"/>
                    <a:gd name="T1" fmla="*/ 216 h 35"/>
                    <a:gd name="T2" fmla="*/ 172 w 45"/>
                    <a:gd name="T3" fmla="*/ 0 h 35"/>
                    <a:gd name="T4" fmla="*/ 805 w 45"/>
                    <a:gd name="T5" fmla="*/ 296 h 35"/>
                    <a:gd name="T6" fmla="*/ 635 w 45"/>
                    <a:gd name="T7" fmla="*/ 538 h 35"/>
                    <a:gd name="T8" fmla="*/ 0 w 45"/>
                    <a:gd name="T9" fmla="*/ 21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0" y="14"/>
                      </a:moveTo>
                      <a:lnTo>
                        <a:pt x="10" y="0"/>
                      </a:lnTo>
                      <a:lnTo>
                        <a:pt x="45" y="19"/>
                      </a:lnTo>
                      <a:lnTo>
                        <a:pt x="36" y="35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2" name="Rectangle 38"/>
                <p:cNvSpPr>
                  <a:spLocks noChangeArrowheads="1"/>
                </p:cNvSpPr>
                <p:nvPr/>
              </p:nvSpPr>
              <p:spPr bwMode="gray">
                <a:xfrm>
                  <a:off x="3642" y="2367"/>
                  <a:ext cx="55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3" name="Freeform 39"/>
                <p:cNvSpPr>
                  <a:spLocks/>
                </p:cNvSpPr>
                <p:nvPr/>
              </p:nvSpPr>
              <p:spPr bwMode="gray">
                <a:xfrm>
                  <a:off x="3729" y="2694"/>
                  <a:ext cx="60" cy="51"/>
                </a:xfrm>
                <a:custGeom>
                  <a:avLst/>
                  <a:gdLst>
                    <a:gd name="T0" fmla="*/ 172 w 45"/>
                    <a:gd name="T1" fmla="*/ 478 h 38"/>
                    <a:gd name="T2" fmla="*/ 0 w 45"/>
                    <a:gd name="T3" fmla="*/ 269 h 38"/>
                    <a:gd name="T4" fmla="*/ 635 w 45"/>
                    <a:gd name="T5" fmla="*/ 0 h 38"/>
                    <a:gd name="T6" fmla="*/ 805 w 45"/>
                    <a:gd name="T7" fmla="*/ 209 h 38"/>
                    <a:gd name="T8" fmla="*/ 172 w 45"/>
                    <a:gd name="T9" fmla="*/ 478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8"/>
                    <a:gd name="T17" fmla="*/ 45 w 45"/>
                    <a:gd name="T18" fmla="*/ 38 h 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8">
                      <a:moveTo>
                        <a:pt x="10" y="38"/>
                      </a:moveTo>
                      <a:lnTo>
                        <a:pt x="0" y="22"/>
                      </a:lnTo>
                      <a:lnTo>
                        <a:pt x="36" y="0"/>
                      </a:lnTo>
                      <a:lnTo>
                        <a:pt x="45" y="17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4" name="Freeform 40"/>
                <p:cNvSpPr>
                  <a:spLocks/>
                </p:cNvSpPr>
                <p:nvPr/>
              </p:nvSpPr>
              <p:spPr bwMode="gray">
                <a:xfrm>
                  <a:off x="3987" y="2936"/>
                  <a:ext cx="49" cy="60"/>
                </a:xfrm>
                <a:custGeom>
                  <a:avLst/>
                  <a:gdLst>
                    <a:gd name="T0" fmla="*/ 413 w 35"/>
                    <a:gd name="T1" fmla="*/ 805 h 45"/>
                    <a:gd name="T2" fmla="*/ 0 w 35"/>
                    <a:gd name="T3" fmla="*/ 635 h 45"/>
                    <a:gd name="T4" fmla="*/ 560 w 35"/>
                    <a:gd name="T5" fmla="*/ 0 h 45"/>
                    <a:gd name="T6" fmla="*/ 1021 w 35"/>
                    <a:gd name="T7" fmla="*/ 172 h 45"/>
                    <a:gd name="T8" fmla="*/ 413 w 35"/>
                    <a:gd name="T9" fmla="*/ 80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14" y="45"/>
                      </a:moveTo>
                      <a:lnTo>
                        <a:pt x="0" y="36"/>
                      </a:lnTo>
                      <a:lnTo>
                        <a:pt x="19" y="0"/>
                      </a:lnTo>
                      <a:lnTo>
                        <a:pt x="35" y="10"/>
                      </a:lnTo>
                      <a:lnTo>
                        <a:pt x="14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5" name="Rectangle 41"/>
                <p:cNvSpPr>
                  <a:spLocks noChangeArrowheads="1"/>
                </p:cNvSpPr>
                <p:nvPr/>
              </p:nvSpPr>
              <p:spPr bwMode="gray">
                <a:xfrm>
                  <a:off x="4342" y="3033"/>
                  <a:ext cx="27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6" name="Freeform 42"/>
                <p:cNvSpPr>
                  <a:spLocks/>
                </p:cNvSpPr>
                <p:nvPr/>
              </p:nvSpPr>
              <p:spPr bwMode="gray">
                <a:xfrm>
                  <a:off x="4671" y="2936"/>
                  <a:ext cx="49" cy="60"/>
                </a:xfrm>
                <a:custGeom>
                  <a:avLst/>
                  <a:gdLst>
                    <a:gd name="T0" fmla="*/ 789 w 36"/>
                    <a:gd name="T1" fmla="*/ 635 h 45"/>
                    <a:gd name="T2" fmla="*/ 411 w 36"/>
                    <a:gd name="T3" fmla="*/ 805 h 45"/>
                    <a:gd name="T4" fmla="*/ 0 w 36"/>
                    <a:gd name="T5" fmla="*/ 172 h 45"/>
                    <a:gd name="T6" fmla="*/ 302 w 36"/>
                    <a:gd name="T7" fmla="*/ 0 h 45"/>
                    <a:gd name="T8" fmla="*/ 789 w 36"/>
                    <a:gd name="T9" fmla="*/ 63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5"/>
                    <a:gd name="T17" fmla="*/ 36 w 3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5">
                      <a:moveTo>
                        <a:pt x="36" y="36"/>
                      </a:moveTo>
                      <a:lnTo>
                        <a:pt x="19" y="45"/>
                      </a:lnTo>
                      <a:lnTo>
                        <a:pt x="0" y="10"/>
                      </a:lnTo>
                      <a:lnTo>
                        <a:pt x="14" y="0"/>
                      </a:lnTo>
                      <a:lnTo>
                        <a:pt x="36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7" name="Freeform 43"/>
                <p:cNvSpPr>
                  <a:spLocks/>
                </p:cNvSpPr>
                <p:nvPr/>
              </p:nvSpPr>
              <p:spPr bwMode="gray">
                <a:xfrm>
                  <a:off x="4914" y="2697"/>
                  <a:ext cx="61" cy="45"/>
                </a:xfrm>
                <a:custGeom>
                  <a:avLst/>
                  <a:gdLst>
                    <a:gd name="T0" fmla="*/ 948 w 45"/>
                    <a:gd name="T1" fmla="*/ 296 h 35"/>
                    <a:gd name="T2" fmla="*/ 733 w 45"/>
                    <a:gd name="T3" fmla="*/ 538 h 35"/>
                    <a:gd name="T4" fmla="*/ 0 w 45"/>
                    <a:gd name="T5" fmla="*/ 216 h 35"/>
                    <a:gd name="T6" fmla="*/ 190 w 45"/>
                    <a:gd name="T7" fmla="*/ 0 h 35"/>
                    <a:gd name="T8" fmla="*/ 948 w 45"/>
                    <a:gd name="T9" fmla="*/ 29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45" y="19"/>
                      </a:moveTo>
                      <a:lnTo>
                        <a:pt x="35" y="35"/>
                      </a:lnTo>
                      <a:lnTo>
                        <a:pt x="0" y="14"/>
                      </a:lnTo>
                      <a:lnTo>
                        <a:pt x="9" y="0"/>
                      </a:lnTo>
                      <a:lnTo>
                        <a:pt x="4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8" name="Rectangle 44"/>
                <p:cNvSpPr>
                  <a:spLocks noChangeArrowheads="1"/>
                </p:cNvSpPr>
                <p:nvPr/>
              </p:nvSpPr>
              <p:spPr bwMode="gray">
                <a:xfrm>
                  <a:off x="5010" y="2367"/>
                  <a:ext cx="54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9" name="Freeform 45"/>
                <p:cNvSpPr>
                  <a:spLocks/>
                </p:cNvSpPr>
                <p:nvPr/>
              </p:nvSpPr>
              <p:spPr bwMode="gray">
                <a:xfrm>
                  <a:off x="4918" y="2017"/>
                  <a:ext cx="57" cy="48"/>
                </a:xfrm>
                <a:custGeom>
                  <a:avLst/>
                  <a:gdLst>
                    <a:gd name="T0" fmla="*/ 551 w 43"/>
                    <a:gd name="T1" fmla="*/ 0 h 37"/>
                    <a:gd name="T2" fmla="*/ 729 w 43"/>
                    <a:gd name="T3" fmla="*/ 211 h 37"/>
                    <a:gd name="T4" fmla="*/ 114 w 43"/>
                    <a:gd name="T5" fmla="*/ 494 h 37"/>
                    <a:gd name="T6" fmla="*/ 0 w 43"/>
                    <a:gd name="T7" fmla="*/ 274 h 37"/>
                    <a:gd name="T8" fmla="*/ 551 w 43"/>
                    <a:gd name="T9" fmla="*/ 0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"/>
                    <a:gd name="T16" fmla="*/ 0 h 37"/>
                    <a:gd name="T17" fmla="*/ 43 w 43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" h="37">
                      <a:moveTo>
                        <a:pt x="33" y="0"/>
                      </a:moveTo>
                      <a:lnTo>
                        <a:pt x="43" y="16"/>
                      </a:lnTo>
                      <a:lnTo>
                        <a:pt x="7" y="37"/>
                      </a:lnTo>
                      <a:lnTo>
                        <a:pt x="0" y="21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0" name="Freeform 46"/>
                <p:cNvSpPr>
                  <a:spLocks/>
                </p:cNvSpPr>
                <p:nvPr/>
              </p:nvSpPr>
              <p:spPr bwMode="gray">
                <a:xfrm>
                  <a:off x="4671" y="1766"/>
                  <a:ext cx="49" cy="57"/>
                </a:xfrm>
                <a:custGeom>
                  <a:avLst/>
                  <a:gdLst>
                    <a:gd name="T0" fmla="*/ 411 w 36"/>
                    <a:gd name="T1" fmla="*/ 0 h 43"/>
                    <a:gd name="T2" fmla="*/ 789 w 36"/>
                    <a:gd name="T3" fmla="*/ 132 h 43"/>
                    <a:gd name="T4" fmla="*/ 302 w 36"/>
                    <a:gd name="T5" fmla="*/ 857 h 43"/>
                    <a:gd name="T6" fmla="*/ 0 w 36"/>
                    <a:gd name="T7" fmla="*/ 668 h 43"/>
                    <a:gd name="T8" fmla="*/ 411 w 36"/>
                    <a:gd name="T9" fmla="*/ 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3"/>
                    <a:gd name="T17" fmla="*/ 36 w 36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3">
                      <a:moveTo>
                        <a:pt x="19" y="0"/>
                      </a:moveTo>
                      <a:lnTo>
                        <a:pt x="36" y="7"/>
                      </a:lnTo>
                      <a:lnTo>
                        <a:pt x="14" y="43"/>
                      </a:lnTo>
                      <a:lnTo>
                        <a:pt x="0" y="3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1" name="Freeform 47"/>
                <p:cNvSpPr>
                  <a:spLocks/>
                </p:cNvSpPr>
                <p:nvPr/>
              </p:nvSpPr>
              <p:spPr bwMode="gray">
                <a:xfrm>
                  <a:off x="4626" y="1733"/>
                  <a:ext cx="23" cy="29"/>
                </a:xfrm>
                <a:custGeom>
                  <a:avLst/>
                  <a:gdLst>
                    <a:gd name="T0" fmla="*/ 135 w 17"/>
                    <a:gd name="T1" fmla="*/ 0 h 22"/>
                    <a:gd name="T2" fmla="*/ 349 w 17"/>
                    <a:gd name="T3" fmla="*/ 49 h 22"/>
                    <a:gd name="T4" fmla="*/ 135 w 17"/>
                    <a:gd name="T5" fmla="*/ 348 h 22"/>
                    <a:gd name="T6" fmla="*/ 0 w 17"/>
                    <a:gd name="T7" fmla="*/ 302 h 22"/>
                    <a:gd name="T8" fmla="*/ 135 w 17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2"/>
                    <a:gd name="T17" fmla="*/ 17 w 17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2">
                      <a:moveTo>
                        <a:pt x="7" y="0"/>
                      </a:moveTo>
                      <a:lnTo>
                        <a:pt x="17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2" name="Freeform 48"/>
                <p:cNvSpPr>
                  <a:spLocks/>
                </p:cNvSpPr>
                <p:nvPr/>
              </p:nvSpPr>
              <p:spPr bwMode="gray">
                <a:xfrm>
                  <a:off x="4559" y="1709"/>
                  <a:ext cx="20" cy="28"/>
                </a:xfrm>
                <a:custGeom>
                  <a:avLst/>
                  <a:gdLst>
                    <a:gd name="T0" fmla="*/ 151 w 15"/>
                    <a:gd name="T1" fmla="*/ 0 h 22"/>
                    <a:gd name="T2" fmla="*/ 268 w 15"/>
                    <a:gd name="T3" fmla="*/ 36 h 22"/>
                    <a:gd name="T4" fmla="*/ 151 w 15"/>
                    <a:gd name="T5" fmla="*/ 249 h 22"/>
                    <a:gd name="T6" fmla="*/ 0 w 15"/>
                    <a:gd name="T7" fmla="*/ 213 h 22"/>
                    <a:gd name="T8" fmla="*/ 151 w 15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2"/>
                    <a:gd name="T17" fmla="*/ 15 w 15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2">
                      <a:moveTo>
                        <a:pt x="8" y="0"/>
                      </a:moveTo>
                      <a:lnTo>
                        <a:pt x="15" y="3"/>
                      </a:lnTo>
                      <a:lnTo>
                        <a:pt x="8" y="22"/>
                      </a:lnTo>
                      <a:lnTo>
                        <a:pt x="0" y="19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3" name="Freeform 49"/>
                <p:cNvSpPr>
                  <a:spLocks/>
                </p:cNvSpPr>
                <p:nvPr/>
              </p:nvSpPr>
              <p:spPr bwMode="gray">
                <a:xfrm>
                  <a:off x="4491" y="1689"/>
                  <a:ext cx="15" cy="31"/>
                </a:xfrm>
                <a:custGeom>
                  <a:avLst/>
                  <a:gdLst>
                    <a:gd name="T0" fmla="*/ 46 w 11"/>
                    <a:gd name="T1" fmla="*/ 0 h 22"/>
                    <a:gd name="T2" fmla="*/ 123 w 11"/>
                    <a:gd name="T3" fmla="*/ 89 h 22"/>
                    <a:gd name="T4" fmla="*/ 76 w 11"/>
                    <a:gd name="T5" fmla="*/ 683 h 22"/>
                    <a:gd name="T6" fmla="*/ 0 w 11"/>
                    <a:gd name="T7" fmla="*/ 596 h 22"/>
                    <a:gd name="T8" fmla="*/ 46 w 11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4" y="0"/>
                      </a:moveTo>
                      <a:lnTo>
                        <a:pt x="11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4" name="Freeform 50"/>
                <p:cNvSpPr>
                  <a:spLocks/>
                </p:cNvSpPr>
                <p:nvPr/>
              </p:nvSpPr>
              <p:spPr bwMode="gray">
                <a:xfrm>
                  <a:off x="4420" y="1680"/>
                  <a:ext cx="10" cy="29"/>
                </a:xfrm>
                <a:custGeom>
                  <a:avLst/>
                  <a:gdLst>
                    <a:gd name="T0" fmla="*/ 2 w 9"/>
                    <a:gd name="T1" fmla="*/ 0 h 21"/>
                    <a:gd name="T2" fmla="*/ 24 w 9"/>
                    <a:gd name="T3" fmla="*/ 0 h 21"/>
                    <a:gd name="T4" fmla="*/ 20 w 9"/>
                    <a:gd name="T5" fmla="*/ 526 h 21"/>
                    <a:gd name="T6" fmla="*/ 0 w 9"/>
                    <a:gd name="T7" fmla="*/ 476 h 21"/>
                    <a:gd name="T8" fmla="*/ 2 w 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2" y="0"/>
                      </a:moveTo>
                      <a:lnTo>
                        <a:pt x="9" y="0"/>
                      </a:lnTo>
                      <a:lnTo>
                        <a:pt x="7" y="21"/>
                      </a:lnTo>
                      <a:lnTo>
                        <a:pt x="0" y="19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5" name="Freeform 51"/>
                <p:cNvSpPr>
                  <a:spLocks/>
                </p:cNvSpPr>
                <p:nvPr/>
              </p:nvSpPr>
              <p:spPr bwMode="gray">
                <a:xfrm>
                  <a:off x="4903" y="1961"/>
                  <a:ext cx="27" cy="27"/>
                </a:xfrm>
                <a:custGeom>
                  <a:avLst/>
                  <a:gdLst>
                    <a:gd name="T0" fmla="*/ 208 w 21"/>
                    <a:gd name="T1" fmla="*/ 0 h 19"/>
                    <a:gd name="T2" fmla="*/ 261 w 21"/>
                    <a:gd name="T3" fmla="*/ 125 h 19"/>
                    <a:gd name="T4" fmla="*/ 85 w 21"/>
                    <a:gd name="T5" fmla="*/ 296 h 19"/>
                    <a:gd name="T6" fmla="*/ 0 w 21"/>
                    <a:gd name="T7" fmla="*/ 192 h 19"/>
                    <a:gd name="T8" fmla="*/ 208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8"/>
                      </a:lnTo>
                      <a:lnTo>
                        <a:pt x="7" y="19"/>
                      </a:lnTo>
                      <a:lnTo>
                        <a:pt x="0" y="1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6" name="Freeform 52"/>
                <p:cNvSpPr>
                  <a:spLocks/>
                </p:cNvSpPr>
                <p:nvPr/>
              </p:nvSpPr>
              <p:spPr bwMode="gray">
                <a:xfrm>
                  <a:off x="4857" y="1905"/>
                  <a:ext cx="28" cy="27"/>
                </a:xfrm>
                <a:custGeom>
                  <a:avLst/>
                  <a:gdLst>
                    <a:gd name="T0" fmla="*/ 305 w 21"/>
                    <a:gd name="T1" fmla="*/ 0 h 19"/>
                    <a:gd name="T2" fmla="*/ 368 w 21"/>
                    <a:gd name="T3" fmla="*/ 172 h 19"/>
                    <a:gd name="T4" fmla="*/ 116 w 21"/>
                    <a:gd name="T5" fmla="*/ 441 h 19"/>
                    <a:gd name="T6" fmla="*/ 0 w 21"/>
                    <a:gd name="T7" fmla="*/ 322 h 19"/>
                    <a:gd name="T8" fmla="*/ 305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7"/>
                      </a:lnTo>
                      <a:lnTo>
                        <a:pt x="7" y="19"/>
                      </a:lnTo>
                      <a:lnTo>
                        <a:pt x="0" y="14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7" name="Freeform 53"/>
                <p:cNvSpPr>
                  <a:spLocks/>
                </p:cNvSpPr>
                <p:nvPr/>
              </p:nvSpPr>
              <p:spPr bwMode="gray">
                <a:xfrm>
                  <a:off x="4804" y="1850"/>
                  <a:ext cx="31" cy="30"/>
                </a:xfrm>
                <a:custGeom>
                  <a:avLst/>
                  <a:gdLst>
                    <a:gd name="T0" fmla="*/ 431 w 22"/>
                    <a:gd name="T1" fmla="*/ 0 h 21"/>
                    <a:gd name="T2" fmla="*/ 683 w 22"/>
                    <a:gd name="T3" fmla="*/ 244 h 21"/>
                    <a:gd name="T4" fmla="*/ 217 w 22"/>
                    <a:gd name="T5" fmla="*/ 737 h 21"/>
                    <a:gd name="T6" fmla="*/ 0 w 22"/>
                    <a:gd name="T7" fmla="*/ 571 h 21"/>
                    <a:gd name="T8" fmla="*/ 431 w 2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14" y="0"/>
                      </a:moveTo>
                      <a:lnTo>
                        <a:pt x="22" y="7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8" name="Freeform 54"/>
                <p:cNvSpPr>
                  <a:spLocks/>
                </p:cNvSpPr>
                <p:nvPr/>
              </p:nvSpPr>
              <p:spPr bwMode="gray">
                <a:xfrm>
                  <a:off x="4748" y="1808"/>
                  <a:ext cx="25" cy="27"/>
                </a:xfrm>
                <a:custGeom>
                  <a:avLst/>
                  <a:gdLst>
                    <a:gd name="T0" fmla="*/ 192 w 19"/>
                    <a:gd name="T1" fmla="*/ 0 h 21"/>
                    <a:gd name="T2" fmla="*/ 296 w 19"/>
                    <a:gd name="T3" fmla="*/ 46 h 21"/>
                    <a:gd name="T4" fmla="*/ 111 w 19"/>
                    <a:gd name="T5" fmla="*/ 261 h 21"/>
                    <a:gd name="T6" fmla="*/ 0 w 19"/>
                    <a:gd name="T7" fmla="*/ 203 h 21"/>
                    <a:gd name="T8" fmla="*/ 192 w 1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2" y="0"/>
                      </a:moveTo>
                      <a:lnTo>
                        <a:pt x="19" y="4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9" name="Freeform 55"/>
                <p:cNvSpPr>
                  <a:spLocks/>
                </p:cNvSpPr>
                <p:nvPr/>
              </p:nvSpPr>
              <p:spPr bwMode="gray">
                <a:xfrm>
                  <a:off x="5033" y="2300"/>
                  <a:ext cx="27" cy="15"/>
                </a:xfrm>
                <a:custGeom>
                  <a:avLst/>
                  <a:gdLst>
                    <a:gd name="T0" fmla="*/ 476 w 21"/>
                    <a:gd name="T1" fmla="*/ 0 h 12"/>
                    <a:gd name="T2" fmla="*/ 526 w 21"/>
                    <a:gd name="T3" fmla="*/ 172 h 12"/>
                    <a:gd name="T4" fmla="*/ 0 w 21"/>
                    <a:gd name="T5" fmla="*/ 207 h 12"/>
                    <a:gd name="T6" fmla="*/ 0 w 21"/>
                    <a:gd name="T7" fmla="*/ 49 h 12"/>
                    <a:gd name="T8" fmla="*/ 476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10"/>
                      </a:lnTo>
                      <a:lnTo>
                        <a:pt x="0" y="12"/>
                      </a:lnTo>
                      <a:lnTo>
                        <a:pt x="0" y="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0" name="Freeform 56"/>
                <p:cNvSpPr>
                  <a:spLocks/>
                </p:cNvSpPr>
                <p:nvPr/>
              </p:nvSpPr>
              <p:spPr bwMode="gray">
                <a:xfrm>
                  <a:off x="5022" y="2228"/>
                  <a:ext cx="30" cy="15"/>
                </a:xfrm>
                <a:custGeom>
                  <a:avLst/>
                  <a:gdLst>
                    <a:gd name="T0" fmla="*/ 680 w 21"/>
                    <a:gd name="T1" fmla="*/ 0 h 12"/>
                    <a:gd name="T2" fmla="*/ 737 w 21"/>
                    <a:gd name="T3" fmla="*/ 155 h 12"/>
                    <a:gd name="T4" fmla="*/ 0 w 21"/>
                    <a:gd name="T5" fmla="*/ 207 h 12"/>
                    <a:gd name="T6" fmla="*/ 0 w 21"/>
                    <a:gd name="T7" fmla="*/ 87 h 12"/>
                    <a:gd name="T8" fmla="*/ 680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9"/>
                      </a:lnTo>
                      <a:lnTo>
                        <a:pt x="0" y="12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1" name="Freeform 57"/>
                <p:cNvSpPr>
                  <a:spLocks/>
                </p:cNvSpPr>
                <p:nvPr/>
              </p:nvSpPr>
              <p:spPr bwMode="gray">
                <a:xfrm>
                  <a:off x="4999" y="2158"/>
                  <a:ext cx="31" cy="21"/>
                </a:xfrm>
                <a:custGeom>
                  <a:avLst/>
                  <a:gdLst>
                    <a:gd name="T0" fmla="*/ 596 w 22"/>
                    <a:gd name="T1" fmla="*/ 0 h 14"/>
                    <a:gd name="T2" fmla="*/ 683 w 22"/>
                    <a:gd name="T3" fmla="*/ 161 h 14"/>
                    <a:gd name="T4" fmla="*/ 89 w 22"/>
                    <a:gd name="T5" fmla="*/ 297 h 14"/>
                    <a:gd name="T6" fmla="*/ 0 w 22"/>
                    <a:gd name="T7" fmla="*/ 119 h 14"/>
                    <a:gd name="T8" fmla="*/ 596 w 22"/>
                    <a:gd name="T9" fmla="*/ 0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19" y="0"/>
                      </a:moveTo>
                      <a:lnTo>
                        <a:pt x="22" y="7"/>
                      </a:lnTo>
                      <a:lnTo>
                        <a:pt x="3" y="14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2" name="Freeform 58"/>
                <p:cNvSpPr>
                  <a:spLocks/>
                </p:cNvSpPr>
                <p:nvPr/>
              </p:nvSpPr>
              <p:spPr bwMode="gray">
                <a:xfrm>
                  <a:off x="4975" y="2089"/>
                  <a:ext cx="29" cy="22"/>
                </a:xfrm>
                <a:custGeom>
                  <a:avLst/>
                  <a:gdLst>
                    <a:gd name="T0" fmla="*/ 457 w 21"/>
                    <a:gd name="T1" fmla="*/ 0 h 17"/>
                    <a:gd name="T2" fmla="*/ 526 w 21"/>
                    <a:gd name="T3" fmla="*/ 97 h 17"/>
                    <a:gd name="T4" fmla="*/ 55 w 21"/>
                    <a:gd name="T5" fmla="*/ 221 h 17"/>
                    <a:gd name="T6" fmla="*/ 0 w 21"/>
                    <a:gd name="T7" fmla="*/ 97 h 17"/>
                    <a:gd name="T8" fmla="*/ 457 w 21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18" y="0"/>
                      </a:moveTo>
                      <a:lnTo>
                        <a:pt x="21" y="7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3" name="Freeform 59"/>
                <p:cNvSpPr>
                  <a:spLocks/>
                </p:cNvSpPr>
                <p:nvPr/>
              </p:nvSpPr>
              <p:spPr bwMode="gray">
                <a:xfrm>
                  <a:off x="4975" y="2652"/>
                  <a:ext cx="31" cy="21"/>
                </a:xfrm>
                <a:custGeom>
                  <a:avLst/>
                  <a:gdLst>
                    <a:gd name="T0" fmla="*/ 464 w 23"/>
                    <a:gd name="T1" fmla="*/ 62 h 16"/>
                    <a:gd name="T2" fmla="*/ 346 w 23"/>
                    <a:gd name="T3" fmla="*/ 149 h 16"/>
                    <a:gd name="T4" fmla="*/ 0 w 23"/>
                    <a:gd name="T5" fmla="*/ 62 h 16"/>
                    <a:gd name="T6" fmla="*/ 73 w 23"/>
                    <a:gd name="T7" fmla="*/ 0 h 16"/>
                    <a:gd name="T8" fmla="*/ 464 w 23"/>
                    <a:gd name="T9" fmla="*/ 62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"/>
                    <a:gd name="T16" fmla="*/ 0 h 16"/>
                    <a:gd name="T17" fmla="*/ 23 w 23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" h="16">
                      <a:moveTo>
                        <a:pt x="23" y="7"/>
                      </a:moveTo>
                      <a:lnTo>
                        <a:pt x="18" y="16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3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4" name="Freeform 60"/>
                <p:cNvSpPr>
                  <a:spLocks/>
                </p:cNvSpPr>
                <p:nvPr/>
              </p:nvSpPr>
              <p:spPr bwMode="gray">
                <a:xfrm>
                  <a:off x="4999" y="2585"/>
                  <a:ext cx="31" cy="20"/>
                </a:xfrm>
                <a:custGeom>
                  <a:avLst/>
                  <a:gdLst>
                    <a:gd name="T0" fmla="*/ 683 w 22"/>
                    <a:gd name="T1" fmla="*/ 171 h 14"/>
                    <a:gd name="T2" fmla="*/ 596 w 22"/>
                    <a:gd name="T3" fmla="*/ 499 h 14"/>
                    <a:gd name="T4" fmla="*/ 0 w 22"/>
                    <a:gd name="T5" fmla="*/ 244 h 14"/>
                    <a:gd name="T6" fmla="*/ 89 w 22"/>
                    <a:gd name="T7" fmla="*/ 0 h 14"/>
                    <a:gd name="T8" fmla="*/ 683 w 22"/>
                    <a:gd name="T9" fmla="*/ 171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22" y="5"/>
                      </a:moveTo>
                      <a:lnTo>
                        <a:pt x="19" y="14"/>
                      </a:lnTo>
                      <a:lnTo>
                        <a:pt x="0" y="7"/>
                      </a:lnTo>
                      <a:lnTo>
                        <a:pt x="3" y="0"/>
                      </a:lnTo>
                      <a:lnTo>
                        <a:pt x="2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5" name="Freeform 61"/>
                <p:cNvSpPr>
                  <a:spLocks/>
                </p:cNvSpPr>
                <p:nvPr/>
              </p:nvSpPr>
              <p:spPr bwMode="gray">
                <a:xfrm>
                  <a:off x="5022" y="2515"/>
                  <a:ext cx="30" cy="17"/>
                </a:xfrm>
                <a:custGeom>
                  <a:avLst/>
                  <a:gdLst>
                    <a:gd name="T0" fmla="*/ 737 w 21"/>
                    <a:gd name="T1" fmla="*/ 163 h 12"/>
                    <a:gd name="T2" fmla="*/ 680 w 21"/>
                    <a:gd name="T3" fmla="*/ 387 h 12"/>
                    <a:gd name="T4" fmla="*/ 0 w 21"/>
                    <a:gd name="T5" fmla="*/ 231 h 12"/>
                    <a:gd name="T6" fmla="*/ 0 w 21"/>
                    <a:gd name="T7" fmla="*/ 0 h 12"/>
                    <a:gd name="T8" fmla="*/ 737 w 21"/>
                    <a:gd name="T9" fmla="*/ 163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1" y="5"/>
                      </a:moveTo>
                      <a:lnTo>
                        <a:pt x="19" y="12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6" name="Freeform 62"/>
                <p:cNvSpPr>
                  <a:spLocks/>
                </p:cNvSpPr>
                <p:nvPr/>
              </p:nvSpPr>
              <p:spPr bwMode="gray">
                <a:xfrm>
                  <a:off x="5033" y="2446"/>
                  <a:ext cx="27" cy="13"/>
                </a:xfrm>
                <a:custGeom>
                  <a:avLst/>
                  <a:gdLst>
                    <a:gd name="T0" fmla="*/ 526 w 21"/>
                    <a:gd name="T1" fmla="*/ 81 h 9"/>
                    <a:gd name="T2" fmla="*/ 476 w 21"/>
                    <a:gd name="T3" fmla="*/ 352 h 9"/>
                    <a:gd name="T4" fmla="*/ 0 w 21"/>
                    <a:gd name="T5" fmla="*/ 264 h 9"/>
                    <a:gd name="T6" fmla="*/ 0 w 21"/>
                    <a:gd name="T7" fmla="*/ 0 h 9"/>
                    <a:gd name="T8" fmla="*/ 526 w 21"/>
                    <a:gd name="T9" fmla="*/ 81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21" y="2"/>
                      </a:moveTo>
                      <a:lnTo>
                        <a:pt x="19" y="9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7" name="Freeform 63"/>
                <p:cNvSpPr>
                  <a:spLocks/>
                </p:cNvSpPr>
                <p:nvPr/>
              </p:nvSpPr>
              <p:spPr bwMode="gray">
                <a:xfrm>
                  <a:off x="4748" y="2924"/>
                  <a:ext cx="25" cy="29"/>
                </a:xfrm>
                <a:custGeom>
                  <a:avLst/>
                  <a:gdLst>
                    <a:gd name="T0" fmla="*/ 296 w 19"/>
                    <a:gd name="T1" fmla="*/ 399 h 21"/>
                    <a:gd name="T2" fmla="*/ 192 w 19"/>
                    <a:gd name="T3" fmla="*/ 526 h 21"/>
                    <a:gd name="T4" fmla="*/ 0 w 19"/>
                    <a:gd name="T5" fmla="*/ 181 h 21"/>
                    <a:gd name="T6" fmla="*/ 111 w 19"/>
                    <a:gd name="T7" fmla="*/ 0 h 21"/>
                    <a:gd name="T8" fmla="*/ 296 w 19"/>
                    <a:gd name="T9" fmla="*/ 399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9" y="16"/>
                      </a:moveTo>
                      <a:lnTo>
                        <a:pt x="12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19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8" name="Freeform 64"/>
                <p:cNvSpPr>
                  <a:spLocks/>
                </p:cNvSpPr>
                <p:nvPr/>
              </p:nvSpPr>
              <p:spPr bwMode="gray">
                <a:xfrm>
                  <a:off x="4804" y="2881"/>
                  <a:ext cx="31" cy="27"/>
                </a:xfrm>
                <a:custGeom>
                  <a:avLst/>
                  <a:gdLst>
                    <a:gd name="T0" fmla="*/ 683 w 22"/>
                    <a:gd name="T1" fmla="*/ 203 h 21"/>
                    <a:gd name="T2" fmla="*/ 431 w 22"/>
                    <a:gd name="T3" fmla="*/ 261 h 21"/>
                    <a:gd name="T4" fmla="*/ 0 w 22"/>
                    <a:gd name="T5" fmla="*/ 85 h 21"/>
                    <a:gd name="T6" fmla="*/ 217 w 22"/>
                    <a:gd name="T7" fmla="*/ 0 h 21"/>
                    <a:gd name="T8" fmla="*/ 683 w 22"/>
                    <a:gd name="T9" fmla="*/ 203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22" y="16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2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9" name="Freeform 65"/>
                <p:cNvSpPr>
                  <a:spLocks/>
                </p:cNvSpPr>
                <p:nvPr/>
              </p:nvSpPr>
              <p:spPr bwMode="gray">
                <a:xfrm>
                  <a:off x="4857" y="2830"/>
                  <a:ext cx="28" cy="27"/>
                </a:xfrm>
                <a:custGeom>
                  <a:avLst/>
                  <a:gdLst>
                    <a:gd name="T0" fmla="*/ 368 w 21"/>
                    <a:gd name="T1" fmla="*/ 174 h 21"/>
                    <a:gd name="T2" fmla="*/ 249 w 21"/>
                    <a:gd name="T3" fmla="*/ 261 h 21"/>
                    <a:gd name="T4" fmla="*/ 0 w 21"/>
                    <a:gd name="T5" fmla="*/ 85 h 21"/>
                    <a:gd name="T6" fmla="*/ 116 w 21"/>
                    <a:gd name="T7" fmla="*/ 0 h 21"/>
                    <a:gd name="T8" fmla="*/ 368 w 21"/>
                    <a:gd name="T9" fmla="*/ 17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21" y="14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1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0" name="Freeform 66"/>
                <p:cNvSpPr>
                  <a:spLocks/>
                </p:cNvSpPr>
                <p:nvPr/>
              </p:nvSpPr>
              <p:spPr bwMode="gray">
                <a:xfrm>
                  <a:off x="4905" y="2776"/>
                  <a:ext cx="29" cy="26"/>
                </a:xfrm>
                <a:custGeom>
                  <a:avLst/>
                  <a:gdLst>
                    <a:gd name="T0" fmla="*/ 526 w 21"/>
                    <a:gd name="T1" fmla="*/ 270 h 19"/>
                    <a:gd name="T2" fmla="*/ 345 w 21"/>
                    <a:gd name="T3" fmla="*/ 441 h 19"/>
                    <a:gd name="T4" fmla="*/ 0 w 21"/>
                    <a:gd name="T5" fmla="*/ 172 h 19"/>
                    <a:gd name="T6" fmla="*/ 105 w 21"/>
                    <a:gd name="T7" fmla="*/ 0 h 19"/>
                    <a:gd name="T8" fmla="*/ 526 w 21"/>
                    <a:gd name="T9" fmla="*/ 27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21" y="12"/>
                      </a:moveTo>
                      <a:lnTo>
                        <a:pt x="14" y="19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1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1" name="Freeform 67"/>
                <p:cNvSpPr>
                  <a:spLocks/>
                </p:cNvSpPr>
                <p:nvPr/>
              </p:nvSpPr>
              <p:spPr bwMode="gray">
                <a:xfrm>
                  <a:off x="4420" y="3054"/>
                  <a:ext cx="10" cy="27"/>
                </a:xfrm>
                <a:custGeom>
                  <a:avLst/>
                  <a:gdLst>
                    <a:gd name="T0" fmla="*/ 24 w 9"/>
                    <a:gd name="T1" fmla="*/ 476 h 21"/>
                    <a:gd name="T2" fmla="*/ 2 w 9"/>
                    <a:gd name="T3" fmla="*/ 526 h 21"/>
                    <a:gd name="T4" fmla="*/ 0 w 9"/>
                    <a:gd name="T5" fmla="*/ 0 h 21"/>
                    <a:gd name="T6" fmla="*/ 20 w 9"/>
                    <a:gd name="T7" fmla="*/ 0 h 21"/>
                    <a:gd name="T8" fmla="*/ 24 w 9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9" y="19"/>
                      </a:moveTo>
                      <a:lnTo>
                        <a:pt x="2" y="21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9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2" name="Freeform 68"/>
                <p:cNvSpPr>
                  <a:spLocks/>
                </p:cNvSpPr>
                <p:nvPr/>
              </p:nvSpPr>
              <p:spPr bwMode="gray">
                <a:xfrm>
                  <a:off x="4491" y="3045"/>
                  <a:ext cx="15" cy="29"/>
                </a:xfrm>
                <a:custGeom>
                  <a:avLst/>
                  <a:gdLst>
                    <a:gd name="T0" fmla="*/ 123 w 11"/>
                    <a:gd name="T1" fmla="*/ 457 h 21"/>
                    <a:gd name="T2" fmla="*/ 46 w 11"/>
                    <a:gd name="T3" fmla="*/ 526 h 21"/>
                    <a:gd name="T4" fmla="*/ 0 w 11"/>
                    <a:gd name="T5" fmla="*/ 0 h 21"/>
                    <a:gd name="T6" fmla="*/ 97 w 11"/>
                    <a:gd name="T7" fmla="*/ 0 h 21"/>
                    <a:gd name="T8" fmla="*/ 123 w 11"/>
                    <a:gd name="T9" fmla="*/ 45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1"/>
                    <a:gd name="T17" fmla="*/ 11 w 1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1">
                      <a:moveTo>
                        <a:pt x="11" y="18"/>
                      </a:moveTo>
                      <a:lnTo>
                        <a:pt x="4" y="21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11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3" name="Freeform 69"/>
                <p:cNvSpPr>
                  <a:spLocks/>
                </p:cNvSpPr>
                <p:nvPr/>
              </p:nvSpPr>
              <p:spPr bwMode="gray">
                <a:xfrm>
                  <a:off x="4559" y="3024"/>
                  <a:ext cx="20" cy="26"/>
                </a:xfrm>
                <a:custGeom>
                  <a:avLst/>
                  <a:gdLst>
                    <a:gd name="T0" fmla="*/ 268 w 15"/>
                    <a:gd name="T1" fmla="*/ 167 h 21"/>
                    <a:gd name="T2" fmla="*/ 87 w 15"/>
                    <a:gd name="T3" fmla="*/ 181 h 21"/>
                    <a:gd name="T4" fmla="*/ 0 w 15"/>
                    <a:gd name="T5" fmla="*/ 2 h 21"/>
                    <a:gd name="T6" fmla="*/ 151 w 15"/>
                    <a:gd name="T7" fmla="*/ 0 h 21"/>
                    <a:gd name="T8" fmla="*/ 268 w 15"/>
                    <a:gd name="T9" fmla="*/ 16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1"/>
                    <a:gd name="T17" fmla="*/ 15 w 15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1">
                      <a:moveTo>
                        <a:pt x="15" y="19"/>
                      </a:moveTo>
                      <a:lnTo>
                        <a:pt x="5" y="21"/>
                      </a:lnTo>
                      <a:lnTo>
                        <a:pt x="0" y="2"/>
                      </a:lnTo>
                      <a:lnTo>
                        <a:pt x="8" y="0"/>
                      </a:lnTo>
                      <a:lnTo>
                        <a:pt x="1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4" name="Freeform 70"/>
                <p:cNvSpPr>
                  <a:spLocks/>
                </p:cNvSpPr>
                <p:nvPr/>
              </p:nvSpPr>
              <p:spPr bwMode="gray">
                <a:xfrm>
                  <a:off x="4626" y="2996"/>
                  <a:ext cx="23" cy="29"/>
                </a:xfrm>
                <a:custGeom>
                  <a:avLst/>
                  <a:gdLst>
                    <a:gd name="T0" fmla="*/ 349 w 17"/>
                    <a:gd name="T1" fmla="*/ 476 h 21"/>
                    <a:gd name="T2" fmla="*/ 135 w 17"/>
                    <a:gd name="T3" fmla="*/ 526 h 21"/>
                    <a:gd name="T4" fmla="*/ 0 w 17"/>
                    <a:gd name="T5" fmla="*/ 55 h 21"/>
                    <a:gd name="T6" fmla="*/ 135 w 17"/>
                    <a:gd name="T7" fmla="*/ 0 h 21"/>
                    <a:gd name="T8" fmla="*/ 349 w 17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7" y="19"/>
                      </a:moveTo>
                      <a:lnTo>
                        <a:pt x="7" y="21"/>
                      </a:lnTo>
                      <a:lnTo>
                        <a:pt x="0" y="2"/>
                      </a:lnTo>
                      <a:lnTo>
                        <a:pt x="7" y="0"/>
                      </a:lnTo>
                      <a:lnTo>
                        <a:pt x="17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5" name="Freeform 71"/>
                <p:cNvSpPr>
                  <a:spLocks/>
                </p:cNvSpPr>
                <p:nvPr/>
              </p:nvSpPr>
              <p:spPr bwMode="gray">
                <a:xfrm>
                  <a:off x="4058" y="2996"/>
                  <a:ext cx="21" cy="33"/>
                </a:xfrm>
                <a:custGeom>
                  <a:avLst/>
                  <a:gdLst>
                    <a:gd name="T0" fmla="*/ 110 w 16"/>
                    <a:gd name="T1" fmla="*/ 575 h 24"/>
                    <a:gd name="T2" fmla="*/ 0 w 16"/>
                    <a:gd name="T3" fmla="*/ 469 h 24"/>
                    <a:gd name="T4" fmla="*/ 110 w 16"/>
                    <a:gd name="T5" fmla="*/ 0 h 24"/>
                    <a:gd name="T6" fmla="*/ 248 w 16"/>
                    <a:gd name="T7" fmla="*/ 131 h 24"/>
                    <a:gd name="T8" fmla="*/ 110 w 16"/>
                    <a:gd name="T9" fmla="*/ 575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7" y="24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6" y="5"/>
                      </a:lnTo>
                      <a:lnTo>
                        <a:pt x="7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6" name="Freeform 72"/>
                <p:cNvSpPr>
                  <a:spLocks/>
                </p:cNvSpPr>
                <p:nvPr/>
              </p:nvSpPr>
              <p:spPr bwMode="gray">
                <a:xfrm>
                  <a:off x="4124" y="3024"/>
                  <a:ext cx="24" cy="26"/>
                </a:xfrm>
                <a:custGeom>
                  <a:avLst/>
                  <a:gdLst>
                    <a:gd name="T0" fmla="*/ 315 w 17"/>
                    <a:gd name="T1" fmla="*/ 181 h 21"/>
                    <a:gd name="T2" fmla="*/ 0 w 17"/>
                    <a:gd name="T3" fmla="*/ 167 h 21"/>
                    <a:gd name="T4" fmla="*/ 223 w 17"/>
                    <a:gd name="T5" fmla="*/ 0 h 21"/>
                    <a:gd name="T6" fmla="*/ 541 w 17"/>
                    <a:gd name="T7" fmla="*/ 2 h 21"/>
                    <a:gd name="T8" fmla="*/ 315 w 17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0" y="21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7" y="2"/>
                      </a:lnTo>
                      <a:lnTo>
                        <a:pt x="1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7" name="Freeform 73"/>
                <p:cNvSpPr>
                  <a:spLocks/>
                </p:cNvSpPr>
                <p:nvPr/>
              </p:nvSpPr>
              <p:spPr bwMode="gray">
                <a:xfrm>
                  <a:off x="4198" y="3045"/>
                  <a:ext cx="20" cy="29"/>
                </a:xfrm>
                <a:custGeom>
                  <a:avLst/>
                  <a:gdLst>
                    <a:gd name="T0" fmla="*/ 333 w 14"/>
                    <a:gd name="T1" fmla="*/ 526 h 21"/>
                    <a:gd name="T2" fmla="*/ 0 w 14"/>
                    <a:gd name="T3" fmla="*/ 457 h 21"/>
                    <a:gd name="T4" fmla="*/ 163 w 14"/>
                    <a:gd name="T5" fmla="*/ 0 h 21"/>
                    <a:gd name="T6" fmla="*/ 499 w 14"/>
                    <a:gd name="T7" fmla="*/ 0 h 21"/>
                    <a:gd name="T8" fmla="*/ 333 w 14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1"/>
                    <a:gd name="T17" fmla="*/ 14 w 14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1">
                      <a:moveTo>
                        <a:pt x="9" y="21"/>
                      </a:moveTo>
                      <a:lnTo>
                        <a:pt x="0" y="18"/>
                      </a:lnTo>
                      <a:lnTo>
                        <a:pt x="4" y="0"/>
                      </a:lnTo>
                      <a:lnTo>
                        <a:pt x="14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8" name="Freeform 74"/>
                <p:cNvSpPr>
                  <a:spLocks/>
                </p:cNvSpPr>
                <p:nvPr/>
              </p:nvSpPr>
              <p:spPr bwMode="gray">
                <a:xfrm>
                  <a:off x="4272" y="3054"/>
                  <a:ext cx="17" cy="27"/>
                </a:xfrm>
                <a:custGeom>
                  <a:avLst/>
                  <a:gdLst>
                    <a:gd name="T0" fmla="*/ 299 w 12"/>
                    <a:gd name="T1" fmla="*/ 526 h 21"/>
                    <a:gd name="T2" fmla="*/ 0 w 12"/>
                    <a:gd name="T3" fmla="*/ 476 h 21"/>
                    <a:gd name="T4" fmla="*/ 74 w 12"/>
                    <a:gd name="T5" fmla="*/ 0 h 21"/>
                    <a:gd name="T6" fmla="*/ 387 w 12"/>
                    <a:gd name="T7" fmla="*/ 0 h 21"/>
                    <a:gd name="T8" fmla="*/ 299 w 12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9" y="21"/>
                      </a:moveTo>
                      <a:lnTo>
                        <a:pt x="0" y="19"/>
                      </a:lnTo>
                      <a:lnTo>
                        <a:pt x="2" y="0"/>
                      </a:lnTo>
                      <a:lnTo>
                        <a:pt x="12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9" name="Freeform 75"/>
                <p:cNvSpPr>
                  <a:spLocks/>
                </p:cNvSpPr>
                <p:nvPr/>
              </p:nvSpPr>
              <p:spPr bwMode="gray">
                <a:xfrm>
                  <a:off x="3772" y="2773"/>
                  <a:ext cx="31" cy="26"/>
                </a:xfrm>
                <a:custGeom>
                  <a:avLst/>
                  <a:gdLst>
                    <a:gd name="T0" fmla="*/ 154 w 22"/>
                    <a:gd name="T1" fmla="*/ 296 h 19"/>
                    <a:gd name="T2" fmla="*/ 0 w 22"/>
                    <a:gd name="T3" fmla="*/ 192 h 19"/>
                    <a:gd name="T4" fmla="*/ 533 w 22"/>
                    <a:gd name="T5" fmla="*/ 0 h 19"/>
                    <a:gd name="T6" fmla="*/ 683 w 22"/>
                    <a:gd name="T7" fmla="*/ 111 h 19"/>
                    <a:gd name="T8" fmla="*/ 154 w 22"/>
                    <a:gd name="T9" fmla="*/ 296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5" y="19"/>
                      </a:moveTo>
                      <a:lnTo>
                        <a:pt x="0" y="12"/>
                      </a:lnTo>
                      <a:lnTo>
                        <a:pt x="17" y="0"/>
                      </a:lnTo>
                      <a:lnTo>
                        <a:pt x="22" y="7"/>
                      </a:lnTo>
                      <a:lnTo>
                        <a:pt x="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0" name="Freeform 76"/>
                <p:cNvSpPr>
                  <a:spLocks/>
                </p:cNvSpPr>
                <p:nvPr/>
              </p:nvSpPr>
              <p:spPr bwMode="gray">
                <a:xfrm>
                  <a:off x="3819" y="2830"/>
                  <a:ext cx="28" cy="27"/>
                </a:xfrm>
                <a:custGeom>
                  <a:avLst/>
                  <a:gdLst>
                    <a:gd name="T0" fmla="*/ 116 w 21"/>
                    <a:gd name="T1" fmla="*/ 261 h 21"/>
                    <a:gd name="T2" fmla="*/ 0 w 21"/>
                    <a:gd name="T3" fmla="*/ 174 h 21"/>
                    <a:gd name="T4" fmla="*/ 276 w 21"/>
                    <a:gd name="T5" fmla="*/ 0 h 21"/>
                    <a:gd name="T6" fmla="*/ 368 w 21"/>
                    <a:gd name="T7" fmla="*/ 85 h 21"/>
                    <a:gd name="T8" fmla="*/ 116 w 21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6" y="0"/>
                      </a:lnTo>
                      <a:lnTo>
                        <a:pt x="21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1" name="Freeform 77"/>
                <p:cNvSpPr>
                  <a:spLocks/>
                </p:cNvSpPr>
                <p:nvPr/>
              </p:nvSpPr>
              <p:spPr bwMode="gray">
                <a:xfrm>
                  <a:off x="3873" y="2881"/>
                  <a:ext cx="26" cy="27"/>
                </a:xfrm>
                <a:custGeom>
                  <a:avLst/>
                  <a:gdLst>
                    <a:gd name="T0" fmla="*/ 172 w 19"/>
                    <a:gd name="T1" fmla="*/ 261 h 21"/>
                    <a:gd name="T2" fmla="*/ 0 w 19"/>
                    <a:gd name="T3" fmla="*/ 174 h 21"/>
                    <a:gd name="T4" fmla="*/ 322 w 19"/>
                    <a:gd name="T5" fmla="*/ 0 h 21"/>
                    <a:gd name="T6" fmla="*/ 441 w 19"/>
                    <a:gd name="T7" fmla="*/ 85 h 21"/>
                    <a:gd name="T8" fmla="*/ 172 w 19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4" y="0"/>
                      </a:lnTo>
                      <a:lnTo>
                        <a:pt x="19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2" name="Freeform 78"/>
                <p:cNvSpPr>
                  <a:spLocks/>
                </p:cNvSpPr>
                <p:nvPr/>
              </p:nvSpPr>
              <p:spPr bwMode="gray">
                <a:xfrm>
                  <a:off x="3929" y="2928"/>
                  <a:ext cx="33" cy="27"/>
                </a:xfrm>
                <a:custGeom>
                  <a:avLst/>
                  <a:gdLst>
                    <a:gd name="T0" fmla="*/ 244 w 21"/>
                    <a:gd name="T1" fmla="*/ 181 h 21"/>
                    <a:gd name="T2" fmla="*/ 0 w 21"/>
                    <a:gd name="T3" fmla="*/ 118 h 21"/>
                    <a:gd name="T4" fmla="*/ 416 w 21"/>
                    <a:gd name="T5" fmla="*/ 0 h 21"/>
                    <a:gd name="T6" fmla="*/ 737 w 21"/>
                    <a:gd name="T7" fmla="*/ 40 h 21"/>
                    <a:gd name="T8" fmla="*/ 244 w 21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2" y="0"/>
                      </a:lnTo>
                      <a:lnTo>
                        <a:pt x="21" y="5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3" name="Freeform 79"/>
                <p:cNvSpPr>
                  <a:spLocks/>
                </p:cNvSpPr>
                <p:nvPr/>
              </p:nvSpPr>
              <p:spPr bwMode="gray">
                <a:xfrm>
                  <a:off x="3646" y="2446"/>
                  <a:ext cx="27" cy="13"/>
                </a:xfrm>
                <a:custGeom>
                  <a:avLst/>
                  <a:gdLst>
                    <a:gd name="T0" fmla="*/ 0 w 21"/>
                    <a:gd name="T1" fmla="*/ 352 h 9"/>
                    <a:gd name="T2" fmla="*/ 0 w 21"/>
                    <a:gd name="T3" fmla="*/ 81 h 9"/>
                    <a:gd name="T4" fmla="*/ 231 w 21"/>
                    <a:gd name="T5" fmla="*/ 0 h 9"/>
                    <a:gd name="T6" fmla="*/ 261 w 21"/>
                    <a:gd name="T7" fmla="*/ 264 h 9"/>
                    <a:gd name="T8" fmla="*/ 0 w 21"/>
                    <a:gd name="T9" fmla="*/ 352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0" y="9"/>
                      </a:moveTo>
                      <a:lnTo>
                        <a:pt x="0" y="2"/>
                      </a:lnTo>
                      <a:lnTo>
                        <a:pt x="19" y="0"/>
                      </a:lnTo>
                      <a:lnTo>
                        <a:pt x="21" y="7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4" name="Freeform 80"/>
                <p:cNvSpPr>
                  <a:spLocks/>
                </p:cNvSpPr>
                <p:nvPr/>
              </p:nvSpPr>
              <p:spPr bwMode="gray">
                <a:xfrm>
                  <a:off x="3655" y="2515"/>
                  <a:ext cx="29" cy="17"/>
                </a:xfrm>
                <a:custGeom>
                  <a:avLst/>
                  <a:gdLst>
                    <a:gd name="T0" fmla="*/ 55 w 21"/>
                    <a:gd name="T1" fmla="*/ 387 h 12"/>
                    <a:gd name="T2" fmla="*/ 0 w 21"/>
                    <a:gd name="T3" fmla="*/ 163 h 12"/>
                    <a:gd name="T4" fmla="*/ 476 w 21"/>
                    <a:gd name="T5" fmla="*/ 0 h 12"/>
                    <a:gd name="T6" fmla="*/ 526 w 21"/>
                    <a:gd name="T7" fmla="*/ 299 h 12"/>
                    <a:gd name="T8" fmla="*/ 55 w 21"/>
                    <a:gd name="T9" fmla="*/ 387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" y="12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1" y="9"/>
                      </a:lnTo>
                      <a:lnTo>
                        <a:pt x="2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5" name="Freeform 81"/>
                <p:cNvSpPr>
                  <a:spLocks/>
                </p:cNvSpPr>
                <p:nvPr/>
              </p:nvSpPr>
              <p:spPr bwMode="gray">
                <a:xfrm>
                  <a:off x="3673" y="2585"/>
                  <a:ext cx="31" cy="20"/>
                </a:xfrm>
                <a:custGeom>
                  <a:avLst/>
                  <a:gdLst>
                    <a:gd name="T0" fmla="*/ 89 w 22"/>
                    <a:gd name="T1" fmla="*/ 499 h 14"/>
                    <a:gd name="T2" fmla="*/ 0 w 22"/>
                    <a:gd name="T3" fmla="*/ 171 h 14"/>
                    <a:gd name="T4" fmla="*/ 596 w 22"/>
                    <a:gd name="T5" fmla="*/ 0 h 14"/>
                    <a:gd name="T6" fmla="*/ 683 w 22"/>
                    <a:gd name="T7" fmla="*/ 244 h 14"/>
                    <a:gd name="T8" fmla="*/ 89 w 22"/>
                    <a:gd name="T9" fmla="*/ 49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3" y="14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2" y="7"/>
                      </a:lnTo>
                      <a:lnTo>
                        <a:pt x="3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6" name="Freeform 82"/>
                <p:cNvSpPr>
                  <a:spLocks/>
                </p:cNvSpPr>
                <p:nvPr/>
              </p:nvSpPr>
              <p:spPr bwMode="gray">
                <a:xfrm>
                  <a:off x="3700" y="2652"/>
                  <a:ext cx="33" cy="21"/>
                </a:xfrm>
                <a:custGeom>
                  <a:avLst/>
                  <a:gdLst>
                    <a:gd name="T0" fmla="*/ 131 w 24"/>
                    <a:gd name="T1" fmla="*/ 149 h 16"/>
                    <a:gd name="T2" fmla="*/ 0 w 24"/>
                    <a:gd name="T3" fmla="*/ 62 h 16"/>
                    <a:gd name="T4" fmla="*/ 469 w 24"/>
                    <a:gd name="T5" fmla="*/ 0 h 16"/>
                    <a:gd name="T6" fmla="*/ 575 w 24"/>
                    <a:gd name="T7" fmla="*/ 62 h 16"/>
                    <a:gd name="T8" fmla="*/ 131 w 24"/>
                    <a:gd name="T9" fmla="*/ 149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"/>
                    <a:gd name="T17" fmla="*/ 24 w 24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">
                      <a:moveTo>
                        <a:pt x="5" y="16"/>
                      </a:moveTo>
                      <a:lnTo>
                        <a:pt x="0" y="7"/>
                      </a:lnTo>
                      <a:lnTo>
                        <a:pt x="19" y="0"/>
                      </a:lnTo>
                      <a:lnTo>
                        <a:pt x="24" y="7"/>
                      </a:lnTo>
                      <a:lnTo>
                        <a:pt x="5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7" name="Freeform 83"/>
                <p:cNvSpPr>
                  <a:spLocks/>
                </p:cNvSpPr>
                <p:nvPr/>
              </p:nvSpPr>
              <p:spPr bwMode="gray">
                <a:xfrm>
                  <a:off x="3700" y="2089"/>
                  <a:ext cx="28" cy="22"/>
                </a:xfrm>
                <a:custGeom>
                  <a:avLst/>
                  <a:gdLst>
                    <a:gd name="T0" fmla="*/ 0 w 21"/>
                    <a:gd name="T1" fmla="*/ 97 h 17"/>
                    <a:gd name="T2" fmla="*/ 49 w 21"/>
                    <a:gd name="T3" fmla="*/ 0 h 17"/>
                    <a:gd name="T4" fmla="*/ 368 w 21"/>
                    <a:gd name="T5" fmla="*/ 97 h 17"/>
                    <a:gd name="T6" fmla="*/ 332 w 21"/>
                    <a:gd name="T7" fmla="*/ 221 h 17"/>
                    <a:gd name="T8" fmla="*/ 0 w 21"/>
                    <a:gd name="T9" fmla="*/ 97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0" y="7"/>
                      </a:moveTo>
                      <a:lnTo>
                        <a:pt x="3" y="0"/>
                      </a:lnTo>
                      <a:lnTo>
                        <a:pt x="21" y="7"/>
                      </a:lnTo>
                      <a:lnTo>
                        <a:pt x="19" y="1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8" name="Freeform 84"/>
                <p:cNvSpPr>
                  <a:spLocks/>
                </p:cNvSpPr>
                <p:nvPr/>
              </p:nvSpPr>
              <p:spPr bwMode="gray">
                <a:xfrm>
                  <a:off x="3673" y="2156"/>
                  <a:ext cx="31" cy="21"/>
                </a:xfrm>
                <a:custGeom>
                  <a:avLst/>
                  <a:gdLst>
                    <a:gd name="T0" fmla="*/ 0 w 22"/>
                    <a:gd name="T1" fmla="*/ 144 h 16"/>
                    <a:gd name="T2" fmla="*/ 89 w 22"/>
                    <a:gd name="T3" fmla="*/ 0 h 16"/>
                    <a:gd name="T4" fmla="*/ 683 w 22"/>
                    <a:gd name="T5" fmla="*/ 110 h 16"/>
                    <a:gd name="T6" fmla="*/ 596 w 22"/>
                    <a:gd name="T7" fmla="*/ 248 h 16"/>
                    <a:gd name="T8" fmla="*/ 0 w 22"/>
                    <a:gd name="T9" fmla="*/ 144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6"/>
                    <a:gd name="T17" fmla="*/ 22 w 22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6">
                      <a:moveTo>
                        <a:pt x="0" y="9"/>
                      </a:moveTo>
                      <a:lnTo>
                        <a:pt x="3" y="0"/>
                      </a:lnTo>
                      <a:lnTo>
                        <a:pt x="22" y="7"/>
                      </a:lnTo>
                      <a:lnTo>
                        <a:pt x="19" y="16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9" name="Freeform 85"/>
                <p:cNvSpPr>
                  <a:spLocks/>
                </p:cNvSpPr>
                <p:nvPr/>
              </p:nvSpPr>
              <p:spPr bwMode="gray">
                <a:xfrm>
                  <a:off x="3655" y="2228"/>
                  <a:ext cx="29" cy="18"/>
                </a:xfrm>
                <a:custGeom>
                  <a:avLst/>
                  <a:gdLst>
                    <a:gd name="T0" fmla="*/ 0 w 21"/>
                    <a:gd name="T1" fmla="*/ 109 h 14"/>
                    <a:gd name="T2" fmla="*/ 55 w 21"/>
                    <a:gd name="T3" fmla="*/ 0 h 14"/>
                    <a:gd name="T4" fmla="*/ 526 w 21"/>
                    <a:gd name="T5" fmla="*/ 59 h 14"/>
                    <a:gd name="T6" fmla="*/ 476 w 21"/>
                    <a:gd name="T7" fmla="*/ 174 h 14"/>
                    <a:gd name="T8" fmla="*/ 0 w 21"/>
                    <a:gd name="T9" fmla="*/ 10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4"/>
                    <a:gd name="T17" fmla="*/ 21 w 21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4">
                      <a:moveTo>
                        <a:pt x="0" y="9"/>
                      </a:moveTo>
                      <a:lnTo>
                        <a:pt x="2" y="0"/>
                      </a:lnTo>
                      <a:lnTo>
                        <a:pt x="21" y="5"/>
                      </a:lnTo>
                      <a:lnTo>
                        <a:pt x="19" y="14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0" name="Freeform 86"/>
                <p:cNvSpPr>
                  <a:spLocks/>
                </p:cNvSpPr>
                <p:nvPr/>
              </p:nvSpPr>
              <p:spPr bwMode="gray">
                <a:xfrm>
                  <a:off x="3646" y="2300"/>
                  <a:ext cx="27" cy="15"/>
                </a:xfrm>
                <a:custGeom>
                  <a:avLst/>
                  <a:gdLst>
                    <a:gd name="T0" fmla="*/ 0 w 21"/>
                    <a:gd name="T1" fmla="*/ 172 h 12"/>
                    <a:gd name="T2" fmla="*/ 0 w 21"/>
                    <a:gd name="T3" fmla="*/ 0 h 12"/>
                    <a:gd name="T4" fmla="*/ 261 w 21"/>
                    <a:gd name="T5" fmla="*/ 49 h 12"/>
                    <a:gd name="T6" fmla="*/ 231 w 21"/>
                    <a:gd name="T7" fmla="*/ 207 h 12"/>
                    <a:gd name="T8" fmla="*/ 0 w 21"/>
                    <a:gd name="T9" fmla="*/ 17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21" y="3"/>
                      </a:lnTo>
                      <a:lnTo>
                        <a:pt x="19" y="12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1" name="Freeform 87"/>
                <p:cNvSpPr>
                  <a:spLocks/>
                </p:cNvSpPr>
                <p:nvPr/>
              </p:nvSpPr>
              <p:spPr bwMode="gray">
                <a:xfrm>
                  <a:off x="3929" y="1808"/>
                  <a:ext cx="27" cy="27"/>
                </a:xfrm>
                <a:custGeom>
                  <a:avLst/>
                  <a:gdLst>
                    <a:gd name="T0" fmla="*/ 0 w 19"/>
                    <a:gd name="T1" fmla="*/ 46 h 21"/>
                    <a:gd name="T2" fmla="*/ 172 w 19"/>
                    <a:gd name="T3" fmla="*/ 0 h 21"/>
                    <a:gd name="T4" fmla="*/ 441 w 19"/>
                    <a:gd name="T5" fmla="*/ 203 h 21"/>
                    <a:gd name="T6" fmla="*/ 270 w 19"/>
                    <a:gd name="T7" fmla="*/ 261 h 21"/>
                    <a:gd name="T8" fmla="*/ 0 w 19"/>
                    <a:gd name="T9" fmla="*/ 4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2" y="21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2" name="Freeform 88"/>
                <p:cNvSpPr>
                  <a:spLocks/>
                </p:cNvSpPr>
                <p:nvPr/>
              </p:nvSpPr>
              <p:spPr bwMode="gray">
                <a:xfrm>
                  <a:off x="3873" y="1850"/>
                  <a:ext cx="26" cy="30"/>
                </a:xfrm>
                <a:custGeom>
                  <a:avLst/>
                  <a:gdLst>
                    <a:gd name="T0" fmla="*/ 0 w 19"/>
                    <a:gd name="T1" fmla="*/ 244 h 21"/>
                    <a:gd name="T2" fmla="*/ 172 w 19"/>
                    <a:gd name="T3" fmla="*/ 0 h 21"/>
                    <a:gd name="T4" fmla="*/ 441 w 19"/>
                    <a:gd name="T5" fmla="*/ 571 h 21"/>
                    <a:gd name="T6" fmla="*/ 322 w 19"/>
                    <a:gd name="T7" fmla="*/ 737 h 21"/>
                    <a:gd name="T8" fmla="*/ 0 w 19"/>
                    <a:gd name="T9" fmla="*/ 24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7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4" y="21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3" name="Freeform 89"/>
                <p:cNvSpPr>
                  <a:spLocks/>
                </p:cNvSpPr>
                <p:nvPr/>
              </p:nvSpPr>
              <p:spPr bwMode="gray">
                <a:xfrm>
                  <a:off x="3821" y="1905"/>
                  <a:ext cx="27" cy="27"/>
                </a:xfrm>
                <a:custGeom>
                  <a:avLst/>
                  <a:gdLst>
                    <a:gd name="T0" fmla="*/ 0 w 19"/>
                    <a:gd name="T1" fmla="*/ 172 h 19"/>
                    <a:gd name="T2" fmla="*/ 126 w 19"/>
                    <a:gd name="T3" fmla="*/ 0 h 19"/>
                    <a:gd name="T4" fmla="*/ 441 w 19"/>
                    <a:gd name="T5" fmla="*/ 322 h 19"/>
                    <a:gd name="T6" fmla="*/ 322 w 19"/>
                    <a:gd name="T7" fmla="*/ 441 h 19"/>
                    <a:gd name="T8" fmla="*/ 0 w 19"/>
                    <a:gd name="T9" fmla="*/ 172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19"/>
                    <a:gd name="T17" fmla="*/ 19 w 19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19">
                      <a:moveTo>
                        <a:pt x="0" y="7"/>
                      </a:moveTo>
                      <a:lnTo>
                        <a:pt x="5" y="0"/>
                      </a:lnTo>
                      <a:lnTo>
                        <a:pt x="19" y="14"/>
                      </a:lnTo>
                      <a:lnTo>
                        <a:pt x="14" y="1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4" name="Freeform 90"/>
                <p:cNvSpPr>
                  <a:spLocks/>
                </p:cNvSpPr>
                <p:nvPr/>
              </p:nvSpPr>
              <p:spPr bwMode="gray">
                <a:xfrm>
                  <a:off x="3772" y="1961"/>
                  <a:ext cx="31" cy="27"/>
                </a:xfrm>
                <a:custGeom>
                  <a:avLst/>
                  <a:gdLst>
                    <a:gd name="T0" fmla="*/ 0 w 22"/>
                    <a:gd name="T1" fmla="*/ 125 h 19"/>
                    <a:gd name="T2" fmla="*/ 154 w 22"/>
                    <a:gd name="T3" fmla="*/ 0 h 19"/>
                    <a:gd name="T4" fmla="*/ 683 w 22"/>
                    <a:gd name="T5" fmla="*/ 192 h 19"/>
                    <a:gd name="T6" fmla="*/ 533 w 22"/>
                    <a:gd name="T7" fmla="*/ 296 h 19"/>
                    <a:gd name="T8" fmla="*/ 0 w 22"/>
                    <a:gd name="T9" fmla="*/ 125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0" y="8"/>
                      </a:moveTo>
                      <a:lnTo>
                        <a:pt x="5" y="0"/>
                      </a:lnTo>
                      <a:lnTo>
                        <a:pt x="22" y="12"/>
                      </a:lnTo>
                      <a:lnTo>
                        <a:pt x="17" y="19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5" name="Freeform 91"/>
                <p:cNvSpPr>
                  <a:spLocks/>
                </p:cNvSpPr>
                <p:nvPr/>
              </p:nvSpPr>
              <p:spPr bwMode="gray">
                <a:xfrm>
                  <a:off x="4272" y="1680"/>
                  <a:ext cx="17" cy="29"/>
                </a:xfrm>
                <a:custGeom>
                  <a:avLst/>
                  <a:gdLst>
                    <a:gd name="T0" fmla="*/ 0 w 12"/>
                    <a:gd name="T1" fmla="*/ 0 h 21"/>
                    <a:gd name="T2" fmla="*/ 299 w 12"/>
                    <a:gd name="T3" fmla="*/ 0 h 21"/>
                    <a:gd name="T4" fmla="*/ 387 w 12"/>
                    <a:gd name="T5" fmla="*/ 476 h 21"/>
                    <a:gd name="T6" fmla="*/ 74 w 12"/>
                    <a:gd name="T7" fmla="*/ 526 h 21"/>
                    <a:gd name="T8" fmla="*/ 0 w 1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2" y="19"/>
                      </a:lnTo>
                      <a:lnTo>
                        <a:pt x="2" y="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6" name="Freeform 92"/>
                <p:cNvSpPr>
                  <a:spLocks/>
                </p:cNvSpPr>
                <p:nvPr/>
              </p:nvSpPr>
              <p:spPr bwMode="gray">
                <a:xfrm>
                  <a:off x="4198" y="1689"/>
                  <a:ext cx="16" cy="31"/>
                </a:xfrm>
                <a:custGeom>
                  <a:avLst/>
                  <a:gdLst>
                    <a:gd name="T0" fmla="*/ 0 w 11"/>
                    <a:gd name="T1" fmla="*/ 89 h 22"/>
                    <a:gd name="T2" fmla="*/ 391 w 11"/>
                    <a:gd name="T3" fmla="*/ 0 h 22"/>
                    <a:gd name="T4" fmla="*/ 455 w 11"/>
                    <a:gd name="T5" fmla="*/ 596 h 22"/>
                    <a:gd name="T6" fmla="*/ 185 w 11"/>
                    <a:gd name="T7" fmla="*/ 683 h 22"/>
                    <a:gd name="T8" fmla="*/ 0 w 11"/>
                    <a:gd name="T9" fmla="*/ 89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0" y="3"/>
                      </a:moveTo>
                      <a:lnTo>
                        <a:pt x="9" y="0"/>
                      </a:lnTo>
                      <a:lnTo>
                        <a:pt x="11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7" name="Freeform 93"/>
                <p:cNvSpPr>
                  <a:spLocks/>
                </p:cNvSpPr>
                <p:nvPr/>
              </p:nvSpPr>
              <p:spPr bwMode="gray">
                <a:xfrm>
                  <a:off x="4128" y="1709"/>
                  <a:ext cx="20" cy="28"/>
                </a:xfrm>
                <a:custGeom>
                  <a:avLst/>
                  <a:gdLst>
                    <a:gd name="T0" fmla="*/ 0 w 14"/>
                    <a:gd name="T1" fmla="*/ 36 h 22"/>
                    <a:gd name="T2" fmla="*/ 244 w 14"/>
                    <a:gd name="T3" fmla="*/ 0 h 22"/>
                    <a:gd name="T4" fmla="*/ 499 w 14"/>
                    <a:gd name="T5" fmla="*/ 213 h 22"/>
                    <a:gd name="T6" fmla="*/ 163 w 14"/>
                    <a:gd name="T7" fmla="*/ 249 h 22"/>
                    <a:gd name="T8" fmla="*/ 0 w 14"/>
                    <a:gd name="T9" fmla="*/ 36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2"/>
                    <a:gd name="T17" fmla="*/ 14 w 14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2">
                      <a:moveTo>
                        <a:pt x="0" y="3"/>
                      </a:moveTo>
                      <a:lnTo>
                        <a:pt x="7" y="0"/>
                      </a:lnTo>
                      <a:lnTo>
                        <a:pt x="14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8" name="Freeform 94"/>
                <p:cNvSpPr>
                  <a:spLocks/>
                </p:cNvSpPr>
                <p:nvPr/>
              </p:nvSpPr>
              <p:spPr bwMode="gray">
                <a:xfrm>
                  <a:off x="4058" y="1733"/>
                  <a:ext cx="21" cy="33"/>
                </a:xfrm>
                <a:custGeom>
                  <a:avLst/>
                  <a:gdLst>
                    <a:gd name="T0" fmla="*/ 0 w 16"/>
                    <a:gd name="T1" fmla="*/ 131 h 24"/>
                    <a:gd name="T2" fmla="*/ 110 w 16"/>
                    <a:gd name="T3" fmla="*/ 0 h 24"/>
                    <a:gd name="T4" fmla="*/ 248 w 16"/>
                    <a:gd name="T5" fmla="*/ 469 h 24"/>
                    <a:gd name="T6" fmla="*/ 110 w 16"/>
                    <a:gd name="T7" fmla="*/ 575 h 24"/>
                    <a:gd name="T8" fmla="*/ 0 w 16"/>
                    <a:gd name="T9" fmla="*/ 131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0" y="5"/>
                      </a:moveTo>
                      <a:lnTo>
                        <a:pt x="7" y="0"/>
                      </a:lnTo>
                      <a:lnTo>
                        <a:pt x="16" y="19"/>
                      </a:lnTo>
                      <a:lnTo>
                        <a:pt x="7" y="24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26" name="Group 95"/>
              <p:cNvGrpSpPr>
                <a:grpSpLocks/>
              </p:cNvGrpSpPr>
              <p:nvPr/>
            </p:nvGrpSpPr>
            <p:grpSpPr bwMode="auto">
              <a:xfrm>
                <a:off x="3682" y="1716"/>
                <a:ext cx="1349" cy="1313"/>
                <a:chOff x="3682" y="1716"/>
                <a:chExt cx="1349" cy="1313"/>
              </a:xfrm>
            </p:grpSpPr>
            <p:sp>
              <p:nvSpPr>
                <p:cNvPr id="127" name="Text Box 96"/>
                <p:cNvSpPr txBox="1">
                  <a:spLocks noChangeArrowheads="1"/>
                </p:cNvSpPr>
                <p:nvPr/>
              </p:nvSpPr>
              <p:spPr bwMode="gray">
                <a:xfrm>
                  <a:off x="4278" y="287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6</a:t>
                  </a:r>
                </a:p>
              </p:txBody>
            </p:sp>
            <p:sp>
              <p:nvSpPr>
                <p:cNvPr id="128" name="Text Box 97"/>
                <p:cNvSpPr txBox="1">
                  <a:spLocks noChangeArrowheads="1"/>
                </p:cNvSpPr>
                <p:nvPr/>
              </p:nvSpPr>
              <p:spPr bwMode="gray">
                <a:xfrm>
                  <a:off x="3978" y="279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7</a:t>
                  </a:r>
                </a:p>
              </p:txBody>
            </p:sp>
            <p:sp>
              <p:nvSpPr>
                <p:cNvPr id="129" name="Text Box 98"/>
                <p:cNvSpPr txBox="1">
                  <a:spLocks noChangeArrowheads="1"/>
                </p:cNvSpPr>
                <p:nvPr/>
              </p:nvSpPr>
              <p:spPr bwMode="gray">
                <a:xfrm>
                  <a:off x="3767" y="2575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8</a:t>
                  </a:r>
                </a:p>
              </p:txBody>
            </p:sp>
            <p:sp>
              <p:nvSpPr>
                <p:cNvPr id="130" name="Text Box 99"/>
                <p:cNvSpPr txBox="1">
                  <a:spLocks noChangeArrowheads="1"/>
                </p:cNvSpPr>
                <p:nvPr/>
              </p:nvSpPr>
              <p:spPr bwMode="gray">
                <a:xfrm>
                  <a:off x="4251" y="1716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12</a:t>
                  </a:r>
                </a:p>
              </p:txBody>
            </p:sp>
            <p:sp>
              <p:nvSpPr>
                <p:cNvPr id="131" name="Text Box 100"/>
                <p:cNvSpPr txBox="1">
                  <a:spLocks noChangeArrowheads="1"/>
                </p:cNvSpPr>
                <p:nvPr/>
              </p:nvSpPr>
              <p:spPr bwMode="gray">
                <a:xfrm>
                  <a:off x="4569" y="179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</a:t>
                  </a:r>
                </a:p>
              </p:txBody>
            </p:sp>
            <p:sp>
              <p:nvSpPr>
                <p:cNvPr id="132" name="Text Box 101"/>
                <p:cNvSpPr txBox="1">
                  <a:spLocks noChangeArrowheads="1"/>
                </p:cNvSpPr>
                <p:nvPr/>
              </p:nvSpPr>
              <p:spPr bwMode="gray">
                <a:xfrm>
                  <a:off x="4785" y="2006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2</a:t>
                  </a:r>
                </a:p>
              </p:txBody>
            </p:sp>
            <p:sp>
              <p:nvSpPr>
                <p:cNvPr id="133" name="Text Box 102"/>
                <p:cNvSpPr txBox="1">
                  <a:spLocks noChangeArrowheads="1"/>
                </p:cNvSpPr>
                <p:nvPr/>
              </p:nvSpPr>
              <p:spPr bwMode="gray">
                <a:xfrm>
                  <a:off x="4862" y="2297"/>
                  <a:ext cx="169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3</a:t>
                  </a:r>
                </a:p>
              </p:txBody>
            </p:sp>
            <p:sp>
              <p:nvSpPr>
                <p:cNvPr id="134" name="Text Box 103"/>
                <p:cNvSpPr txBox="1">
                  <a:spLocks noChangeArrowheads="1"/>
                </p:cNvSpPr>
                <p:nvPr/>
              </p:nvSpPr>
              <p:spPr bwMode="gray">
                <a:xfrm>
                  <a:off x="4785" y="2585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4</a:t>
                  </a:r>
                </a:p>
              </p:txBody>
            </p:sp>
            <p:sp>
              <p:nvSpPr>
                <p:cNvPr id="135" name="Text Box 104"/>
                <p:cNvSpPr txBox="1">
                  <a:spLocks noChangeArrowheads="1"/>
                </p:cNvSpPr>
                <p:nvPr/>
              </p:nvSpPr>
              <p:spPr bwMode="gray">
                <a:xfrm>
                  <a:off x="4579" y="2787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5</a:t>
                  </a:r>
                </a:p>
              </p:txBody>
            </p:sp>
            <p:sp>
              <p:nvSpPr>
                <p:cNvPr id="136" name="Text Box 105"/>
                <p:cNvSpPr txBox="1">
                  <a:spLocks noChangeArrowheads="1"/>
                </p:cNvSpPr>
                <p:nvPr/>
              </p:nvSpPr>
              <p:spPr bwMode="gray">
                <a:xfrm>
                  <a:off x="3682" y="2289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9</a:t>
                  </a:r>
                </a:p>
              </p:txBody>
            </p:sp>
            <p:sp>
              <p:nvSpPr>
                <p:cNvPr id="137" name="Text Box 106"/>
                <p:cNvSpPr txBox="1">
                  <a:spLocks noChangeArrowheads="1"/>
                </p:cNvSpPr>
                <p:nvPr/>
              </p:nvSpPr>
              <p:spPr bwMode="gray">
                <a:xfrm>
                  <a:off x="3771" y="2002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10</a:t>
                  </a:r>
                </a:p>
              </p:txBody>
            </p:sp>
            <p:sp>
              <p:nvSpPr>
                <p:cNvPr id="138" name="Text Box 107"/>
                <p:cNvSpPr txBox="1">
                  <a:spLocks noChangeArrowheads="1"/>
                </p:cNvSpPr>
                <p:nvPr/>
              </p:nvSpPr>
              <p:spPr bwMode="gray">
                <a:xfrm>
                  <a:off x="3978" y="1798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11</a:t>
                  </a:r>
                </a:p>
              </p:txBody>
            </p:sp>
          </p:grpSp>
        </p:grpSp>
        <p:grpSp>
          <p:nvGrpSpPr>
            <p:cNvPr id="116" name="Gruppieren 128"/>
            <p:cNvGrpSpPr>
              <a:grpSpLocks/>
            </p:cNvGrpSpPr>
            <p:nvPr/>
          </p:nvGrpSpPr>
          <p:grpSpPr bwMode="auto">
            <a:xfrm>
              <a:off x="4373563" y="3170858"/>
              <a:ext cx="168275" cy="1673225"/>
              <a:chOff x="2776538" y="2833688"/>
              <a:chExt cx="133350" cy="1317625"/>
            </a:xfrm>
          </p:grpSpPr>
          <p:sp>
            <p:nvSpPr>
              <p:cNvPr id="123" name="Rectangle 108"/>
              <p:cNvSpPr>
                <a:spLocks noChangeAspect="1" noChangeArrowheads="1"/>
              </p:cNvSpPr>
              <p:nvPr/>
            </p:nvSpPr>
            <p:spPr bwMode="gray">
              <a:xfrm>
                <a:off x="2776854" y="2834062"/>
                <a:ext cx="133350" cy="1316653"/>
              </a:xfrm>
              <a:prstGeom prst="rect">
                <a:avLst/>
              </a:prstGeom>
              <a:solidFill>
                <a:srgbClr val="DDDDDD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4" name="Rectangle 109"/>
              <p:cNvSpPr>
                <a:spLocks noChangeAspect="1" noChangeArrowheads="1"/>
              </p:cNvSpPr>
              <p:nvPr/>
            </p:nvSpPr>
            <p:spPr bwMode="gray">
              <a:xfrm flipH="1">
                <a:off x="2813336" y="2895331"/>
                <a:ext cx="49063" cy="605185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17" name="Group 110"/>
            <p:cNvGrpSpPr>
              <a:grpSpLocks/>
            </p:cNvGrpSpPr>
            <p:nvPr/>
          </p:nvGrpSpPr>
          <p:grpSpPr bwMode="auto">
            <a:xfrm rot="5400000">
              <a:off x="4387056" y="2836688"/>
              <a:ext cx="139700" cy="2341564"/>
              <a:chOff x="3635" y="14"/>
              <a:chExt cx="76" cy="1262"/>
            </a:xfrm>
          </p:grpSpPr>
          <p:sp>
            <p:nvSpPr>
              <p:cNvPr id="118" name="Rectangle 111"/>
              <p:cNvSpPr>
                <a:spLocks noChangeArrowheads="1"/>
              </p:cNvSpPr>
              <p:nvPr/>
            </p:nvSpPr>
            <p:spPr bwMode="gray">
              <a:xfrm>
                <a:off x="3635" y="14"/>
                <a:ext cx="76" cy="1262"/>
              </a:xfrm>
              <a:prstGeom prst="rect">
                <a:avLst/>
              </a:prstGeom>
              <a:solidFill>
                <a:srgbClr val="DDDDDD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9" name="Rectangle 112"/>
              <p:cNvSpPr>
                <a:spLocks noChangeArrowheads="1"/>
              </p:cNvSpPr>
              <p:nvPr/>
            </p:nvSpPr>
            <p:spPr bwMode="gray">
              <a:xfrm flipH="1">
                <a:off x="3660" y="91"/>
                <a:ext cx="29" cy="56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0" name="Oval 113"/>
              <p:cNvSpPr>
                <a:spLocks noChangeArrowheads="1"/>
              </p:cNvSpPr>
              <p:nvPr/>
            </p:nvSpPr>
            <p:spPr bwMode="gray">
              <a:xfrm>
                <a:off x="3635" y="603"/>
                <a:ext cx="76" cy="7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1" name="Oval 114"/>
              <p:cNvSpPr>
                <a:spLocks noChangeArrowheads="1"/>
              </p:cNvSpPr>
              <p:nvPr/>
            </p:nvSpPr>
            <p:spPr bwMode="gray">
              <a:xfrm>
                <a:off x="3650" y="622"/>
                <a:ext cx="45" cy="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2" name="Oval 115"/>
              <p:cNvSpPr>
                <a:spLocks noChangeArrowheads="1"/>
              </p:cNvSpPr>
              <p:nvPr/>
            </p:nvSpPr>
            <p:spPr bwMode="gray">
              <a:xfrm>
                <a:off x="3666" y="631"/>
                <a:ext cx="19" cy="2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99" name="矩形标注 100"/>
          <p:cNvSpPr>
            <a:spLocks noChangeArrowheads="1"/>
          </p:cNvSpPr>
          <p:nvPr/>
        </p:nvSpPr>
        <p:spPr bwMode="auto">
          <a:xfrm>
            <a:off x="334061" y="3394240"/>
            <a:ext cx="2704487" cy="676060"/>
          </a:xfrm>
          <a:prstGeom prst="wedgeRectCallout">
            <a:avLst>
              <a:gd name="adj1" fmla="val 96116"/>
              <a:gd name="adj2" fmla="val 219440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  <p:sp>
        <p:nvSpPr>
          <p:cNvPr id="200" name="矩形标注 101"/>
          <p:cNvSpPr>
            <a:spLocks noChangeArrowheads="1"/>
          </p:cNvSpPr>
          <p:nvPr/>
        </p:nvSpPr>
        <p:spPr bwMode="auto">
          <a:xfrm>
            <a:off x="7939431" y="6278494"/>
            <a:ext cx="3186573" cy="676060"/>
          </a:xfrm>
          <a:prstGeom prst="wedgeRectCallout">
            <a:avLst>
              <a:gd name="adj1" fmla="val -98532"/>
              <a:gd name="adj2" fmla="val -122833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  <p:sp>
        <p:nvSpPr>
          <p:cNvPr id="201" name="矩形标注 102"/>
          <p:cNvSpPr>
            <a:spLocks noChangeArrowheads="1"/>
          </p:cNvSpPr>
          <p:nvPr/>
        </p:nvSpPr>
        <p:spPr bwMode="auto">
          <a:xfrm>
            <a:off x="8029446" y="1728093"/>
            <a:ext cx="2706488" cy="676060"/>
          </a:xfrm>
          <a:prstGeom prst="wedgeRectCallout">
            <a:avLst>
              <a:gd name="adj1" fmla="val -111139"/>
              <a:gd name="adj2" fmla="val 205806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827355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组合 3"/>
          <p:cNvGrpSpPr>
            <a:grpSpLocks/>
          </p:cNvGrpSpPr>
          <p:nvPr/>
        </p:nvGrpSpPr>
        <p:grpSpPr bwMode="auto">
          <a:xfrm>
            <a:off x="2884520" y="2568167"/>
            <a:ext cx="5649017" cy="4624408"/>
            <a:chOff x="2289574" y="2366301"/>
            <a:chExt cx="4483100" cy="3671075"/>
          </a:xfrm>
        </p:grpSpPr>
        <p:pic>
          <p:nvPicPr>
            <p:cNvPr id="103" name="Picture 2"/>
            <p:cNvPicPr>
              <a:picLocks noChangeAspect="1" noChangeArrowheads="1"/>
            </p:cNvPicPr>
            <p:nvPr/>
          </p:nvPicPr>
          <p:blipFill>
            <a:blip r:embed="rId2">
              <a:lum bright="-6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89574" y="5103926"/>
              <a:ext cx="4483100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" name="椭圆 103"/>
            <p:cNvSpPr/>
            <p:nvPr/>
          </p:nvSpPr>
          <p:spPr>
            <a:xfrm>
              <a:off x="2803924" y="2366301"/>
              <a:ext cx="3279775" cy="3280468"/>
            </a:xfrm>
            <a:prstGeom prst="ellipse">
              <a:avLst/>
            </a:prstGeom>
            <a:gradFill>
              <a:gsLst>
                <a:gs pos="33000">
                  <a:srgbClr val="C00000">
                    <a:lumMod val="60000"/>
                    <a:lumOff val="40000"/>
                  </a:srgbClr>
                </a:gs>
                <a:gs pos="100000">
                  <a:srgbClr val="C00000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>
                <a:lnSpc>
                  <a:spcPct val="120000"/>
                </a:lnSpc>
                <a:spcBef>
                  <a:spcPts val="756"/>
                </a:spcBef>
                <a:spcAft>
                  <a:spcPts val="756"/>
                </a:spcAft>
                <a:defRPr/>
              </a:pPr>
              <a:endParaRPr lang="en-US" sz="3500" ker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05" name="Rectangle 12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Rectangle 13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Rectangle 14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Rectangle 15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Freeform 21"/>
            <p:cNvSpPr>
              <a:spLocks/>
            </p:cNvSpPr>
            <p:nvPr/>
          </p:nvSpPr>
          <p:spPr bwMode="gray">
            <a:xfrm>
              <a:off x="4464449" y="4012886"/>
              <a:ext cx="1588" cy="0"/>
            </a:xfrm>
            <a:custGeom>
              <a:avLst/>
              <a:gdLst>
                <a:gd name="T0" fmla="*/ 0 w 1588"/>
                <a:gd name="T1" fmla="*/ 0 h 1588"/>
                <a:gd name="T2" fmla="*/ 0 w 1588"/>
                <a:gd name="T3" fmla="*/ 0 h 1588"/>
                <a:gd name="T4" fmla="*/ 0 w 1588"/>
                <a:gd name="T5" fmla="*/ 0 h 1588"/>
                <a:gd name="T6" fmla="*/ 0 w 1588"/>
                <a:gd name="T7" fmla="*/ 0 h 1588"/>
                <a:gd name="T8" fmla="*/ 0 w 1588"/>
                <a:gd name="T9" fmla="*/ 0 h 1588"/>
                <a:gd name="T10" fmla="*/ 0 w 1588"/>
                <a:gd name="T11" fmla="*/ 0 h 15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1588"/>
                <a:gd name="T20" fmla="*/ 1588 w 1588"/>
                <a:gd name="T21" fmla="*/ 0 h 15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1588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5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5" name="Group 33"/>
            <p:cNvGrpSpPr>
              <a:grpSpLocks/>
            </p:cNvGrpSpPr>
            <p:nvPr/>
          </p:nvGrpSpPr>
          <p:grpSpPr bwMode="auto">
            <a:xfrm>
              <a:off x="3141663" y="2700958"/>
              <a:ext cx="2638425" cy="2611437"/>
              <a:chOff x="3642" y="1678"/>
              <a:chExt cx="1422" cy="1408"/>
            </a:xfrm>
          </p:grpSpPr>
          <p:grpSp>
            <p:nvGrpSpPr>
              <p:cNvPr id="125" name="Group 34"/>
              <p:cNvGrpSpPr>
                <a:grpSpLocks/>
              </p:cNvGrpSpPr>
              <p:nvPr/>
            </p:nvGrpSpPr>
            <p:grpSpPr bwMode="auto">
              <a:xfrm>
                <a:off x="3642" y="1678"/>
                <a:ext cx="1422" cy="1408"/>
                <a:chOff x="3642" y="1678"/>
                <a:chExt cx="1422" cy="1408"/>
              </a:xfrm>
            </p:grpSpPr>
            <p:sp>
              <p:nvSpPr>
                <p:cNvPr id="139" name="Freeform 35"/>
                <p:cNvSpPr>
                  <a:spLocks/>
                </p:cNvSpPr>
                <p:nvPr/>
              </p:nvSpPr>
              <p:spPr bwMode="gray">
                <a:xfrm>
                  <a:off x="3987" y="1762"/>
                  <a:ext cx="49" cy="62"/>
                </a:xfrm>
                <a:custGeom>
                  <a:avLst/>
                  <a:gdLst>
                    <a:gd name="T0" fmla="*/ 0 w 35"/>
                    <a:gd name="T1" fmla="*/ 220 h 45"/>
                    <a:gd name="T2" fmla="*/ 413 w 35"/>
                    <a:gd name="T3" fmla="*/ 0 h 45"/>
                    <a:gd name="T4" fmla="*/ 1021 w 35"/>
                    <a:gd name="T5" fmla="*/ 856 h 45"/>
                    <a:gd name="T6" fmla="*/ 560 w 35"/>
                    <a:gd name="T7" fmla="*/ 1102 h 45"/>
                    <a:gd name="T8" fmla="*/ 0 w 35"/>
                    <a:gd name="T9" fmla="*/ 220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9"/>
                      </a:moveTo>
                      <a:lnTo>
                        <a:pt x="14" y="0"/>
                      </a:lnTo>
                      <a:lnTo>
                        <a:pt x="35" y="35"/>
                      </a:lnTo>
                      <a:lnTo>
                        <a:pt x="19" y="45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0" name="Rectangle 36"/>
                <p:cNvSpPr>
                  <a:spLocks noChangeArrowheads="1"/>
                </p:cNvSpPr>
                <p:nvPr/>
              </p:nvSpPr>
              <p:spPr bwMode="gray">
                <a:xfrm>
                  <a:off x="4342" y="1678"/>
                  <a:ext cx="22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1" name="Freeform 37"/>
                <p:cNvSpPr>
                  <a:spLocks/>
                </p:cNvSpPr>
                <p:nvPr/>
              </p:nvSpPr>
              <p:spPr bwMode="gray">
                <a:xfrm>
                  <a:off x="3729" y="2019"/>
                  <a:ext cx="60" cy="46"/>
                </a:xfrm>
                <a:custGeom>
                  <a:avLst/>
                  <a:gdLst>
                    <a:gd name="T0" fmla="*/ 0 w 45"/>
                    <a:gd name="T1" fmla="*/ 216 h 35"/>
                    <a:gd name="T2" fmla="*/ 172 w 45"/>
                    <a:gd name="T3" fmla="*/ 0 h 35"/>
                    <a:gd name="T4" fmla="*/ 805 w 45"/>
                    <a:gd name="T5" fmla="*/ 296 h 35"/>
                    <a:gd name="T6" fmla="*/ 635 w 45"/>
                    <a:gd name="T7" fmla="*/ 538 h 35"/>
                    <a:gd name="T8" fmla="*/ 0 w 45"/>
                    <a:gd name="T9" fmla="*/ 21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0" y="14"/>
                      </a:moveTo>
                      <a:lnTo>
                        <a:pt x="10" y="0"/>
                      </a:lnTo>
                      <a:lnTo>
                        <a:pt x="45" y="19"/>
                      </a:lnTo>
                      <a:lnTo>
                        <a:pt x="36" y="35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2" name="Rectangle 38"/>
                <p:cNvSpPr>
                  <a:spLocks noChangeArrowheads="1"/>
                </p:cNvSpPr>
                <p:nvPr/>
              </p:nvSpPr>
              <p:spPr bwMode="gray">
                <a:xfrm>
                  <a:off x="3642" y="2367"/>
                  <a:ext cx="55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3" name="Freeform 39"/>
                <p:cNvSpPr>
                  <a:spLocks/>
                </p:cNvSpPr>
                <p:nvPr/>
              </p:nvSpPr>
              <p:spPr bwMode="gray">
                <a:xfrm>
                  <a:off x="3729" y="2694"/>
                  <a:ext cx="60" cy="51"/>
                </a:xfrm>
                <a:custGeom>
                  <a:avLst/>
                  <a:gdLst>
                    <a:gd name="T0" fmla="*/ 172 w 45"/>
                    <a:gd name="T1" fmla="*/ 478 h 38"/>
                    <a:gd name="T2" fmla="*/ 0 w 45"/>
                    <a:gd name="T3" fmla="*/ 269 h 38"/>
                    <a:gd name="T4" fmla="*/ 635 w 45"/>
                    <a:gd name="T5" fmla="*/ 0 h 38"/>
                    <a:gd name="T6" fmla="*/ 805 w 45"/>
                    <a:gd name="T7" fmla="*/ 209 h 38"/>
                    <a:gd name="T8" fmla="*/ 172 w 45"/>
                    <a:gd name="T9" fmla="*/ 478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8"/>
                    <a:gd name="T17" fmla="*/ 45 w 45"/>
                    <a:gd name="T18" fmla="*/ 38 h 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8">
                      <a:moveTo>
                        <a:pt x="10" y="38"/>
                      </a:moveTo>
                      <a:lnTo>
                        <a:pt x="0" y="22"/>
                      </a:lnTo>
                      <a:lnTo>
                        <a:pt x="36" y="0"/>
                      </a:lnTo>
                      <a:lnTo>
                        <a:pt x="45" y="17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4" name="Freeform 40"/>
                <p:cNvSpPr>
                  <a:spLocks/>
                </p:cNvSpPr>
                <p:nvPr/>
              </p:nvSpPr>
              <p:spPr bwMode="gray">
                <a:xfrm>
                  <a:off x="3987" y="2936"/>
                  <a:ext cx="49" cy="60"/>
                </a:xfrm>
                <a:custGeom>
                  <a:avLst/>
                  <a:gdLst>
                    <a:gd name="T0" fmla="*/ 413 w 35"/>
                    <a:gd name="T1" fmla="*/ 805 h 45"/>
                    <a:gd name="T2" fmla="*/ 0 w 35"/>
                    <a:gd name="T3" fmla="*/ 635 h 45"/>
                    <a:gd name="T4" fmla="*/ 560 w 35"/>
                    <a:gd name="T5" fmla="*/ 0 h 45"/>
                    <a:gd name="T6" fmla="*/ 1021 w 35"/>
                    <a:gd name="T7" fmla="*/ 172 h 45"/>
                    <a:gd name="T8" fmla="*/ 413 w 35"/>
                    <a:gd name="T9" fmla="*/ 80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14" y="45"/>
                      </a:moveTo>
                      <a:lnTo>
                        <a:pt x="0" y="36"/>
                      </a:lnTo>
                      <a:lnTo>
                        <a:pt x="19" y="0"/>
                      </a:lnTo>
                      <a:lnTo>
                        <a:pt x="35" y="10"/>
                      </a:lnTo>
                      <a:lnTo>
                        <a:pt x="14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5" name="Rectangle 41"/>
                <p:cNvSpPr>
                  <a:spLocks noChangeArrowheads="1"/>
                </p:cNvSpPr>
                <p:nvPr/>
              </p:nvSpPr>
              <p:spPr bwMode="gray">
                <a:xfrm>
                  <a:off x="4342" y="3033"/>
                  <a:ext cx="27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6" name="Freeform 42"/>
                <p:cNvSpPr>
                  <a:spLocks/>
                </p:cNvSpPr>
                <p:nvPr/>
              </p:nvSpPr>
              <p:spPr bwMode="gray">
                <a:xfrm>
                  <a:off x="4671" y="2936"/>
                  <a:ext cx="49" cy="60"/>
                </a:xfrm>
                <a:custGeom>
                  <a:avLst/>
                  <a:gdLst>
                    <a:gd name="T0" fmla="*/ 789 w 36"/>
                    <a:gd name="T1" fmla="*/ 635 h 45"/>
                    <a:gd name="T2" fmla="*/ 411 w 36"/>
                    <a:gd name="T3" fmla="*/ 805 h 45"/>
                    <a:gd name="T4" fmla="*/ 0 w 36"/>
                    <a:gd name="T5" fmla="*/ 172 h 45"/>
                    <a:gd name="T6" fmla="*/ 302 w 36"/>
                    <a:gd name="T7" fmla="*/ 0 h 45"/>
                    <a:gd name="T8" fmla="*/ 789 w 36"/>
                    <a:gd name="T9" fmla="*/ 63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5"/>
                    <a:gd name="T17" fmla="*/ 36 w 3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5">
                      <a:moveTo>
                        <a:pt x="36" y="36"/>
                      </a:moveTo>
                      <a:lnTo>
                        <a:pt x="19" y="45"/>
                      </a:lnTo>
                      <a:lnTo>
                        <a:pt x="0" y="10"/>
                      </a:lnTo>
                      <a:lnTo>
                        <a:pt x="14" y="0"/>
                      </a:lnTo>
                      <a:lnTo>
                        <a:pt x="36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7" name="Freeform 43"/>
                <p:cNvSpPr>
                  <a:spLocks/>
                </p:cNvSpPr>
                <p:nvPr/>
              </p:nvSpPr>
              <p:spPr bwMode="gray">
                <a:xfrm>
                  <a:off x="4914" y="2697"/>
                  <a:ext cx="61" cy="45"/>
                </a:xfrm>
                <a:custGeom>
                  <a:avLst/>
                  <a:gdLst>
                    <a:gd name="T0" fmla="*/ 948 w 45"/>
                    <a:gd name="T1" fmla="*/ 296 h 35"/>
                    <a:gd name="T2" fmla="*/ 733 w 45"/>
                    <a:gd name="T3" fmla="*/ 538 h 35"/>
                    <a:gd name="T4" fmla="*/ 0 w 45"/>
                    <a:gd name="T5" fmla="*/ 216 h 35"/>
                    <a:gd name="T6" fmla="*/ 190 w 45"/>
                    <a:gd name="T7" fmla="*/ 0 h 35"/>
                    <a:gd name="T8" fmla="*/ 948 w 45"/>
                    <a:gd name="T9" fmla="*/ 29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45" y="19"/>
                      </a:moveTo>
                      <a:lnTo>
                        <a:pt x="35" y="35"/>
                      </a:lnTo>
                      <a:lnTo>
                        <a:pt x="0" y="14"/>
                      </a:lnTo>
                      <a:lnTo>
                        <a:pt x="9" y="0"/>
                      </a:lnTo>
                      <a:lnTo>
                        <a:pt x="4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8" name="Rectangle 44"/>
                <p:cNvSpPr>
                  <a:spLocks noChangeArrowheads="1"/>
                </p:cNvSpPr>
                <p:nvPr/>
              </p:nvSpPr>
              <p:spPr bwMode="gray">
                <a:xfrm>
                  <a:off x="5010" y="2367"/>
                  <a:ext cx="54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9" name="Freeform 45"/>
                <p:cNvSpPr>
                  <a:spLocks/>
                </p:cNvSpPr>
                <p:nvPr/>
              </p:nvSpPr>
              <p:spPr bwMode="gray">
                <a:xfrm>
                  <a:off x="4918" y="2017"/>
                  <a:ext cx="57" cy="48"/>
                </a:xfrm>
                <a:custGeom>
                  <a:avLst/>
                  <a:gdLst>
                    <a:gd name="T0" fmla="*/ 551 w 43"/>
                    <a:gd name="T1" fmla="*/ 0 h 37"/>
                    <a:gd name="T2" fmla="*/ 729 w 43"/>
                    <a:gd name="T3" fmla="*/ 211 h 37"/>
                    <a:gd name="T4" fmla="*/ 114 w 43"/>
                    <a:gd name="T5" fmla="*/ 494 h 37"/>
                    <a:gd name="T6" fmla="*/ 0 w 43"/>
                    <a:gd name="T7" fmla="*/ 274 h 37"/>
                    <a:gd name="T8" fmla="*/ 551 w 43"/>
                    <a:gd name="T9" fmla="*/ 0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"/>
                    <a:gd name="T16" fmla="*/ 0 h 37"/>
                    <a:gd name="T17" fmla="*/ 43 w 43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" h="37">
                      <a:moveTo>
                        <a:pt x="33" y="0"/>
                      </a:moveTo>
                      <a:lnTo>
                        <a:pt x="43" y="16"/>
                      </a:lnTo>
                      <a:lnTo>
                        <a:pt x="7" y="37"/>
                      </a:lnTo>
                      <a:lnTo>
                        <a:pt x="0" y="21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0" name="Freeform 46"/>
                <p:cNvSpPr>
                  <a:spLocks/>
                </p:cNvSpPr>
                <p:nvPr/>
              </p:nvSpPr>
              <p:spPr bwMode="gray">
                <a:xfrm>
                  <a:off x="4671" y="1766"/>
                  <a:ext cx="49" cy="57"/>
                </a:xfrm>
                <a:custGeom>
                  <a:avLst/>
                  <a:gdLst>
                    <a:gd name="T0" fmla="*/ 411 w 36"/>
                    <a:gd name="T1" fmla="*/ 0 h 43"/>
                    <a:gd name="T2" fmla="*/ 789 w 36"/>
                    <a:gd name="T3" fmla="*/ 132 h 43"/>
                    <a:gd name="T4" fmla="*/ 302 w 36"/>
                    <a:gd name="T5" fmla="*/ 857 h 43"/>
                    <a:gd name="T6" fmla="*/ 0 w 36"/>
                    <a:gd name="T7" fmla="*/ 668 h 43"/>
                    <a:gd name="T8" fmla="*/ 411 w 36"/>
                    <a:gd name="T9" fmla="*/ 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3"/>
                    <a:gd name="T17" fmla="*/ 36 w 36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3">
                      <a:moveTo>
                        <a:pt x="19" y="0"/>
                      </a:moveTo>
                      <a:lnTo>
                        <a:pt x="36" y="7"/>
                      </a:lnTo>
                      <a:lnTo>
                        <a:pt x="14" y="43"/>
                      </a:lnTo>
                      <a:lnTo>
                        <a:pt x="0" y="3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1" name="Freeform 47"/>
                <p:cNvSpPr>
                  <a:spLocks/>
                </p:cNvSpPr>
                <p:nvPr/>
              </p:nvSpPr>
              <p:spPr bwMode="gray">
                <a:xfrm>
                  <a:off x="4626" y="1733"/>
                  <a:ext cx="23" cy="29"/>
                </a:xfrm>
                <a:custGeom>
                  <a:avLst/>
                  <a:gdLst>
                    <a:gd name="T0" fmla="*/ 135 w 17"/>
                    <a:gd name="T1" fmla="*/ 0 h 22"/>
                    <a:gd name="T2" fmla="*/ 349 w 17"/>
                    <a:gd name="T3" fmla="*/ 49 h 22"/>
                    <a:gd name="T4" fmla="*/ 135 w 17"/>
                    <a:gd name="T5" fmla="*/ 348 h 22"/>
                    <a:gd name="T6" fmla="*/ 0 w 17"/>
                    <a:gd name="T7" fmla="*/ 302 h 22"/>
                    <a:gd name="T8" fmla="*/ 135 w 17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2"/>
                    <a:gd name="T17" fmla="*/ 17 w 17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2">
                      <a:moveTo>
                        <a:pt x="7" y="0"/>
                      </a:moveTo>
                      <a:lnTo>
                        <a:pt x="17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2" name="Freeform 48"/>
                <p:cNvSpPr>
                  <a:spLocks/>
                </p:cNvSpPr>
                <p:nvPr/>
              </p:nvSpPr>
              <p:spPr bwMode="gray">
                <a:xfrm>
                  <a:off x="4559" y="1709"/>
                  <a:ext cx="20" cy="28"/>
                </a:xfrm>
                <a:custGeom>
                  <a:avLst/>
                  <a:gdLst>
                    <a:gd name="T0" fmla="*/ 151 w 15"/>
                    <a:gd name="T1" fmla="*/ 0 h 22"/>
                    <a:gd name="T2" fmla="*/ 268 w 15"/>
                    <a:gd name="T3" fmla="*/ 36 h 22"/>
                    <a:gd name="T4" fmla="*/ 151 w 15"/>
                    <a:gd name="T5" fmla="*/ 249 h 22"/>
                    <a:gd name="T6" fmla="*/ 0 w 15"/>
                    <a:gd name="T7" fmla="*/ 213 h 22"/>
                    <a:gd name="T8" fmla="*/ 151 w 15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2"/>
                    <a:gd name="T17" fmla="*/ 15 w 15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2">
                      <a:moveTo>
                        <a:pt x="8" y="0"/>
                      </a:moveTo>
                      <a:lnTo>
                        <a:pt x="15" y="3"/>
                      </a:lnTo>
                      <a:lnTo>
                        <a:pt x="8" y="22"/>
                      </a:lnTo>
                      <a:lnTo>
                        <a:pt x="0" y="19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3" name="Freeform 49"/>
                <p:cNvSpPr>
                  <a:spLocks/>
                </p:cNvSpPr>
                <p:nvPr/>
              </p:nvSpPr>
              <p:spPr bwMode="gray">
                <a:xfrm>
                  <a:off x="4491" y="1689"/>
                  <a:ext cx="15" cy="31"/>
                </a:xfrm>
                <a:custGeom>
                  <a:avLst/>
                  <a:gdLst>
                    <a:gd name="T0" fmla="*/ 46 w 11"/>
                    <a:gd name="T1" fmla="*/ 0 h 22"/>
                    <a:gd name="T2" fmla="*/ 123 w 11"/>
                    <a:gd name="T3" fmla="*/ 89 h 22"/>
                    <a:gd name="T4" fmla="*/ 76 w 11"/>
                    <a:gd name="T5" fmla="*/ 683 h 22"/>
                    <a:gd name="T6" fmla="*/ 0 w 11"/>
                    <a:gd name="T7" fmla="*/ 596 h 22"/>
                    <a:gd name="T8" fmla="*/ 46 w 11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4" y="0"/>
                      </a:moveTo>
                      <a:lnTo>
                        <a:pt x="11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4" name="Freeform 50"/>
                <p:cNvSpPr>
                  <a:spLocks/>
                </p:cNvSpPr>
                <p:nvPr/>
              </p:nvSpPr>
              <p:spPr bwMode="gray">
                <a:xfrm>
                  <a:off x="4420" y="1680"/>
                  <a:ext cx="10" cy="29"/>
                </a:xfrm>
                <a:custGeom>
                  <a:avLst/>
                  <a:gdLst>
                    <a:gd name="T0" fmla="*/ 2 w 9"/>
                    <a:gd name="T1" fmla="*/ 0 h 21"/>
                    <a:gd name="T2" fmla="*/ 24 w 9"/>
                    <a:gd name="T3" fmla="*/ 0 h 21"/>
                    <a:gd name="T4" fmla="*/ 20 w 9"/>
                    <a:gd name="T5" fmla="*/ 526 h 21"/>
                    <a:gd name="T6" fmla="*/ 0 w 9"/>
                    <a:gd name="T7" fmla="*/ 476 h 21"/>
                    <a:gd name="T8" fmla="*/ 2 w 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2" y="0"/>
                      </a:moveTo>
                      <a:lnTo>
                        <a:pt x="9" y="0"/>
                      </a:lnTo>
                      <a:lnTo>
                        <a:pt x="7" y="21"/>
                      </a:lnTo>
                      <a:lnTo>
                        <a:pt x="0" y="19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5" name="Freeform 51"/>
                <p:cNvSpPr>
                  <a:spLocks/>
                </p:cNvSpPr>
                <p:nvPr/>
              </p:nvSpPr>
              <p:spPr bwMode="gray">
                <a:xfrm>
                  <a:off x="4903" y="1961"/>
                  <a:ext cx="27" cy="27"/>
                </a:xfrm>
                <a:custGeom>
                  <a:avLst/>
                  <a:gdLst>
                    <a:gd name="T0" fmla="*/ 208 w 21"/>
                    <a:gd name="T1" fmla="*/ 0 h 19"/>
                    <a:gd name="T2" fmla="*/ 261 w 21"/>
                    <a:gd name="T3" fmla="*/ 125 h 19"/>
                    <a:gd name="T4" fmla="*/ 85 w 21"/>
                    <a:gd name="T5" fmla="*/ 296 h 19"/>
                    <a:gd name="T6" fmla="*/ 0 w 21"/>
                    <a:gd name="T7" fmla="*/ 192 h 19"/>
                    <a:gd name="T8" fmla="*/ 208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8"/>
                      </a:lnTo>
                      <a:lnTo>
                        <a:pt x="7" y="19"/>
                      </a:lnTo>
                      <a:lnTo>
                        <a:pt x="0" y="1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6" name="Freeform 52"/>
                <p:cNvSpPr>
                  <a:spLocks/>
                </p:cNvSpPr>
                <p:nvPr/>
              </p:nvSpPr>
              <p:spPr bwMode="gray">
                <a:xfrm>
                  <a:off x="4857" y="1905"/>
                  <a:ext cx="28" cy="27"/>
                </a:xfrm>
                <a:custGeom>
                  <a:avLst/>
                  <a:gdLst>
                    <a:gd name="T0" fmla="*/ 305 w 21"/>
                    <a:gd name="T1" fmla="*/ 0 h 19"/>
                    <a:gd name="T2" fmla="*/ 368 w 21"/>
                    <a:gd name="T3" fmla="*/ 172 h 19"/>
                    <a:gd name="T4" fmla="*/ 116 w 21"/>
                    <a:gd name="T5" fmla="*/ 441 h 19"/>
                    <a:gd name="T6" fmla="*/ 0 w 21"/>
                    <a:gd name="T7" fmla="*/ 322 h 19"/>
                    <a:gd name="T8" fmla="*/ 305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7"/>
                      </a:lnTo>
                      <a:lnTo>
                        <a:pt x="7" y="19"/>
                      </a:lnTo>
                      <a:lnTo>
                        <a:pt x="0" y="14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7" name="Freeform 53"/>
                <p:cNvSpPr>
                  <a:spLocks/>
                </p:cNvSpPr>
                <p:nvPr/>
              </p:nvSpPr>
              <p:spPr bwMode="gray">
                <a:xfrm>
                  <a:off x="4804" y="1850"/>
                  <a:ext cx="31" cy="30"/>
                </a:xfrm>
                <a:custGeom>
                  <a:avLst/>
                  <a:gdLst>
                    <a:gd name="T0" fmla="*/ 431 w 22"/>
                    <a:gd name="T1" fmla="*/ 0 h 21"/>
                    <a:gd name="T2" fmla="*/ 683 w 22"/>
                    <a:gd name="T3" fmla="*/ 244 h 21"/>
                    <a:gd name="T4" fmla="*/ 217 w 22"/>
                    <a:gd name="T5" fmla="*/ 737 h 21"/>
                    <a:gd name="T6" fmla="*/ 0 w 22"/>
                    <a:gd name="T7" fmla="*/ 571 h 21"/>
                    <a:gd name="T8" fmla="*/ 431 w 2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14" y="0"/>
                      </a:moveTo>
                      <a:lnTo>
                        <a:pt x="22" y="7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8" name="Freeform 54"/>
                <p:cNvSpPr>
                  <a:spLocks/>
                </p:cNvSpPr>
                <p:nvPr/>
              </p:nvSpPr>
              <p:spPr bwMode="gray">
                <a:xfrm>
                  <a:off x="4748" y="1808"/>
                  <a:ext cx="25" cy="27"/>
                </a:xfrm>
                <a:custGeom>
                  <a:avLst/>
                  <a:gdLst>
                    <a:gd name="T0" fmla="*/ 192 w 19"/>
                    <a:gd name="T1" fmla="*/ 0 h 21"/>
                    <a:gd name="T2" fmla="*/ 296 w 19"/>
                    <a:gd name="T3" fmla="*/ 46 h 21"/>
                    <a:gd name="T4" fmla="*/ 111 w 19"/>
                    <a:gd name="T5" fmla="*/ 261 h 21"/>
                    <a:gd name="T6" fmla="*/ 0 w 19"/>
                    <a:gd name="T7" fmla="*/ 203 h 21"/>
                    <a:gd name="T8" fmla="*/ 192 w 1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2" y="0"/>
                      </a:moveTo>
                      <a:lnTo>
                        <a:pt x="19" y="4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9" name="Freeform 55"/>
                <p:cNvSpPr>
                  <a:spLocks/>
                </p:cNvSpPr>
                <p:nvPr/>
              </p:nvSpPr>
              <p:spPr bwMode="gray">
                <a:xfrm>
                  <a:off x="5033" y="2300"/>
                  <a:ext cx="27" cy="15"/>
                </a:xfrm>
                <a:custGeom>
                  <a:avLst/>
                  <a:gdLst>
                    <a:gd name="T0" fmla="*/ 476 w 21"/>
                    <a:gd name="T1" fmla="*/ 0 h 12"/>
                    <a:gd name="T2" fmla="*/ 526 w 21"/>
                    <a:gd name="T3" fmla="*/ 172 h 12"/>
                    <a:gd name="T4" fmla="*/ 0 w 21"/>
                    <a:gd name="T5" fmla="*/ 207 h 12"/>
                    <a:gd name="T6" fmla="*/ 0 w 21"/>
                    <a:gd name="T7" fmla="*/ 49 h 12"/>
                    <a:gd name="T8" fmla="*/ 476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10"/>
                      </a:lnTo>
                      <a:lnTo>
                        <a:pt x="0" y="12"/>
                      </a:lnTo>
                      <a:lnTo>
                        <a:pt x="0" y="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0" name="Freeform 56"/>
                <p:cNvSpPr>
                  <a:spLocks/>
                </p:cNvSpPr>
                <p:nvPr/>
              </p:nvSpPr>
              <p:spPr bwMode="gray">
                <a:xfrm>
                  <a:off x="5022" y="2228"/>
                  <a:ext cx="30" cy="15"/>
                </a:xfrm>
                <a:custGeom>
                  <a:avLst/>
                  <a:gdLst>
                    <a:gd name="T0" fmla="*/ 680 w 21"/>
                    <a:gd name="T1" fmla="*/ 0 h 12"/>
                    <a:gd name="T2" fmla="*/ 737 w 21"/>
                    <a:gd name="T3" fmla="*/ 155 h 12"/>
                    <a:gd name="T4" fmla="*/ 0 w 21"/>
                    <a:gd name="T5" fmla="*/ 207 h 12"/>
                    <a:gd name="T6" fmla="*/ 0 w 21"/>
                    <a:gd name="T7" fmla="*/ 87 h 12"/>
                    <a:gd name="T8" fmla="*/ 680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9"/>
                      </a:lnTo>
                      <a:lnTo>
                        <a:pt x="0" y="12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1" name="Freeform 57"/>
                <p:cNvSpPr>
                  <a:spLocks/>
                </p:cNvSpPr>
                <p:nvPr/>
              </p:nvSpPr>
              <p:spPr bwMode="gray">
                <a:xfrm>
                  <a:off x="4999" y="2158"/>
                  <a:ext cx="31" cy="21"/>
                </a:xfrm>
                <a:custGeom>
                  <a:avLst/>
                  <a:gdLst>
                    <a:gd name="T0" fmla="*/ 596 w 22"/>
                    <a:gd name="T1" fmla="*/ 0 h 14"/>
                    <a:gd name="T2" fmla="*/ 683 w 22"/>
                    <a:gd name="T3" fmla="*/ 161 h 14"/>
                    <a:gd name="T4" fmla="*/ 89 w 22"/>
                    <a:gd name="T5" fmla="*/ 297 h 14"/>
                    <a:gd name="T6" fmla="*/ 0 w 22"/>
                    <a:gd name="T7" fmla="*/ 119 h 14"/>
                    <a:gd name="T8" fmla="*/ 596 w 22"/>
                    <a:gd name="T9" fmla="*/ 0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19" y="0"/>
                      </a:moveTo>
                      <a:lnTo>
                        <a:pt x="22" y="7"/>
                      </a:lnTo>
                      <a:lnTo>
                        <a:pt x="3" y="14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2" name="Freeform 58"/>
                <p:cNvSpPr>
                  <a:spLocks/>
                </p:cNvSpPr>
                <p:nvPr/>
              </p:nvSpPr>
              <p:spPr bwMode="gray">
                <a:xfrm>
                  <a:off x="4975" y="2089"/>
                  <a:ext cx="29" cy="22"/>
                </a:xfrm>
                <a:custGeom>
                  <a:avLst/>
                  <a:gdLst>
                    <a:gd name="T0" fmla="*/ 457 w 21"/>
                    <a:gd name="T1" fmla="*/ 0 h 17"/>
                    <a:gd name="T2" fmla="*/ 526 w 21"/>
                    <a:gd name="T3" fmla="*/ 97 h 17"/>
                    <a:gd name="T4" fmla="*/ 55 w 21"/>
                    <a:gd name="T5" fmla="*/ 221 h 17"/>
                    <a:gd name="T6" fmla="*/ 0 w 21"/>
                    <a:gd name="T7" fmla="*/ 97 h 17"/>
                    <a:gd name="T8" fmla="*/ 457 w 21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18" y="0"/>
                      </a:moveTo>
                      <a:lnTo>
                        <a:pt x="21" y="7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3" name="Freeform 59"/>
                <p:cNvSpPr>
                  <a:spLocks/>
                </p:cNvSpPr>
                <p:nvPr/>
              </p:nvSpPr>
              <p:spPr bwMode="gray">
                <a:xfrm>
                  <a:off x="4975" y="2652"/>
                  <a:ext cx="31" cy="21"/>
                </a:xfrm>
                <a:custGeom>
                  <a:avLst/>
                  <a:gdLst>
                    <a:gd name="T0" fmla="*/ 464 w 23"/>
                    <a:gd name="T1" fmla="*/ 62 h 16"/>
                    <a:gd name="T2" fmla="*/ 346 w 23"/>
                    <a:gd name="T3" fmla="*/ 149 h 16"/>
                    <a:gd name="T4" fmla="*/ 0 w 23"/>
                    <a:gd name="T5" fmla="*/ 62 h 16"/>
                    <a:gd name="T6" fmla="*/ 73 w 23"/>
                    <a:gd name="T7" fmla="*/ 0 h 16"/>
                    <a:gd name="T8" fmla="*/ 464 w 23"/>
                    <a:gd name="T9" fmla="*/ 62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"/>
                    <a:gd name="T16" fmla="*/ 0 h 16"/>
                    <a:gd name="T17" fmla="*/ 23 w 23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" h="16">
                      <a:moveTo>
                        <a:pt x="23" y="7"/>
                      </a:moveTo>
                      <a:lnTo>
                        <a:pt x="18" y="16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3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4" name="Freeform 60"/>
                <p:cNvSpPr>
                  <a:spLocks/>
                </p:cNvSpPr>
                <p:nvPr/>
              </p:nvSpPr>
              <p:spPr bwMode="gray">
                <a:xfrm>
                  <a:off x="4999" y="2585"/>
                  <a:ext cx="31" cy="20"/>
                </a:xfrm>
                <a:custGeom>
                  <a:avLst/>
                  <a:gdLst>
                    <a:gd name="T0" fmla="*/ 683 w 22"/>
                    <a:gd name="T1" fmla="*/ 171 h 14"/>
                    <a:gd name="T2" fmla="*/ 596 w 22"/>
                    <a:gd name="T3" fmla="*/ 499 h 14"/>
                    <a:gd name="T4" fmla="*/ 0 w 22"/>
                    <a:gd name="T5" fmla="*/ 244 h 14"/>
                    <a:gd name="T6" fmla="*/ 89 w 22"/>
                    <a:gd name="T7" fmla="*/ 0 h 14"/>
                    <a:gd name="T8" fmla="*/ 683 w 22"/>
                    <a:gd name="T9" fmla="*/ 171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22" y="5"/>
                      </a:moveTo>
                      <a:lnTo>
                        <a:pt x="19" y="14"/>
                      </a:lnTo>
                      <a:lnTo>
                        <a:pt x="0" y="7"/>
                      </a:lnTo>
                      <a:lnTo>
                        <a:pt x="3" y="0"/>
                      </a:lnTo>
                      <a:lnTo>
                        <a:pt x="2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5" name="Freeform 61"/>
                <p:cNvSpPr>
                  <a:spLocks/>
                </p:cNvSpPr>
                <p:nvPr/>
              </p:nvSpPr>
              <p:spPr bwMode="gray">
                <a:xfrm>
                  <a:off x="5022" y="2515"/>
                  <a:ext cx="30" cy="17"/>
                </a:xfrm>
                <a:custGeom>
                  <a:avLst/>
                  <a:gdLst>
                    <a:gd name="T0" fmla="*/ 737 w 21"/>
                    <a:gd name="T1" fmla="*/ 163 h 12"/>
                    <a:gd name="T2" fmla="*/ 680 w 21"/>
                    <a:gd name="T3" fmla="*/ 387 h 12"/>
                    <a:gd name="T4" fmla="*/ 0 w 21"/>
                    <a:gd name="T5" fmla="*/ 231 h 12"/>
                    <a:gd name="T6" fmla="*/ 0 w 21"/>
                    <a:gd name="T7" fmla="*/ 0 h 12"/>
                    <a:gd name="T8" fmla="*/ 737 w 21"/>
                    <a:gd name="T9" fmla="*/ 163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1" y="5"/>
                      </a:moveTo>
                      <a:lnTo>
                        <a:pt x="19" y="12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6" name="Freeform 62"/>
                <p:cNvSpPr>
                  <a:spLocks/>
                </p:cNvSpPr>
                <p:nvPr/>
              </p:nvSpPr>
              <p:spPr bwMode="gray">
                <a:xfrm>
                  <a:off x="5033" y="2446"/>
                  <a:ext cx="27" cy="13"/>
                </a:xfrm>
                <a:custGeom>
                  <a:avLst/>
                  <a:gdLst>
                    <a:gd name="T0" fmla="*/ 526 w 21"/>
                    <a:gd name="T1" fmla="*/ 81 h 9"/>
                    <a:gd name="T2" fmla="*/ 476 w 21"/>
                    <a:gd name="T3" fmla="*/ 352 h 9"/>
                    <a:gd name="T4" fmla="*/ 0 w 21"/>
                    <a:gd name="T5" fmla="*/ 264 h 9"/>
                    <a:gd name="T6" fmla="*/ 0 w 21"/>
                    <a:gd name="T7" fmla="*/ 0 h 9"/>
                    <a:gd name="T8" fmla="*/ 526 w 21"/>
                    <a:gd name="T9" fmla="*/ 81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21" y="2"/>
                      </a:moveTo>
                      <a:lnTo>
                        <a:pt x="19" y="9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7" name="Freeform 63"/>
                <p:cNvSpPr>
                  <a:spLocks/>
                </p:cNvSpPr>
                <p:nvPr/>
              </p:nvSpPr>
              <p:spPr bwMode="gray">
                <a:xfrm>
                  <a:off x="4748" y="2924"/>
                  <a:ext cx="25" cy="29"/>
                </a:xfrm>
                <a:custGeom>
                  <a:avLst/>
                  <a:gdLst>
                    <a:gd name="T0" fmla="*/ 296 w 19"/>
                    <a:gd name="T1" fmla="*/ 399 h 21"/>
                    <a:gd name="T2" fmla="*/ 192 w 19"/>
                    <a:gd name="T3" fmla="*/ 526 h 21"/>
                    <a:gd name="T4" fmla="*/ 0 w 19"/>
                    <a:gd name="T5" fmla="*/ 181 h 21"/>
                    <a:gd name="T6" fmla="*/ 111 w 19"/>
                    <a:gd name="T7" fmla="*/ 0 h 21"/>
                    <a:gd name="T8" fmla="*/ 296 w 19"/>
                    <a:gd name="T9" fmla="*/ 399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9" y="16"/>
                      </a:moveTo>
                      <a:lnTo>
                        <a:pt x="12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19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8" name="Freeform 64"/>
                <p:cNvSpPr>
                  <a:spLocks/>
                </p:cNvSpPr>
                <p:nvPr/>
              </p:nvSpPr>
              <p:spPr bwMode="gray">
                <a:xfrm>
                  <a:off x="4804" y="2881"/>
                  <a:ext cx="31" cy="27"/>
                </a:xfrm>
                <a:custGeom>
                  <a:avLst/>
                  <a:gdLst>
                    <a:gd name="T0" fmla="*/ 683 w 22"/>
                    <a:gd name="T1" fmla="*/ 203 h 21"/>
                    <a:gd name="T2" fmla="*/ 431 w 22"/>
                    <a:gd name="T3" fmla="*/ 261 h 21"/>
                    <a:gd name="T4" fmla="*/ 0 w 22"/>
                    <a:gd name="T5" fmla="*/ 85 h 21"/>
                    <a:gd name="T6" fmla="*/ 217 w 22"/>
                    <a:gd name="T7" fmla="*/ 0 h 21"/>
                    <a:gd name="T8" fmla="*/ 683 w 22"/>
                    <a:gd name="T9" fmla="*/ 203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22" y="16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2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9" name="Freeform 65"/>
                <p:cNvSpPr>
                  <a:spLocks/>
                </p:cNvSpPr>
                <p:nvPr/>
              </p:nvSpPr>
              <p:spPr bwMode="gray">
                <a:xfrm>
                  <a:off x="4857" y="2830"/>
                  <a:ext cx="28" cy="27"/>
                </a:xfrm>
                <a:custGeom>
                  <a:avLst/>
                  <a:gdLst>
                    <a:gd name="T0" fmla="*/ 368 w 21"/>
                    <a:gd name="T1" fmla="*/ 174 h 21"/>
                    <a:gd name="T2" fmla="*/ 249 w 21"/>
                    <a:gd name="T3" fmla="*/ 261 h 21"/>
                    <a:gd name="T4" fmla="*/ 0 w 21"/>
                    <a:gd name="T5" fmla="*/ 85 h 21"/>
                    <a:gd name="T6" fmla="*/ 116 w 21"/>
                    <a:gd name="T7" fmla="*/ 0 h 21"/>
                    <a:gd name="T8" fmla="*/ 368 w 21"/>
                    <a:gd name="T9" fmla="*/ 17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21" y="14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1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0" name="Freeform 66"/>
                <p:cNvSpPr>
                  <a:spLocks/>
                </p:cNvSpPr>
                <p:nvPr/>
              </p:nvSpPr>
              <p:spPr bwMode="gray">
                <a:xfrm>
                  <a:off x="4905" y="2776"/>
                  <a:ext cx="29" cy="26"/>
                </a:xfrm>
                <a:custGeom>
                  <a:avLst/>
                  <a:gdLst>
                    <a:gd name="T0" fmla="*/ 526 w 21"/>
                    <a:gd name="T1" fmla="*/ 270 h 19"/>
                    <a:gd name="T2" fmla="*/ 345 w 21"/>
                    <a:gd name="T3" fmla="*/ 441 h 19"/>
                    <a:gd name="T4" fmla="*/ 0 w 21"/>
                    <a:gd name="T5" fmla="*/ 172 h 19"/>
                    <a:gd name="T6" fmla="*/ 105 w 21"/>
                    <a:gd name="T7" fmla="*/ 0 h 19"/>
                    <a:gd name="T8" fmla="*/ 526 w 21"/>
                    <a:gd name="T9" fmla="*/ 27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21" y="12"/>
                      </a:moveTo>
                      <a:lnTo>
                        <a:pt x="14" y="19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1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1" name="Freeform 67"/>
                <p:cNvSpPr>
                  <a:spLocks/>
                </p:cNvSpPr>
                <p:nvPr/>
              </p:nvSpPr>
              <p:spPr bwMode="gray">
                <a:xfrm>
                  <a:off x="4420" y="3054"/>
                  <a:ext cx="10" cy="27"/>
                </a:xfrm>
                <a:custGeom>
                  <a:avLst/>
                  <a:gdLst>
                    <a:gd name="T0" fmla="*/ 24 w 9"/>
                    <a:gd name="T1" fmla="*/ 476 h 21"/>
                    <a:gd name="T2" fmla="*/ 2 w 9"/>
                    <a:gd name="T3" fmla="*/ 526 h 21"/>
                    <a:gd name="T4" fmla="*/ 0 w 9"/>
                    <a:gd name="T5" fmla="*/ 0 h 21"/>
                    <a:gd name="T6" fmla="*/ 20 w 9"/>
                    <a:gd name="T7" fmla="*/ 0 h 21"/>
                    <a:gd name="T8" fmla="*/ 24 w 9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9" y="19"/>
                      </a:moveTo>
                      <a:lnTo>
                        <a:pt x="2" y="21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9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2" name="Freeform 68"/>
                <p:cNvSpPr>
                  <a:spLocks/>
                </p:cNvSpPr>
                <p:nvPr/>
              </p:nvSpPr>
              <p:spPr bwMode="gray">
                <a:xfrm>
                  <a:off x="4491" y="3045"/>
                  <a:ext cx="15" cy="29"/>
                </a:xfrm>
                <a:custGeom>
                  <a:avLst/>
                  <a:gdLst>
                    <a:gd name="T0" fmla="*/ 123 w 11"/>
                    <a:gd name="T1" fmla="*/ 457 h 21"/>
                    <a:gd name="T2" fmla="*/ 46 w 11"/>
                    <a:gd name="T3" fmla="*/ 526 h 21"/>
                    <a:gd name="T4" fmla="*/ 0 w 11"/>
                    <a:gd name="T5" fmla="*/ 0 h 21"/>
                    <a:gd name="T6" fmla="*/ 97 w 11"/>
                    <a:gd name="T7" fmla="*/ 0 h 21"/>
                    <a:gd name="T8" fmla="*/ 123 w 11"/>
                    <a:gd name="T9" fmla="*/ 45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1"/>
                    <a:gd name="T17" fmla="*/ 11 w 1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1">
                      <a:moveTo>
                        <a:pt x="11" y="18"/>
                      </a:moveTo>
                      <a:lnTo>
                        <a:pt x="4" y="21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11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3" name="Freeform 69"/>
                <p:cNvSpPr>
                  <a:spLocks/>
                </p:cNvSpPr>
                <p:nvPr/>
              </p:nvSpPr>
              <p:spPr bwMode="gray">
                <a:xfrm>
                  <a:off x="4559" y="3024"/>
                  <a:ext cx="20" cy="26"/>
                </a:xfrm>
                <a:custGeom>
                  <a:avLst/>
                  <a:gdLst>
                    <a:gd name="T0" fmla="*/ 268 w 15"/>
                    <a:gd name="T1" fmla="*/ 167 h 21"/>
                    <a:gd name="T2" fmla="*/ 87 w 15"/>
                    <a:gd name="T3" fmla="*/ 181 h 21"/>
                    <a:gd name="T4" fmla="*/ 0 w 15"/>
                    <a:gd name="T5" fmla="*/ 2 h 21"/>
                    <a:gd name="T6" fmla="*/ 151 w 15"/>
                    <a:gd name="T7" fmla="*/ 0 h 21"/>
                    <a:gd name="T8" fmla="*/ 268 w 15"/>
                    <a:gd name="T9" fmla="*/ 16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1"/>
                    <a:gd name="T17" fmla="*/ 15 w 15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1">
                      <a:moveTo>
                        <a:pt x="15" y="19"/>
                      </a:moveTo>
                      <a:lnTo>
                        <a:pt x="5" y="21"/>
                      </a:lnTo>
                      <a:lnTo>
                        <a:pt x="0" y="2"/>
                      </a:lnTo>
                      <a:lnTo>
                        <a:pt x="8" y="0"/>
                      </a:lnTo>
                      <a:lnTo>
                        <a:pt x="1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4" name="Freeform 70"/>
                <p:cNvSpPr>
                  <a:spLocks/>
                </p:cNvSpPr>
                <p:nvPr/>
              </p:nvSpPr>
              <p:spPr bwMode="gray">
                <a:xfrm>
                  <a:off x="4626" y="2996"/>
                  <a:ext cx="23" cy="29"/>
                </a:xfrm>
                <a:custGeom>
                  <a:avLst/>
                  <a:gdLst>
                    <a:gd name="T0" fmla="*/ 349 w 17"/>
                    <a:gd name="T1" fmla="*/ 476 h 21"/>
                    <a:gd name="T2" fmla="*/ 135 w 17"/>
                    <a:gd name="T3" fmla="*/ 526 h 21"/>
                    <a:gd name="T4" fmla="*/ 0 w 17"/>
                    <a:gd name="T5" fmla="*/ 55 h 21"/>
                    <a:gd name="T6" fmla="*/ 135 w 17"/>
                    <a:gd name="T7" fmla="*/ 0 h 21"/>
                    <a:gd name="T8" fmla="*/ 349 w 17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7" y="19"/>
                      </a:moveTo>
                      <a:lnTo>
                        <a:pt x="7" y="21"/>
                      </a:lnTo>
                      <a:lnTo>
                        <a:pt x="0" y="2"/>
                      </a:lnTo>
                      <a:lnTo>
                        <a:pt x="7" y="0"/>
                      </a:lnTo>
                      <a:lnTo>
                        <a:pt x="17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5" name="Freeform 71"/>
                <p:cNvSpPr>
                  <a:spLocks/>
                </p:cNvSpPr>
                <p:nvPr/>
              </p:nvSpPr>
              <p:spPr bwMode="gray">
                <a:xfrm>
                  <a:off x="4058" y="2996"/>
                  <a:ext cx="21" cy="33"/>
                </a:xfrm>
                <a:custGeom>
                  <a:avLst/>
                  <a:gdLst>
                    <a:gd name="T0" fmla="*/ 110 w 16"/>
                    <a:gd name="T1" fmla="*/ 575 h 24"/>
                    <a:gd name="T2" fmla="*/ 0 w 16"/>
                    <a:gd name="T3" fmla="*/ 469 h 24"/>
                    <a:gd name="T4" fmla="*/ 110 w 16"/>
                    <a:gd name="T5" fmla="*/ 0 h 24"/>
                    <a:gd name="T6" fmla="*/ 248 w 16"/>
                    <a:gd name="T7" fmla="*/ 131 h 24"/>
                    <a:gd name="T8" fmla="*/ 110 w 16"/>
                    <a:gd name="T9" fmla="*/ 575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7" y="24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6" y="5"/>
                      </a:lnTo>
                      <a:lnTo>
                        <a:pt x="7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6" name="Freeform 72"/>
                <p:cNvSpPr>
                  <a:spLocks/>
                </p:cNvSpPr>
                <p:nvPr/>
              </p:nvSpPr>
              <p:spPr bwMode="gray">
                <a:xfrm>
                  <a:off x="4124" y="3024"/>
                  <a:ext cx="24" cy="26"/>
                </a:xfrm>
                <a:custGeom>
                  <a:avLst/>
                  <a:gdLst>
                    <a:gd name="T0" fmla="*/ 315 w 17"/>
                    <a:gd name="T1" fmla="*/ 181 h 21"/>
                    <a:gd name="T2" fmla="*/ 0 w 17"/>
                    <a:gd name="T3" fmla="*/ 167 h 21"/>
                    <a:gd name="T4" fmla="*/ 223 w 17"/>
                    <a:gd name="T5" fmla="*/ 0 h 21"/>
                    <a:gd name="T6" fmla="*/ 541 w 17"/>
                    <a:gd name="T7" fmla="*/ 2 h 21"/>
                    <a:gd name="T8" fmla="*/ 315 w 17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0" y="21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7" y="2"/>
                      </a:lnTo>
                      <a:lnTo>
                        <a:pt x="1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7" name="Freeform 73"/>
                <p:cNvSpPr>
                  <a:spLocks/>
                </p:cNvSpPr>
                <p:nvPr/>
              </p:nvSpPr>
              <p:spPr bwMode="gray">
                <a:xfrm>
                  <a:off x="4198" y="3045"/>
                  <a:ext cx="20" cy="29"/>
                </a:xfrm>
                <a:custGeom>
                  <a:avLst/>
                  <a:gdLst>
                    <a:gd name="T0" fmla="*/ 333 w 14"/>
                    <a:gd name="T1" fmla="*/ 526 h 21"/>
                    <a:gd name="T2" fmla="*/ 0 w 14"/>
                    <a:gd name="T3" fmla="*/ 457 h 21"/>
                    <a:gd name="T4" fmla="*/ 163 w 14"/>
                    <a:gd name="T5" fmla="*/ 0 h 21"/>
                    <a:gd name="T6" fmla="*/ 499 w 14"/>
                    <a:gd name="T7" fmla="*/ 0 h 21"/>
                    <a:gd name="T8" fmla="*/ 333 w 14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1"/>
                    <a:gd name="T17" fmla="*/ 14 w 14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1">
                      <a:moveTo>
                        <a:pt x="9" y="21"/>
                      </a:moveTo>
                      <a:lnTo>
                        <a:pt x="0" y="18"/>
                      </a:lnTo>
                      <a:lnTo>
                        <a:pt x="4" y="0"/>
                      </a:lnTo>
                      <a:lnTo>
                        <a:pt x="14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8" name="Freeform 74"/>
                <p:cNvSpPr>
                  <a:spLocks/>
                </p:cNvSpPr>
                <p:nvPr/>
              </p:nvSpPr>
              <p:spPr bwMode="gray">
                <a:xfrm>
                  <a:off x="4272" y="3054"/>
                  <a:ext cx="17" cy="27"/>
                </a:xfrm>
                <a:custGeom>
                  <a:avLst/>
                  <a:gdLst>
                    <a:gd name="T0" fmla="*/ 299 w 12"/>
                    <a:gd name="T1" fmla="*/ 526 h 21"/>
                    <a:gd name="T2" fmla="*/ 0 w 12"/>
                    <a:gd name="T3" fmla="*/ 476 h 21"/>
                    <a:gd name="T4" fmla="*/ 74 w 12"/>
                    <a:gd name="T5" fmla="*/ 0 h 21"/>
                    <a:gd name="T6" fmla="*/ 387 w 12"/>
                    <a:gd name="T7" fmla="*/ 0 h 21"/>
                    <a:gd name="T8" fmla="*/ 299 w 12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9" y="21"/>
                      </a:moveTo>
                      <a:lnTo>
                        <a:pt x="0" y="19"/>
                      </a:lnTo>
                      <a:lnTo>
                        <a:pt x="2" y="0"/>
                      </a:lnTo>
                      <a:lnTo>
                        <a:pt x="12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9" name="Freeform 75"/>
                <p:cNvSpPr>
                  <a:spLocks/>
                </p:cNvSpPr>
                <p:nvPr/>
              </p:nvSpPr>
              <p:spPr bwMode="gray">
                <a:xfrm>
                  <a:off x="3772" y="2773"/>
                  <a:ext cx="31" cy="26"/>
                </a:xfrm>
                <a:custGeom>
                  <a:avLst/>
                  <a:gdLst>
                    <a:gd name="T0" fmla="*/ 154 w 22"/>
                    <a:gd name="T1" fmla="*/ 296 h 19"/>
                    <a:gd name="T2" fmla="*/ 0 w 22"/>
                    <a:gd name="T3" fmla="*/ 192 h 19"/>
                    <a:gd name="T4" fmla="*/ 533 w 22"/>
                    <a:gd name="T5" fmla="*/ 0 h 19"/>
                    <a:gd name="T6" fmla="*/ 683 w 22"/>
                    <a:gd name="T7" fmla="*/ 111 h 19"/>
                    <a:gd name="T8" fmla="*/ 154 w 22"/>
                    <a:gd name="T9" fmla="*/ 296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5" y="19"/>
                      </a:moveTo>
                      <a:lnTo>
                        <a:pt x="0" y="12"/>
                      </a:lnTo>
                      <a:lnTo>
                        <a:pt x="17" y="0"/>
                      </a:lnTo>
                      <a:lnTo>
                        <a:pt x="22" y="7"/>
                      </a:lnTo>
                      <a:lnTo>
                        <a:pt x="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0" name="Freeform 76"/>
                <p:cNvSpPr>
                  <a:spLocks/>
                </p:cNvSpPr>
                <p:nvPr/>
              </p:nvSpPr>
              <p:spPr bwMode="gray">
                <a:xfrm>
                  <a:off x="3819" y="2830"/>
                  <a:ext cx="28" cy="27"/>
                </a:xfrm>
                <a:custGeom>
                  <a:avLst/>
                  <a:gdLst>
                    <a:gd name="T0" fmla="*/ 116 w 21"/>
                    <a:gd name="T1" fmla="*/ 261 h 21"/>
                    <a:gd name="T2" fmla="*/ 0 w 21"/>
                    <a:gd name="T3" fmla="*/ 174 h 21"/>
                    <a:gd name="T4" fmla="*/ 276 w 21"/>
                    <a:gd name="T5" fmla="*/ 0 h 21"/>
                    <a:gd name="T6" fmla="*/ 368 w 21"/>
                    <a:gd name="T7" fmla="*/ 85 h 21"/>
                    <a:gd name="T8" fmla="*/ 116 w 21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6" y="0"/>
                      </a:lnTo>
                      <a:lnTo>
                        <a:pt x="21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1" name="Freeform 77"/>
                <p:cNvSpPr>
                  <a:spLocks/>
                </p:cNvSpPr>
                <p:nvPr/>
              </p:nvSpPr>
              <p:spPr bwMode="gray">
                <a:xfrm>
                  <a:off x="3873" y="2881"/>
                  <a:ext cx="26" cy="27"/>
                </a:xfrm>
                <a:custGeom>
                  <a:avLst/>
                  <a:gdLst>
                    <a:gd name="T0" fmla="*/ 172 w 19"/>
                    <a:gd name="T1" fmla="*/ 261 h 21"/>
                    <a:gd name="T2" fmla="*/ 0 w 19"/>
                    <a:gd name="T3" fmla="*/ 174 h 21"/>
                    <a:gd name="T4" fmla="*/ 322 w 19"/>
                    <a:gd name="T5" fmla="*/ 0 h 21"/>
                    <a:gd name="T6" fmla="*/ 441 w 19"/>
                    <a:gd name="T7" fmla="*/ 85 h 21"/>
                    <a:gd name="T8" fmla="*/ 172 w 19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4" y="0"/>
                      </a:lnTo>
                      <a:lnTo>
                        <a:pt x="19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2" name="Freeform 78"/>
                <p:cNvSpPr>
                  <a:spLocks/>
                </p:cNvSpPr>
                <p:nvPr/>
              </p:nvSpPr>
              <p:spPr bwMode="gray">
                <a:xfrm>
                  <a:off x="3929" y="2928"/>
                  <a:ext cx="33" cy="27"/>
                </a:xfrm>
                <a:custGeom>
                  <a:avLst/>
                  <a:gdLst>
                    <a:gd name="T0" fmla="*/ 244 w 21"/>
                    <a:gd name="T1" fmla="*/ 181 h 21"/>
                    <a:gd name="T2" fmla="*/ 0 w 21"/>
                    <a:gd name="T3" fmla="*/ 118 h 21"/>
                    <a:gd name="T4" fmla="*/ 416 w 21"/>
                    <a:gd name="T5" fmla="*/ 0 h 21"/>
                    <a:gd name="T6" fmla="*/ 737 w 21"/>
                    <a:gd name="T7" fmla="*/ 40 h 21"/>
                    <a:gd name="T8" fmla="*/ 244 w 21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2" y="0"/>
                      </a:lnTo>
                      <a:lnTo>
                        <a:pt x="21" y="5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3" name="Freeform 79"/>
                <p:cNvSpPr>
                  <a:spLocks/>
                </p:cNvSpPr>
                <p:nvPr/>
              </p:nvSpPr>
              <p:spPr bwMode="gray">
                <a:xfrm>
                  <a:off x="3646" y="2446"/>
                  <a:ext cx="27" cy="13"/>
                </a:xfrm>
                <a:custGeom>
                  <a:avLst/>
                  <a:gdLst>
                    <a:gd name="T0" fmla="*/ 0 w 21"/>
                    <a:gd name="T1" fmla="*/ 352 h 9"/>
                    <a:gd name="T2" fmla="*/ 0 w 21"/>
                    <a:gd name="T3" fmla="*/ 81 h 9"/>
                    <a:gd name="T4" fmla="*/ 231 w 21"/>
                    <a:gd name="T5" fmla="*/ 0 h 9"/>
                    <a:gd name="T6" fmla="*/ 261 w 21"/>
                    <a:gd name="T7" fmla="*/ 264 h 9"/>
                    <a:gd name="T8" fmla="*/ 0 w 21"/>
                    <a:gd name="T9" fmla="*/ 352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0" y="9"/>
                      </a:moveTo>
                      <a:lnTo>
                        <a:pt x="0" y="2"/>
                      </a:lnTo>
                      <a:lnTo>
                        <a:pt x="19" y="0"/>
                      </a:lnTo>
                      <a:lnTo>
                        <a:pt x="21" y="7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4" name="Freeform 80"/>
                <p:cNvSpPr>
                  <a:spLocks/>
                </p:cNvSpPr>
                <p:nvPr/>
              </p:nvSpPr>
              <p:spPr bwMode="gray">
                <a:xfrm>
                  <a:off x="3655" y="2515"/>
                  <a:ext cx="29" cy="17"/>
                </a:xfrm>
                <a:custGeom>
                  <a:avLst/>
                  <a:gdLst>
                    <a:gd name="T0" fmla="*/ 55 w 21"/>
                    <a:gd name="T1" fmla="*/ 387 h 12"/>
                    <a:gd name="T2" fmla="*/ 0 w 21"/>
                    <a:gd name="T3" fmla="*/ 163 h 12"/>
                    <a:gd name="T4" fmla="*/ 476 w 21"/>
                    <a:gd name="T5" fmla="*/ 0 h 12"/>
                    <a:gd name="T6" fmla="*/ 526 w 21"/>
                    <a:gd name="T7" fmla="*/ 299 h 12"/>
                    <a:gd name="T8" fmla="*/ 55 w 21"/>
                    <a:gd name="T9" fmla="*/ 387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" y="12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1" y="9"/>
                      </a:lnTo>
                      <a:lnTo>
                        <a:pt x="2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5" name="Freeform 81"/>
                <p:cNvSpPr>
                  <a:spLocks/>
                </p:cNvSpPr>
                <p:nvPr/>
              </p:nvSpPr>
              <p:spPr bwMode="gray">
                <a:xfrm>
                  <a:off x="3673" y="2585"/>
                  <a:ext cx="31" cy="20"/>
                </a:xfrm>
                <a:custGeom>
                  <a:avLst/>
                  <a:gdLst>
                    <a:gd name="T0" fmla="*/ 89 w 22"/>
                    <a:gd name="T1" fmla="*/ 499 h 14"/>
                    <a:gd name="T2" fmla="*/ 0 w 22"/>
                    <a:gd name="T3" fmla="*/ 171 h 14"/>
                    <a:gd name="T4" fmla="*/ 596 w 22"/>
                    <a:gd name="T5" fmla="*/ 0 h 14"/>
                    <a:gd name="T6" fmla="*/ 683 w 22"/>
                    <a:gd name="T7" fmla="*/ 244 h 14"/>
                    <a:gd name="T8" fmla="*/ 89 w 22"/>
                    <a:gd name="T9" fmla="*/ 49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3" y="14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2" y="7"/>
                      </a:lnTo>
                      <a:lnTo>
                        <a:pt x="3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6" name="Freeform 82"/>
                <p:cNvSpPr>
                  <a:spLocks/>
                </p:cNvSpPr>
                <p:nvPr/>
              </p:nvSpPr>
              <p:spPr bwMode="gray">
                <a:xfrm>
                  <a:off x="3700" y="2652"/>
                  <a:ext cx="33" cy="21"/>
                </a:xfrm>
                <a:custGeom>
                  <a:avLst/>
                  <a:gdLst>
                    <a:gd name="T0" fmla="*/ 131 w 24"/>
                    <a:gd name="T1" fmla="*/ 149 h 16"/>
                    <a:gd name="T2" fmla="*/ 0 w 24"/>
                    <a:gd name="T3" fmla="*/ 62 h 16"/>
                    <a:gd name="T4" fmla="*/ 469 w 24"/>
                    <a:gd name="T5" fmla="*/ 0 h 16"/>
                    <a:gd name="T6" fmla="*/ 575 w 24"/>
                    <a:gd name="T7" fmla="*/ 62 h 16"/>
                    <a:gd name="T8" fmla="*/ 131 w 24"/>
                    <a:gd name="T9" fmla="*/ 149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"/>
                    <a:gd name="T17" fmla="*/ 24 w 24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">
                      <a:moveTo>
                        <a:pt x="5" y="16"/>
                      </a:moveTo>
                      <a:lnTo>
                        <a:pt x="0" y="7"/>
                      </a:lnTo>
                      <a:lnTo>
                        <a:pt x="19" y="0"/>
                      </a:lnTo>
                      <a:lnTo>
                        <a:pt x="24" y="7"/>
                      </a:lnTo>
                      <a:lnTo>
                        <a:pt x="5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7" name="Freeform 83"/>
                <p:cNvSpPr>
                  <a:spLocks/>
                </p:cNvSpPr>
                <p:nvPr/>
              </p:nvSpPr>
              <p:spPr bwMode="gray">
                <a:xfrm>
                  <a:off x="3700" y="2089"/>
                  <a:ext cx="28" cy="22"/>
                </a:xfrm>
                <a:custGeom>
                  <a:avLst/>
                  <a:gdLst>
                    <a:gd name="T0" fmla="*/ 0 w 21"/>
                    <a:gd name="T1" fmla="*/ 97 h 17"/>
                    <a:gd name="T2" fmla="*/ 49 w 21"/>
                    <a:gd name="T3" fmla="*/ 0 h 17"/>
                    <a:gd name="T4" fmla="*/ 368 w 21"/>
                    <a:gd name="T5" fmla="*/ 97 h 17"/>
                    <a:gd name="T6" fmla="*/ 332 w 21"/>
                    <a:gd name="T7" fmla="*/ 221 h 17"/>
                    <a:gd name="T8" fmla="*/ 0 w 21"/>
                    <a:gd name="T9" fmla="*/ 97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0" y="7"/>
                      </a:moveTo>
                      <a:lnTo>
                        <a:pt x="3" y="0"/>
                      </a:lnTo>
                      <a:lnTo>
                        <a:pt x="21" y="7"/>
                      </a:lnTo>
                      <a:lnTo>
                        <a:pt x="19" y="1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8" name="Freeform 84"/>
                <p:cNvSpPr>
                  <a:spLocks/>
                </p:cNvSpPr>
                <p:nvPr/>
              </p:nvSpPr>
              <p:spPr bwMode="gray">
                <a:xfrm>
                  <a:off x="3673" y="2156"/>
                  <a:ext cx="31" cy="21"/>
                </a:xfrm>
                <a:custGeom>
                  <a:avLst/>
                  <a:gdLst>
                    <a:gd name="T0" fmla="*/ 0 w 22"/>
                    <a:gd name="T1" fmla="*/ 144 h 16"/>
                    <a:gd name="T2" fmla="*/ 89 w 22"/>
                    <a:gd name="T3" fmla="*/ 0 h 16"/>
                    <a:gd name="T4" fmla="*/ 683 w 22"/>
                    <a:gd name="T5" fmla="*/ 110 h 16"/>
                    <a:gd name="T6" fmla="*/ 596 w 22"/>
                    <a:gd name="T7" fmla="*/ 248 h 16"/>
                    <a:gd name="T8" fmla="*/ 0 w 22"/>
                    <a:gd name="T9" fmla="*/ 144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6"/>
                    <a:gd name="T17" fmla="*/ 22 w 22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6">
                      <a:moveTo>
                        <a:pt x="0" y="9"/>
                      </a:moveTo>
                      <a:lnTo>
                        <a:pt x="3" y="0"/>
                      </a:lnTo>
                      <a:lnTo>
                        <a:pt x="22" y="7"/>
                      </a:lnTo>
                      <a:lnTo>
                        <a:pt x="19" y="16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9" name="Freeform 85"/>
                <p:cNvSpPr>
                  <a:spLocks/>
                </p:cNvSpPr>
                <p:nvPr/>
              </p:nvSpPr>
              <p:spPr bwMode="gray">
                <a:xfrm>
                  <a:off x="3655" y="2228"/>
                  <a:ext cx="29" cy="18"/>
                </a:xfrm>
                <a:custGeom>
                  <a:avLst/>
                  <a:gdLst>
                    <a:gd name="T0" fmla="*/ 0 w 21"/>
                    <a:gd name="T1" fmla="*/ 109 h 14"/>
                    <a:gd name="T2" fmla="*/ 55 w 21"/>
                    <a:gd name="T3" fmla="*/ 0 h 14"/>
                    <a:gd name="T4" fmla="*/ 526 w 21"/>
                    <a:gd name="T5" fmla="*/ 59 h 14"/>
                    <a:gd name="T6" fmla="*/ 476 w 21"/>
                    <a:gd name="T7" fmla="*/ 174 h 14"/>
                    <a:gd name="T8" fmla="*/ 0 w 21"/>
                    <a:gd name="T9" fmla="*/ 10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4"/>
                    <a:gd name="T17" fmla="*/ 21 w 21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4">
                      <a:moveTo>
                        <a:pt x="0" y="9"/>
                      </a:moveTo>
                      <a:lnTo>
                        <a:pt x="2" y="0"/>
                      </a:lnTo>
                      <a:lnTo>
                        <a:pt x="21" y="5"/>
                      </a:lnTo>
                      <a:lnTo>
                        <a:pt x="19" y="14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0" name="Freeform 86"/>
                <p:cNvSpPr>
                  <a:spLocks/>
                </p:cNvSpPr>
                <p:nvPr/>
              </p:nvSpPr>
              <p:spPr bwMode="gray">
                <a:xfrm>
                  <a:off x="3646" y="2300"/>
                  <a:ext cx="27" cy="15"/>
                </a:xfrm>
                <a:custGeom>
                  <a:avLst/>
                  <a:gdLst>
                    <a:gd name="T0" fmla="*/ 0 w 21"/>
                    <a:gd name="T1" fmla="*/ 172 h 12"/>
                    <a:gd name="T2" fmla="*/ 0 w 21"/>
                    <a:gd name="T3" fmla="*/ 0 h 12"/>
                    <a:gd name="T4" fmla="*/ 261 w 21"/>
                    <a:gd name="T5" fmla="*/ 49 h 12"/>
                    <a:gd name="T6" fmla="*/ 231 w 21"/>
                    <a:gd name="T7" fmla="*/ 207 h 12"/>
                    <a:gd name="T8" fmla="*/ 0 w 21"/>
                    <a:gd name="T9" fmla="*/ 17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21" y="3"/>
                      </a:lnTo>
                      <a:lnTo>
                        <a:pt x="19" y="12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1" name="Freeform 87"/>
                <p:cNvSpPr>
                  <a:spLocks/>
                </p:cNvSpPr>
                <p:nvPr/>
              </p:nvSpPr>
              <p:spPr bwMode="gray">
                <a:xfrm>
                  <a:off x="3929" y="1808"/>
                  <a:ext cx="27" cy="27"/>
                </a:xfrm>
                <a:custGeom>
                  <a:avLst/>
                  <a:gdLst>
                    <a:gd name="T0" fmla="*/ 0 w 19"/>
                    <a:gd name="T1" fmla="*/ 46 h 21"/>
                    <a:gd name="T2" fmla="*/ 172 w 19"/>
                    <a:gd name="T3" fmla="*/ 0 h 21"/>
                    <a:gd name="T4" fmla="*/ 441 w 19"/>
                    <a:gd name="T5" fmla="*/ 203 h 21"/>
                    <a:gd name="T6" fmla="*/ 270 w 19"/>
                    <a:gd name="T7" fmla="*/ 261 h 21"/>
                    <a:gd name="T8" fmla="*/ 0 w 19"/>
                    <a:gd name="T9" fmla="*/ 4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2" y="21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2" name="Freeform 88"/>
                <p:cNvSpPr>
                  <a:spLocks/>
                </p:cNvSpPr>
                <p:nvPr/>
              </p:nvSpPr>
              <p:spPr bwMode="gray">
                <a:xfrm>
                  <a:off x="3873" y="1850"/>
                  <a:ext cx="26" cy="30"/>
                </a:xfrm>
                <a:custGeom>
                  <a:avLst/>
                  <a:gdLst>
                    <a:gd name="T0" fmla="*/ 0 w 19"/>
                    <a:gd name="T1" fmla="*/ 244 h 21"/>
                    <a:gd name="T2" fmla="*/ 172 w 19"/>
                    <a:gd name="T3" fmla="*/ 0 h 21"/>
                    <a:gd name="T4" fmla="*/ 441 w 19"/>
                    <a:gd name="T5" fmla="*/ 571 h 21"/>
                    <a:gd name="T6" fmla="*/ 322 w 19"/>
                    <a:gd name="T7" fmla="*/ 737 h 21"/>
                    <a:gd name="T8" fmla="*/ 0 w 19"/>
                    <a:gd name="T9" fmla="*/ 24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7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4" y="21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3" name="Freeform 89"/>
                <p:cNvSpPr>
                  <a:spLocks/>
                </p:cNvSpPr>
                <p:nvPr/>
              </p:nvSpPr>
              <p:spPr bwMode="gray">
                <a:xfrm>
                  <a:off x="3821" y="1905"/>
                  <a:ext cx="27" cy="27"/>
                </a:xfrm>
                <a:custGeom>
                  <a:avLst/>
                  <a:gdLst>
                    <a:gd name="T0" fmla="*/ 0 w 19"/>
                    <a:gd name="T1" fmla="*/ 172 h 19"/>
                    <a:gd name="T2" fmla="*/ 126 w 19"/>
                    <a:gd name="T3" fmla="*/ 0 h 19"/>
                    <a:gd name="T4" fmla="*/ 441 w 19"/>
                    <a:gd name="T5" fmla="*/ 322 h 19"/>
                    <a:gd name="T6" fmla="*/ 322 w 19"/>
                    <a:gd name="T7" fmla="*/ 441 h 19"/>
                    <a:gd name="T8" fmla="*/ 0 w 19"/>
                    <a:gd name="T9" fmla="*/ 172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19"/>
                    <a:gd name="T17" fmla="*/ 19 w 19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19">
                      <a:moveTo>
                        <a:pt x="0" y="7"/>
                      </a:moveTo>
                      <a:lnTo>
                        <a:pt x="5" y="0"/>
                      </a:lnTo>
                      <a:lnTo>
                        <a:pt x="19" y="14"/>
                      </a:lnTo>
                      <a:lnTo>
                        <a:pt x="14" y="1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4" name="Freeform 90"/>
                <p:cNvSpPr>
                  <a:spLocks/>
                </p:cNvSpPr>
                <p:nvPr/>
              </p:nvSpPr>
              <p:spPr bwMode="gray">
                <a:xfrm>
                  <a:off x="3772" y="1961"/>
                  <a:ext cx="31" cy="27"/>
                </a:xfrm>
                <a:custGeom>
                  <a:avLst/>
                  <a:gdLst>
                    <a:gd name="T0" fmla="*/ 0 w 22"/>
                    <a:gd name="T1" fmla="*/ 125 h 19"/>
                    <a:gd name="T2" fmla="*/ 154 w 22"/>
                    <a:gd name="T3" fmla="*/ 0 h 19"/>
                    <a:gd name="T4" fmla="*/ 683 w 22"/>
                    <a:gd name="T5" fmla="*/ 192 h 19"/>
                    <a:gd name="T6" fmla="*/ 533 w 22"/>
                    <a:gd name="T7" fmla="*/ 296 h 19"/>
                    <a:gd name="T8" fmla="*/ 0 w 22"/>
                    <a:gd name="T9" fmla="*/ 125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0" y="8"/>
                      </a:moveTo>
                      <a:lnTo>
                        <a:pt x="5" y="0"/>
                      </a:lnTo>
                      <a:lnTo>
                        <a:pt x="22" y="12"/>
                      </a:lnTo>
                      <a:lnTo>
                        <a:pt x="17" y="19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5" name="Freeform 91"/>
                <p:cNvSpPr>
                  <a:spLocks/>
                </p:cNvSpPr>
                <p:nvPr/>
              </p:nvSpPr>
              <p:spPr bwMode="gray">
                <a:xfrm>
                  <a:off x="4272" y="1680"/>
                  <a:ext cx="17" cy="29"/>
                </a:xfrm>
                <a:custGeom>
                  <a:avLst/>
                  <a:gdLst>
                    <a:gd name="T0" fmla="*/ 0 w 12"/>
                    <a:gd name="T1" fmla="*/ 0 h 21"/>
                    <a:gd name="T2" fmla="*/ 299 w 12"/>
                    <a:gd name="T3" fmla="*/ 0 h 21"/>
                    <a:gd name="T4" fmla="*/ 387 w 12"/>
                    <a:gd name="T5" fmla="*/ 476 h 21"/>
                    <a:gd name="T6" fmla="*/ 74 w 12"/>
                    <a:gd name="T7" fmla="*/ 526 h 21"/>
                    <a:gd name="T8" fmla="*/ 0 w 1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2" y="19"/>
                      </a:lnTo>
                      <a:lnTo>
                        <a:pt x="2" y="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6" name="Freeform 92"/>
                <p:cNvSpPr>
                  <a:spLocks/>
                </p:cNvSpPr>
                <p:nvPr/>
              </p:nvSpPr>
              <p:spPr bwMode="gray">
                <a:xfrm>
                  <a:off x="4198" y="1689"/>
                  <a:ext cx="16" cy="31"/>
                </a:xfrm>
                <a:custGeom>
                  <a:avLst/>
                  <a:gdLst>
                    <a:gd name="T0" fmla="*/ 0 w 11"/>
                    <a:gd name="T1" fmla="*/ 89 h 22"/>
                    <a:gd name="T2" fmla="*/ 391 w 11"/>
                    <a:gd name="T3" fmla="*/ 0 h 22"/>
                    <a:gd name="T4" fmla="*/ 455 w 11"/>
                    <a:gd name="T5" fmla="*/ 596 h 22"/>
                    <a:gd name="T6" fmla="*/ 185 w 11"/>
                    <a:gd name="T7" fmla="*/ 683 h 22"/>
                    <a:gd name="T8" fmla="*/ 0 w 11"/>
                    <a:gd name="T9" fmla="*/ 89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0" y="3"/>
                      </a:moveTo>
                      <a:lnTo>
                        <a:pt x="9" y="0"/>
                      </a:lnTo>
                      <a:lnTo>
                        <a:pt x="11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7" name="Freeform 93"/>
                <p:cNvSpPr>
                  <a:spLocks/>
                </p:cNvSpPr>
                <p:nvPr/>
              </p:nvSpPr>
              <p:spPr bwMode="gray">
                <a:xfrm>
                  <a:off x="4128" y="1709"/>
                  <a:ext cx="20" cy="28"/>
                </a:xfrm>
                <a:custGeom>
                  <a:avLst/>
                  <a:gdLst>
                    <a:gd name="T0" fmla="*/ 0 w 14"/>
                    <a:gd name="T1" fmla="*/ 36 h 22"/>
                    <a:gd name="T2" fmla="*/ 244 w 14"/>
                    <a:gd name="T3" fmla="*/ 0 h 22"/>
                    <a:gd name="T4" fmla="*/ 499 w 14"/>
                    <a:gd name="T5" fmla="*/ 213 h 22"/>
                    <a:gd name="T6" fmla="*/ 163 w 14"/>
                    <a:gd name="T7" fmla="*/ 249 h 22"/>
                    <a:gd name="T8" fmla="*/ 0 w 14"/>
                    <a:gd name="T9" fmla="*/ 36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2"/>
                    <a:gd name="T17" fmla="*/ 14 w 14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2">
                      <a:moveTo>
                        <a:pt x="0" y="3"/>
                      </a:moveTo>
                      <a:lnTo>
                        <a:pt x="7" y="0"/>
                      </a:lnTo>
                      <a:lnTo>
                        <a:pt x="14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8" name="Freeform 94"/>
                <p:cNvSpPr>
                  <a:spLocks/>
                </p:cNvSpPr>
                <p:nvPr/>
              </p:nvSpPr>
              <p:spPr bwMode="gray">
                <a:xfrm>
                  <a:off x="4058" y="1733"/>
                  <a:ext cx="21" cy="33"/>
                </a:xfrm>
                <a:custGeom>
                  <a:avLst/>
                  <a:gdLst>
                    <a:gd name="T0" fmla="*/ 0 w 16"/>
                    <a:gd name="T1" fmla="*/ 131 h 24"/>
                    <a:gd name="T2" fmla="*/ 110 w 16"/>
                    <a:gd name="T3" fmla="*/ 0 h 24"/>
                    <a:gd name="T4" fmla="*/ 248 w 16"/>
                    <a:gd name="T5" fmla="*/ 469 h 24"/>
                    <a:gd name="T6" fmla="*/ 110 w 16"/>
                    <a:gd name="T7" fmla="*/ 575 h 24"/>
                    <a:gd name="T8" fmla="*/ 0 w 16"/>
                    <a:gd name="T9" fmla="*/ 131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0" y="5"/>
                      </a:moveTo>
                      <a:lnTo>
                        <a:pt x="7" y="0"/>
                      </a:lnTo>
                      <a:lnTo>
                        <a:pt x="16" y="19"/>
                      </a:lnTo>
                      <a:lnTo>
                        <a:pt x="7" y="24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26" name="Group 95"/>
              <p:cNvGrpSpPr>
                <a:grpSpLocks/>
              </p:cNvGrpSpPr>
              <p:nvPr/>
            </p:nvGrpSpPr>
            <p:grpSpPr bwMode="auto">
              <a:xfrm>
                <a:off x="3682" y="1716"/>
                <a:ext cx="1349" cy="1313"/>
                <a:chOff x="3682" y="1716"/>
                <a:chExt cx="1349" cy="1313"/>
              </a:xfrm>
            </p:grpSpPr>
            <p:sp>
              <p:nvSpPr>
                <p:cNvPr id="127" name="Text Box 96"/>
                <p:cNvSpPr txBox="1">
                  <a:spLocks noChangeArrowheads="1"/>
                </p:cNvSpPr>
                <p:nvPr/>
              </p:nvSpPr>
              <p:spPr bwMode="gray">
                <a:xfrm>
                  <a:off x="4278" y="287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6</a:t>
                  </a:r>
                </a:p>
              </p:txBody>
            </p:sp>
            <p:sp>
              <p:nvSpPr>
                <p:cNvPr id="128" name="Text Box 97"/>
                <p:cNvSpPr txBox="1">
                  <a:spLocks noChangeArrowheads="1"/>
                </p:cNvSpPr>
                <p:nvPr/>
              </p:nvSpPr>
              <p:spPr bwMode="gray">
                <a:xfrm>
                  <a:off x="3978" y="279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7</a:t>
                  </a:r>
                </a:p>
              </p:txBody>
            </p:sp>
            <p:sp>
              <p:nvSpPr>
                <p:cNvPr id="129" name="Text Box 98"/>
                <p:cNvSpPr txBox="1">
                  <a:spLocks noChangeArrowheads="1"/>
                </p:cNvSpPr>
                <p:nvPr/>
              </p:nvSpPr>
              <p:spPr bwMode="gray">
                <a:xfrm>
                  <a:off x="3767" y="2575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8</a:t>
                  </a:r>
                </a:p>
              </p:txBody>
            </p:sp>
            <p:sp>
              <p:nvSpPr>
                <p:cNvPr id="130" name="Text Box 99"/>
                <p:cNvSpPr txBox="1">
                  <a:spLocks noChangeArrowheads="1"/>
                </p:cNvSpPr>
                <p:nvPr/>
              </p:nvSpPr>
              <p:spPr bwMode="gray">
                <a:xfrm>
                  <a:off x="4251" y="1716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12</a:t>
                  </a:r>
                </a:p>
              </p:txBody>
            </p:sp>
            <p:sp>
              <p:nvSpPr>
                <p:cNvPr id="131" name="Text Box 100"/>
                <p:cNvSpPr txBox="1">
                  <a:spLocks noChangeArrowheads="1"/>
                </p:cNvSpPr>
                <p:nvPr/>
              </p:nvSpPr>
              <p:spPr bwMode="gray">
                <a:xfrm>
                  <a:off x="4569" y="179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</a:t>
                  </a:r>
                </a:p>
              </p:txBody>
            </p:sp>
            <p:sp>
              <p:nvSpPr>
                <p:cNvPr id="132" name="Text Box 101"/>
                <p:cNvSpPr txBox="1">
                  <a:spLocks noChangeArrowheads="1"/>
                </p:cNvSpPr>
                <p:nvPr/>
              </p:nvSpPr>
              <p:spPr bwMode="gray">
                <a:xfrm>
                  <a:off x="4785" y="2006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2</a:t>
                  </a:r>
                </a:p>
              </p:txBody>
            </p:sp>
            <p:sp>
              <p:nvSpPr>
                <p:cNvPr id="133" name="Text Box 102"/>
                <p:cNvSpPr txBox="1">
                  <a:spLocks noChangeArrowheads="1"/>
                </p:cNvSpPr>
                <p:nvPr/>
              </p:nvSpPr>
              <p:spPr bwMode="gray">
                <a:xfrm>
                  <a:off x="4862" y="2297"/>
                  <a:ext cx="169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3</a:t>
                  </a:r>
                </a:p>
              </p:txBody>
            </p:sp>
            <p:sp>
              <p:nvSpPr>
                <p:cNvPr id="134" name="Text Box 103"/>
                <p:cNvSpPr txBox="1">
                  <a:spLocks noChangeArrowheads="1"/>
                </p:cNvSpPr>
                <p:nvPr/>
              </p:nvSpPr>
              <p:spPr bwMode="gray">
                <a:xfrm>
                  <a:off x="4785" y="2585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4</a:t>
                  </a:r>
                </a:p>
              </p:txBody>
            </p:sp>
            <p:sp>
              <p:nvSpPr>
                <p:cNvPr id="135" name="Text Box 104"/>
                <p:cNvSpPr txBox="1">
                  <a:spLocks noChangeArrowheads="1"/>
                </p:cNvSpPr>
                <p:nvPr/>
              </p:nvSpPr>
              <p:spPr bwMode="gray">
                <a:xfrm>
                  <a:off x="4579" y="2787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5</a:t>
                  </a:r>
                </a:p>
              </p:txBody>
            </p:sp>
            <p:sp>
              <p:nvSpPr>
                <p:cNvPr id="136" name="Text Box 105"/>
                <p:cNvSpPr txBox="1">
                  <a:spLocks noChangeArrowheads="1"/>
                </p:cNvSpPr>
                <p:nvPr/>
              </p:nvSpPr>
              <p:spPr bwMode="gray">
                <a:xfrm>
                  <a:off x="3682" y="2289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9</a:t>
                  </a:r>
                </a:p>
              </p:txBody>
            </p:sp>
            <p:sp>
              <p:nvSpPr>
                <p:cNvPr id="137" name="Text Box 106"/>
                <p:cNvSpPr txBox="1">
                  <a:spLocks noChangeArrowheads="1"/>
                </p:cNvSpPr>
                <p:nvPr/>
              </p:nvSpPr>
              <p:spPr bwMode="gray">
                <a:xfrm>
                  <a:off x="3771" y="2002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10</a:t>
                  </a:r>
                </a:p>
              </p:txBody>
            </p:sp>
            <p:sp>
              <p:nvSpPr>
                <p:cNvPr id="138" name="Text Box 107"/>
                <p:cNvSpPr txBox="1">
                  <a:spLocks noChangeArrowheads="1"/>
                </p:cNvSpPr>
                <p:nvPr/>
              </p:nvSpPr>
              <p:spPr bwMode="gray">
                <a:xfrm>
                  <a:off x="3978" y="1798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11</a:t>
                  </a:r>
                </a:p>
              </p:txBody>
            </p:sp>
          </p:grpSp>
        </p:grpSp>
        <p:grpSp>
          <p:nvGrpSpPr>
            <p:cNvPr id="116" name="Gruppieren 128"/>
            <p:cNvGrpSpPr>
              <a:grpSpLocks/>
            </p:cNvGrpSpPr>
            <p:nvPr/>
          </p:nvGrpSpPr>
          <p:grpSpPr bwMode="auto">
            <a:xfrm>
              <a:off x="4373563" y="3170858"/>
              <a:ext cx="168275" cy="1673225"/>
              <a:chOff x="2776538" y="2833688"/>
              <a:chExt cx="133350" cy="1317625"/>
            </a:xfrm>
          </p:grpSpPr>
          <p:sp>
            <p:nvSpPr>
              <p:cNvPr id="123" name="Rectangle 108"/>
              <p:cNvSpPr>
                <a:spLocks noChangeAspect="1" noChangeArrowheads="1"/>
              </p:cNvSpPr>
              <p:nvPr/>
            </p:nvSpPr>
            <p:spPr bwMode="gray">
              <a:xfrm>
                <a:off x="2776854" y="2834062"/>
                <a:ext cx="133350" cy="1316653"/>
              </a:xfrm>
              <a:prstGeom prst="rect">
                <a:avLst/>
              </a:prstGeom>
              <a:solidFill>
                <a:srgbClr val="DDDDDD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4" name="Rectangle 109"/>
              <p:cNvSpPr>
                <a:spLocks noChangeAspect="1" noChangeArrowheads="1"/>
              </p:cNvSpPr>
              <p:nvPr/>
            </p:nvSpPr>
            <p:spPr bwMode="gray">
              <a:xfrm flipH="1">
                <a:off x="2813336" y="2895331"/>
                <a:ext cx="49063" cy="605185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17" name="Group 110"/>
            <p:cNvGrpSpPr>
              <a:grpSpLocks/>
            </p:cNvGrpSpPr>
            <p:nvPr/>
          </p:nvGrpSpPr>
          <p:grpSpPr bwMode="auto">
            <a:xfrm rot="5400000">
              <a:off x="4387056" y="2836688"/>
              <a:ext cx="139700" cy="2341564"/>
              <a:chOff x="3635" y="14"/>
              <a:chExt cx="76" cy="1262"/>
            </a:xfrm>
          </p:grpSpPr>
          <p:sp>
            <p:nvSpPr>
              <p:cNvPr id="118" name="Rectangle 111"/>
              <p:cNvSpPr>
                <a:spLocks noChangeArrowheads="1"/>
              </p:cNvSpPr>
              <p:nvPr/>
            </p:nvSpPr>
            <p:spPr bwMode="gray">
              <a:xfrm>
                <a:off x="3635" y="14"/>
                <a:ext cx="76" cy="1262"/>
              </a:xfrm>
              <a:prstGeom prst="rect">
                <a:avLst/>
              </a:prstGeom>
              <a:solidFill>
                <a:srgbClr val="DDDDDD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9" name="Rectangle 112"/>
              <p:cNvSpPr>
                <a:spLocks noChangeArrowheads="1"/>
              </p:cNvSpPr>
              <p:nvPr/>
            </p:nvSpPr>
            <p:spPr bwMode="gray">
              <a:xfrm flipH="1">
                <a:off x="3660" y="91"/>
                <a:ext cx="29" cy="56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0" name="Oval 113"/>
              <p:cNvSpPr>
                <a:spLocks noChangeArrowheads="1"/>
              </p:cNvSpPr>
              <p:nvPr/>
            </p:nvSpPr>
            <p:spPr bwMode="gray">
              <a:xfrm>
                <a:off x="3635" y="603"/>
                <a:ext cx="76" cy="7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1" name="Oval 114"/>
              <p:cNvSpPr>
                <a:spLocks noChangeArrowheads="1"/>
              </p:cNvSpPr>
              <p:nvPr/>
            </p:nvSpPr>
            <p:spPr bwMode="gray">
              <a:xfrm>
                <a:off x="3650" y="622"/>
                <a:ext cx="45" cy="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2" name="Oval 115"/>
              <p:cNvSpPr>
                <a:spLocks noChangeArrowheads="1"/>
              </p:cNvSpPr>
              <p:nvPr/>
            </p:nvSpPr>
            <p:spPr bwMode="gray">
              <a:xfrm>
                <a:off x="3666" y="631"/>
                <a:ext cx="19" cy="2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99" name="矩形标注 100"/>
          <p:cNvSpPr>
            <a:spLocks noChangeArrowheads="1"/>
          </p:cNvSpPr>
          <p:nvPr/>
        </p:nvSpPr>
        <p:spPr bwMode="auto">
          <a:xfrm>
            <a:off x="334061" y="3394240"/>
            <a:ext cx="2704487" cy="676060"/>
          </a:xfrm>
          <a:prstGeom prst="wedgeRectCallout">
            <a:avLst>
              <a:gd name="adj1" fmla="val 96116"/>
              <a:gd name="adj2" fmla="val 219440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  <p:sp>
        <p:nvSpPr>
          <p:cNvPr id="200" name="矩形标注 101"/>
          <p:cNvSpPr>
            <a:spLocks noChangeArrowheads="1"/>
          </p:cNvSpPr>
          <p:nvPr/>
        </p:nvSpPr>
        <p:spPr bwMode="auto">
          <a:xfrm>
            <a:off x="7939431" y="6278494"/>
            <a:ext cx="3186573" cy="676060"/>
          </a:xfrm>
          <a:prstGeom prst="wedgeRectCallout">
            <a:avLst>
              <a:gd name="adj1" fmla="val -98532"/>
              <a:gd name="adj2" fmla="val -122833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  <p:sp>
        <p:nvSpPr>
          <p:cNvPr id="201" name="矩形标注 102"/>
          <p:cNvSpPr>
            <a:spLocks noChangeArrowheads="1"/>
          </p:cNvSpPr>
          <p:nvPr/>
        </p:nvSpPr>
        <p:spPr bwMode="auto">
          <a:xfrm>
            <a:off x="8029446" y="1728093"/>
            <a:ext cx="2706488" cy="676060"/>
          </a:xfrm>
          <a:prstGeom prst="wedgeRectCallout">
            <a:avLst>
              <a:gd name="adj1" fmla="val -111139"/>
              <a:gd name="adj2" fmla="val 205806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795595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组合 3"/>
          <p:cNvGrpSpPr>
            <a:grpSpLocks/>
          </p:cNvGrpSpPr>
          <p:nvPr/>
        </p:nvGrpSpPr>
        <p:grpSpPr bwMode="auto">
          <a:xfrm>
            <a:off x="2884520" y="2424151"/>
            <a:ext cx="5649017" cy="4624408"/>
            <a:chOff x="2289574" y="2366301"/>
            <a:chExt cx="4483100" cy="3671075"/>
          </a:xfrm>
        </p:grpSpPr>
        <p:pic>
          <p:nvPicPr>
            <p:cNvPr id="103" name="Picture 2"/>
            <p:cNvPicPr>
              <a:picLocks noChangeAspect="1" noChangeArrowheads="1"/>
            </p:cNvPicPr>
            <p:nvPr/>
          </p:nvPicPr>
          <p:blipFill>
            <a:blip r:embed="rId2">
              <a:lum bright="-6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89574" y="5103926"/>
              <a:ext cx="4483100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" name="椭圆 103"/>
            <p:cNvSpPr/>
            <p:nvPr/>
          </p:nvSpPr>
          <p:spPr>
            <a:xfrm>
              <a:off x="2803924" y="2366301"/>
              <a:ext cx="3279775" cy="3280468"/>
            </a:xfrm>
            <a:prstGeom prst="ellipse">
              <a:avLst/>
            </a:prstGeom>
            <a:gradFill>
              <a:gsLst>
                <a:gs pos="33000">
                  <a:srgbClr val="6DAA2D">
                    <a:lumMod val="60000"/>
                    <a:lumOff val="40000"/>
                  </a:srgbClr>
                </a:gs>
                <a:gs pos="100000">
                  <a:srgbClr val="6DAA2D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>
                <a:lnSpc>
                  <a:spcPct val="120000"/>
                </a:lnSpc>
                <a:spcBef>
                  <a:spcPts val="756"/>
                </a:spcBef>
                <a:spcAft>
                  <a:spcPts val="756"/>
                </a:spcAft>
                <a:defRPr/>
              </a:pPr>
              <a:endParaRPr lang="en-US" sz="3500" ker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05" name="Rectangle 12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Rectangle 13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Rectangle 14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Rectangle 15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Freeform 21"/>
            <p:cNvSpPr>
              <a:spLocks/>
            </p:cNvSpPr>
            <p:nvPr/>
          </p:nvSpPr>
          <p:spPr bwMode="gray">
            <a:xfrm>
              <a:off x="4464449" y="4012886"/>
              <a:ext cx="1588" cy="0"/>
            </a:xfrm>
            <a:custGeom>
              <a:avLst/>
              <a:gdLst>
                <a:gd name="T0" fmla="*/ 0 w 1588"/>
                <a:gd name="T1" fmla="*/ 0 h 1588"/>
                <a:gd name="T2" fmla="*/ 0 w 1588"/>
                <a:gd name="T3" fmla="*/ 0 h 1588"/>
                <a:gd name="T4" fmla="*/ 0 w 1588"/>
                <a:gd name="T5" fmla="*/ 0 h 1588"/>
                <a:gd name="T6" fmla="*/ 0 w 1588"/>
                <a:gd name="T7" fmla="*/ 0 h 1588"/>
                <a:gd name="T8" fmla="*/ 0 w 1588"/>
                <a:gd name="T9" fmla="*/ 0 h 1588"/>
                <a:gd name="T10" fmla="*/ 0 w 1588"/>
                <a:gd name="T11" fmla="*/ 0 h 15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1588"/>
                <a:gd name="T20" fmla="*/ 1588 w 1588"/>
                <a:gd name="T21" fmla="*/ 0 h 15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1588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5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5" name="Group 33"/>
            <p:cNvGrpSpPr>
              <a:grpSpLocks/>
            </p:cNvGrpSpPr>
            <p:nvPr/>
          </p:nvGrpSpPr>
          <p:grpSpPr bwMode="auto">
            <a:xfrm>
              <a:off x="3141663" y="2700958"/>
              <a:ext cx="2638425" cy="2611437"/>
              <a:chOff x="3642" y="1678"/>
              <a:chExt cx="1422" cy="1408"/>
            </a:xfrm>
          </p:grpSpPr>
          <p:grpSp>
            <p:nvGrpSpPr>
              <p:cNvPr id="125" name="Group 34"/>
              <p:cNvGrpSpPr>
                <a:grpSpLocks/>
              </p:cNvGrpSpPr>
              <p:nvPr/>
            </p:nvGrpSpPr>
            <p:grpSpPr bwMode="auto">
              <a:xfrm>
                <a:off x="3642" y="1678"/>
                <a:ext cx="1422" cy="1408"/>
                <a:chOff x="3642" y="1678"/>
                <a:chExt cx="1422" cy="1408"/>
              </a:xfrm>
            </p:grpSpPr>
            <p:sp>
              <p:nvSpPr>
                <p:cNvPr id="139" name="Freeform 35"/>
                <p:cNvSpPr>
                  <a:spLocks/>
                </p:cNvSpPr>
                <p:nvPr/>
              </p:nvSpPr>
              <p:spPr bwMode="gray">
                <a:xfrm>
                  <a:off x="3987" y="1762"/>
                  <a:ext cx="49" cy="62"/>
                </a:xfrm>
                <a:custGeom>
                  <a:avLst/>
                  <a:gdLst>
                    <a:gd name="T0" fmla="*/ 0 w 35"/>
                    <a:gd name="T1" fmla="*/ 220 h 45"/>
                    <a:gd name="T2" fmla="*/ 413 w 35"/>
                    <a:gd name="T3" fmla="*/ 0 h 45"/>
                    <a:gd name="T4" fmla="*/ 1021 w 35"/>
                    <a:gd name="T5" fmla="*/ 856 h 45"/>
                    <a:gd name="T6" fmla="*/ 560 w 35"/>
                    <a:gd name="T7" fmla="*/ 1102 h 45"/>
                    <a:gd name="T8" fmla="*/ 0 w 35"/>
                    <a:gd name="T9" fmla="*/ 220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9"/>
                      </a:moveTo>
                      <a:lnTo>
                        <a:pt x="14" y="0"/>
                      </a:lnTo>
                      <a:lnTo>
                        <a:pt x="35" y="35"/>
                      </a:lnTo>
                      <a:lnTo>
                        <a:pt x="19" y="45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0" name="Rectangle 36"/>
                <p:cNvSpPr>
                  <a:spLocks noChangeArrowheads="1"/>
                </p:cNvSpPr>
                <p:nvPr/>
              </p:nvSpPr>
              <p:spPr bwMode="gray">
                <a:xfrm>
                  <a:off x="4342" y="1678"/>
                  <a:ext cx="22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1" name="Freeform 37"/>
                <p:cNvSpPr>
                  <a:spLocks/>
                </p:cNvSpPr>
                <p:nvPr/>
              </p:nvSpPr>
              <p:spPr bwMode="gray">
                <a:xfrm>
                  <a:off x="3729" y="2019"/>
                  <a:ext cx="60" cy="46"/>
                </a:xfrm>
                <a:custGeom>
                  <a:avLst/>
                  <a:gdLst>
                    <a:gd name="T0" fmla="*/ 0 w 45"/>
                    <a:gd name="T1" fmla="*/ 216 h 35"/>
                    <a:gd name="T2" fmla="*/ 172 w 45"/>
                    <a:gd name="T3" fmla="*/ 0 h 35"/>
                    <a:gd name="T4" fmla="*/ 805 w 45"/>
                    <a:gd name="T5" fmla="*/ 296 h 35"/>
                    <a:gd name="T6" fmla="*/ 635 w 45"/>
                    <a:gd name="T7" fmla="*/ 538 h 35"/>
                    <a:gd name="T8" fmla="*/ 0 w 45"/>
                    <a:gd name="T9" fmla="*/ 21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0" y="14"/>
                      </a:moveTo>
                      <a:lnTo>
                        <a:pt x="10" y="0"/>
                      </a:lnTo>
                      <a:lnTo>
                        <a:pt x="45" y="19"/>
                      </a:lnTo>
                      <a:lnTo>
                        <a:pt x="36" y="35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2" name="Rectangle 38"/>
                <p:cNvSpPr>
                  <a:spLocks noChangeArrowheads="1"/>
                </p:cNvSpPr>
                <p:nvPr/>
              </p:nvSpPr>
              <p:spPr bwMode="gray">
                <a:xfrm>
                  <a:off x="3642" y="2367"/>
                  <a:ext cx="55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3" name="Freeform 39"/>
                <p:cNvSpPr>
                  <a:spLocks/>
                </p:cNvSpPr>
                <p:nvPr/>
              </p:nvSpPr>
              <p:spPr bwMode="gray">
                <a:xfrm>
                  <a:off x="3729" y="2694"/>
                  <a:ext cx="60" cy="51"/>
                </a:xfrm>
                <a:custGeom>
                  <a:avLst/>
                  <a:gdLst>
                    <a:gd name="T0" fmla="*/ 172 w 45"/>
                    <a:gd name="T1" fmla="*/ 478 h 38"/>
                    <a:gd name="T2" fmla="*/ 0 w 45"/>
                    <a:gd name="T3" fmla="*/ 269 h 38"/>
                    <a:gd name="T4" fmla="*/ 635 w 45"/>
                    <a:gd name="T5" fmla="*/ 0 h 38"/>
                    <a:gd name="T6" fmla="*/ 805 w 45"/>
                    <a:gd name="T7" fmla="*/ 209 h 38"/>
                    <a:gd name="T8" fmla="*/ 172 w 45"/>
                    <a:gd name="T9" fmla="*/ 478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8"/>
                    <a:gd name="T17" fmla="*/ 45 w 45"/>
                    <a:gd name="T18" fmla="*/ 38 h 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8">
                      <a:moveTo>
                        <a:pt x="10" y="38"/>
                      </a:moveTo>
                      <a:lnTo>
                        <a:pt x="0" y="22"/>
                      </a:lnTo>
                      <a:lnTo>
                        <a:pt x="36" y="0"/>
                      </a:lnTo>
                      <a:lnTo>
                        <a:pt x="45" y="17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4" name="Freeform 40"/>
                <p:cNvSpPr>
                  <a:spLocks/>
                </p:cNvSpPr>
                <p:nvPr/>
              </p:nvSpPr>
              <p:spPr bwMode="gray">
                <a:xfrm>
                  <a:off x="3987" y="2936"/>
                  <a:ext cx="49" cy="60"/>
                </a:xfrm>
                <a:custGeom>
                  <a:avLst/>
                  <a:gdLst>
                    <a:gd name="T0" fmla="*/ 413 w 35"/>
                    <a:gd name="T1" fmla="*/ 805 h 45"/>
                    <a:gd name="T2" fmla="*/ 0 w 35"/>
                    <a:gd name="T3" fmla="*/ 635 h 45"/>
                    <a:gd name="T4" fmla="*/ 560 w 35"/>
                    <a:gd name="T5" fmla="*/ 0 h 45"/>
                    <a:gd name="T6" fmla="*/ 1021 w 35"/>
                    <a:gd name="T7" fmla="*/ 172 h 45"/>
                    <a:gd name="T8" fmla="*/ 413 w 35"/>
                    <a:gd name="T9" fmla="*/ 80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14" y="45"/>
                      </a:moveTo>
                      <a:lnTo>
                        <a:pt x="0" y="36"/>
                      </a:lnTo>
                      <a:lnTo>
                        <a:pt x="19" y="0"/>
                      </a:lnTo>
                      <a:lnTo>
                        <a:pt x="35" y="10"/>
                      </a:lnTo>
                      <a:lnTo>
                        <a:pt x="14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5" name="Rectangle 41"/>
                <p:cNvSpPr>
                  <a:spLocks noChangeArrowheads="1"/>
                </p:cNvSpPr>
                <p:nvPr/>
              </p:nvSpPr>
              <p:spPr bwMode="gray">
                <a:xfrm>
                  <a:off x="4342" y="3033"/>
                  <a:ext cx="27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6" name="Freeform 42"/>
                <p:cNvSpPr>
                  <a:spLocks/>
                </p:cNvSpPr>
                <p:nvPr/>
              </p:nvSpPr>
              <p:spPr bwMode="gray">
                <a:xfrm>
                  <a:off x="4671" y="2936"/>
                  <a:ext cx="49" cy="60"/>
                </a:xfrm>
                <a:custGeom>
                  <a:avLst/>
                  <a:gdLst>
                    <a:gd name="T0" fmla="*/ 789 w 36"/>
                    <a:gd name="T1" fmla="*/ 635 h 45"/>
                    <a:gd name="T2" fmla="*/ 411 w 36"/>
                    <a:gd name="T3" fmla="*/ 805 h 45"/>
                    <a:gd name="T4" fmla="*/ 0 w 36"/>
                    <a:gd name="T5" fmla="*/ 172 h 45"/>
                    <a:gd name="T6" fmla="*/ 302 w 36"/>
                    <a:gd name="T7" fmla="*/ 0 h 45"/>
                    <a:gd name="T8" fmla="*/ 789 w 36"/>
                    <a:gd name="T9" fmla="*/ 63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5"/>
                    <a:gd name="T17" fmla="*/ 36 w 3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5">
                      <a:moveTo>
                        <a:pt x="36" y="36"/>
                      </a:moveTo>
                      <a:lnTo>
                        <a:pt x="19" y="45"/>
                      </a:lnTo>
                      <a:lnTo>
                        <a:pt x="0" y="10"/>
                      </a:lnTo>
                      <a:lnTo>
                        <a:pt x="14" y="0"/>
                      </a:lnTo>
                      <a:lnTo>
                        <a:pt x="36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7" name="Freeform 43"/>
                <p:cNvSpPr>
                  <a:spLocks/>
                </p:cNvSpPr>
                <p:nvPr/>
              </p:nvSpPr>
              <p:spPr bwMode="gray">
                <a:xfrm>
                  <a:off x="4914" y="2697"/>
                  <a:ext cx="61" cy="45"/>
                </a:xfrm>
                <a:custGeom>
                  <a:avLst/>
                  <a:gdLst>
                    <a:gd name="T0" fmla="*/ 948 w 45"/>
                    <a:gd name="T1" fmla="*/ 296 h 35"/>
                    <a:gd name="T2" fmla="*/ 733 w 45"/>
                    <a:gd name="T3" fmla="*/ 538 h 35"/>
                    <a:gd name="T4" fmla="*/ 0 w 45"/>
                    <a:gd name="T5" fmla="*/ 216 h 35"/>
                    <a:gd name="T6" fmla="*/ 190 w 45"/>
                    <a:gd name="T7" fmla="*/ 0 h 35"/>
                    <a:gd name="T8" fmla="*/ 948 w 45"/>
                    <a:gd name="T9" fmla="*/ 29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45" y="19"/>
                      </a:moveTo>
                      <a:lnTo>
                        <a:pt x="35" y="35"/>
                      </a:lnTo>
                      <a:lnTo>
                        <a:pt x="0" y="14"/>
                      </a:lnTo>
                      <a:lnTo>
                        <a:pt x="9" y="0"/>
                      </a:lnTo>
                      <a:lnTo>
                        <a:pt x="4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8" name="Rectangle 44"/>
                <p:cNvSpPr>
                  <a:spLocks noChangeArrowheads="1"/>
                </p:cNvSpPr>
                <p:nvPr/>
              </p:nvSpPr>
              <p:spPr bwMode="gray">
                <a:xfrm>
                  <a:off x="5010" y="2367"/>
                  <a:ext cx="54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9" name="Freeform 45"/>
                <p:cNvSpPr>
                  <a:spLocks/>
                </p:cNvSpPr>
                <p:nvPr/>
              </p:nvSpPr>
              <p:spPr bwMode="gray">
                <a:xfrm>
                  <a:off x="4918" y="2017"/>
                  <a:ext cx="57" cy="48"/>
                </a:xfrm>
                <a:custGeom>
                  <a:avLst/>
                  <a:gdLst>
                    <a:gd name="T0" fmla="*/ 551 w 43"/>
                    <a:gd name="T1" fmla="*/ 0 h 37"/>
                    <a:gd name="T2" fmla="*/ 729 w 43"/>
                    <a:gd name="T3" fmla="*/ 211 h 37"/>
                    <a:gd name="T4" fmla="*/ 114 w 43"/>
                    <a:gd name="T5" fmla="*/ 494 h 37"/>
                    <a:gd name="T6" fmla="*/ 0 w 43"/>
                    <a:gd name="T7" fmla="*/ 274 h 37"/>
                    <a:gd name="T8" fmla="*/ 551 w 43"/>
                    <a:gd name="T9" fmla="*/ 0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"/>
                    <a:gd name="T16" fmla="*/ 0 h 37"/>
                    <a:gd name="T17" fmla="*/ 43 w 43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" h="37">
                      <a:moveTo>
                        <a:pt x="33" y="0"/>
                      </a:moveTo>
                      <a:lnTo>
                        <a:pt x="43" y="16"/>
                      </a:lnTo>
                      <a:lnTo>
                        <a:pt x="7" y="37"/>
                      </a:lnTo>
                      <a:lnTo>
                        <a:pt x="0" y="21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0" name="Freeform 46"/>
                <p:cNvSpPr>
                  <a:spLocks/>
                </p:cNvSpPr>
                <p:nvPr/>
              </p:nvSpPr>
              <p:spPr bwMode="gray">
                <a:xfrm>
                  <a:off x="4671" y="1766"/>
                  <a:ext cx="49" cy="57"/>
                </a:xfrm>
                <a:custGeom>
                  <a:avLst/>
                  <a:gdLst>
                    <a:gd name="T0" fmla="*/ 411 w 36"/>
                    <a:gd name="T1" fmla="*/ 0 h 43"/>
                    <a:gd name="T2" fmla="*/ 789 w 36"/>
                    <a:gd name="T3" fmla="*/ 132 h 43"/>
                    <a:gd name="T4" fmla="*/ 302 w 36"/>
                    <a:gd name="T5" fmla="*/ 857 h 43"/>
                    <a:gd name="T6" fmla="*/ 0 w 36"/>
                    <a:gd name="T7" fmla="*/ 668 h 43"/>
                    <a:gd name="T8" fmla="*/ 411 w 36"/>
                    <a:gd name="T9" fmla="*/ 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3"/>
                    <a:gd name="T17" fmla="*/ 36 w 36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3">
                      <a:moveTo>
                        <a:pt x="19" y="0"/>
                      </a:moveTo>
                      <a:lnTo>
                        <a:pt x="36" y="7"/>
                      </a:lnTo>
                      <a:lnTo>
                        <a:pt x="14" y="43"/>
                      </a:lnTo>
                      <a:lnTo>
                        <a:pt x="0" y="3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1" name="Freeform 47"/>
                <p:cNvSpPr>
                  <a:spLocks/>
                </p:cNvSpPr>
                <p:nvPr/>
              </p:nvSpPr>
              <p:spPr bwMode="gray">
                <a:xfrm>
                  <a:off x="4626" y="1733"/>
                  <a:ext cx="23" cy="29"/>
                </a:xfrm>
                <a:custGeom>
                  <a:avLst/>
                  <a:gdLst>
                    <a:gd name="T0" fmla="*/ 135 w 17"/>
                    <a:gd name="T1" fmla="*/ 0 h 22"/>
                    <a:gd name="T2" fmla="*/ 349 w 17"/>
                    <a:gd name="T3" fmla="*/ 49 h 22"/>
                    <a:gd name="T4" fmla="*/ 135 w 17"/>
                    <a:gd name="T5" fmla="*/ 348 h 22"/>
                    <a:gd name="T6" fmla="*/ 0 w 17"/>
                    <a:gd name="T7" fmla="*/ 302 h 22"/>
                    <a:gd name="T8" fmla="*/ 135 w 17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2"/>
                    <a:gd name="T17" fmla="*/ 17 w 17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2">
                      <a:moveTo>
                        <a:pt x="7" y="0"/>
                      </a:moveTo>
                      <a:lnTo>
                        <a:pt x="17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2" name="Freeform 48"/>
                <p:cNvSpPr>
                  <a:spLocks/>
                </p:cNvSpPr>
                <p:nvPr/>
              </p:nvSpPr>
              <p:spPr bwMode="gray">
                <a:xfrm>
                  <a:off x="4559" y="1709"/>
                  <a:ext cx="20" cy="28"/>
                </a:xfrm>
                <a:custGeom>
                  <a:avLst/>
                  <a:gdLst>
                    <a:gd name="T0" fmla="*/ 151 w 15"/>
                    <a:gd name="T1" fmla="*/ 0 h 22"/>
                    <a:gd name="T2" fmla="*/ 268 w 15"/>
                    <a:gd name="T3" fmla="*/ 36 h 22"/>
                    <a:gd name="T4" fmla="*/ 151 w 15"/>
                    <a:gd name="T5" fmla="*/ 249 h 22"/>
                    <a:gd name="T6" fmla="*/ 0 w 15"/>
                    <a:gd name="T7" fmla="*/ 213 h 22"/>
                    <a:gd name="T8" fmla="*/ 151 w 15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2"/>
                    <a:gd name="T17" fmla="*/ 15 w 15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2">
                      <a:moveTo>
                        <a:pt x="8" y="0"/>
                      </a:moveTo>
                      <a:lnTo>
                        <a:pt x="15" y="3"/>
                      </a:lnTo>
                      <a:lnTo>
                        <a:pt x="8" y="22"/>
                      </a:lnTo>
                      <a:lnTo>
                        <a:pt x="0" y="19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3" name="Freeform 49"/>
                <p:cNvSpPr>
                  <a:spLocks/>
                </p:cNvSpPr>
                <p:nvPr/>
              </p:nvSpPr>
              <p:spPr bwMode="gray">
                <a:xfrm>
                  <a:off x="4491" y="1689"/>
                  <a:ext cx="15" cy="31"/>
                </a:xfrm>
                <a:custGeom>
                  <a:avLst/>
                  <a:gdLst>
                    <a:gd name="T0" fmla="*/ 46 w 11"/>
                    <a:gd name="T1" fmla="*/ 0 h 22"/>
                    <a:gd name="T2" fmla="*/ 123 w 11"/>
                    <a:gd name="T3" fmla="*/ 89 h 22"/>
                    <a:gd name="T4" fmla="*/ 76 w 11"/>
                    <a:gd name="T5" fmla="*/ 683 h 22"/>
                    <a:gd name="T6" fmla="*/ 0 w 11"/>
                    <a:gd name="T7" fmla="*/ 596 h 22"/>
                    <a:gd name="T8" fmla="*/ 46 w 11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4" y="0"/>
                      </a:moveTo>
                      <a:lnTo>
                        <a:pt x="11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4" name="Freeform 50"/>
                <p:cNvSpPr>
                  <a:spLocks/>
                </p:cNvSpPr>
                <p:nvPr/>
              </p:nvSpPr>
              <p:spPr bwMode="gray">
                <a:xfrm>
                  <a:off x="4420" y="1680"/>
                  <a:ext cx="10" cy="29"/>
                </a:xfrm>
                <a:custGeom>
                  <a:avLst/>
                  <a:gdLst>
                    <a:gd name="T0" fmla="*/ 2 w 9"/>
                    <a:gd name="T1" fmla="*/ 0 h 21"/>
                    <a:gd name="T2" fmla="*/ 24 w 9"/>
                    <a:gd name="T3" fmla="*/ 0 h 21"/>
                    <a:gd name="T4" fmla="*/ 20 w 9"/>
                    <a:gd name="T5" fmla="*/ 526 h 21"/>
                    <a:gd name="T6" fmla="*/ 0 w 9"/>
                    <a:gd name="T7" fmla="*/ 476 h 21"/>
                    <a:gd name="T8" fmla="*/ 2 w 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2" y="0"/>
                      </a:moveTo>
                      <a:lnTo>
                        <a:pt x="9" y="0"/>
                      </a:lnTo>
                      <a:lnTo>
                        <a:pt x="7" y="21"/>
                      </a:lnTo>
                      <a:lnTo>
                        <a:pt x="0" y="19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5" name="Freeform 51"/>
                <p:cNvSpPr>
                  <a:spLocks/>
                </p:cNvSpPr>
                <p:nvPr/>
              </p:nvSpPr>
              <p:spPr bwMode="gray">
                <a:xfrm>
                  <a:off x="4903" y="1961"/>
                  <a:ext cx="27" cy="27"/>
                </a:xfrm>
                <a:custGeom>
                  <a:avLst/>
                  <a:gdLst>
                    <a:gd name="T0" fmla="*/ 208 w 21"/>
                    <a:gd name="T1" fmla="*/ 0 h 19"/>
                    <a:gd name="T2" fmla="*/ 261 w 21"/>
                    <a:gd name="T3" fmla="*/ 125 h 19"/>
                    <a:gd name="T4" fmla="*/ 85 w 21"/>
                    <a:gd name="T5" fmla="*/ 296 h 19"/>
                    <a:gd name="T6" fmla="*/ 0 w 21"/>
                    <a:gd name="T7" fmla="*/ 192 h 19"/>
                    <a:gd name="T8" fmla="*/ 208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8"/>
                      </a:lnTo>
                      <a:lnTo>
                        <a:pt x="7" y="19"/>
                      </a:lnTo>
                      <a:lnTo>
                        <a:pt x="0" y="1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6" name="Freeform 52"/>
                <p:cNvSpPr>
                  <a:spLocks/>
                </p:cNvSpPr>
                <p:nvPr/>
              </p:nvSpPr>
              <p:spPr bwMode="gray">
                <a:xfrm>
                  <a:off x="4857" y="1905"/>
                  <a:ext cx="28" cy="27"/>
                </a:xfrm>
                <a:custGeom>
                  <a:avLst/>
                  <a:gdLst>
                    <a:gd name="T0" fmla="*/ 305 w 21"/>
                    <a:gd name="T1" fmla="*/ 0 h 19"/>
                    <a:gd name="T2" fmla="*/ 368 w 21"/>
                    <a:gd name="T3" fmla="*/ 172 h 19"/>
                    <a:gd name="T4" fmla="*/ 116 w 21"/>
                    <a:gd name="T5" fmla="*/ 441 h 19"/>
                    <a:gd name="T6" fmla="*/ 0 w 21"/>
                    <a:gd name="T7" fmla="*/ 322 h 19"/>
                    <a:gd name="T8" fmla="*/ 305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7"/>
                      </a:lnTo>
                      <a:lnTo>
                        <a:pt x="7" y="19"/>
                      </a:lnTo>
                      <a:lnTo>
                        <a:pt x="0" y="14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7" name="Freeform 53"/>
                <p:cNvSpPr>
                  <a:spLocks/>
                </p:cNvSpPr>
                <p:nvPr/>
              </p:nvSpPr>
              <p:spPr bwMode="gray">
                <a:xfrm>
                  <a:off x="4804" y="1850"/>
                  <a:ext cx="31" cy="30"/>
                </a:xfrm>
                <a:custGeom>
                  <a:avLst/>
                  <a:gdLst>
                    <a:gd name="T0" fmla="*/ 431 w 22"/>
                    <a:gd name="T1" fmla="*/ 0 h 21"/>
                    <a:gd name="T2" fmla="*/ 683 w 22"/>
                    <a:gd name="T3" fmla="*/ 244 h 21"/>
                    <a:gd name="T4" fmla="*/ 217 w 22"/>
                    <a:gd name="T5" fmla="*/ 737 h 21"/>
                    <a:gd name="T6" fmla="*/ 0 w 22"/>
                    <a:gd name="T7" fmla="*/ 571 h 21"/>
                    <a:gd name="T8" fmla="*/ 431 w 2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14" y="0"/>
                      </a:moveTo>
                      <a:lnTo>
                        <a:pt x="22" y="7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8" name="Freeform 54"/>
                <p:cNvSpPr>
                  <a:spLocks/>
                </p:cNvSpPr>
                <p:nvPr/>
              </p:nvSpPr>
              <p:spPr bwMode="gray">
                <a:xfrm>
                  <a:off x="4748" y="1808"/>
                  <a:ext cx="25" cy="27"/>
                </a:xfrm>
                <a:custGeom>
                  <a:avLst/>
                  <a:gdLst>
                    <a:gd name="T0" fmla="*/ 192 w 19"/>
                    <a:gd name="T1" fmla="*/ 0 h 21"/>
                    <a:gd name="T2" fmla="*/ 296 w 19"/>
                    <a:gd name="T3" fmla="*/ 46 h 21"/>
                    <a:gd name="T4" fmla="*/ 111 w 19"/>
                    <a:gd name="T5" fmla="*/ 261 h 21"/>
                    <a:gd name="T6" fmla="*/ 0 w 19"/>
                    <a:gd name="T7" fmla="*/ 203 h 21"/>
                    <a:gd name="T8" fmla="*/ 192 w 1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2" y="0"/>
                      </a:moveTo>
                      <a:lnTo>
                        <a:pt x="19" y="4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9" name="Freeform 55"/>
                <p:cNvSpPr>
                  <a:spLocks/>
                </p:cNvSpPr>
                <p:nvPr/>
              </p:nvSpPr>
              <p:spPr bwMode="gray">
                <a:xfrm>
                  <a:off x="5033" y="2300"/>
                  <a:ext cx="27" cy="15"/>
                </a:xfrm>
                <a:custGeom>
                  <a:avLst/>
                  <a:gdLst>
                    <a:gd name="T0" fmla="*/ 476 w 21"/>
                    <a:gd name="T1" fmla="*/ 0 h 12"/>
                    <a:gd name="T2" fmla="*/ 526 w 21"/>
                    <a:gd name="T3" fmla="*/ 172 h 12"/>
                    <a:gd name="T4" fmla="*/ 0 w 21"/>
                    <a:gd name="T5" fmla="*/ 207 h 12"/>
                    <a:gd name="T6" fmla="*/ 0 w 21"/>
                    <a:gd name="T7" fmla="*/ 49 h 12"/>
                    <a:gd name="T8" fmla="*/ 476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10"/>
                      </a:lnTo>
                      <a:lnTo>
                        <a:pt x="0" y="12"/>
                      </a:lnTo>
                      <a:lnTo>
                        <a:pt x="0" y="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0" name="Freeform 56"/>
                <p:cNvSpPr>
                  <a:spLocks/>
                </p:cNvSpPr>
                <p:nvPr/>
              </p:nvSpPr>
              <p:spPr bwMode="gray">
                <a:xfrm>
                  <a:off x="5022" y="2228"/>
                  <a:ext cx="30" cy="15"/>
                </a:xfrm>
                <a:custGeom>
                  <a:avLst/>
                  <a:gdLst>
                    <a:gd name="T0" fmla="*/ 680 w 21"/>
                    <a:gd name="T1" fmla="*/ 0 h 12"/>
                    <a:gd name="T2" fmla="*/ 737 w 21"/>
                    <a:gd name="T3" fmla="*/ 155 h 12"/>
                    <a:gd name="T4" fmla="*/ 0 w 21"/>
                    <a:gd name="T5" fmla="*/ 207 h 12"/>
                    <a:gd name="T6" fmla="*/ 0 w 21"/>
                    <a:gd name="T7" fmla="*/ 87 h 12"/>
                    <a:gd name="T8" fmla="*/ 680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9"/>
                      </a:lnTo>
                      <a:lnTo>
                        <a:pt x="0" y="12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1" name="Freeform 57"/>
                <p:cNvSpPr>
                  <a:spLocks/>
                </p:cNvSpPr>
                <p:nvPr/>
              </p:nvSpPr>
              <p:spPr bwMode="gray">
                <a:xfrm>
                  <a:off x="4999" y="2158"/>
                  <a:ext cx="31" cy="21"/>
                </a:xfrm>
                <a:custGeom>
                  <a:avLst/>
                  <a:gdLst>
                    <a:gd name="T0" fmla="*/ 596 w 22"/>
                    <a:gd name="T1" fmla="*/ 0 h 14"/>
                    <a:gd name="T2" fmla="*/ 683 w 22"/>
                    <a:gd name="T3" fmla="*/ 161 h 14"/>
                    <a:gd name="T4" fmla="*/ 89 w 22"/>
                    <a:gd name="T5" fmla="*/ 297 h 14"/>
                    <a:gd name="T6" fmla="*/ 0 w 22"/>
                    <a:gd name="T7" fmla="*/ 119 h 14"/>
                    <a:gd name="T8" fmla="*/ 596 w 22"/>
                    <a:gd name="T9" fmla="*/ 0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19" y="0"/>
                      </a:moveTo>
                      <a:lnTo>
                        <a:pt x="22" y="7"/>
                      </a:lnTo>
                      <a:lnTo>
                        <a:pt x="3" y="14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2" name="Freeform 58"/>
                <p:cNvSpPr>
                  <a:spLocks/>
                </p:cNvSpPr>
                <p:nvPr/>
              </p:nvSpPr>
              <p:spPr bwMode="gray">
                <a:xfrm>
                  <a:off x="4975" y="2089"/>
                  <a:ext cx="29" cy="22"/>
                </a:xfrm>
                <a:custGeom>
                  <a:avLst/>
                  <a:gdLst>
                    <a:gd name="T0" fmla="*/ 457 w 21"/>
                    <a:gd name="T1" fmla="*/ 0 h 17"/>
                    <a:gd name="T2" fmla="*/ 526 w 21"/>
                    <a:gd name="T3" fmla="*/ 97 h 17"/>
                    <a:gd name="T4" fmla="*/ 55 w 21"/>
                    <a:gd name="T5" fmla="*/ 221 h 17"/>
                    <a:gd name="T6" fmla="*/ 0 w 21"/>
                    <a:gd name="T7" fmla="*/ 97 h 17"/>
                    <a:gd name="T8" fmla="*/ 457 w 21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18" y="0"/>
                      </a:moveTo>
                      <a:lnTo>
                        <a:pt x="21" y="7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3" name="Freeform 59"/>
                <p:cNvSpPr>
                  <a:spLocks/>
                </p:cNvSpPr>
                <p:nvPr/>
              </p:nvSpPr>
              <p:spPr bwMode="gray">
                <a:xfrm>
                  <a:off x="4975" y="2652"/>
                  <a:ext cx="31" cy="21"/>
                </a:xfrm>
                <a:custGeom>
                  <a:avLst/>
                  <a:gdLst>
                    <a:gd name="T0" fmla="*/ 464 w 23"/>
                    <a:gd name="T1" fmla="*/ 62 h 16"/>
                    <a:gd name="T2" fmla="*/ 346 w 23"/>
                    <a:gd name="T3" fmla="*/ 149 h 16"/>
                    <a:gd name="T4" fmla="*/ 0 w 23"/>
                    <a:gd name="T5" fmla="*/ 62 h 16"/>
                    <a:gd name="T6" fmla="*/ 73 w 23"/>
                    <a:gd name="T7" fmla="*/ 0 h 16"/>
                    <a:gd name="T8" fmla="*/ 464 w 23"/>
                    <a:gd name="T9" fmla="*/ 62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"/>
                    <a:gd name="T16" fmla="*/ 0 h 16"/>
                    <a:gd name="T17" fmla="*/ 23 w 23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" h="16">
                      <a:moveTo>
                        <a:pt x="23" y="7"/>
                      </a:moveTo>
                      <a:lnTo>
                        <a:pt x="18" y="16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3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4" name="Freeform 60"/>
                <p:cNvSpPr>
                  <a:spLocks/>
                </p:cNvSpPr>
                <p:nvPr/>
              </p:nvSpPr>
              <p:spPr bwMode="gray">
                <a:xfrm>
                  <a:off x="4999" y="2585"/>
                  <a:ext cx="31" cy="20"/>
                </a:xfrm>
                <a:custGeom>
                  <a:avLst/>
                  <a:gdLst>
                    <a:gd name="T0" fmla="*/ 683 w 22"/>
                    <a:gd name="T1" fmla="*/ 171 h 14"/>
                    <a:gd name="T2" fmla="*/ 596 w 22"/>
                    <a:gd name="T3" fmla="*/ 499 h 14"/>
                    <a:gd name="T4" fmla="*/ 0 w 22"/>
                    <a:gd name="T5" fmla="*/ 244 h 14"/>
                    <a:gd name="T6" fmla="*/ 89 w 22"/>
                    <a:gd name="T7" fmla="*/ 0 h 14"/>
                    <a:gd name="T8" fmla="*/ 683 w 22"/>
                    <a:gd name="T9" fmla="*/ 171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22" y="5"/>
                      </a:moveTo>
                      <a:lnTo>
                        <a:pt x="19" y="14"/>
                      </a:lnTo>
                      <a:lnTo>
                        <a:pt x="0" y="7"/>
                      </a:lnTo>
                      <a:lnTo>
                        <a:pt x="3" y="0"/>
                      </a:lnTo>
                      <a:lnTo>
                        <a:pt x="2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5" name="Freeform 61"/>
                <p:cNvSpPr>
                  <a:spLocks/>
                </p:cNvSpPr>
                <p:nvPr/>
              </p:nvSpPr>
              <p:spPr bwMode="gray">
                <a:xfrm>
                  <a:off x="5022" y="2515"/>
                  <a:ext cx="30" cy="17"/>
                </a:xfrm>
                <a:custGeom>
                  <a:avLst/>
                  <a:gdLst>
                    <a:gd name="T0" fmla="*/ 737 w 21"/>
                    <a:gd name="T1" fmla="*/ 163 h 12"/>
                    <a:gd name="T2" fmla="*/ 680 w 21"/>
                    <a:gd name="T3" fmla="*/ 387 h 12"/>
                    <a:gd name="T4" fmla="*/ 0 w 21"/>
                    <a:gd name="T5" fmla="*/ 231 h 12"/>
                    <a:gd name="T6" fmla="*/ 0 w 21"/>
                    <a:gd name="T7" fmla="*/ 0 h 12"/>
                    <a:gd name="T8" fmla="*/ 737 w 21"/>
                    <a:gd name="T9" fmla="*/ 163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1" y="5"/>
                      </a:moveTo>
                      <a:lnTo>
                        <a:pt x="19" y="12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6" name="Freeform 62"/>
                <p:cNvSpPr>
                  <a:spLocks/>
                </p:cNvSpPr>
                <p:nvPr/>
              </p:nvSpPr>
              <p:spPr bwMode="gray">
                <a:xfrm>
                  <a:off x="5033" y="2446"/>
                  <a:ext cx="27" cy="13"/>
                </a:xfrm>
                <a:custGeom>
                  <a:avLst/>
                  <a:gdLst>
                    <a:gd name="T0" fmla="*/ 526 w 21"/>
                    <a:gd name="T1" fmla="*/ 81 h 9"/>
                    <a:gd name="T2" fmla="*/ 476 w 21"/>
                    <a:gd name="T3" fmla="*/ 352 h 9"/>
                    <a:gd name="T4" fmla="*/ 0 w 21"/>
                    <a:gd name="T5" fmla="*/ 264 h 9"/>
                    <a:gd name="T6" fmla="*/ 0 w 21"/>
                    <a:gd name="T7" fmla="*/ 0 h 9"/>
                    <a:gd name="T8" fmla="*/ 526 w 21"/>
                    <a:gd name="T9" fmla="*/ 81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21" y="2"/>
                      </a:moveTo>
                      <a:lnTo>
                        <a:pt x="19" y="9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7" name="Freeform 63"/>
                <p:cNvSpPr>
                  <a:spLocks/>
                </p:cNvSpPr>
                <p:nvPr/>
              </p:nvSpPr>
              <p:spPr bwMode="gray">
                <a:xfrm>
                  <a:off x="4748" y="2924"/>
                  <a:ext cx="25" cy="29"/>
                </a:xfrm>
                <a:custGeom>
                  <a:avLst/>
                  <a:gdLst>
                    <a:gd name="T0" fmla="*/ 296 w 19"/>
                    <a:gd name="T1" fmla="*/ 399 h 21"/>
                    <a:gd name="T2" fmla="*/ 192 w 19"/>
                    <a:gd name="T3" fmla="*/ 526 h 21"/>
                    <a:gd name="T4" fmla="*/ 0 w 19"/>
                    <a:gd name="T5" fmla="*/ 181 h 21"/>
                    <a:gd name="T6" fmla="*/ 111 w 19"/>
                    <a:gd name="T7" fmla="*/ 0 h 21"/>
                    <a:gd name="T8" fmla="*/ 296 w 19"/>
                    <a:gd name="T9" fmla="*/ 399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9" y="16"/>
                      </a:moveTo>
                      <a:lnTo>
                        <a:pt x="12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19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8" name="Freeform 64"/>
                <p:cNvSpPr>
                  <a:spLocks/>
                </p:cNvSpPr>
                <p:nvPr/>
              </p:nvSpPr>
              <p:spPr bwMode="gray">
                <a:xfrm>
                  <a:off x="4804" y="2881"/>
                  <a:ext cx="31" cy="27"/>
                </a:xfrm>
                <a:custGeom>
                  <a:avLst/>
                  <a:gdLst>
                    <a:gd name="T0" fmla="*/ 683 w 22"/>
                    <a:gd name="T1" fmla="*/ 203 h 21"/>
                    <a:gd name="T2" fmla="*/ 431 w 22"/>
                    <a:gd name="T3" fmla="*/ 261 h 21"/>
                    <a:gd name="T4" fmla="*/ 0 w 22"/>
                    <a:gd name="T5" fmla="*/ 85 h 21"/>
                    <a:gd name="T6" fmla="*/ 217 w 22"/>
                    <a:gd name="T7" fmla="*/ 0 h 21"/>
                    <a:gd name="T8" fmla="*/ 683 w 22"/>
                    <a:gd name="T9" fmla="*/ 203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22" y="16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2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9" name="Freeform 65"/>
                <p:cNvSpPr>
                  <a:spLocks/>
                </p:cNvSpPr>
                <p:nvPr/>
              </p:nvSpPr>
              <p:spPr bwMode="gray">
                <a:xfrm>
                  <a:off x="4857" y="2830"/>
                  <a:ext cx="28" cy="27"/>
                </a:xfrm>
                <a:custGeom>
                  <a:avLst/>
                  <a:gdLst>
                    <a:gd name="T0" fmla="*/ 368 w 21"/>
                    <a:gd name="T1" fmla="*/ 174 h 21"/>
                    <a:gd name="T2" fmla="*/ 249 w 21"/>
                    <a:gd name="T3" fmla="*/ 261 h 21"/>
                    <a:gd name="T4" fmla="*/ 0 w 21"/>
                    <a:gd name="T5" fmla="*/ 85 h 21"/>
                    <a:gd name="T6" fmla="*/ 116 w 21"/>
                    <a:gd name="T7" fmla="*/ 0 h 21"/>
                    <a:gd name="T8" fmla="*/ 368 w 21"/>
                    <a:gd name="T9" fmla="*/ 17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21" y="14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1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0" name="Freeform 66"/>
                <p:cNvSpPr>
                  <a:spLocks/>
                </p:cNvSpPr>
                <p:nvPr/>
              </p:nvSpPr>
              <p:spPr bwMode="gray">
                <a:xfrm>
                  <a:off x="4905" y="2776"/>
                  <a:ext cx="29" cy="26"/>
                </a:xfrm>
                <a:custGeom>
                  <a:avLst/>
                  <a:gdLst>
                    <a:gd name="T0" fmla="*/ 526 w 21"/>
                    <a:gd name="T1" fmla="*/ 270 h 19"/>
                    <a:gd name="T2" fmla="*/ 345 w 21"/>
                    <a:gd name="T3" fmla="*/ 441 h 19"/>
                    <a:gd name="T4" fmla="*/ 0 w 21"/>
                    <a:gd name="T5" fmla="*/ 172 h 19"/>
                    <a:gd name="T6" fmla="*/ 105 w 21"/>
                    <a:gd name="T7" fmla="*/ 0 h 19"/>
                    <a:gd name="T8" fmla="*/ 526 w 21"/>
                    <a:gd name="T9" fmla="*/ 27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21" y="12"/>
                      </a:moveTo>
                      <a:lnTo>
                        <a:pt x="14" y="19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1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1" name="Freeform 67"/>
                <p:cNvSpPr>
                  <a:spLocks/>
                </p:cNvSpPr>
                <p:nvPr/>
              </p:nvSpPr>
              <p:spPr bwMode="gray">
                <a:xfrm>
                  <a:off x="4420" y="3054"/>
                  <a:ext cx="10" cy="27"/>
                </a:xfrm>
                <a:custGeom>
                  <a:avLst/>
                  <a:gdLst>
                    <a:gd name="T0" fmla="*/ 24 w 9"/>
                    <a:gd name="T1" fmla="*/ 476 h 21"/>
                    <a:gd name="T2" fmla="*/ 2 w 9"/>
                    <a:gd name="T3" fmla="*/ 526 h 21"/>
                    <a:gd name="T4" fmla="*/ 0 w 9"/>
                    <a:gd name="T5" fmla="*/ 0 h 21"/>
                    <a:gd name="T6" fmla="*/ 20 w 9"/>
                    <a:gd name="T7" fmla="*/ 0 h 21"/>
                    <a:gd name="T8" fmla="*/ 24 w 9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9" y="19"/>
                      </a:moveTo>
                      <a:lnTo>
                        <a:pt x="2" y="21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9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2" name="Freeform 68"/>
                <p:cNvSpPr>
                  <a:spLocks/>
                </p:cNvSpPr>
                <p:nvPr/>
              </p:nvSpPr>
              <p:spPr bwMode="gray">
                <a:xfrm>
                  <a:off x="4491" y="3045"/>
                  <a:ext cx="15" cy="29"/>
                </a:xfrm>
                <a:custGeom>
                  <a:avLst/>
                  <a:gdLst>
                    <a:gd name="T0" fmla="*/ 123 w 11"/>
                    <a:gd name="T1" fmla="*/ 457 h 21"/>
                    <a:gd name="T2" fmla="*/ 46 w 11"/>
                    <a:gd name="T3" fmla="*/ 526 h 21"/>
                    <a:gd name="T4" fmla="*/ 0 w 11"/>
                    <a:gd name="T5" fmla="*/ 0 h 21"/>
                    <a:gd name="T6" fmla="*/ 97 w 11"/>
                    <a:gd name="T7" fmla="*/ 0 h 21"/>
                    <a:gd name="T8" fmla="*/ 123 w 11"/>
                    <a:gd name="T9" fmla="*/ 45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1"/>
                    <a:gd name="T17" fmla="*/ 11 w 1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1">
                      <a:moveTo>
                        <a:pt x="11" y="18"/>
                      </a:moveTo>
                      <a:lnTo>
                        <a:pt x="4" y="21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11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3" name="Freeform 69"/>
                <p:cNvSpPr>
                  <a:spLocks/>
                </p:cNvSpPr>
                <p:nvPr/>
              </p:nvSpPr>
              <p:spPr bwMode="gray">
                <a:xfrm>
                  <a:off x="4559" y="3024"/>
                  <a:ext cx="20" cy="26"/>
                </a:xfrm>
                <a:custGeom>
                  <a:avLst/>
                  <a:gdLst>
                    <a:gd name="T0" fmla="*/ 268 w 15"/>
                    <a:gd name="T1" fmla="*/ 167 h 21"/>
                    <a:gd name="T2" fmla="*/ 87 w 15"/>
                    <a:gd name="T3" fmla="*/ 181 h 21"/>
                    <a:gd name="T4" fmla="*/ 0 w 15"/>
                    <a:gd name="T5" fmla="*/ 2 h 21"/>
                    <a:gd name="T6" fmla="*/ 151 w 15"/>
                    <a:gd name="T7" fmla="*/ 0 h 21"/>
                    <a:gd name="T8" fmla="*/ 268 w 15"/>
                    <a:gd name="T9" fmla="*/ 16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1"/>
                    <a:gd name="T17" fmla="*/ 15 w 15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1">
                      <a:moveTo>
                        <a:pt x="15" y="19"/>
                      </a:moveTo>
                      <a:lnTo>
                        <a:pt x="5" y="21"/>
                      </a:lnTo>
                      <a:lnTo>
                        <a:pt x="0" y="2"/>
                      </a:lnTo>
                      <a:lnTo>
                        <a:pt x="8" y="0"/>
                      </a:lnTo>
                      <a:lnTo>
                        <a:pt x="1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4" name="Freeform 70"/>
                <p:cNvSpPr>
                  <a:spLocks/>
                </p:cNvSpPr>
                <p:nvPr/>
              </p:nvSpPr>
              <p:spPr bwMode="gray">
                <a:xfrm>
                  <a:off x="4626" y="2996"/>
                  <a:ext cx="23" cy="29"/>
                </a:xfrm>
                <a:custGeom>
                  <a:avLst/>
                  <a:gdLst>
                    <a:gd name="T0" fmla="*/ 349 w 17"/>
                    <a:gd name="T1" fmla="*/ 476 h 21"/>
                    <a:gd name="T2" fmla="*/ 135 w 17"/>
                    <a:gd name="T3" fmla="*/ 526 h 21"/>
                    <a:gd name="T4" fmla="*/ 0 w 17"/>
                    <a:gd name="T5" fmla="*/ 55 h 21"/>
                    <a:gd name="T6" fmla="*/ 135 w 17"/>
                    <a:gd name="T7" fmla="*/ 0 h 21"/>
                    <a:gd name="T8" fmla="*/ 349 w 17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7" y="19"/>
                      </a:moveTo>
                      <a:lnTo>
                        <a:pt x="7" y="21"/>
                      </a:lnTo>
                      <a:lnTo>
                        <a:pt x="0" y="2"/>
                      </a:lnTo>
                      <a:lnTo>
                        <a:pt x="7" y="0"/>
                      </a:lnTo>
                      <a:lnTo>
                        <a:pt x="17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5" name="Freeform 71"/>
                <p:cNvSpPr>
                  <a:spLocks/>
                </p:cNvSpPr>
                <p:nvPr/>
              </p:nvSpPr>
              <p:spPr bwMode="gray">
                <a:xfrm>
                  <a:off x="4058" y="2996"/>
                  <a:ext cx="21" cy="33"/>
                </a:xfrm>
                <a:custGeom>
                  <a:avLst/>
                  <a:gdLst>
                    <a:gd name="T0" fmla="*/ 110 w 16"/>
                    <a:gd name="T1" fmla="*/ 575 h 24"/>
                    <a:gd name="T2" fmla="*/ 0 w 16"/>
                    <a:gd name="T3" fmla="*/ 469 h 24"/>
                    <a:gd name="T4" fmla="*/ 110 w 16"/>
                    <a:gd name="T5" fmla="*/ 0 h 24"/>
                    <a:gd name="T6" fmla="*/ 248 w 16"/>
                    <a:gd name="T7" fmla="*/ 131 h 24"/>
                    <a:gd name="T8" fmla="*/ 110 w 16"/>
                    <a:gd name="T9" fmla="*/ 575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7" y="24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6" y="5"/>
                      </a:lnTo>
                      <a:lnTo>
                        <a:pt x="7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6" name="Freeform 72"/>
                <p:cNvSpPr>
                  <a:spLocks/>
                </p:cNvSpPr>
                <p:nvPr/>
              </p:nvSpPr>
              <p:spPr bwMode="gray">
                <a:xfrm>
                  <a:off x="4124" y="3024"/>
                  <a:ext cx="24" cy="26"/>
                </a:xfrm>
                <a:custGeom>
                  <a:avLst/>
                  <a:gdLst>
                    <a:gd name="T0" fmla="*/ 315 w 17"/>
                    <a:gd name="T1" fmla="*/ 181 h 21"/>
                    <a:gd name="T2" fmla="*/ 0 w 17"/>
                    <a:gd name="T3" fmla="*/ 167 h 21"/>
                    <a:gd name="T4" fmla="*/ 223 w 17"/>
                    <a:gd name="T5" fmla="*/ 0 h 21"/>
                    <a:gd name="T6" fmla="*/ 541 w 17"/>
                    <a:gd name="T7" fmla="*/ 2 h 21"/>
                    <a:gd name="T8" fmla="*/ 315 w 17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0" y="21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7" y="2"/>
                      </a:lnTo>
                      <a:lnTo>
                        <a:pt x="1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7" name="Freeform 73"/>
                <p:cNvSpPr>
                  <a:spLocks/>
                </p:cNvSpPr>
                <p:nvPr/>
              </p:nvSpPr>
              <p:spPr bwMode="gray">
                <a:xfrm>
                  <a:off x="4198" y="3045"/>
                  <a:ext cx="20" cy="29"/>
                </a:xfrm>
                <a:custGeom>
                  <a:avLst/>
                  <a:gdLst>
                    <a:gd name="T0" fmla="*/ 333 w 14"/>
                    <a:gd name="T1" fmla="*/ 526 h 21"/>
                    <a:gd name="T2" fmla="*/ 0 w 14"/>
                    <a:gd name="T3" fmla="*/ 457 h 21"/>
                    <a:gd name="T4" fmla="*/ 163 w 14"/>
                    <a:gd name="T5" fmla="*/ 0 h 21"/>
                    <a:gd name="T6" fmla="*/ 499 w 14"/>
                    <a:gd name="T7" fmla="*/ 0 h 21"/>
                    <a:gd name="T8" fmla="*/ 333 w 14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1"/>
                    <a:gd name="T17" fmla="*/ 14 w 14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1">
                      <a:moveTo>
                        <a:pt x="9" y="21"/>
                      </a:moveTo>
                      <a:lnTo>
                        <a:pt x="0" y="18"/>
                      </a:lnTo>
                      <a:lnTo>
                        <a:pt x="4" y="0"/>
                      </a:lnTo>
                      <a:lnTo>
                        <a:pt x="14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8" name="Freeform 74"/>
                <p:cNvSpPr>
                  <a:spLocks/>
                </p:cNvSpPr>
                <p:nvPr/>
              </p:nvSpPr>
              <p:spPr bwMode="gray">
                <a:xfrm>
                  <a:off x="4272" y="3054"/>
                  <a:ext cx="17" cy="27"/>
                </a:xfrm>
                <a:custGeom>
                  <a:avLst/>
                  <a:gdLst>
                    <a:gd name="T0" fmla="*/ 299 w 12"/>
                    <a:gd name="T1" fmla="*/ 526 h 21"/>
                    <a:gd name="T2" fmla="*/ 0 w 12"/>
                    <a:gd name="T3" fmla="*/ 476 h 21"/>
                    <a:gd name="T4" fmla="*/ 74 w 12"/>
                    <a:gd name="T5" fmla="*/ 0 h 21"/>
                    <a:gd name="T6" fmla="*/ 387 w 12"/>
                    <a:gd name="T7" fmla="*/ 0 h 21"/>
                    <a:gd name="T8" fmla="*/ 299 w 12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9" y="21"/>
                      </a:moveTo>
                      <a:lnTo>
                        <a:pt x="0" y="19"/>
                      </a:lnTo>
                      <a:lnTo>
                        <a:pt x="2" y="0"/>
                      </a:lnTo>
                      <a:lnTo>
                        <a:pt x="12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9" name="Freeform 75"/>
                <p:cNvSpPr>
                  <a:spLocks/>
                </p:cNvSpPr>
                <p:nvPr/>
              </p:nvSpPr>
              <p:spPr bwMode="gray">
                <a:xfrm>
                  <a:off x="3772" y="2773"/>
                  <a:ext cx="31" cy="26"/>
                </a:xfrm>
                <a:custGeom>
                  <a:avLst/>
                  <a:gdLst>
                    <a:gd name="T0" fmla="*/ 154 w 22"/>
                    <a:gd name="T1" fmla="*/ 296 h 19"/>
                    <a:gd name="T2" fmla="*/ 0 w 22"/>
                    <a:gd name="T3" fmla="*/ 192 h 19"/>
                    <a:gd name="T4" fmla="*/ 533 w 22"/>
                    <a:gd name="T5" fmla="*/ 0 h 19"/>
                    <a:gd name="T6" fmla="*/ 683 w 22"/>
                    <a:gd name="T7" fmla="*/ 111 h 19"/>
                    <a:gd name="T8" fmla="*/ 154 w 22"/>
                    <a:gd name="T9" fmla="*/ 296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5" y="19"/>
                      </a:moveTo>
                      <a:lnTo>
                        <a:pt x="0" y="12"/>
                      </a:lnTo>
                      <a:lnTo>
                        <a:pt x="17" y="0"/>
                      </a:lnTo>
                      <a:lnTo>
                        <a:pt x="22" y="7"/>
                      </a:lnTo>
                      <a:lnTo>
                        <a:pt x="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0" name="Freeform 76"/>
                <p:cNvSpPr>
                  <a:spLocks/>
                </p:cNvSpPr>
                <p:nvPr/>
              </p:nvSpPr>
              <p:spPr bwMode="gray">
                <a:xfrm>
                  <a:off x="3819" y="2830"/>
                  <a:ext cx="28" cy="27"/>
                </a:xfrm>
                <a:custGeom>
                  <a:avLst/>
                  <a:gdLst>
                    <a:gd name="T0" fmla="*/ 116 w 21"/>
                    <a:gd name="T1" fmla="*/ 261 h 21"/>
                    <a:gd name="T2" fmla="*/ 0 w 21"/>
                    <a:gd name="T3" fmla="*/ 174 h 21"/>
                    <a:gd name="T4" fmla="*/ 276 w 21"/>
                    <a:gd name="T5" fmla="*/ 0 h 21"/>
                    <a:gd name="T6" fmla="*/ 368 w 21"/>
                    <a:gd name="T7" fmla="*/ 85 h 21"/>
                    <a:gd name="T8" fmla="*/ 116 w 21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6" y="0"/>
                      </a:lnTo>
                      <a:lnTo>
                        <a:pt x="21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1" name="Freeform 77"/>
                <p:cNvSpPr>
                  <a:spLocks/>
                </p:cNvSpPr>
                <p:nvPr/>
              </p:nvSpPr>
              <p:spPr bwMode="gray">
                <a:xfrm>
                  <a:off x="3873" y="2881"/>
                  <a:ext cx="26" cy="27"/>
                </a:xfrm>
                <a:custGeom>
                  <a:avLst/>
                  <a:gdLst>
                    <a:gd name="T0" fmla="*/ 172 w 19"/>
                    <a:gd name="T1" fmla="*/ 261 h 21"/>
                    <a:gd name="T2" fmla="*/ 0 w 19"/>
                    <a:gd name="T3" fmla="*/ 174 h 21"/>
                    <a:gd name="T4" fmla="*/ 322 w 19"/>
                    <a:gd name="T5" fmla="*/ 0 h 21"/>
                    <a:gd name="T6" fmla="*/ 441 w 19"/>
                    <a:gd name="T7" fmla="*/ 85 h 21"/>
                    <a:gd name="T8" fmla="*/ 172 w 19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4" y="0"/>
                      </a:lnTo>
                      <a:lnTo>
                        <a:pt x="19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2" name="Freeform 78"/>
                <p:cNvSpPr>
                  <a:spLocks/>
                </p:cNvSpPr>
                <p:nvPr/>
              </p:nvSpPr>
              <p:spPr bwMode="gray">
                <a:xfrm>
                  <a:off x="3929" y="2928"/>
                  <a:ext cx="33" cy="27"/>
                </a:xfrm>
                <a:custGeom>
                  <a:avLst/>
                  <a:gdLst>
                    <a:gd name="T0" fmla="*/ 244 w 21"/>
                    <a:gd name="T1" fmla="*/ 181 h 21"/>
                    <a:gd name="T2" fmla="*/ 0 w 21"/>
                    <a:gd name="T3" fmla="*/ 118 h 21"/>
                    <a:gd name="T4" fmla="*/ 416 w 21"/>
                    <a:gd name="T5" fmla="*/ 0 h 21"/>
                    <a:gd name="T6" fmla="*/ 737 w 21"/>
                    <a:gd name="T7" fmla="*/ 40 h 21"/>
                    <a:gd name="T8" fmla="*/ 244 w 21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2" y="0"/>
                      </a:lnTo>
                      <a:lnTo>
                        <a:pt x="21" y="5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3" name="Freeform 79"/>
                <p:cNvSpPr>
                  <a:spLocks/>
                </p:cNvSpPr>
                <p:nvPr/>
              </p:nvSpPr>
              <p:spPr bwMode="gray">
                <a:xfrm>
                  <a:off x="3646" y="2446"/>
                  <a:ext cx="27" cy="13"/>
                </a:xfrm>
                <a:custGeom>
                  <a:avLst/>
                  <a:gdLst>
                    <a:gd name="T0" fmla="*/ 0 w 21"/>
                    <a:gd name="T1" fmla="*/ 352 h 9"/>
                    <a:gd name="T2" fmla="*/ 0 w 21"/>
                    <a:gd name="T3" fmla="*/ 81 h 9"/>
                    <a:gd name="T4" fmla="*/ 231 w 21"/>
                    <a:gd name="T5" fmla="*/ 0 h 9"/>
                    <a:gd name="T6" fmla="*/ 261 w 21"/>
                    <a:gd name="T7" fmla="*/ 264 h 9"/>
                    <a:gd name="T8" fmla="*/ 0 w 21"/>
                    <a:gd name="T9" fmla="*/ 352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0" y="9"/>
                      </a:moveTo>
                      <a:lnTo>
                        <a:pt x="0" y="2"/>
                      </a:lnTo>
                      <a:lnTo>
                        <a:pt x="19" y="0"/>
                      </a:lnTo>
                      <a:lnTo>
                        <a:pt x="21" y="7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4" name="Freeform 80"/>
                <p:cNvSpPr>
                  <a:spLocks/>
                </p:cNvSpPr>
                <p:nvPr/>
              </p:nvSpPr>
              <p:spPr bwMode="gray">
                <a:xfrm>
                  <a:off x="3655" y="2515"/>
                  <a:ext cx="29" cy="17"/>
                </a:xfrm>
                <a:custGeom>
                  <a:avLst/>
                  <a:gdLst>
                    <a:gd name="T0" fmla="*/ 55 w 21"/>
                    <a:gd name="T1" fmla="*/ 387 h 12"/>
                    <a:gd name="T2" fmla="*/ 0 w 21"/>
                    <a:gd name="T3" fmla="*/ 163 h 12"/>
                    <a:gd name="T4" fmla="*/ 476 w 21"/>
                    <a:gd name="T5" fmla="*/ 0 h 12"/>
                    <a:gd name="T6" fmla="*/ 526 w 21"/>
                    <a:gd name="T7" fmla="*/ 299 h 12"/>
                    <a:gd name="T8" fmla="*/ 55 w 21"/>
                    <a:gd name="T9" fmla="*/ 387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" y="12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1" y="9"/>
                      </a:lnTo>
                      <a:lnTo>
                        <a:pt x="2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5" name="Freeform 81"/>
                <p:cNvSpPr>
                  <a:spLocks/>
                </p:cNvSpPr>
                <p:nvPr/>
              </p:nvSpPr>
              <p:spPr bwMode="gray">
                <a:xfrm>
                  <a:off x="3673" y="2585"/>
                  <a:ext cx="31" cy="20"/>
                </a:xfrm>
                <a:custGeom>
                  <a:avLst/>
                  <a:gdLst>
                    <a:gd name="T0" fmla="*/ 89 w 22"/>
                    <a:gd name="T1" fmla="*/ 499 h 14"/>
                    <a:gd name="T2" fmla="*/ 0 w 22"/>
                    <a:gd name="T3" fmla="*/ 171 h 14"/>
                    <a:gd name="T4" fmla="*/ 596 w 22"/>
                    <a:gd name="T5" fmla="*/ 0 h 14"/>
                    <a:gd name="T6" fmla="*/ 683 w 22"/>
                    <a:gd name="T7" fmla="*/ 244 h 14"/>
                    <a:gd name="T8" fmla="*/ 89 w 22"/>
                    <a:gd name="T9" fmla="*/ 49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3" y="14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2" y="7"/>
                      </a:lnTo>
                      <a:lnTo>
                        <a:pt x="3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6" name="Freeform 82"/>
                <p:cNvSpPr>
                  <a:spLocks/>
                </p:cNvSpPr>
                <p:nvPr/>
              </p:nvSpPr>
              <p:spPr bwMode="gray">
                <a:xfrm>
                  <a:off x="3700" y="2652"/>
                  <a:ext cx="33" cy="21"/>
                </a:xfrm>
                <a:custGeom>
                  <a:avLst/>
                  <a:gdLst>
                    <a:gd name="T0" fmla="*/ 131 w 24"/>
                    <a:gd name="T1" fmla="*/ 149 h 16"/>
                    <a:gd name="T2" fmla="*/ 0 w 24"/>
                    <a:gd name="T3" fmla="*/ 62 h 16"/>
                    <a:gd name="T4" fmla="*/ 469 w 24"/>
                    <a:gd name="T5" fmla="*/ 0 h 16"/>
                    <a:gd name="T6" fmla="*/ 575 w 24"/>
                    <a:gd name="T7" fmla="*/ 62 h 16"/>
                    <a:gd name="T8" fmla="*/ 131 w 24"/>
                    <a:gd name="T9" fmla="*/ 149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"/>
                    <a:gd name="T17" fmla="*/ 24 w 24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">
                      <a:moveTo>
                        <a:pt x="5" y="16"/>
                      </a:moveTo>
                      <a:lnTo>
                        <a:pt x="0" y="7"/>
                      </a:lnTo>
                      <a:lnTo>
                        <a:pt x="19" y="0"/>
                      </a:lnTo>
                      <a:lnTo>
                        <a:pt x="24" y="7"/>
                      </a:lnTo>
                      <a:lnTo>
                        <a:pt x="5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7" name="Freeform 83"/>
                <p:cNvSpPr>
                  <a:spLocks/>
                </p:cNvSpPr>
                <p:nvPr/>
              </p:nvSpPr>
              <p:spPr bwMode="gray">
                <a:xfrm>
                  <a:off x="3700" y="2089"/>
                  <a:ext cx="28" cy="22"/>
                </a:xfrm>
                <a:custGeom>
                  <a:avLst/>
                  <a:gdLst>
                    <a:gd name="T0" fmla="*/ 0 w 21"/>
                    <a:gd name="T1" fmla="*/ 97 h 17"/>
                    <a:gd name="T2" fmla="*/ 49 w 21"/>
                    <a:gd name="T3" fmla="*/ 0 h 17"/>
                    <a:gd name="T4" fmla="*/ 368 w 21"/>
                    <a:gd name="T5" fmla="*/ 97 h 17"/>
                    <a:gd name="T6" fmla="*/ 332 w 21"/>
                    <a:gd name="T7" fmla="*/ 221 h 17"/>
                    <a:gd name="T8" fmla="*/ 0 w 21"/>
                    <a:gd name="T9" fmla="*/ 97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0" y="7"/>
                      </a:moveTo>
                      <a:lnTo>
                        <a:pt x="3" y="0"/>
                      </a:lnTo>
                      <a:lnTo>
                        <a:pt x="21" y="7"/>
                      </a:lnTo>
                      <a:lnTo>
                        <a:pt x="19" y="1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8" name="Freeform 84"/>
                <p:cNvSpPr>
                  <a:spLocks/>
                </p:cNvSpPr>
                <p:nvPr/>
              </p:nvSpPr>
              <p:spPr bwMode="gray">
                <a:xfrm>
                  <a:off x="3673" y="2156"/>
                  <a:ext cx="31" cy="21"/>
                </a:xfrm>
                <a:custGeom>
                  <a:avLst/>
                  <a:gdLst>
                    <a:gd name="T0" fmla="*/ 0 w 22"/>
                    <a:gd name="T1" fmla="*/ 144 h 16"/>
                    <a:gd name="T2" fmla="*/ 89 w 22"/>
                    <a:gd name="T3" fmla="*/ 0 h 16"/>
                    <a:gd name="T4" fmla="*/ 683 w 22"/>
                    <a:gd name="T5" fmla="*/ 110 h 16"/>
                    <a:gd name="T6" fmla="*/ 596 w 22"/>
                    <a:gd name="T7" fmla="*/ 248 h 16"/>
                    <a:gd name="T8" fmla="*/ 0 w 22"/>
                    <a:gd name="T9" fmla="*/ 144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6"/>
                    <a:gd name="T17" fmla="*/ 22 w 22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6">
                      <a:moveTo>
                        <a:pt x="0" y="9"/>
                      </a:moveTo>
                      <a:lnTo>
                        <a:pt x="3" y="0"/>
                      </a:lnTo>
                      <a:lnTo>
                        <a:pt x="22" y="7"/>
                      </a:lnTo>
                      <a:lnTo>
                        <a:pt x="19" y="16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9" name="Freeform 85"/>
                <p:cNvSpPr>
                  <a:spLocks/>
                </p:cNvSpPr>
                <p:nvPr/>
              </p:nvSpPr>
              <p:spPr bwMode="gray">
                <a:xfrm>
                  <a:off x="3655" y="2228"/>
                  <a:ext cx="29" cy="18"/>
                </a:xfrm>
                <a:custGeom>
                  <a:avLst/>
                  <a:gdLst>
                    <a:gd name="T0" fmla="*/ 0 w 21"/>
                    <a:gd name="T1" fmla="*/ 109 h 14"/>
                    <a:gd name="T2" fmla="*/ 55 w 21"/>
                    <a:gd name="T3" fmla="*/ 0 h 14"/>
                    <a:gd name="T4" fmla="*/ 526 w 21"/>
                    <a:gd name="T5" fmla="*/ 59 h 14"/>
                    <a:gd name="T6" fmla="*/ 476 w 21"/>
                    <a:gd name="T7" fmla="*/ 174 h 14"/>
                    <a:gd name="T8" fmla="*/ 0 w 21"/>
                    <a:gd name="T9" fmla="*/ 10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4"/>
                    <a:gd name="T17" fmla="*/ 21 w 21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4">
                      <a:moveTo>
                        <a:pt x="0" y="9"/>
                      </a:moveTo>
                      <a:lnTo>
                        <a:pt x="2" y="0"/>
                      </a:lnTo>
                      <a:lnTo>
                        <a:pt x="21" y="5"/>
                      </a:lnTo>
                      <a:lnTo>
                        <a:pt x="19" y="14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0" name="Freeform 86"/>
                <p:cNvSpPr>
                  <a:spLocks/>
                </p:cNvSpPr>
                <p:nvPr/>
              </p:nvSpPr>
              <p:spPr bwMode="gray">
                <a:xfrm>
                  <a:off x="3646" y="2300"/>
                  <a:ext cx="27" cy="15"/>
                </a:xfrm>
                <a:custGeom>
                  <a:avLst/>
                  <a:gdLst>
                    <a:gd name="T0" fmla="*/ 0 w 21"/>
                    <a:gd name="T1" fmla="*/ 172 h 12"/>
                    <a:gd name="T2" fmla="*/ 0 w 21"/>
                    <a:gd name="T3" fmla="*/ 0 h 12"/>
                    <a:gd name="T4" fmla="*/ 261 w 21"/>
                    <a:gd name="T5" fmla="*/ 49 h 12"/>
                    <a:gd name="T6" fmla="*/ 231 w 21"/>
                    <a:gd name="T7" fmla="*/ 207 h 12"/>
                    <a:gd name="T8" fmla="*/ 0 w 21"/>
                    <a:gd name="T9" fmla="*/ 17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21" y="3"/>
                      </a:lnTo>
                      <a:lnTo>
                        <a:pt x="19" y="12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1" name="Freeform 87"/>
                <p:cNvSpPr>
                  <a:spLocks/>
                </p:cNvSpPr>
                <p:nvPr/>
              </p:nvSpPr>
              <p:spPr bwMode="gray">
                <a:xfrm>
                  <a:off x="3929" y="1808"/>
                  <a:ext cx="27" cy="27"/>
                </a:xfrm>
                <a:custGeom>
                  <a:avLst/>
                  <a:gdLst>
                    <a:gd name="T0" fmla="*/ 0 w 19"/>
                    <a:gd name="T1" fmla="*/ 46 h 21"/>
                    <a:gd name="T2" fmla="*/ 172 w 19"/>
                    <a:gd name="T3" fmla="*/ 0 h 21"/>
                    <a:gd name="T4" fmla="*/ 441 w 19"/>
                    <a:gd name="T5" fmla="*/ 203 h 21"/>
                    <a:gd name="T6" fmla="*/ 270 w 19"/>
                    <a:gd name="T7" fmla="*/ 261 h 21"/>
                    <a:gd name="T8" fmla="*/ 0 w 19"/>
                    <a:gd name="T9" fmla="*/ 4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2" y="21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2" name="Freeform 88"/>
                <p:cNvSpPr>
                  <a:spLocks/>
                </p:cNvSpPr>
                <p:nvPr/>
              </p:nvSpPr>
              <p:spPr bwMode="gray">
                <a:xfrm>
                  <a:off x="3873" y="1850"/>
                  <a:ext cx="26" cy="30"/>
                </a:xfrm>
                <a:custGeom>
                  <a:avLst/>
                  <a:gdLst>
                    <a:gd name="T0" fmla="*/ 0 w 19"/>
                    <a:gd name="T1" fmla="*/ 244 h 21"/>
                    <a:gd name="T2" fmla="*/ 172 w 19"/>
                    <a:gd name="T3" fmla="*/ 0 h 21"/>
                    <a:gd name="T4" fmla="*/ 441 w 19"/>
                    <a:gd name="T5" fmla="*/ 571 h 21"/>
                    <a:gd name="T6" fmla="*/ 322 w 19"/>
                    <a:gd name="T7" fmla="*/ 737 h 21"/>
                    <a:gd name="T8" fmla="*/ 0 w 19"/>
                    <a:gd name="T9" fmla="*/ 24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7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4" y="21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3" name="Freeform 89"/>
                <p:cNvSpPr>
                  <a:spLocks/>
                </p:cNvSpPr>
                <p:nvPr/>
              </p:nvSpPr>
              <p:spPr bwMode="gray">
                <a:xfrm>
                  <a:off x="3821" y="1905"/>
                  <a:ext cx="27" cy="27"/>
                </a:xfrm>
                <a:custGeom>
                  <a:avLst/>
                  <a:gdLst>
                    <a:gd name="T0" fmla="*/ 0 w 19"/>
                    <a:gd name="T1" fmla="*/ 172 h 19"/>
                    <a:gd name="T2" fmla="*/ 126 w 19"/>
                    <a:gd name="T3" fmla="*/ 0 h 19"/>
                    <a:gd name="T4" fmla="*/ 441 w 19"/>
                    <a:gd name="T5" fmla="*/ 322 h 19"/>
                    <a:gd name="T6" fmla="*/ 322 w 19"/>
                    <a:gd name="T7" fmla="*/ 441 h 19"/>
                    <a:gd name="T8" fmla="*/ 0 w 19"/>
                    <a:gd name="T9" fmla="*/ 172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19"/>
                    <a:gd name="T17" fmla="*/ 19 w 19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19">
                      <a:moveTo>
                        <a:pt x="0" y="7"/>
                      </a:moveTo>
                      <a:lnTo>
                        <a:pt x="5" y="0"/>
                      </a:lnTo>
                      <a:lnTo>
                        <a:pt x="19" y="14"/>
                      </a:lnTo>
                      <a:lnTo>
                        <a:pt x="14" y="1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4" name="Freeform 90"/>
                <p:cNvSpPr>
                  <a:spLocks/>
                </p:cNvSpPr>
                <p:nvPr/>
              </p:nvSpPr>
              <p:spPr bwMode="gray">
                <a:xfrm>
                  <a:off x="3772" y="1961"/>
                  <a:ext cx="31" cy="27"/>
                </a:xfrm>
                <a:custGeom>
                  <a:avLst/>
                  <a:gdLst>
                    <a:gd name="T0" fmla="*/ 0 w 22"/>
                    <a:gd name="T1" fmla="*/ 125 h 19"/>
                    <a:gd name="T2" fmla="*/ 154 w 22"/>
                    <a:gd name="T3" fmla="*/ 0 h 19"/>
                    <a:gd name="T4" fmla="*/ 683 w 22"/>
                    <a:gd name="T5" fmla="*/ 192 h 19"/>
                    <a:gd name="T6" fmla="*/ 533 w 22"/>
                    <a:gd name="T7" fmla="*/ 296 h 19"/>
                    <a:gd name="T8" fmla="*/ 0 w 22"/>
                    <a:gd name="T9" fmla="*/ 125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0" y="8"/>
                      </a:moveTo>
                      <a:lnTo>
                        <a:pt x="5" y="0"/>
                      </a:lnTo>
                      <a:lnTo>
                        <a:pt x="22" y="12"/>
                      </a:lnTo>
                      <a:lnTo>
                        <a:pt x="17" y="19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5" name="Freeform 91"/>
                <p:cNvSpPr>
                  <a:spLocks/>
                </p:cNvSpPr>
                <p:nvPr/>
              </p:nvSpPr>
              <p:spPr bwMode="gray">
                <a:xfrm>
                  <a:off x="4272" y="1680"/>
                  <a:ext cx="17" cy="29"/>
                </a:xfrm>
                <a:custGeom>
                  <a:avLst/>
                  <a:gdLst>
                    <a:gd name="T0" fmla="*/ 0 w 12"/>
                    <a:gd name="T1" fmla="*/ 0 h 21"/>
                    <a:gd name="T2" fmla="*/ 299 w 12"/>
                    <a:gd name="T3" fmla="*/ 0 h 21"/>
                    <a:gd name="T4" fmla="*/ 387 w 12"/>
                    <a:gd name="T5" fmla="*/ 476 h 21"/>
                    <a:gd name="T6" fmla="*/ 74 w 12"/>
                    <a:gd name="T7" fmla="*/ 526 h 21"/>
                    <a:gd name="T8" fmla="*/ 0 w 1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2" y="19"/>
                      </a:lnTo>
                      <a:lnTo>
                        <a:pt x="2" y="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6" name="Freeform 92"/>
                <p:cNvSpPr>
                  <a:spLocks/>
                </p:cNvSpPr>
                <p:nvPr/>
              </p:nvSpPr>
              <p:spPr bwMode="gray">
                <a:xfrm>
                  <a:off x="4198" y="1689"/>
                  <a:ext cx="16" cy="31"/>
                </a:xfrm>
                <a:custGeom>
                  <a:avLst/>
                  <a:gdLst>
                    <a:gd name="T0" fmla="*/ 0 w 11"/>
                    <a:gd name="T1" fmla="*/ 89 h 22"/>
                    <a:gd name="T2" fmla="*/ 391 w 11"/>
                    <a:gd name="T3" fmla="*/ 0 h 22"/>
                    <a:gd name="T4" fmla="*/ 455 w 11"/>
                    <a:gd name="T5" fmla="*/ 596 h 22"/>
                    <a:gd name="T6" fmla="*/ 185 w 11"/>
                    <a:gd name="T7" fmla="*/ 683 h 22"/>
                    <a:gd name="T8" fmla="*/ 0 w 11"/>
                    <a:gd name="T9" fmla="*/ 89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0" y="3"/>
                      </a:moveTo>
                      <a:lnTo>
                        <a:pt x="9" y="0"/>
                      </a:lnTo>
                      <a:lnTo>
                        <a:pt x="11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7" name="Freeform 93"/>
                <p:cNvSpPr>
                  <a:spLocks/>
                </p:cNvSpPr>
                <p:nvPr/>
              </p:nvSpPr>
              <p:spPr bwMode="gray">
                <a:xfrm>
                  <a:off x="4128" y="1709"/>
                  <a:ext cx="20" cy="28"/>
                </a:xfrm>
                <a:custGeom>
                  <a:avLst/>
                  <a:gdLst>
                    <a:gd name="T0" fmla="*/ 0 w 14"/>
                    <a:gd name="T1" fmla="*/ 36 h 22"/>
                    <a:gd name="T2" fmla="*/ 244 w 14"/>
                    <a:gd name="T3" fmla="*/ 0 h 22"/>
                    <a:gd name="T4" fmla="*/ 499 w 14"/>
                    <a:gd name="T5" fmla="*/ 213 h 22"/>
                    <a:gd name="T6" fmla="*/ 163 w 14"/>
                    <a:gd name="T7" fmla="*/ 249 h 22"/>
                    <a:gd name="T8" fmla="*/ 0 w 14"/>
                    <a:gd name="T9" fmla="*/ 36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2"/>
                    <a:gd name="T17" fmla="*/ 14 w 14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2">
                      <a:moveTo>
                        <a:pt x="0" y="3"/>
                      </a:moveTo>
                      <a:lnTo>
                        <a:pt x="7" y="0"/>
                      </a:lnTo>
                      <a:lnTo>
                        <a:pt x="14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8" name="Freeform 94"/>
                <p:cNvSpPr>
                  <a:spLocks/>
                </p:cNvSpPr>
                <p:nvPr/>
              </p:nvSpPr>
              <p:spPr bwMode="gray">
                <a:xfrm>
                  <a:off x="4058" y="1733"/>
                  <a:ext cx="21" cy="33"/>
                </a:xfrm>
                <a:custGeom>
                  <a:avLst/>
                  <a:gdLst>
                    <a:gd name="T0" fmla="*/ 0 w 16"/>
                    <a:gd name="T1" fmla="*/ 131 h 24"/>
                    <a:gd name="T2" fmla="*/ 110 w 16"/>
                    <a:gd name="T3" fmla="*/ 0 h 24"/>
                    <a:gd name="T4" fmla="*/ 248 w 16"/>
                    <a:gd name="T5" fmla="*/ 469 h 24"/>
                    <a:gd name="T6" fmla="*/ 110 w 16"/>
                    <a:gd name="T7" fmla="*/ 575 h 24"/>
                    <a:gd name="T8" fmla="*/ 0 w 16"/>
                    <a:gd name="T9" fmla="*/ 131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0" y="5"/>
                      </a:moveTo>
                      <a:lnTo>
                        <a:pt x="7" y="0"/>
                      </a:lnTo>
                      <a:lnTo>
                        <a:pt x="16" y="19"/>
                      </a:lnTo>
                      <a:lnTo>
                        <a:pt x="7" y="24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26" name="Group 95"/>
              <p:cNvGrpSpPr>
                <a:grpSpLocks/>
              </p:cNvGrpSpPr>
              <p:nvPr/>
            </p:nvGrpSpPr>
            <p:grpSpPr bwMode="auto">
              <a:xfrm>
                <a:off x="3682" y="1716"/>
                <a:ext cx="1349" cy="1313"/>
                <a:chOff x="3682" y="1716"/>
                <a:chExt cx="1349" cy="1313"/>
              </a:xfrm>
            </p:grpSpPr>
            <p:sp>
              <p:nvSpPr>
                <p:cNvPr id="127" name="Text Box 96"/>
                <p:cNvSpPr txBox="1">
                  <a:spLocks noChangeArrowheads="1"/>
                </p:cNvSpPr>
                <p:nvPr/>
              </p:nvSpPr>
              <p:spPr bwMode="gray">
                <a:xfrm>
                  <a:off x="4278" y="287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6</a:t>
                  </a:r>
                </a:p>
              </p:txBody>
            </p:sp>
            <p:sp>
              <p:nvSpPr>
                <p:cNvPr id="128" name="Text Box 97"/>
                <p:cNvSpPr txBox="1">
                  <a:spLocks noChangeArrowheads="1"/>
                </p:cNvSpPr>
                <p:nvPr/>
              </p:nvSpPr>
              <p:spPr bwMode="gray">
                <a:xfrm>
                  <a:off x="3978" y="279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7</a:t>
                  </a:r>
                </a:p>
              </p:txBody>
            </p:sp>
            <p:sp>
              <p:nvSpPr>
                <p:cNvPr id="129" name="Text Box 98"/>
                <p:cNvSpPr txBox="1">
                  <a:spLocks noChangeArrowheads="1"/>
                </p:cNvSpPr>
                <p:nvPr/>
              </p:nvSpPr>
              <p:spPr bwMode="gray">
                <a:xfrm>
                  <a:off x="3767" y="2575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8</a:t>
                  </a:r>
                </a:p>
              </p:txBody>
            </p:sp>
            <p:sp>
              <p:nvSpPr>
                <p:cNvPr id="130" name="Text Box 99"/>
                <p:cNvSpPr txBox="1">
                  <a:spLocks noChangeArrowheads="1"/>
                </p:cNvSpPr>
                <p:nvPr/>
              </p:nvSpPr>
              <p:spPr bwMode="gray">
                <a:xfrm>
                  <a:off x="4251" y="1716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12</a:t>
                  </a:r>
                </a:p>
              </p:txBody>
            </p:sp>
            <p:sp>
              <p:nvSpPr>
                <p:cNvPr id="131" name="Text Box 100"/>
                <p:cNvSpPr txBox="1">
                  <a:spLocks noChangeArrowheads="1"/>
                </p:cNvSpPr>
                <p:nvPr/>
              </p:nvSpPr>
              <p:spPr bwMode="gray">
                <a:xfrm>
                  <a:off x="4569" y="179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</a:t>
                  </a:r>
                </a:p>
              </p:txBody>
            </p:sp>
            <p:sp>
              <p:nvSpPr>
                <p:cNvPr id="132" name="Text Box 101"/>
                <p:cNvSpPr txBox="1">
                  <a:spLocks noChangeArrowheads="1"/>
                </p:cNvSpPr>
                <p:nvPr/>
              </p:nvSpPr>
              <p:spPr bwMode="gray">
                <a:xfrm>
                  <a:off x="4785" y="2006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2</a:t>
                  </a:r>
                </a:p>
              </p:txBody>
            </p:sp>
            <p:sp>
              <p:nvSpPr>
                <p:cNvPr id="133" name="Text Box 102"/>
                <p:cNvSpPr txBox="1">
                  <a:spLocks noChangeArrowheads="1"/>
                </p:cNvSpPr>
                <p:nvPr/>
              </p:nvSpPr>
              <p:spPr bwMode="gray">
                <a:xfrm>
                  <a:off x="4862" y="2297"/>
                  <a:ext cx="169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3</a:t>
                  </a:r>
                </a:p>
              </p:txBody>
            </p:sp>
            <p:sp>
              <p:nvSpPr>
                <p:cNvPr id="134" name="Text Box 103"/>
                <p:cNvSpPr txBox="1">
                  <a:spLocks noChangeArrowheads="1"/>
                </p:cNvSpPr>
                <p:nvPr/>
              </p:nvSpPr>
              <p:spPr bwMode="gray">
                <a:xfrm>
                  <a:off x="4785" y="2585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4</a:t>
                  </a:r>
                </a:p>
              </p:txBody>
            </p:sp>
            <p:sp>
              <p:nvSpPr>
                <p:cNvPr id="135" name="Text Box 104"/>
                <p:cNvSpPr txBox="1">
                  <a:spLocks noChangeArrowheads="1"/>
                </p:cNvSpPr>
                <p:nvPr/>
              </p:nvSpPr>
              <p:spPr bwMode="gray">
                <a:xfrm>
                  <a:off x="4579" y="2787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5</a:t>
                  </a:r>
                </a:p>
              </p:txBody>
            </p:sp>
            <p:sp>
              <p:nvSpPr>
                <p:cNvPr id="136" name="Text Box 105"/>
                <p:cNvSpPr txBox="1">
                  <a:spLocks noChangeArrowheads="1"/>
                </p:cNvSpPr>
                <p:nvPr/>
              </p:nvSpPr>
              <p:spPr bwMode="gray">
                <a:xfrm>
                  <a:off x="3682" y="2289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9</a:t>
                  </a:r>
                </a:p>
              </p:txBody>
            </p:sp>
            <p:sp>
              <p:nvSpPr>
                <p:cNvPr id="137" name="Text Box 106"/>
                <p:cNvSpPr txBox="1">
                  <a:spLocks noChangeArrowheads="1"/>
                </p:cNvSpPr>
                <p:nvPr/>
              </p:nvSpPr>
              <p:spPr bwMode="gray">
                <a:xfrm>
                  <a:off x="3771" y="2002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10</a:t>
                  </a:r>
                </a:p>
              </p:txBody>
            </p:sp>
            <p:sp>
              <p:nvSpPr>
                <p:cNvPr id="138" name="Text Box 107"/>
                <p:cNvSpPr txBox="1">
                  <a:spLocks noChangeArrowheads="1"/>
                </p:cNvSpPr>
                <p:nvPr/>
              </p:nvSpPr>
              <p:spPr bwMode="gray">
                <a:xfrm>
                  <a:off x="3978" y="1798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11</a:t>
                  </a:r>
                </a:p>
              </p:txBody>
            </p:sp>
          </p:grpSp>
        </p:grpSp>
        <p:grpSp>
          <p:nvGrpSpPr>
            <p:cNvPr id="116" name="Gruppieren 128"/>
            <p:cNvGrpSpPr>
              <a:grpSpLocks/>
            </p:cNvGrpSpPr>
            <p:nvPr/>
          </p:nvGrpSpPr>
          <p:grpSpPr bwMode="auto">
            <a:xfrm>
              <a:off x="4373563" y="3170858"/>
              <a:ext cx="168275" cy="1673225"/>
              <a:chOff x="2776538" y="2833688"/>
              <a:chExt cx="133350" cy="1317625"/>
            </a:xfrm>
          </p:grpSpPr>
          <p:sp>
            <p:nvSpPr>
              <p:cNvPr id="123" name="Rectangle 108"/>
              <p:cNvSpPr>
                <a:spLocks noChangeAspect="1" noChangeArrowheads="1"/>
              </p:cNvSpPr>
              <p:nvPr/>
            </p:nvSpPr>
            <p:spPr bwMode="gray">
              <a:xfrm>
                <a:off x="2776854" y="2834062"/>
                <a:ext cx="133350" cy="1316653"/>
              </a:xfrm>
              <a:prstGeom prst="rect">
                <a:avLst/>
              </a:prstGeom>
              <a:solidFill>
                <a:srgbClr val="DDDDDD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4" name="Rectangle 109"/>
              <p:cNvSpPr>
                <a:spLocks noChangeAspect="1" noChangeArrowheads="1"/>
              </p:cNvSpPr>
              <p:nvPr/>
            </p:nvSpPr>
            <p:spPr bwMode="gray">
              <a:xfrm flipH="1">
                <a:off x="2813336" y="2895331"/>
                <a:ext cx="49063" cy="605185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17" name="Group 110"/>
            <p:cNvGrpSpPr>
              <a:grpSpLocks/>
            </p:cNvGrpSpPr>
            <p:nvPr/>
          </p:nvGrpSpPr>
          <p:grpSpPr bwMode="auto">
            <a:xfrm rot="5400000">
              <a:off x="4387056" y="2836688"/>
              <a:ext cx="139700" cy="2341564"/>
              <a:chOff x="3635" y="14"/>
              <a:chExt cx="76" cy="1262"/>
            </a:xfrm>
          </p:grpSpPr>
          <p:sp>
            <p:nvSpPr>
              <p:cNvPr id="118" name="Rectangle 111"/>
              <p:cNvSpPr>
                <a:spLocks noChangeArrowheads="1"/>
              </p:cNvSpPr>
              <p:nvPr/>
            </p:nvSpPr>
            <p:spPr bwMode="gray">
              <a:xfrm>
                <a:off x="3635" y="14"/>
                <a:ext cx="76" cy="1262"/>
              </a:xfrm>
              <a:prstGeom prst="rect">
                <a:avLst/>
              </a:prstGeom>
              <a:solidFill>
                <a:srgbClr val="DDDDDD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9" name="Rectangle 112"/>
              <p:cNvSpPr>
                <a:spLocks noChangeArrowheads="1"/>
              </p:cNvSpPr>
              <p:nvPr/>
            </p:nvSpPr>
            <p:spPr bwMode="gray">
              <a:xfrm flipH="1">
                <a:off x="3660" y="91"/>
                <a:ext cx="29" cy="56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0" name="Oval 113"/>
              <p:cNvSpPr>
                <a:spLocks noChangeArrowheads="1"/>
              </p:cNvSpPr>
              <p:nvPr/>
            </p:nvSpPr>
            <p:spPr bwMode="gray">
              <a:xfrm>
                <a:off x="3635" y="603"/>
                <a:ext cx="76" cy="7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1" name="Oval 114"/>
              <p:cNvSpPr>
                <a:spLocks noChangeArrowheads="1"/>
              </p:cNvSpPr>
              <p:nvPr/>
            </p:nvSpPr>
            <p:spPr bwMode="gray">
              <a:xfrm>
                <a:off x="3650" y="622"/>
                <a:ext cx="45" cy="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2" name="Oval 115"/>
              <p:cNvSpPr>
                <a:spLocks noChangeArrowheads="1"/>
              </p:cNvSpPr>
              <p:nvPr/>
            </p:nvSpPr>
            <p:spPr bwMode="gray">
              <a:xfrm>
                <a:off x="3666" y="631"/>
                <a:ext cx="19" cy="2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99" name="矩形标注 100"/>
          <p:cNvSpPr>
            <a:spLocks noChangeArrowheads="1"/>
          </p:cNvSpPr>
          <p:nvPr/>
        </p:nvSpPr>
        <p:spPr bwMode="auto">
          <a:xfrm>
            <a:off x="334061" y="3250224"/>
            <a:ext cx="2704487" cy="676060"/>
          </a:xfrm>
          <a:prstGeom prst="wedgeRectCallout">
            <a:avLst>
              <a:gd name="adj1" fmla="val 96116"/>
              <a:gd name="adj2" fmla="val 219440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  <p:sp>
        <p:nvSpPr>
          <p:cNvPr id="200" name="矩形标注 101"/>
          <p:cNvSpPr>
            <a:spLocks noChangeArrowheads="1"/>
          </p:cNvSpPr>
          <p:nvPr/>
        </p:nvSpPr>
        <p:spPr bwMode="auto">
          <a:xfrm>
            <a:off x="7939431" y="6134478"/>
            <a:ext cx="3186573" cy="676060"/>
          </a:xfrm>
          <a:prstGeom prst="wedgeRectCallout">
            <a:avLst>
              <a:gd name="adj1" fmla="val -98532"/>
              <a:gd name="adj2" fmla="val -122833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  <p:sp>
        <p:nvSpPr>
          <p:cNvPr id="201" name="矩形标注 102"/>
          <p:cNvSpPr>
            <a:spLocks noChangeArrowheads="1"/>
          </p:cNvSpPr>
          <p:nvPr/>
        </p:nvSpPr>
        <p:spPr bwMode="auto">
          <a:xfrm>
            <a:off x="8029446" y="1584077"/>
            <a:ext cx="2706488" cy="676060"/>
          </a:xfrm>
          <a:prstGeom prst="wedgeRectCallout">
            <a:avLst>
              <a:gd name="adj1" fmla="val -111139"/>
              <a:gd name="adj2" fmla="val 205806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117693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组合 3"/>
          <p:cNvGrpSpPr>
            <a:grpSpLocks/>
          </p:cNvGrpSpPr>
          <p:nvPr/>
        </p:nvGrpSpPr>
        <p:grpSpPr bwMode="auto">
          <a:xfrm>
            <a:off x="2884520" y="2424151"/>
            <a:ext cx="5649017" cy="4624408"/>
            <a:chOff x="2289574" y="2366301"/>
            <a:chExt cx="4483100" cy="3671075"/>
          </a:xfrm>
        </p:grpSpPr>
        <p:pic>
          <p:nvPicPr>
            <p:cNvPr id="103" name="Picture 2"/>
            <p:cNvPicPr>
              <a:picLocks noChangeAspect="1" noChangeArrowheads="1"/>
            </p:cNvPicPr>
            <p:nvPr/>
          </p:nvPicPr>
          <p:blipFill>
            <a:blip r:embed="rId2">
              <a:lum bright="-6000"/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89574" y="5103926"/>
              <a:ext cx="4483100" cy="933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" name="椭圆 103"/>
            <p:cNvSpPr/>
            <p:nvPr/>
          </p:nvSpPr>
          <p:spPr>
            <a:xfrm>
              <a:off x="2803924" y="2366301"/>
              <a:ext cx="3279775" cy="3280468"/>
            </a:xfrm>
            <a:prstGeom prst="ellipse">
              <a:avLst/>
            </a:prstGeom>
            <a:gradFill>
              <a:gsLst>
                <a:gs pos="33000">
                  <a:srgbClr val="CA981C">
                    <a:lumMod val="60000"/>
                    <a:lumOff val="40000"/>
                  </a:srgbClr>
                </a:gs>
                <a:gs pos="100000">
                  <a:srgbClr val="CA981C"/>
                </a:gs>
              </a:gsLst>
              <a:lin ang="5400000" scaled="0"/>
            </a:gradFill>
            <a:ln w="3175" cap="flat" cmpd="sng" algn="ctr">
              <a:solidFill>
                <a:srgbClr val="D7D7D7"/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lIns="0" rIns="0" anchor="ctr"/>
            <a:lstStyle/>
            <a:p>
              <a:pPr algn="ctr">
                <a:lnSpc>
                  <a:spcPct val="120000"/>
                </a:lnSpc>
                <a:spcBef>
                  <a:spcPts val="756"/>
                </a:spcBef>
                <a:spcAft>
                  <a:spcPts val="756"/>
                </a:spcAft>
                <a:defRPr/>
              </a:pPr>
              <a:endParaRPr lang="en-US" sz="3500" kern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105" name="Rectangle 12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6" name="Rectangle 13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7" name="Rectangle 14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8" name="Rectangle 15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9" name="Rectangle 16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0" name="Rectangle 17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1" name="Rectangle 18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2" name="Rectangle 19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3" name="Rectangle 20"/>
            <p:cNvSpPr>
              <a:spLocks noChangeArrowheads="1"/>
            </p:cNvSpPr>
            <p:nvPr/>
          </p:nvSpPr>
          <p:spPr bwMode="gray">
            <a:xfrm>
              <a:off x="4464449" y="4012886"/>
              <a:ext cx="1588" cy="0"/>
            </a:xfrm>
            <a:prstGeom prst="rect">
              <a:avLst/>
            </a:pr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00" kern="0" noProof="1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Freeform 21"/>
            <p:cNvSpPr>
              <a:spLocks/>
            </p:cNvSpPr>
            <p:nvPr/>
          </p:nvSpPr>
          <p:spPr bwMode="gray">
            <a:xfrm>
              <a:off x="4464449" y="4012886"/>
              <a:ext cx="1588" cy="0"/>
            </a:xfrm>
            <a:custGeom>
              <a:avLst/>
              <a:gdLst>
                <a:gd name="T0" fmla="*/ 0 w 1588"/>
                <a:gd name="T1" fmla="*/ 0 h 1588"/>
                <a:gd name="T2" fmla="*/ 0 w 1588"/>
                <a:gd name="T3" fmla="*/ 0 h 1588"/>
                <a:gd name="T4" fmla="*/ 0 w 1588"/>
                <a:gd name="T5" fmla="*/ 0 h 1588"/>
                <a:gd name="T6" fmla="*/ 0 w 1588"/>
                <a:gd name="T7" fmla="*/ 0 h 1588"/>
                <a:gd name="T8" fmla="*/ 0 w 1588"/>
                <a:gd name="T9" fmla="*/ 0 h 1588"/>
                <a:gd name="T10" fmla="*/ 0 w 1588"/>
                <a:gd name="T11" fmla="*/ 0 h 158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88"/>
                <a:gd name="T19" fmla="*/ 0 h 1588"/>
                <a:gd name="T20" fmla="*/ 1588 w 1588"/>
                <a:gd name="T21" fmla="*/ 0 h 158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88" h="1588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500" kern="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5" name="Group 33"/>
            <p:cNvGrpSpPr>
              <a:grpSpLocks/>
            </p:cNvGrpSpPr>
            <p:nvPr/>
          </p:nvGrpSpPr>
          <p:grpSpPr bwMode="auto">
            <a:xfrm>
              <a:off x="3141663" y="2700958"/>
              <a:ext cx="2638425" cy="2611437"/>
              <a:chOff x="3642" y="1678"/>
              <a:chExt cx="1422" cy="1408"/>
            </a:xfrm>
          </p:grpSpPr>
          <p:grpSp>
            <p:nvGrpSpPr>
              <p:cNvPr id="125" name="Group 34"/>
              <p:cNvGrpSpPr>
                <a:grpSpLocks/>
              </p:cNvGrpSpPr>
              <p:nvPr/>
            </p:nvGrpSpPr>
            <p:grpSpPr bwMode="auto">
              <a:xfrm>
                <a:off x="3642" y="1678"/>
                <a:ext cx="1422" cy="1408"/>
                <a:chOff x="3642" y="1678"/>
                <a:chExt cx="1422" cy="1408"/>
              </a:xfrm>
            </p:grpSpPr>
            <p:sp>
              <p:nvSpPr>
                <p:cNvPr id="139" name="Freeform 35"/>
                <p:cNvSpPr>
                  <a:spLocks/>
                </p:cNvSpPr>
                <p:nvPr/>
              </p:nvSpPr>
              <p:spPr bwMode="gray">
                <a:xfrm>
                  <a:off x="3987" y="1762"/>
                  <a:ext cx="49" cy="62"/>
                </a:xfrm>
                <a:custGeom>
                  <a:avLst/>
                  <a:gdLst>
                    <a:gd name="T0" fmla="*/ 0 w 35"/>
                    <a:gd name="T1" fmla="*/ 220 h 45"/>
                    <a:gd name="T2" fmla="*/ 413 w 35"/>
                    <a:gd name="T3" fmla="*/ 0 h 45"/>
                    <a:gd name="T4" fmla="*/ 1021 w 35"/>
                    <a:gd name="T5" fmla="*/ 856 h 45"/>
                    <a:gd name="T6" fmla="*/ 560 w 35"/>
                    <a:gd name="T7" fmla="*/ 1102 h 45"/>
                    <a:gd name="T8" fmla="*/ 0 w 35"/>
                    <a:gd name="T9" fmla="*/ 220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0" y="9"/>
                      </a:moveTo>
                      <a:lnTo>
                        <a:pt x="14" y="0"/>
                      </a:lnTo>
                      <a:lnTo>
                        <a:pt x="35" y="35"/>
                      </a:lnTo>
                      <a:lnTo>
                        <a:pt x="19" y="45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0" name="Rectangle 36"/>
                <p:cNvSpPr>
                  <a:spLocks noChangeArrowheads="1"/>
                </p:cNvSpPr>
                <p:nvPr/>
              </p:nvSpPr>
              <p:spPr bwMode="gray">
                <a:xfrm>
                  <a:off x="4342" y="1678"/>
                  <a:ext cx="22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1" name="Freeform 37"/>
                <p:cNvSpPr>
                  <a:spLocks/>
                </p:cNvSpPr>
                <p:nvPr/>
              </p:nvSpPr>
              <p:spPr bwMode="gray">
                <a:xfrm>
                  <a:off x="3729" y="2019"/>
                  <a:ext cx="60" cy="46"/>
                </a:xfrm>
                <a:custGeom>
                  <a:avLst/>
                  <a:gdLst>
                    <a:gd name="T0" fmla="*/ 0 w 45"/>
                    <a:gd name="T1" fmla="*/ 216 h 35"/>
                    <a:gd name="T2" fmla="*/ 172 w 45"/>
                    <a:gd name="T3" fmla="*/ 0 h 35"/>
                    <a:gd name="T4" fmla="*/ 805 w 45"/>
                    <a:gd name="T5" fmla="*/ 296 h 35"/>
                    <a:gd name="T6" fmla="*/ 635 w 45"/>
                    <a:gd name="T7" fmla="*/ 538 h 35"/>
                    <a:gd name="T8" fmla="*/ 0 w 45"/>
                    <a:gd name="T9" fmla="*/ 21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0" y="14"/>
                      </a:moveTo>
                      <a:lnTo>
                        <a:pt x="10" y="0"/>
                      </a:lnTo>
                      <a:lnTo>
                        <a:pt x="45" y="19"/>
                      </a:lnTo>
                      <a:lnTo>
                        <a:pt x="36" y="35"/>
                      </a:lnTo>
                      <a:lnTo>
                        <a:pt x="0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2" name="Rectangle 38"/>
                <p:cNvSpPr>
                  <a:spLocks noChangeArrowheads="1"/>
                </p:cNvSpPr>
                <p:nvPr/>
              </p:nvSpPr>
              <p:spPr bwMode="gray">
                <a:xfrm>
                  <a:off x="3642" y="2367"/>
                  <a:ext cx="55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3" name="Freeform 39"/>
                <p:cNvSpPr>
                  <a:spLocks/>
                </p:cNvSpPr>
                <p:nvPr/>
              </p:nvSpPr>
              <p:spPr bwMode="gray">
                <a:xfrm>
                  <a:off x="3729" y="2694"/>
                  <a:ext cx="60" cy="51"/>
                </a:xfrm>
                <a:custGeom>
                  <a:avLst/>
                  <a:gdLst>
                    <a:gd name="T0" fmla="*/ 172 w 45"/>
                    <a:gd name="T1" fmla="*/ 478 h 38"/>
                    <a:gd name="T2" fmla="*/ 0 w 45"/>
                    <a:gd name="T3" fmla="*/ 269 h 38"/>
                    <a:gd name="T4" fmla="*/ 635 w 45"/>
                    <a:gd name="T5" fmla="*/ 0 h 38"/>
                    <a:gd name="T6" fmla="*/ 805 w 45"/>
                    <a:gd name="T7" fmla="*/ 209 h 38"/>
                    <a:gd name="T8" fmla="*/ 172 w 45"/>
                    <a:gd name="T9" fmla="*/ 478 h 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8"/>
                    <a:gd name="T17" fmla="*/ 45 w 45"/>
                    <a:gd name="T18" fmla="*/ 38 h 3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8">
                      <a:moveTo>
                        <a:pt x="10" y="38"/>
                      </a:moveTo>
                      <a:lnTo>
                        <a:pt x="0" y="22"/>
                      </a:lnTo>
                      <a:lnTo>
                        <a:pt x="36" y="0"/>
                      </a:lnTo>
                      <a:lnTo>
                        <a:pt x="45" y="17"/>
                      </a:lnTo>
                      <a:lnTo>
                        <a:pt x="10" y="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4" name="Freeform 40"/>
                <p:cNvSpPr>
                  <a:spLocks/>
                </p:cNvSpPr>
                <p:nvPr/>
              </p:nvSpPr>
              <p:spPr bwMode="gray">
                <a:xfrm>
                  <a:off x="3987" y="2936"/>
                  <a:ext cx="49" cy="60"/>
                </a:xfrm>
                <a:custGeom>
                  <a:avLst/>
                  <a:gdLst>
                    <a:gd name="T0" fmla="*/ 413 w 35"/>
                    <a:gd name="T1" fmla="*/ 805 h 45"/>
                    <a:gd name="T2" fmla="*/ 0 w 35"/>
                    <a:gd name="T3" fmla="*/ 635 h 45"/>
                    <a:gd name="T4" fmla="*/ 560 w 35"/>
                    <a:gd name="T5" fmla="*/ 0 h 45"/>
                    <a:gd name="T6" fmla="*/ 1021 w 35"/>
                    <a:gd name="T7" fmla="*/ 172 h 45"/>
                    <a:gd name="T8" fmla="*/ 413 w 35"/>
                    <a:gd name="T9" fmla="*/ 80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5"/>
                    <a:gd name="T16" fmla="*/ 0 h 45"/>
                    <a:gd name="T17" fmla="*/ 35 w 35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5" h="45">
                      <a:moveTo>
                        <a:pt x="14" y="45"/>
                      </a:moveTo>
                      <a:lnTo>
                        <a:pt x="0" y="36"/>
                      </a:lnTo>
                      <a:lnTo>
                        <a:pt x="19" y="0"/>
                      </a:lnTo>
                      <a:lnTo>
                        <a:pt x="35" y="10"/>
                      </a:lnTo>
                      <a:lnTo>
                        <a:pt x="14" y="4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5" name="Rectangle 41"/>
                <p:cNvSpPr>
                  <a:spLocks noChangeArrowheads="1"/>
                </p:cNvSpPr>
                <p:nvPr/>
              </p:nvSpPr>
              <p:spPr bwMode="gray">
                <a:xfrm>
                  <a:off x="4342" y="3033"/>
                  <a:ext cx="27" cy="53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6" name="Freeform 42"/>
                <p:cNvSpPr>
                  <a:spLocks/>
                </p:cNvSpPr>
                <p:nvPr/>
              </p:nvSpPr>
              <p:spPr bwMode="gray">
                <a:xfrm>
                  <a:off x="4671" y="2936"/>
                  <a:ext cx="49" cy="60"/>
                </a:xfrm>
                <a:custGeom>
                  <a:avLst/>
                  <a:gdLst>
                    <a:gd name="T0" fmla="*/ 789 w 36"/>
                    <a:gd name="T1" fmla="*/ 635 h 45"/>
                    <a:gd name="T2" fmla="*/ 411 w 36"/>
                    <a:gd name="T3" fmla="*/ 805 h 45"/>
                    <a:gd name="T4" fmla="*/ 0 w 36"/>
                    <a:gd name="T5" fmla="*/ 172 h 45"/>
                    <a:gd name="T6" fmla="*/ 302 w 36"/>
                    <a:gd name="T7" fmla="*/ 0 h 45"/>
                    <a:gd name="T8" fmla="*/ 789 w 36"/>
                    <a:gd name="T9" fmla="*/ 635 h 4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5"/>
                    <a:gd name="T17" fmla="*/ 36 w 36"/>
                    <a:gd name="T18" fmla="*/ 45 h 4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5">
                      <a:moveTo>
                        <a:pt x="36" y="36"/>
                      </a:moveTo>
                      <a:lnTo>
                        <a:pt x="19" y="45"/>
                      </a:lnTo>
                      <a:lnTo>
                        <a:pt x="0" y="10"/>
                      </a:lnTo>
                      <a:lnTo>
                        <a:pt x="14" y="0"/>
                      </a:lnTo>
                      <a:lnTo>
                        <a:pt x="36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7" name="Freeform 43"/>
                <p:cNvSpPr>
                  <a:spLocks/>
                </p:cNvSpPr>
                <p:nvPr/>
              </p:nvSpPr>
              <p:spPr bwMode="gray">
                <a:xfrm>
                  <a:off x="4914" y="2697"/>
                  <a:ext cx="61" cy="45"/>
                </a:xfrm>
                <a:custGeom>
                  <a:avLst/>
                  <a:gdLst>
                    <a:gd name="T0" fmla="*/ 948 w 45"/>
                    <a:gd name="T1" fmla="*/ 296 h 35"/>
                    <a:gd name="T2" fmla="*/ 733 w 45"/>
                    <a:gd name="T3" fmla="*/ 538 h 35"/>
                    <a:gd name="T4" fmla="*/ 0 w 45"/>
                    <a:gd name="T5" fmla="*/ 216 h 35"/>
                    <a:gd name="T6" fmla="*/ 190 w 45"/>
                    <a:gd name="T7" fmla="*/ 0 h 35"/>
                    <a:gd name="T8" fmla="*/ 948 w 45"/>
                    <a:gd name="T9" fmla="*/ 296 h 3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5"/>
                    <a:gd name="T16" fmla="*/ 0 h 35"/>
                    <a:gd name="T17" fmla="*/ 45 w 45"/>
                    <a:gd name="T18" fmla="*/ 35 h 3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5" h="35">
                      <a:moveTo>
                        <a:pt x="45" y="19"/>
                      </a:moveTo>
                      <a:lnTo>
                        <a:pt x="35" y="35"/>
                      </a:lnTo>
                      <a:lnTo>
                        <a:pt x="0" y="14"/>
                      </a:lnTo>
                      <a:lnTo>
                        <a:pt x="9" y="0"/>
                      </a:lnTo>
                      <a:lnTo>
                        <a:pt x="4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8" name="Rectangle 44"/>
                <p:cNvSpPr>
                  <a:spLocks noChangeArrowheads="1"/>
                </p:cNvSpPr>
                <p:nvPr/>
              </p:nvSpPr>
              <p:spPr bwMode="gray">
                <a:xfrm>
                  <a:off x="5010" y="2367"/>
                  <a:ext cx="54" cy="2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500" kern="0" noProof="1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9" name="Freeform 45"/>
                <p:cNvSpPr>
                  <a:spLocks/>
                </p:cNvSpPr>
                <p:nvPr/>
              </p:nvSpPr>
              <p:spPr bwMode="gray">
                <a:xfrm>
                  <a:off x="4918" y="2017"/>
                  <a:ext cx="57" cy="48"/>
                </a:xfrm>
                <a:custGeom>
                  <a:avLst/>
                  <a:gdLst>
                    <a:gd name="T0" fmla="*/ 551 w 43"/>
                    <a:gd name="T1" fmla="*/ 0 h 37"/>
                    <a:gd name="T2" fmla="*/ 729 w 43"/>
                    <a:gd name="T3" fmla="*/ 211 h 37"/>
                    <a:gd name="T4" fmla="*/ 114 w 43"/>
                    <a:gd name="T5" fmla="*/ 494 h 37"/>
                    <a:gd name="T6" fmla="*/ 0 w 43"/>
                    <a:gd name="T7" fmla="*/ 274 h 37"/>
                    <a:gd name="T8" fmla="*/ 551 w 43"/>
                    <a:gd name="T9" fmla="*/ 0 h 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3"/>
                    <a:gd name="T16" fmla="*/ 0 h 37"/>
                    <a:gd name="T17" fmla="*/ 43 w 43"/>
                    <a:gd name="T18" fmla="*/ 37 h 3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3" h="37">
                      <a:moveTo>
                        <a:pt x="33" y="0"/>
                      </a:moveTo>
                      <a:lnTo>
                        <a:pt x="43" y="16"/>
                      </a:lnTo>
                      <a:lnTo>
                        <a:pt x="7" y="37"/>
                      </a:lnTo>
                      <a:lnTo>
                        <a:pt x="0" y="21"/>
                      </a:lnTo>
                      <a:lnTo>
                        <a:pt x="3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0" name="Freeform 46"/>
                <p:cNvSpPr>
                  <a:spLocks/>
                </p:cNvSpPr>
                <p:nvPr/>
              </p:nvSpPr>
              <p:spPr bwMode="gray">
                <a:xfrm>
                  <a:off x="4671" y="1766"/>
                  <a:ext cx="49" cy="57"/>
                </a:xfrm>
                <a:custGeom>
                  <a:avLst/>
                  <a:gdLst>
                    <a:gd name="T0" fmla="*/ 411 w 36"/>
                    <a:gd name="T1" fmla="*/ 0 h 43"/>
                    <a:gd name="T2" fmla="*/ 789 w 36"/>
                    <a:gd name="T3" fmla="*/ 132 h 43"/>
                    <a:gd name="T4" fmla="*/ 302 w 36"/>
                    <a:gd name="T5" fmla="*/ 857 h 43"/>
                    <a:gd name="T6" fmla="*/ 0 w 36"/>
                    <a:gd name="T7" fmla="*/ 668 h 43"/>
                    <a:gd name="T8" fmla="*/ 411 w 36"/>
                    <a:gd name="T9" fmla="*/ 0 h 4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6"/>
                    <a:gd name="T16" fmla="*/ 0 h 43"/>
                    <a:gd name="T17" fmla="*/ 36 w 36"/>
                    <a:gd name="T18" fmla="*/ 43 h 43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6" h="43">
                      <a:moveTo>
                        <a:pt x="19" y="0"/>
                      </a:moveTo>
                      <a:lnTo>
                        <a:pt x="36" y="7"/>
                      </a:lnTo>
                      <a:lnTo>
                        <a:pt x="14" y="43"/>
                      </a:lnTo>
                      <a:lnTo>
                        <a:pt x="0" y="3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1" name="Freeform 47"/>
                <p:cNvSpPr>
                  <a:spLocks/>
                </p:cNvSpPr>
                <p:nvPr/>
              </p:nvSpPr>
              <p:spPr bwMode="gray">
                <a:xfrm>
                  <a:off x="4626" y="1733"/>
                  <a:ext cx="23" cy="29"/>
                </a:xfrm>
                <a:custGeom>
                  <a:avLst/>
                  <a:gdLst>
                    <a:gd name="T0" fmla="*/ 135 w 17"/>
                    <a:gd name="T1" fmla="*/ 0 h 22"/>
                    <a:gd name="T2" fmla="*/ 349 w 17"/>
                    <a:gd name="T3" fmla="*/ 49 h 22"/>
                    <a:gd name="T4" fmla="*/ 135 w 17"/>
                    <a:gd name="T5" fmla="*/ 348 h 22"/>
                    <a:gd name="T6" fmla="*/ 0 w 17"/>
                    <a:gd name="T7" fmla="*/ 302 h 22"/>
                    <a:gd name="T8" fmla="*/ 135 w 17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2"/>
                    <a:gd name="T17" fmla="*/ 17 w 17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2">
                      <a:moveTo>
                        <a:pt x="7" y="0"/>
                      </a:moveTo>
                      <a:lnTo>
                        <a:pt x="17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2" name="Freeform 48"/>
                <p:cNvSpPr>
                  <a:spLocks/>
                </p:cNvSpPr>
                <p:nvPr/>
              </p:nvSpPr>
              <p:spPr bwMode="gray">
                <a:xfrm>
                  <a:off x="4559" y="1709"/>
                  <a:ext cx="20" cy="28"/>
                </a:xfrm>
                <a:custGeom>
                  <a:avLst/>
                  <a:gdLst>
                    <a:gd name="T0" fmla="*/ 151 w 15"/>
                    <a:gd name="T1" fmla="*/ 0 h 22"/>
                    <a:gd name="T2" fmla="*/ 268 w 15"/>
                    <a:gd name="T3" fmla="*/ 36 h 22"/>
                    <a:gd name="T4" fmla="*/ 151 w 15"/>
                    <a:gd name="T5" fmla="*/ 249 h 22"/>
                    <a:gd name="T6" fmla="*/ 0 w 15"/>
                    <a:gd name="T7" fmla="*/ 213 h 22"/>
                    <a:gd name="T8" fmla="*/ 151 w 15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2"/>
                    <a:gd name="T17" fmla="*/ 15 w 15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2">
                      <a:moveTo>
                        <a:pt x="8" y="0"/>
                      </a:moveTo>
                      <a:lnTo>
                        <a:pt x="15" y="3"/>
                      </a:lnTo>
                      <a:lnTo>
                        <a:pt x="8" y="22"/>
                      </a:lnTo>
                      <a:lnTo>
                        <a:pt x="0" y="19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3" name="Freeform 49"/>
                <p:cNvSpPr>
                  <a:spLocks/>
                </p:cNvSpPr>
                <p:nvPr/>
              </p:nvSpPr>
              <p:spPr bwMode="gray">
                <a:xfrm>
                  <a:off x="4491" y="1689"/>
                  <a:ext cx="15" cy="31"/>
                </a:xfrm>
                <a:custGeom>
                  <a:avLst/>
                  <a:gdLst>
                    <a:gd name="T0" fmla="*/ 46 w 11"/>
                    <a:gd name="T1" fmla="*/ 0 h 22"/>
                    <a:gd name="T2" fmla="*/ 123 w 11"/>
                    <a:gd name="T3" fmla="*/ 89 h 22"/>
                    <a:gd name="T4" fmla="*/ 76 w 11"/>
                    <a:gd name="T5" fmla="*/ 683 h 22"/>
                    <a:gd name="T6" fmla="*/ 0 w 11"/>
                    <a:gd name="T7" fmla="*/ 596 h 22"/>
                    <a:gd name="T8" fmla="*/ 46 w 11"/>
                    <a:gd name="T9" fmla="*/ 0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4" y="0"/>
                      </a:moveTo>
                      <a:lnTo>
                        <a:pt x="11" y="3"/>
                      </a:lnTo>
                      <a:lnTo>
                        <a:pt x="7" y="22"/>
                      </a:lnTo>
                      <a:lnTo>
                        <a:pt x="0" y="19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4" name="Freeform 50"/>
                <p:cNvSpPr>
                  <a:spLocks/>
                </p:cNvSpPr>
                <p:nvPr/>
              </p:nvSpPr>
              <p:spPr bwMode="gray">
                <a:xfrm>
                  <a:off x="4420" y="1680"/>
                  <a:ext cx="10" cy="29"/>
                </a:xfrm>
                <a:custGeom>
                  <a:avLst/>
                  <a:gdLst>
                    <a:gd name="T0" fmla="*/ 2 w 9"/>
                    <a:gd name="T1" fmla="*/ 0 h 21"/>
                    <a:gd name="T2" fmla="*/ 24 w 9"/>
                    <a:gd name="T3" fmla="*/ 0 h 21"/>
                    <a:gd name="T4" fmla="*/ 20 w 9"/>
                    <a:gd name="T5" fmla="*/ 526 h 21"/>
                    <a:gd name="T6" fmla="*/ 0 w 9"/>
                    <a:gd name="T7" fmla="*/ 476 h 21"/>
                    <a:gd name="T8" fmla="*/ 2 w 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2" y="0"/>
                      </a:moveTo>
                      <a:lnTo>
                        <a:pt x="9" y="0"/>
                      </a:lnTo>
                      <a:lnTo>
                        <a:pt x="7" y="21"/>
                      </a:lnTo>
                      <a:lnTo>
                        <a:pt x="0" y="19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5" name="Freeform 51"/>
                <p:cNvSpPr>
                  <a:spLocks/>
                </p:cNvSpPr>
                <p:nvPr/>
              </p:nvSpPr>
              <p:spPr bwMode="gray">
                <a:xfrm>
                  <a:off x="4903" y="1961"/>
                  <a:ext cx="27" cy="27"/>
                </a:xfrm>
                <a:custGeom>
                  <a:avLst/>
                  <a:gdLst>
                    <a:gd name="T0" fmla="*/ 208 w 21"/>
                    <a:gd name="T1" fmla="*/ 0 h 19"/>
                    <a:gd name="T2" fmla="*/ 261 w 21"/>
                    <a:gd name="T3" fmla="*/ 125 h 19"/>
                    <a:gd name="T4" fmla="*/ 85 w 21"/>
                    <a:gd name="T5" fmla="*/ 296 h 19"/>
                    <a:gd name="T6" fmla="*/ 0 w 21"/>
                    <a:gd name="T7" fmla="*/ 192 h 19"/>
                    <a:gd name="T8" fmla="*/ 208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8"/>
                      </a:lnTo>
                      <a:lnTo>
                        <a:pt x="7" y="19"/>
                      </a:lnTo>
                      <a:lnTo>
                        <a:pt x="0" y="12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6" name="Freeform 52"/>
                <p:cNvSpPr>
                  <a:spLocks/>
                </p:cNvSpPr>
                <p:nvPr/>
              </p:nvSpPr>
              <p:spPr bwMode="gray">
                <a:xfrm>
                  <a:off x="4857" y="1905"/>
                  <a:ext cx="28" cy="27"/>
                </a:xfrm>
                <a:custGeom>
                  <a:avLst/>
                  <a:gdLst>
                    <a:gd name="T0" fmla="*/ 305 w 21"/>
                    <a:gd name="T1" fmla="*/ 0 h 19"/>
                    <a:gd name="T2" fmla="*/ 368 w 21"/>
                    <a:gd name="T3" fmla="*/ 172 h 19"/>
                    <a:gd name="T4" fmla="*/ 116 w 21"/>
                    <a:gd name="T5" fmla="*/ 441 h 19"/>
                    <a:gd name="T6" fmla="*/ 0 w 21"/>
                    <a:gd name="T7" fmla="*/ 322 h 19"/>
                    <a:gd name="T8" fmla="*/ 305 w 21"/>
                    <a:gd name="T9" fmla="*/ 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17" y="0"/>
                      </a:moveTo>
                      <a:lnTo>
                        <a:pt x="21" y="7"/>
                      </a:lnTo>
                      <a:lnTo>
                        <a:pt x="7" y="19"/>
                      </a:lnTo>
                      <a:lnTo>
                        <a:pt x="0" y="14"/>
                      </a:lnTo>
                      <a:lnTo>
                        <a:pt x="1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7" name="Freeform 53"/>
                <p:cNvSpPr>
                  <a:spLocks/>
                </p:cNvSpPr>
                <p:nvPr/>
              </p:nvSpPr>
              <p:spPr bwMode="gray">
                <a:xfrm>
                  <a:off x="4804" y="1850"/>
                  <a:ext cx="31" cy="30"/>
                </a:xfrm>
                <a:custGeom>
                  <a:avLst/>
                  <a:gdLst>
                    <a:gd name="T0" fmla="*/ 431 w 22"/>
                    <a:gd name="T1" fmla="*/ 0 h 21"/>
                    <a:gd name="T2" fmla="*/ 683 w 22"/>
                    <a:gd name="T3" fmla="*/ 244 h 21"/>
                    <a:gd name="T4" fmla="*/ 217 w 22"/>
                    <a:gd name="T5" fmla="*/ 737 h 21"/>
                    <a:gd name="T6" fmla="*/ 0 w 22"/>
                    <a:gd name="T7" fmla="*/ 571 h 21"/>
                    <a:gd name="T8" fmla="*/ 431 w 2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14" y="0"/>
                      </a:moveTo>
                      <a:lnTo>
                        <a:pt x="22" y="7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8" name="Freeform 54"/>
                <p:cNvSpPr>
                  <a:spLocks/>
                </p:cNvSpPr>
                <p:nvPr/>
              </p:nvSpPr>
              <p:spPr bwMode="gray">
                <a:xfrm>
                  <a:off x="4748" y="1808"/>
                  <a:ext cx="25" cy="27"/>
                </a:xfrm>
                <a:custGeom>
                  <a:avLst/>
                  <a:gdLst>
                    <a:gd name="T0" fmla="*/ 192 w 19"/>
                    <a:gd name="T1" fmla="*/ 0 h 21"/>
                    <a:gd name="T2" fmla="*/ 296 w 19"/>
                    <a:gd name="T3" fmla="*/ 46 h 21"/>
                    <a:gd name="T4" fmla="*/ 111 w 19"/>
                    <a:gd name="T5" fmla="*/ 261 h 21"/>
                    <a:gd name="T6" fmla="*/ 0 w 19"/>
                    <a:gd name="T7" fmla="*/ 203 h 21"/>
                    <a:gd name="T8" fmla="*/ 192 w 19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2" y="0"/>
                      </a:moveTo>
                      <a:lnTo>
                        <a:pt x="19" y="4"/>
                      </a:lnTo>
                      <a:lnTo>
                        <a:pt x="7" y="21"/>
                      </a:lnTo>
                      <a:lnTo>
                        <a:pt x="0" y="16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9" name="Freeform 55"/>
                <p:cNvSpPr>
                  <a:spLocks/>
                </p:cNvSpPr>
                <p:nvPr/>
              </p:nvSpPr>
              <p:spPr bwMode="gray">
                <a:xfrm>
                  <a:off x="5033" y="2300"/>
                  <a:ext cx="27" cy="15"/>
                </a:xfrm>
                <a:custGeom>
                  <a:avLst/>
                  <a:gdLst>
                    <a:gd name="T0" fmla="*/ 476 w 21"/>
                    <a:gd name="T1" fmla="*/ 0 h 12"/>
                    <a:gd name="T2" fmla="*/ 526 w 21"/>
                    <a:gd name="T3" fmla="*/ 172 h 12"/>
                    <a:gd name="T4" fmla="*/ 0 w 21"/>
                    <a:gd name="T5" fmla="*/ 207 h 12"/>
                    <a:gd name="T6" fmla="*/ 0 w 21"/>
                    <a:gd name="T7" fmla="*/ 49 h 12"/>
                    <a:gd name="T8" fmla="*/ 476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10"/>
                      </a:lnTo>
                      <a:lnTo>
                        <a:pt x="0" y="12"/>
                      </a:lnTo>
                      <a:lnTo>
                        <a:pt x="0" y="3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0" name="Freeform 56"/>
                <p:cNvSpPr>
                  <a:spLocks/>
                </p:cNvSpPr>
                <p:nvPr/>
              </p:nvSpPr>
              <p:spPr bwMode="gray">
                <a:xfrm>
                  <a:off x="5022" y="2228"/>
                  <a:ext cx="30" cy="15"/>
                </a:xfrm>
                <a:custGeom>
                  <a:avLst/>
                  <a:gdLst>
                    <a:gd name="T0" fmla="*/ 680 w 21"/>
                    <a:gd name="T1" fmla="*/ 0 h 12"/>
                    <a:gd name="T2" fmla="*/ 737 w 21"/>
                    <a:gd name="T3" fmla="*/ 155 h 12"/>
                    <a:gd name="T4" fmla="*/ 0 w 21"/>
                    <a:gd name="T5" fmla="*/ 207 h 12"/>
                    <a:gd name="T6" fmla="*/ 0 w 21"/>
                    <a:gd name="T7" fmla="*/ 87 h 12"/>
                    <a:gd name="T8" fmla="*/ 680 w 21"/>
                    <a:gd name="T9" fmla="*/ 0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19" y="0"/>
                      </a:moveTo>
                      <a:lnTo>
                        <a:pt x="21" y="9"/>
                      </a:lnTo>
                      <a:lnTo>
                        <a:pt x="0" y="12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1" name="Freeform 57"/>
                <p:cNvSpPr>
                  <a:spLocks/>
                </p:cNvSpPr>
                <p:nvPr/>
              </p:nvSpPr>
              <p:spPr bwMode="gray">
                <a:xfrm>
                  <a:off x="4999" y="2158"/>
                  <a:ext cx="31" cy="21"/>
                </a:xfrm>
                <a:custGeom>
                  <a:avLst/>
                  <a:gdLst>
                    <a:gd name="T0" fmla="*/ 596 w 22"/>
                    <a:gd name="T1" fmla="*/ 0 h 14"/>
                    <a:gd name="T2" fmla="*/ 683 w 22"/>
                    <a:gd name="T3" fmla="*/ 161 h 14"/>
                    <a:gd name="T4" fmla="*/ 89 w 22"/>
                    <a:gd name="T5" fmla="*/ 297 h 14"/>
                    <a:gd name="T6" fmla="*/ 0 w 22"/>
                    <a:gd name="T7" fmla="*/ 119 h 14"/>
                    <a:gd name="T8" fmla="*/ 596 w 22"/>
                    <a:gd name="T9" fmla="*/ 0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19" y="0"/>
                      </a:moveTo>
                      <a:lnTo>
                        <a:pt x="22" y="7"/>
                      </a:lnTo>
                      <a:lnTo>
                        <a:pt x="3" y="14"/>
                      </a:lnTo>
                      <a:lnTo>
                        <a:pt x="0" y="5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2" name="Freeform 58"/>
                <p:cNvSpPr>
                  <a:spLocks/>
                </p:cNvSpPr>
                <p:nvPr/>
              </p:nvSpPr>
              <p:spPr bwMode="gray">
                <a:xfrm>
                  <a:off x="4975" y="2089"/>
                  <a:ext cx="29" cy="22"/>
                </a:xfrm>
                <a:custGeom>
                  <a:avLst/>
                  <a:gdLst>
                    <a:gd name="T0" fmla="*/ 457 w 21"/>
                    <a:gd name="T1" fmla="*/ 0 h 17"/>
                    <a:gd name="T2" fmla="*/ 526 w 21"/>
                    <a:gd name="T3" fmla="*/ 97 h 17"/>
                    <a:gd name="T4" fmla="*/ 55 w 21"/>
                    <a:gd name="T5" fmla="*/ 221 h 17"/>
                    <a:gd name="T6" fmla="*/ 0 w 21"/>
                    <a:gd name="T7" fmla="*/ 97 h 17"/>
                    <a:gd name="T8" fmla="*/ 457 w 21"/>
                    <a:gd name="T9" fmla="*/ 0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18" y="0"/>
                      </a:moveTo>
                      <a:lnTo>
                        <a:pt x="21" y="7"/>
                      </a:lnTo>
                      <a:lnTo>
                        <a:pt x="2" y="17"/>
                      </a:lnTo>
                      <a:lnTo>
                        <a:pt x="0" y="7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3" name="Freeform 59"/>
                <p:cNvSpPr>
                  <a:spLocks/>
                </p:cNvSpPr>
                <p:nvPr/>
              </p:nvSpPr>
              <p:spPr bwMode="gray">
                <a:xfrm>
                  <a:off x="4975" y="2652"/>
                  <a:ext cx="31" cy="21"/>
                </a:xfrm>
                <a:custGeom>
                  <a:avLst/>
                  <a:gdLst>
                    <a:gd name="T0" fmla="*/ 464 w 23"/>
                    <a:gd name="T1" fmla="*/ 62 h 16"/>
                    <a:gd name="T2" fmla="*/ 346 w 23"/>
                    <a:gd name="T3" fmla="*/ 149 h 16"/>
                    <a:gd name="T4" fmla="*/ 0 w 23"/>
                    <a:gd name="T5" fmla="*/ 62 h 16"/>
                    <a:gd name="T6" fmla="*/ 73 w 23"/>
                    <a:gd name="T7" fmla="*/ 0 h 16"/>
                    <a:gd name="T8" fmla="*/ 464 w 23"/>
                    <a:gd name="T9" fmla="*/ 62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3"/>
                    <a:gd name="T16" fmla="*/ 0 h 16"/>
                    <a:gd name="T17" fmla="*/ 23 w 23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3" h="16">
                      <a:moveTo>
                        <a:pt x="23" y="7"/>
                      </a:moveTo>
                      <a:lnTo>
                        <a:pt x="18" y="16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3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4" name="Freeform 60"/>
                <p:cNvSpPr>
                  <a:spLocks/>
                </p:cNvSpPr>
                <p:nvPr/>
              </p:nvSpPr>
              <p:spPr bwMode="gray">
                <a:xfrm>
                  <a:off x="4999" y="2585"/>
                  <a:ext cx="31" cy="20"/>
                </a:xfrm>
                <a:custGeom>
                  <a:avLst/>
                  <a:gdLst>
                    <a:gd name="T0" fmla="*/ 683 w 22"/>
                    <a:gd name="T1" fmla="*/ 171 h 14"/>
                    <a:gd name="T2" fmla="*/ 596 w 22"/>
                    <a:gd name="T3" fmla="*/ 499 h 14"/>
                    <a:gd name="T4" fmla="*/ 0 w 22"/>
                    <a:gd name="T5" fmla="*/ 244 h 14"/>
                    <a:gd name="T6" fmla="*/ 89 w 22"/>
                    <a:gd name="T7" fmla="*/ 0 h 14"/>
                    <a:gd name="T8" fmla="*/ 683 w 22"/>
                    <a:gd name="T9" fmla="*/ 171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22" y="5"/>
                      </a:moveTo>
                      <a:lnTo>
                        <a:pt x="19" y="14"/>
                      </a:lnTo>
                      <a:lnTo>
                        <a:pt x="0" y="7"/>
                      </a:lnTo>
                      <a:lnTo>
                        <a:pt x="3" y="0"/>
                      </a:lnTo>
                      <a:lnTo>
                        <a:pt x="2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5" name="Freeform 61"/>
                <p:cNvSpPr>
                  <a:spLocks/>
                </p:cNvSpPr>
                <p:nvPr/>
              </p:nvSpPr>
              <p:spPr bwMode="gray">
                <a:xfrm>
                  <a:off x="5022" y="2515"/>
                  <a:ext cx="30" cy="17"/>
                </a:xfrm>
                <a:custGeom>
                  <a:avLst/>
                  <a:gdLst>
                    <a:gd name="T0" fmla="*/ 737 w 21"/>
                    <a:gd name="T1" fmla="*/ 163 h 12"/>
                    <a:gd name="T2" fmla="*/ 680 w 21"/>
                    <a:gd name="T3" fmla="*/ 387 h 12"/>
                    <a:gd name="T4" fmla="*/ 0 w 21"/>
                    <a:gd name="T5" fmla="*/ 231 h 12"/>
                    <a:gd name="T6" fmla="*/ 0 w 21"/>
                    <a:gd name="T7" fmla="*/ 0 h 12"/>
                    <a:gd name="T8" fmla="*/ 737 w 21"/>
                    <a:gd name="T9" fmla="*/ 163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1" y="5"/>
                      </a:moveTo>
                      <a:lnTo>
                        <a:pt x="19" y="12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6" name="Freeform 62"/>
                <p:cNvSpPr>
                  <a:spLocks/>
                </p:cNvSpPr>
                <p:nvPr/>
              </p:nvSpPr>
              <p:spPr bwMode="gray">
                <a:xfrm>
                  <a:off x="5033" y="2446"/>
                  <a:ext cx="27" cy="13"/>
                </a:xfrm>
                <a:custGeom>
                  <a:avLst/>
                  <a:gdLst>
                    <a:gd name="T0" fmla="*/ 526 w 21"/>
                    <a:gd name="T1" fmla="*/ 81 h 9"/>
                    <a:gd name="T2" fmla="*/ 476 w 21"/>
                    <a:gd name="T3" fmla="*/ 352 h 9"/>
                    <a:gd name="T4" fmla="*/ 0 w 21"/>
                    <a:gd name="T5" fmla="*/ 264 h 9"/>
                    <a:gd name="T6" fmla="*/ 0 w 21"/>
                    <a:gd name="T7" fmla="*/ 0 h 9"/>
                    <a:gd name="T8" fmla="*/ 526 w 21"/>
                    <a:gd name="T9" fmla="*/ 81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21" y="2"/>
                      </a:moveTo>
                      <a:lnTo>
                        <a:pt x="19" y="9"/>
                      </a:lnTo>
                      <a:lnTo>
                        <a:pt x="0" y="7"/>
                      </a:lnTo>
                      <a:lnTo>
                        <a:pt x="0" y="0"/>
                      </a:lnTo>
                      <a:lnTo>
                        <a:pt x="21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7" name="Freeform 63"/>
                <p:cNvSpPr>
                  <a:spLocks/>
                </p:cNvSpPr>
                <p:nvPr/>
              </p:nvSpPr>
              <p:spPr bwMode="gray">
                <a:xfrm>
                  <a:off x="4748" y="2924"/>
                  <a:ext cx="25" cy="29"/>
                </a:xfrm>
                <a:custGeom>
                  <a:avLst/>
                  <a:gdLst>
                    <a:gd name="T0" fmla="*/ 296 w 19"/>
                    <a:gd name="T1" fmla="*/ 399 h 21"/>
                    <a:gd name="T2" fmla="*/ 192 w 19"/>
                    <a:gd name="T3" fmla="*/ 526 h 21"/>
                    <a:gd name="T4" fmla="*/ 0 w 19"/>
                    <a:gd name="T5" fmla="*/ 181 h 21"/>
                    <a:gd name="T6" fmla="*/ 111 w 19"/>
                    <a:gd name="T7" fmla="*/ 0 h 21"/>
                    <a:gd name="T8" fmla="*/ 296 w 19"/>
                    <a:gd name="T9" fmla="*/ 399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19" y="16"/>
                      </a:moveTo>
                      <a:lnTo>
                        <a:pt x="12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19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8" name="Freeform 64"/>
                <p:cNvSpPr>
                  <a:spLocks/>
                </p:cNvSpPr>
                <p:nvPr/>
              </p:nvSpPr>
              <p:spPr bwMode="gray">
                <a:xfrm>
                  <a:off x="4804" y="2881"/>
                  <a:ext cx="31" cy="27"/>
                </a:xfrm>
                <a:custGeom>
                  <a:avLst/>
                  <a:gdLst>
                    <a:gd name="T0" fmla="*/ 683 w 22"/>
                    <a:gd name="T1" fmla="*/ 203 h 21"/>
                    <a:gd name="T2" fmla="*/ 431 w 22"/>
                    <a:gd name="T3" fmla="*/ 261 h 21"/>
                    <a:gd name="T4" fmla="*/ 0 w 22"/>
                    <a:gd name="T5" fmla="*/ 85 h 21"/>
                    <a:gd name="T6" fmla="*/ 217 w 22"/>
                    <a:gd name="T7" fmla="*/ 0 h 21"/>
                    <a:gd name="T8" fmla="*/ 683 w 22"/>
                    <a:gd name="T9" fmla="*/ 203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21"/>
                    <a:gd name="T17" fmla="*/ 22 w 2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21">
                      <a:moveTo>
                        <a:pt x="22" y="16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2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69" name="Freeform 65"/>
                <p:cNvSpPr>
                  <a:spLocks/>
                </p:cNvSpPr>
                <p:nvPr/>
              </p:nvSpPr>
              <p:spPr bwMode="gray">
                <a:xfrm>
                  <a:off x="4857" y="2830"/>
                  <a:ext cx="28" cy="27"/>
                </a:xfrm>
                <a:custGeom>
                  <a:avLst/>
                  <a:gdLst>
                    <a:gd name="T0" fmla="*/ 368 w 21"/>
                    <a:gd name="T1" fmla="*/ 174 h 21"/>
                    <a:gd name="T2" fmla="*/ 249 w 21"/>
                    <a:gd name="T3" fmla="*/ 261 h 21"/>
                    <a:gd name="T4" fmla="*/ 0 w 21"/>
                    <a:gd name="T5" fmla="*/ 85 h 21"/>
                    <a:gd name="T6" fmla="*/ 116 w 21"/>
                    <a:gd name="T7" fmla="*/ 0 h 21"/>
                    <a:gd name="T8" fmla="*/ 368 w 21"/>
                    <a:gd name="T9" fmla="*/ 17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21" y="14"/>
                      </a:moveTo>
                      <a:lnTo>
                        <a:pt x="14" y="21"/>
                      </a:lnTo>
                      <a:lnTo>
                        <a:pt x="0" y="7"/>
                      </a:lnTo>
                      <a:lnTo>
                        <a:pt x="7" y="0"/>
                      </a:lnTo>
                      <a:lnTo>
                        <a:pt x="21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0" name="Freeform 66"/>
                <p:cNvSpPr>
                  <a:spLocks/>
                </p:cNvSpPr>
                <p:nvPr/>
              </p:nvSpPr>
              <p:spPr bwMode="gray">
                <a:xfrm>
                  <a:off x="4905" y="2776"/>
                  <a:ext cx="29" cy="26"/>
                </a:xfrm>
                <a:custGeom>
                  <a:avLst/>
                  <a:gdLst>
                    <a:gd name="T0" fmla="*/ 526 w 21"/>
                    <a:gd name="T1" fmla="*/ 270 h 19"/>
                    <a:gd name="T2" fmla="*/ 345 w 21"/>
                    <a:gd name="T3" fmla="*/ 441 h 19"/>
                    <a:gd name="T4" fmla="*/ 0 w 21"/>
                    <a:gd name="T5" fmla="*/ 172 h 19"/>
                    <a:gd name="T6" fmla="*/ 105 w 21"/>
                    <a:gd name="T7" fmla="*/ 0 h 19"/>
                    <a:gd name="T8" fmla="*/ 526 w 21"/>
                    <a:gd name="T9" fmla="*/ 270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9"/>
                    <a:gd name="T17" fmla="*/ 21 w 21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9">
                      <a:moveTo>
                        <a:pt x="21" y="12"/>
                      </a:moveTo>
                      <a:lnTo>
                        <a:pt x="14" y="19"/>
                      </a:lnTo>
                      <a:lnTo>
                        <a:pt x="0" y="7"/>
                      </a:lnTo>
                      <a:lnTo>
                        <a:pt x="4" y="0"/>
                      </a:lnTo>
                      <a:lnTo>
                        <a:pt x="21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1" name="Freeform 67"/>
                <p:cNvSpPr>
                  <a:spLocks/>
                </p:cNvSpPr>
                <p:nvPr/>
              </p:nvSpPr>
              <p:spPr bwMode="gray">
                <a:xfrm>
                  <a:off x="4420" y="3054"/>
                  <a:ext cx="10" cy="27"/>
                </a:xfrm>
                <a:custGeom>
                  <a:avLst/>
                  <a:gdLst>
                    <a:gd name="T0" fmla="*/ 24 w 9"/>
                    <a:gd name="T1" fmla="*/ 476 h 21"/>
                    <a:gd name="T2" fmla="*/ 2 w 9"/>
                    <a:gd name="T3" fmla="*/ 526 h 21"/>
                    <a:gd name="T4" fmla="*/ 0 w 9"/>
                    <a:gd name="T5" fmla="*/ 0 h 21"/>
                    <a:gd name="T6" fmla="*/ 20 w 9"/>
                    <a:gd name="T7" fmla="*/ 0 h 21"/>
                    <a:gd name="T8" fmla="*/ 24 w 9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"/>
                    <a:gd name="T16" fmla="*/ 0 h 21"/>
                    <a:gd name="T17" fmla="*/ 9 w 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" h="21">
                      <a:moveTo>
                        <a:pt x="9" y="19"/>
                      </a:moveTo>
                      <a:lnTo>
                        <a:pt x="2" y="21"/>
                      </a:lnTo>
                      <a:lnTo>
                        <a:pt x="0" y="0"/>
                      </a:lnTo>
                      <a:lnTo>
                        <a:pt x="7" y="0"/>
                      </a:lnTo>
                      <a:lnTo>
                        <a:pt x="9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2" name="Freeform 68"/>
                <p:cNvSpPr>
                  <a:spLocks/>
                </p:cNvSpPr>
                <p:nvPr/>
              </p:nvSpPr>
              <p:spPr bwMode="gray">
                <a:xfrm>
                  <a:off x="4491" y="3045"/>
                  <a:ext cx="15" cy="29"/>
                </a:xfrm>
                <a:custGeom>
                  <a:avLst/>
                  <a:gdLst>
                    <a:gd name="T0" fmla="*/ 123 w 11"/>
                    <a:gd name="T1" fmla="*/ 457 h 21"/>
                    <a:gd name="T2" fmla="*/ 46 w 11"/>
                    <a:gd name="T3" fmla="*/ 526 h 21"/>
                    <a:gd name="T4" fmla="*/ 0 w 11"/>
                    <a:gd name="T5" fmla="*/ 0 h 21"/>
                    <a:gd name="T6" fmla="*/ 97 w 11"/>
                    <a:gd name="T7" fmla="*/ 0 h 21"/>
                    <a:gd name="T8" fmla="*/ 123 w 11"/>
                    <a:gd name="T9" fmla="*/ 45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1"/>
                    <a:gd name="T17" fmla="*/ 11 w 1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1">
                      <a:moveTo>
                        <a:pt x="11" y="18"/>
                      </a:moveTo>
                      <a:lnTo>
                        <a:pt x="4" y="21"/>
                      </a:ln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11" y="1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3" name="Freeform 69"/>
                <p:cNvSpPr>
                  <a:spLocks/>
                </p:cNvSpPr>
                <p:nvPr/>
              </p:nvSpPr>
              <p:spPr bwMode="gray">
                <a:xfrm>
                  <a:off x="4559" y="3024"/>
                  <a:ext cx="20" cy="26"/>
                </a:xfrm>
                <a:custGeom>
                  <a:avLst/>
                  <a:gdLst>
                    <a:gd name="T0" fmla="*/ 268 w 15"/>
                    <a:gd name="T1" fmla="*/ 167 h 21"/>
                    <a:gd name="T2" fmla="*/ 87 w 15"/>
                    <a:gd name="T3" fmla="*/ 181 h 21"/>
                    <a:gd name="T4" fmla="*/ 0 w 15"/>
                    <a:gd name="T5" fmla="*/ 2 h 21"/>
                    <a:gd name="T6" fmla="*/ 151 w 15"/>
                    <a:gd name="T7" fmla="*/ 0 h 21"/>
                    <a:gd name="T8" fmla="*/ 268 w 15"/>
                    <a:gd name="T9" fmla="*/ 167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5"/>
                    <a:gd name="T16" fmla="*/ 0 h 21"/>
                    <a:gd name="T17" fmla="*/ 15 w 15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5" h="21">
                      <a:moveTo>
                        <a:pt x="15" y="19"/>
                      </a:moveTo>
                      <a:lnTo>
                        <a:pt x="5" y="21"/>
                      </a:lnTo>
                      <a:lnTo>
                        <a:pt x="0" y="2"/>
                      </a:lnTo>
                      <a:lnTo>
                        <a:pt x="8" y="0"/>
                      </a:lnTo>
                      <a:lnTo>
                        <a:pt x="1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4" name="Freeform 70"/>
                <p:cNvSpPr>
                  <a:spLocks/>
                </p:cNvSpPr>
                <p:nvPr/>
              </p:nvSpPr>
              <p:spPr bwMode="gray">
                <a:xfrm>
                  <a:off x="4626" y="2996"/>
                  <a:ext cx="23" cy="29"/>
                </a:xfrm>
                <a:custGeom>
                  <a:avLst/>
                  <a:gdLst>
                    <a:gd name="T0" fmla="*/ 349 w 17"/>
                    <a:gd name="T1" fmla="*/ 476 h 21"/>
                    <a:gd name="T2" fmla="*/ 135 w 17"/>
                    <a:gd name="T3" fmla="*/ 526 h 21"/>
                    <a:gd name="T4" fmla="*/ 0 w 17"/>
                    <a:gd name="T5" fmla="*/ 55 h 21"/>
                    <a:gd name="T6" fmla="*/ 135 w 17"/>
                    <a:gd name="T7" fmla="*/ 0 h 21"/>
                    <a:gd name="T8" fmla="*/ 349 w 17"/>
                    <a:gd name="T9" fmla="*/ 47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7" y="19"/>
                      </a:moveTo>
                      <a:lnTo>
                        <a:pt x="7" y="21"/>
                      </a:lnTo>
                      <a:lnTo>
                        <a:pt x="0" y="2"/>
                      </a:lnTo>
                      <a:lnTo>
                        <a:pt x="7" y="0"/>
                      </a:lnTo>
                      <a:lnTo>
                        <a:pt x="17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5" name="Freeform 71"/>
                <p:cNvSpPr>
                  <a:spLocks/>
                </p:cNvSpPr>
                <p:nvPr/>
              </p:nvSpPr>
              <p:spPr bwMode="gray">
                <a:xfrm>
                  <a:off x="4058" y="2996"/>
                  <a:ext cx="21" cy="33"/>
                </a:xfrm>
                <a:custGeom>
                  <a:avLst/>
                  <a:gdLst>
                    <a:gd name="T0" fmla="*/ 110 w 16"/>
                    <a:gd name="T1" fmla="*/ 575 h 24"/>
                    <a:gd name="T2" fmla="*/ 0 w 16"/>
                    <a:gd name="T3" fmla="*/ 469 h 24"/>
                    <a:gd name="T4" fmla="*/ 110 w 16"/>
                    <a:gd name="T5" fmla="*/ 0 h 24"/>
                    <a:gd name="T6" fmla="*/ 248 w 16"/>
                    <a:gd name="T7" fmla="*/ 131 h 24"/>
                    <a:gd name="T8" fmla="*/ 110 w 16"/>
                    <a:gd name="T9" fmla="*/ 575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7" y="24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6" y="5"/>
                      </a:lnTo>
                      <a:lnTo>
                        <a:pt x="7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6" name="Freeform 72"/>
                <p:cNvSpPr>
                  <a:spLocks/>
                </p:cNvSpPr>
                <p:nvPr/>
              </p:nvSpPr>
              <p:spPr bwMode="gray">
                <a:xfrm>
                  <a:off x="4124" y="3024"/>
                  <a:ext cx="24" cy="26"/>
                </a:xfrm>
                <a:custGeom>
                  <a:avLst/>
                  <a:gdLst>
                    <a:gd name="T0" fmla="*/ 315 w 17"/>
                    <a:gd name="T1" fmla="*/ 181 h 21"/>
                    <a:gd name="T2" fmla="*/ 0 w 17"/>
                    <a:gd name="T3" fmla="*/ 167 h 21"/>
                    <a:gd name="T4" fmla="*/ 223 w 17"/>
                    <a:gd name="T5" fmla="*/ 0 h 21"/>
                    <a:gd name="T6" fmla="*/ 541 w 17"/>
                    <a:gd name="T7" fmla="*/ 2 h 21"/>
                    <a:gd name="T8" fmla="*/ 315 w 17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"/>
                    <a:gd name="T16" fmla="*/ 0 h 21"/>
                    <a:gd name="T17" fmla="*/ 17 w 17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" h="21">
                      <a:moveTo>
                        <a:pt x="10" y="21"/>
                      </a:moveTo>
                      <a:lnTo>
                        <a:pt x="0" y="19"/>
                      </a:lnTo>
                      <a:lnTo>
                        <a:pt x="7" y="0"/>
                      </a:lnTo>
                      <a:lnTo>
                        <a:pt x="17" y="2"/>
                      </a:lnTo>
                      <a:lnTo>
                        <a:pt x="1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7" name="Freeform 73"/>
                <p:cNvSpPr>
                  <a:spLocks/>
                </p:cNvSpPr>
                <p:nvPr/>
              </p:nvSpPr>
              <p:spPr bwMode="gray">
                <a:xfrm>
                  <a:off x="4198" y="3045"/>
                  <a:ext cx="20" cy="29"/>
                </a:xfrm>
                <a:custGeom>
                  <a:avLst/>
                  <a:gdLst>
                    <a:gd name="T0" fmla="*/ 333 w 14"/>
                    <a:gd name="T1" fmla="*/ 526 h 21"/>
                    <a:gd name="T2" fmla="*/ 0 w 14"/>
                    <a:gd name="T3" fmla="*/ 457 h 21"/>
                    <a:gd name="T4" fmla="*/ 163 w 14"/>
                    <a:gd name="T5" fmla="*/ 0 h 21"/>
                    <a:gd name="T6" fmla="*/ 499 w 14"/>
                    <a:gd name="T7" fmla="*/ 0 h 21"/>
                    <a:gd name="T8" fmla="*/ 333 w 14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1"/>
                    <a:gd name="T17" fmla="*/ 14 w 14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1">
                      <a:moveTo>
                        <a:pt x="9" y="21"/>
                      </a:moveTo>
                      <a:lnTo>
                        <a:pt x="0" y="18"/>
                      </a:lnTo>
                      <a:lnTo>
                        <a:pt x="4" y="0"/>
                      </a:lnTo>
                      <a:lnTo>
                        <a:pt x="14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8" name="Freeform 74"/>
                <p:cNvSpPr>
                  <a:spLocks/>
                </p:cNvSpPr>
                <p:nvPr/>
              </p:nvSpPr>
              <p:spPr bwMode="gray">
                <a:xfrm>
                  <a:off x="4272" y="3054"/>
                  <a:ext cx="17" cy="27"/>
                </a:xfrm>
                <a:custGeom>
                  <a:avLst/>
                  <a:gdLst>
                    <a:gd name="T0" fmla="*/ 299 w 12"/>
                    <a:gd name="T1" fmla="*/ 526 h 21"/>
                    <a:gd name="T2" fmla="*/ 0 w 12"/>
                    <a:gd name="T3" fmla="*/ 476 h 21"/>
                    <a:gd name="T4" fmla="*/ 74 w 12"/>
                    <a:gd name="T5" fmla="*/ 0 h 21"/>
                    <a:gd name="T6" fmla="*/ 387 w 12"/>
                    <a:gd name="T7" fmla="*/ 0 h 21"/>
                    <a:gd name="T8" fmla="*/ 299 w 12"/>
                    <a:gd name="T9" fmla="*/ 52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9" y="21"/>
                      </a:moveTo>
                      <a:lnTo>
                        <a:pt x="0" y="19"/>
                      </a:lnTo>
                      <a:lnTo>
                        <a:pt x="2" y="0"/>
                      </a:lnTo>
                      <a:lnTo>
                        <a:pt x="12" y="0"/>
                      </a:lnTo>
                      <a:lnTo>
                        <a:pt x="9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79" name="Freeform 75"/>
                <p:cNvSpPr>
                  <a:spLocks/>
                </p:cNvSpPr>
                <p:nvPr/>
              </p:nvSpPr>
              <p:spPr bwMode="gray">
                <a:xfrm>
                  <a:off x="3772" y="2773"/>
                  <a:ext cx="31" cy="26"/>
                </a:xfrm>
                <a:custGeom>
                  <a:avLst/>
                  <a:gdLst>
                    <a:gd name="T0" fmla="*/ 154 w 22"/>
                    <a:gd name="T1" fmla="*/ 296 h 19"/>
                    <a:gd name="T2" fmla="*/ 0 w 22"/>
                    <a:gd name="T3" fmla="*/ 192 h 19"/>
                    <a:gd name="T4" fmla="*/ 533 w 22"/>
                    <a:gd name="T5" fmla="*/ 0 h 19"/>
                    <a:gd name="T6" fmla="*/ 683 w 22"/>
                    <a:gd name="T7" fmla="*/ 111 h 19"/>
                    <a:gd name="T8" fmla="*/ 154 w 22"/>
                    <a:gd name="T9" fmla="*/ 296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5" y="19"/>
                      </a:moveTo>
                      <a:lnTo>
                        <a:pt x="0" y="12"/>
                      </a:lnTo>
                      <a:lnTo>
                        <a:pt x="17" y="0"/>
                      </a:lnTo>
                      <a:lnTo>
                        <a:pt x="22" y="7"/>
                      </a:lnTo>
                      <a:lnTo>
                        <a:pt x="5" y="1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0" name="Freeform 76"/>
                <p:cNvSpPr>
                  <a:spLocks/>
                </p:cNvSpPr>
                <p:nvPr/>
              </p:nvSpPr>
              <p:spPr bwMode="gray">
                <a:xfrm>
                  <a:off x="3819" y="2830"/>
                  <a:ext cx="28" cy="27"/>
                </a:xfrm>
                <a:custGeom>
                  <a:avLst/>
                  <a:gdLst>
                    <a:gd name="T0" fmla="*/ 116 w 21"/>
                    <a:gd name="T1" fmla="*/ 261 h 21"/>
                    <a:gd name="T2" fmla="*/ 0 w 21"/>
                    <a:gd name="T3" fmla="*/ 174 h 21"/>
                    <a:gd name="T4" fmla="*/ 276 w 21"/>
                    <a:gd name="T5" fmla="*/ 0 h 21"/>
                    <a:gd name="T6" fmla="*/ 368 w 21"/>
                    <a:gd name="T7" fmla="*/ 85 h 21"/>
                    <a:gd name="T8" fmla="*/ 116 w 21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6" y="0"/>
                      </a:lnTo>
                      <a:lnTo>
                        <a:pt x="21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1" name="Freeform 77"/>
                <p:cNvSpPr>
                  <a:spLocks/>
                </p:cNvSpPr>
                <p:nvPr/>
              </p:nvSpPr>
              <p:spPr bwMode="gray">
                <a:xfrm>
                  <a:off x="3873" y="2881"/>
                  <a:ext cx="26" cy="27"/>
                </a:xfrm>
                <a:custGeom>
                  <a:avLst/>
                  <a:gdLst>
                    <a:gd name="T0" fmla="*/ 172 w 19"/>
                    <a:gd name="T1" fmla="*/ 261 h 21"/>
                    <a:gd name="T2" fmla="*/ 0 w 19"/>
                    <a:gd name="T3" fmla="*/ 174 h 21"/>
                    <a:gd name="T4" fmla="*/ 322 w 19"/>
                    <a:gd name="T5" fmla="*/ 0 h 21"/>
                    <a:gd name="T6" fmla="*/ 441 w 19"/>
                    <a:gd name="T7" fmla="*/ 85 h 21"/>
                    <a:gd name="T8" fmla="*/ 172 w 19"/>
                    <a:gd name="T9" fmla="*/ 26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4" y="0"/>
                      </a:lnTo>
                      <a:lnTo>
                        <a:pt x="19" y="7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2" name="Freeform 78"/>
                <p:cNvSpPr>
                  <a:spLocks/>
                </p:cNvSpPr>
                <p:nvPr/>
              </p:nvSpPr>
              <p:spPr bwMode="gray">
                <a:xfrm>
                  <a:off x="3929" y="2928"/>
                  <a:ext cx="33" cy="27"/>
                </a:xfrm>
                <a:custGeom>
                  <a:avLst/>
                  <a:gdLst>
                    <a:gd name="T0" fmla="*/ 244 w 21"/>
                    <a:gd name="T1" fmla="*/ 181 h 21"/>
                    <a:gd name="T2" fmla="*/ 0 w 21"/>
                    <a:gd name="T3" fmla="*/ 118 h 21"/>
                    <a:gd name="T4" fmla="*/ 416 w 21"/>
                    <a:gd name="T5" fmla="*/ 0 h 21"/>
                    <a:gd name="T6" fmla="*/ 737 w 21"/>
                    <a:gd name="T7" fmla="*/ 40 h 21"/>
                    <a:gd name="T8" fmla="*/ 244 w 21"/>
                    <a:gd name="T9" fmla="*/ 181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21"/>
                    <a:gd name="T17" fmla="*/ 21 w 21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21">
                      <a:moveTo>
                        <a:pt x="7" y="21"/>
                      </a:moveTo>
                      <a:lnTo>
                        <a:pt x="0" y="14"/>
                      </a:lnTo>
                      <a:lnTo>
                        <a:pt x="12" y="0"/>
                      </a:lnTo>
                      <a:lnTo>
                        <a:pt x="21" y="5"/>
                      </a:lnTo>
                      <a:lnTo>
                        <a:pt x="7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3" name="Freeform 79"/>
                <p:cNvSpPr>
                  <a:spLocks/>
                </p:cNvSpPr>
                <p:nvPr/>
              </p:nvSpPr>
              <p:spPr bwMode="gray">
                <a:xfrm>
                  <a:off x="3646" y="2446"/>
                  <a:ext cx="27" cy="13"/>
                </a:xfrm>
                <a:custGeom>
                  <a:avLst/>
                  <a:gdLst>
                    <a:gd name="T0" fmla="*/ 0 w 21"/>
                    <a:gd name="T1" fmla="*/ 352 h 9"/>
                    <a:gd name="T2" fmla="*/ 0 w 21"/>
                    <a:gd name="T3" fmla="*/ 81 h 9"/>
                    <a:gd name="T4" fmla="*/ 231 w 21"/>
                    <a:gd name="T5" fmla="*/ 0 h 9"/>
                    <a:gd name="T6" fmla="*/ 261 w 21"/>
                    <a:gd name="T7" fmla="*/ 264 h 9"/>
                    <a:gd name="T8" fmla="*/ 0 w 21"/>
                    <a:gd name="T9" fmla="*/ 352 h 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9"/>
                    <a:gd name="T17" fmla="*/ 21 w 21"/>
                    <a:gd name="T18" fmla="*/ 9 h 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9">
                      <a:moveTo>
                        <a:pt x="0" y="9"/>
                      </a:moveTo>
                      <a:lnTo>
                        <a:pt x="0" y="2"/>
                      </a:lnTo>
                      <a:lnTo>
                        <a:pt x="19" y="0"/>
                      </a:lnTo>
                      <a:lnTo>
                        <a:pt x="21" y="7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4" name="Freeform 80"/>
                <p:cNvSpPr>
                  <a:spLocks/>
                </p:cNvSpPr>
                <p:nvPr/>
              </p:nvSpPr>
              <p:spPr bwMode="gray">
                <a:xfrm>
                  <a:off x="3655" y="2515"/>
                  <a:ext cx="29" cy="17"/>
                </a:xfrm>
                <a:custGeom>
                  <a:avLst/>
                  <a:gdLst>
                    <a:gd name="T0" fmla="*/ 55 w 21"/>
                    <a:gd name="T1" fmla="*/ 387 h 12"/>
                    <a:gd name="T2" fmla="*/ 0 w 21"/>
                    <a:gd name="T3" fmla="*/ 163 h 12"/>
                    <a:gd name="T4" fmla="*/ 476 w 21"/>
                    <a:gd name="T5" fmla="*/ 0 h 12"/>
                    <a:gd name="T6" fmla="*/ 526 w 21"/>
                    <a:gd name="T7" fmla="*/ 299 h 12"/>
                    <a:gd name="T8" fmla="*/ 55 w 21"/>
                    <a:gd name="T9" fmla="*/ 387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2" y="12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1" y="9"/>
                      </a:lnTo>
                      <a:lnTo>
                        <a:pt x="2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5" name="Freeform 81"/>
                <p:cNvSpPr>
                  <a:spLocks/>
                </p:cNvSpPr>
                <p:nvPr/>
              </p:nvSpPr>
              <p:spPr bwMode="gray">
                <a:xfrm>
                  <a:off x="3673" y="2585"/>
                  <a:ext cx="31" cy="20"/>
                </a:xfrm>
                <a:custGeom>
                  <a:avLst/>
                  <a:gdLst>
                    <a:gd name="T0" fmla="*/ 89 w 22"/>
                    <a:gd name="T1" fmla="*/ 499 h 14"/>
                    <a:gd name="T2" fmla="*/ 0 w 22"/>
                    <a:gd name="T3" fmla="*/ 171 h 14"/>
                    <a:gd name="T4" fmla="*/ 596 w 22"/>
                    <a:gd name="T5" fmla="*/ 0 h 14"/>
                    <a:gd name="T6" fmla="*/ 683 w 22"/>
                    <a:gd name="T7" fmla="*/ 244 h 14"/>
                    <a:gd name="T8" fmla="*/ 89 w 22"/>
                    <a:gd name="T9" fmla="*/ 49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4"/>
                    <a:gd name="T17" fmla="*/ 22 w 22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4">
                      <a:moveTo>
                        <a:pt x="3" y="14"/>
                      </a:moveTo>
                      <a:lnTo>
                        <a:pt x="0" y="5"/>
                      </a:lnTo>
                      <a:lnTo>
                        <a:pt x="19" y="0"/>
                      </a:lnTo>
                      <a:lnTo>
                        <a:pt x="22" y="7"/>
                      </a:lnTo>
                      <a:lnTo>
                        <a:pt x="3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6" name="Freeform 82"/>
                <p:cNvSpPr>
                  <a:spLocks/>
                </p:cNvSpPr>
                <p:nvPr/>
              </p:nvSpPr>
              <p:spPr bwMode="gray">
                <a:xfrm>
                  <a:off x="3700" y="2652"/>
                  <a:ext cx="33" cy="21"/>
                </a:xfrm>
                <a:custGeom>
                  <a:avLst/>
                  <a:gdLst>
                    <a:gd name="T0" fmla="*/ 131 w 24"/>
                    <a:gd name="T1" fmla="*/ 149 h 16"/>
                    <a:gd name="T2" fmla="*/ 0 w 24"/>
                    <a:gd name="T3" fmla="*/ 62 h 16"/>
                    <a:gd name="T4" fmla="*/ 469 w 24"/>
                    <a:gd name="T5" fmla="*/ 0 h 16"/>
                    <a:gd name="T6" fmla="*/ 575 w 24"/>
                    <a:gd name="T7" fmla="*/ 62 h 16"/>
                    <a:gd name="T8" fmla="*/ 131 w 24"/>
                    <a:gd name="T9" fmla="*/ 149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4"/>
                    <a:gd name="T16" fmla="*/ 0 h 16"/>
                    <a:gd name="T17" fmla="*/ 24 w 24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4" h="16">
                      <a:moveTo>
                        <a:pt x="5" y="16"/>
                      </a:moveTo>
                      <a:lnTo>
                        <a:pt x="0" y="7"/>
                      </a:lnTo>
                      <a:lnTo>
                        <a:pt x="19" y="0"/>
                      </a:lnTo>
                      <a:lnTo>
                        <a:pt x="24" y="7"/>
                      </a:lnTo>
                      <a:lnTo>
                        <a:pt x="5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7" name="Freeform 83"/>
                <p:cNvSpPr>
                  <a:spLocks/>
                </p:cNvSpPr>
                <p:nvPr/>
              </p:nvSpPr>
              <p:spPr bwMode="gray">
                <a:xfrm>
                  <a:off x="3700" y="2089"/>
                  <a:ext cx="28" cy="22"/>
                </a:xfrm>
                <a:custGeom>
                  <a:avLst/>
                  <a:gdLst>
                    <a:gd name="T0" fmla="*/ 0 w 21"/>
                    <a:gd name="T1" fmla="*/ 97 h 17"/>
                    <a:gd name="T2" fmla="*/ 49 w 21"/>
                    <a:gd name="T3" fmla="*/ 0 h 17"/>
                    <a:gd name="T4" fmla="*/ 368 w 21"/>
                    <a:gd name="T5" fmla="*/ 97 h 17"/>
                    <a:gd name="T6" fmla="*/ 332 w 21"/>
                    <a:gd name="T7" fmla="*/ 221 h 17"/>
                    <a:gd name="T8" fmla="*/ 0 w 21"/>
                    <a:gd name="T9" fmla="*/ 97 h 1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7"/>
                    <a:gd name="T17" fmla="*/ 21 w 21"/>
                    <a:gd name="T18" fmla="*/ 17 h 1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7">
                      <a:moveTo>
                        <a:pt x="0" y="7"/>
                      </a:moveTo>
                      <a:lnTo>
                        <a:pt x="3" y="0"/>
                      </a:lnTo>
                      <a:lnTo>
                        <a:pt x="21" y="7"/>
                      </a:lnTo>
                      <a:lnTo>
                        <a:pt x="19" y="1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8" name="Freeform 84"/>
                <p:cNvSpPr>
                  <a:spLocks/>
                </p:cNvSpPr>
                <p:nvPr/>
              </p:nvSpPr>
              <p:spPr bwMode="gray">
                <a:xfrm>
                  <a:off x="3673" y="2156"/>
                  <a:ext cx="31" cy="21"/>
                </a:xfrm>
                <a:custGeom>
                  <a:avLst/>
                  <a:gdLst>
                    <a:gd name="T0" fmla="*/ 0 w 22"/>
                    <a:gd name="T1" fmla="*/ 144 h 16"/>
                    <a:gd name="T2" fmla="*/ 89 w 22"/>
                    <a:gd name="T3" fmla="*/ 0 h 16"/>
                    <a:gd name="T4" fmla="*/ 683 w 22"/>
                    <a:gd name="T5" fmla="*/ 110 h 16"/>
                    <a:gd name="T6" fmla="*/ 596 w 22"/>
                    <a:gd name="T7" fmla="*/ 248 h 16"/>
                    <a:gd name="T8" fmla="*/ 0 w 22"/>
                    <a:gd name="T9" fmla="*/ 144 h 1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6"/>
                    <a:gd name="T17" fmla="*/ 22 w 22"/>
                    <a:gd name="T18" fmla="*/ 16 h 1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6">
                      <a:moveTo>
                        <a:pt x="0" y="9"/>
                      </a:moveTo>
                      <a:lnTo>
                        <a:pt x="3" y="0"/>
                      </a:lnTo>
                      <a:lnTo>
                        <a:pt x="22" y="7"/>
                      </a:lnTo>
                      <a:lnTo>
                        <a:pt x="19" y="16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9" name="Freeform 85"/>
                <p:cNvSpPr>
                  <a:spLocks/>
                </p:cNvSpPr>
                <p:nvPr/>
              </p:nvSpPr>
              <p:spPr bwMode="gray">
                <a:xfrm>
                  <a:off x="3655" y="2228"/>
                  <a:ext cx="29" cy="18"/>
                </a:xfrm>
                <a:custGeom>
                  <a:avLst/>
                  <a:gdLst>
                    <a:gd name="T0" fmla="*/ 0 w 21"/>
                    <a:gd name="T1" fmla="*/ 109 h 14"/>
                    <a:gd name="T2" fmla="*/ 55 w 21"/>
                    <a:gd name="T3" fmla="*/ 0 h 14"/>
                    <a:gd name="T4" fmla="*/ 526 w 21"/>
                    <a:gd name="T5" fmla="*/ 59 h 14"/>
                    <a:gd name="T6" fmla="*/ 476 w 21"/>
                    <a:gd name="T7" fmla="*/ 174 h 14"/>
                    <a:gd name="T8" fmla="*/ 0 w 21"/>
                    <a:gd name="T9" fmla="*/ 109 h 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4"/>
                    <a:gd name="T17" fmla="*/ 21 w 21"/>
                    <a:gd name="T18" fmla="*/ 14 h 1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4">
                      <a:moveTo>
                        <a:pt x="0" y="9"/>
                      </a:moveTo>
                      <a:lnTo>
                        <a:pt x="2" y="0"/>
                      </a:lnTo>
                      <a:lnTo>
                        <a:pt x="21" y="5"/>
                      </a:lnTo>
                      <a:lnTo>
                        <a:pt x="19" y="14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0" name="Freeform 86"/>
                <p:cNvSpPr>
                  <a:spLocks/>
                </p:cNvSpPr>
                <p:nvPr/>
              </p:nvSpPr>
              <p:spPr bwMode="gray">
                <a:xfrm>
                  <a:off x="3646" y="2300"/>
                  <a:ext cx="27" cy="15"/>
                </a:xfrm>
                <a:custGeom>
                  <a:avLst/>
                  <a:gdLst>
                    <a:gd name="T0" fmla="*/ 0 w 21"/>
                    <a:gd name="T1" fmla="*/ 172 h 12"/>
                    <a:gd name="T2" fmla="*/ 0 w 21"/>
                    <a:gd name="T3" fmla="*/ 0 h 12"/>
                    <a:gd name="T4" fmla="*/ 261 w 21"/>
                    <a:gd name="T5" fmla="*/ 49 h 12"/>
                    <a:gd name="T6" fmla="*/ 231 w 21"/>
                    <a:gd name="T7" fmla="*/ 207 h 12"/>
                    <a:gd name="T8" fmla="*/ 0 w 21"/>
                    <a:gd name="T9" fmla="*/ 172 h 1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1"/>
                    <a:gd name="T16" fmla="*/ 0 h 12"/>
                    <a:gd name="T17" fmla="*/ 21 w 21"/>
                    <a:gd name="T18" fmla="*/ 12 h 1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1" h="12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21" y="3"/>
                      </a:lnTo>
                      <a:lnTo>
                        <a:pt x="19" y="12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1" name="Freeform 87"/>
                <p:cNvSpPr>
                  <a:spLocks/>
                </p:cNvSpPr>
                <p:nvPr/>
              </p:nvSpPr>
              <p:spPr bwMode="gray">
                <a:xfrm>
                  <a:off x="3929" y="1808"/>
                  <a:ext cx="27" cy="27"/>
                </a:xfrm>
                <a:custGeom>
                  <a:avLst/>
                  <a:gdLst>
                    <a:gd name="T0" fmla="*/ 0 w 19"/>
                    <a:gd name="T1" fmla="*/ 46 h 21"/>
                    <a:gd name="T2" fmla="*/ 172 w 19"/>
                    <a:gd name="T3" fmla="*/ 0 h 21"/>
                    <a:gd name="T4" fmla="*/ 441 w 19"/>
                    <a:gd name="T5" fmla="*/ 203 h 21"/>
                    <a:gd name="T6" fmla="*/ 270 w 19"/>
                    <a:gd name="T7" fmla="*/ 261 h 21"/>
                    <a:gd name="T8" fmla="*/ 0 w 19"/>
                    <a:gd name="T9" fmla="*/ 46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4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2" y="21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2" name="Freeform 88"/>
                <p:cNvSpPr>
                  <a:spLocks/>
                </p:cNvSpPr>
                <p:nvPr/>
              </p:nvSpPr>
              <p:spPr bwMode="gray">
                <a:xfrm>
                  <a:off x="3873" y="1850"/>
                  <a:ext cx="26" cy="30"/>
                </a:xfrm>
                <a:custGeom>
                  <a:avLst/>
                  <a:gdLst>
                    <a:gd name="T0" fmla="*/ 0 w 19"/>
                    <a:gd name="T1" fmla="*/ 244 h 21"/>
                    <a:gd name="T2" fmla="*/ 172 w 19"/>
                    <a:gd name="T3" fmla="*/ 0 h 21"/>
                    <a:gd name="T4" fmla="*/ 441 w 19"/>
                    <a:gd name="T5" fmla="*/ 571 h 21"/>
                    <a:gd name="T6" fmla="*/ 322 w 19"/>
                    <a:gd name="T7" fmla="*/ 737 h 21"/>
                    <a:gd name="T8" fmla="*/ 0 w 19"/>
                    <a:gd name="T9" fmla="*/ 244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21"/>
                    <a:gd name="T17" fmla="*/ 19 w 19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21">
                      <a:moveTo>
                        <a:pt x="0" y="7"/>
                      </a:moveTo>
                      <a:lnTo>
                        <a:pt x="7" y="0"/>
                      </a:lnTo>
                      <a:lnTo>
                        <a:pt x="19" y="16"/>
                      </a:lnTo>
                      <a:lnTo>
                        <a:pt x="14" y="21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3" name="Freeform 89"/>
                <p:cNvSpPr>
                  <a:spLocks/>
                </p:cNvSpPr>
                <p:nvPr/>
              </p:nvSpPr>
              <p:spPr bwMode="gray">
                <a:xfrm>
                  <a:off x="3821" y="1905"/>
                  <a:ext cx="27" cy="27"/>
                </a:xfrm>
                <a:custGeom>
                  <a:avLst/>
                  <a:gdLst>
                    <a:gd name="T0" fmla="*/ 0 w 19"/>
                    <a:gd name="T1" fmla="*/ 172 h 19"/>
                    <a:gd name="T2" fmla="*/ 126 w 19"/>
                    <a:gd name="T3" fmla="*/ 0 h 19"/>
                    <a:gd name="T4" fmla="*/ 441 w 19"/>
                    <a:gd name="T5" fmla="*/ 322 h 19"/>
                    <a:gd name="T6" fmla="*/ 322 w 19"/>
                    <a:gd name="T7" fmla="*/ 441 h 19"/>
                    <a:gd name="T8" fmla="*/ 0 w 19"/>
                    <a:gd name="T9" fmla="*/ 172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"/>
                    <a:gd name="T16" fmla="*/ 0 h 19"/>
                    <a:gd name="T17" fmla="*/ 19 w 19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" h="19">
                      <a:moveTo>
                        <a:pt x="0" y="7"/>
                      </a:moveTo>
                      <a:lnTo>
                        <a:pt x="5" y="0"/>
                      </a:lnTo>
                      <a:lnTo>
                        <a:pt x="19" y="14"/>
                      </a:lnTo>
                      <a:lnTo>
                        <a:pt x="14" y="19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4" name="Freeform 90"/>
                <p:cNvSpPr>
                  <a:spLocks/>
                </p:cNvSpPr>
                <p:nvPr/>
              </p:nvSpPr>
              <p:spPr bwMode="gray">
                <a:xfrm>
                  <a:off x="3772" y="1961"/>
                  <a:ext cx="31" cy="27"/>
                </a:xfrm>
                <a:custGeom>
                  <a:avLst/>
                  <a:gdLst>
                    <a:gd name="T0" fmla="*/ 0 w 22"/>
                    <a:gd name="T1" fmla="*/ 125 h 19"/>
                    <a:gd name="T2" fmla="*/ 154 w 22"/>
                    <a:gd name="T3" fmla="*/ 0 h 19"/>
                    <a:gd name="T4" fmla="*/ 683 w 22"/>
                    <a:gd name="T5" fmla="*/ 192 h 19"/>
                    <a:gd name="T6" fmla="*/ 533 w 22"/>
                    <a:gd name="T7" fmla="*/ 296 h 19"/>
                    <a:gd name="T8" fmla="*/ 0 w 22"/>
                    <a:gd name="T9" fmla="*/ 125 h 1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22"/>
                    <a:gd name="T16" fmla="*/ 0 h 19"/>
                    <a:gd name="T17" fmla="*/ 22 w 22"/>
                    <a:gd name="T18" fmla="*/ 19 h 1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22" h="19">
                      <a:moveTo>
                        <a:pt x="0" y="8"/>
                      </a:moveTo>
                      <a:lnTo>
                        <a:pt x="5" y="0"/>
                      </a:lnTo>
                      <a:lnTo>
                        <a:pt x="22" y="12"/>
                      </a:lnTo>
                      <a:lnTo>
                        <a:pt x="17" y="19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5" name="Freeform 91"/>
                <p:cNvSpPr>
                  <a:spLocks/>
                </p:cNvSpPr>
                <p:nvPr/>
              </p:nvSpPr>
              <p:spPr bwMode="gray">
                <a:xfrm>
                  <a:off x="4272" y="1680"/>
                  <a:ext cx="17" cy="29"/>
                </a:xfrm>
                <a:custGeom>
                  <a:avLst/>
                  <a:gdLst>
                    <a:gd name="T0" fmla="*/ 0 w 12"/>
                    <a:gd name="T1" fmla="*/ 0 h 21"/>
                    <a:gd name="T2" fmla="*/ 299 w 12"/>
                    <a:gd name="T3" fmla="*/ 0 h 21"/>
                    <a:gd name="T4" fmla="*/ 387 w 12"/>
                    <a:gd name="T5" fmla="*/ 476 h 21"/>
                    <a:gd name="T6" fmla="*/ 74 w 12"/>
                    <a:gd name="T7" fmla="*/ 526 h 21"/>
                    <a:gd name="T8" fmla="*/ 0 w 12"/>
                    <a:gd name="T9" fmla="*/ 0 h 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2"/>
                    <a:gd name="T16" fmla="*/ 0 h 21"/>
                    <a:gd name="T17" fmla="*/ 12 w 12"/>
                    <a:gd name="T18" fmla="*/ 21 h 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2" h="21">
                      <a:moveTo>
                        <a:pt x="0" y="0"/>
                      </a:moveTo>
                      <a:lnTo>
                        <a:pt x="9" y="0"/>
                      </a:lnTo>
                      <a:lnTo>
                        <a:pt x="12" y="19"/>
                      </a:lnTo>
                      <a:lnTo>
                        <a:pt x="2" y="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6" name="Freeform 92"/>
                <p:cNvSpPr>
                  <a:spLocks/>
                </p:cNvSpPr>
                <p:nvPr/>
              </p:nvSpPr>
              <p:spPr bwMode="gray">
                <a:xfrm>
                  <a:off x="4198" y="1689"/>
                  <a:ext cx="16" cy="31"/>
                </a:xfrm>
                <a:custGeom>
                  <a:avLst/>
                  <a:gdLst>
                    <a:gd name="T0" fmla="*/ 0 w 11"/>
                    <a:gd name="T1" fmla="*/ 89 h 22"/>
                    <a:gd name="T2" fmla="*/ 391 w 11"/>
                    <a:gd name="T3" fmla="*/ 0 h 22"/>
                    <a:gd name="T4" fmla="*/ 455 w 11"/>
                    <a:gd name="T5" fmla="*/ 596 h 22"/>
                    <a:gd name="T6" fmla="*/ 185 w 11"/>
                    <a:gd name="T7" fmla="*/ 683 h 22"/>
                    <a:gd name="T8" fmla="*/ 0 w 11"/>
                    <a:gd name="T9" fmla="*/ 89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1"/>
                    <a:gd name="T16" fmla="*/ 0 h 22"/>
                    <a:gd name="T17" fmla="*/ 11 w 11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1" h="22">
                      <a:moveTo>
                        <a:pt x="0" y="3"/>
                      </a:moveTo>
                      <a:lnTo>
                        <a:pt x="9" y="0"/>
                      </a:lnTo>
                      <a:lnTo>
                        <a:pt x="11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7" name="Freeform 93"/>
                <p:cNvSpPr>
                  <a:spLocks/>
                </p:cNvSpPr>
                <p:nvPr/>
              </p:nvSpPr>
              <p:spPr bwMode="gray">
                <a:xfrm>
                  <a:off x="4128" y="1709"/>
                  <a:ext cx="20" cy="28"/>
                </a:xfrm>
                <a:custGeom>
                  <a:avLst/>
                  <a:gdLst>
                    <a:gd name="T0" fmla="*/ 0 w 14"/>
                    <a:gd name="T1" fmla="*/ 36 h 22"/>
                    <a:gd name="T2" fmla="*/ 244 w 14"/>
                    <a:gd name="T3" fmla="*/ 0 h 22"/>
                    <a:gd name="T4" fmla="*/ 499 w 14"/>
                    <a:gd name="T5" fmla="*/ 213 h 22"/>
                    <a:gd name="T6" fmla="*/ 163 w 14"/>
                    <a:gd name="T7" fmla="*/ 249 h 22"/>
                    <a:gd name="T8" fmla="*/ 0 w 14"/>
                    <a:gd name="T9" fmla="*/ 36 h 2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"/>
                    <a:gd name="T16" fmla="*/ 0 h 22"/>
                    <a:gd name="T17" fmla="*/ 14 w 14"/>
                    <a:gd name="T18" fmla="*/ 22 h 22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" h="22">
                      <a:moveTo>
                        <a:pt x="0" y="3"/>
                      </a:moveTo>
                      <a:lnTo>
                        <a:pt x="7" y="0"/>
                      </a:lnTo>
                      <a:lnTo>
                        <a:pt x="14" y="19"/>
                      </a:lnTo>
                      <a:lnTo>
                        <a:pt x="4" y="2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98" name="Freeform 94"/>
                <p:cNvSpPr>
                  <a:spLocks/>
                </p:cNvSpPr>
                <p:nvPr/>
              </p:nvSpPr>
              <p:spPr bwMode="gray">
                <a:xfrm>
                  <a:off x="4058" y="1733"/>
                  <a:ext cx="21" cy="33"/>
                </a:xfrm>
                <a:custGeom>
                  <a:avLst/>
                  <a:gdLst>
                    <a:gd name="T0" fmla="*/ 0 w 16"/>
                    <a:gd name="T1" fmla="*/ 131 h 24"/>
                    <a:gd name="T2" fmla="*/ 110 w 16"/>
                    <a:gd name="T3" fmla="*/ 0 h 24"/>
                    <a:gd name="T4" fmla="*/ 248 w 16"/>
                    <a:gd name="T5" fmla="*/ 469 h 24"/>
                    <a:gd name="T6" fmla="*/ 110 w 16"/>
                    <a:gd name="T7" fmla="*/ 575 h 24"/>
                    <a:gd name="T8" fmla="*/ 0 w 16"/>
                    <a:gd name="T9" fmla="*/ 131 h 2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"/>
                    <a:gd name="T16" fmla="*/ 0 h 24"/>
                    <a:gd name="T17" fmla="*/ 16 w 16"/>
                    <a:gd name="T18" fmla="*/ 24 h 2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" h="24">
                      <a:moveTo>
                        <a:pt x="0" y="5"/>
                      </a:moveTo>
                      <a:lnTo>
                        <a:pt x="7" y="0"/>
                      </a:lnTo>
                      <a:lnTo>
                        <a:pt x="16" y="19"/>
                      </a:lnTo>
                      <a:lnTo>
                        <a:pt x="7" y="24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 sz="2500" kern="0" dirty="0">
                    <a:solidFill>
                      <a:srgbClr val="FFFFFF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26" name="Group 95"/>
              <p:cNvGrpSpPr>
                <a:grpSpLocks/>
              </p:cNvGrpSpPr>
              <p:nvPr/>
            </p:nvGrpSpPr>
            <p:grpSpPr bwMode="auto">
              <a:xfrm>
                <a:off x="3682" y="1716"/>
                <a:ext cx="1349" cy="1313"/>
                <a:chOff x="3682" y="1716"/>
                <a:chExt cx="1349" cy="1313"/>
              </a:xfrm>
            </p:grpSpPr>
            <p:sp>
              <p:nvSpPr>
                <p:cNvPr id="127" name="Text Box 96"/>
                <p:cNvSpPr txBox="1">
                  <a:spLocks noChangeArrowheads="1"/>
                </p:cNvSpPr>
                <p:nvPr/>
              </p:nvSpPr>
              <p:spPr bwMode="gray">
                <a:xfrm>
                  <a:off x="4278" y="287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6</a:t>
                  </a:r>
                </a:p>
              </p:txBody>
            </p:sp>
            <p:sp>
              <p:nvSpPr>
                <p:cNvPr id="128" name="Text Box 97"/>
                <p:cNvSpPr txBox="1">
                  <a:spLocks noChangeArrowheads="1"/>
                </p:cNvSpPr>
                <p:nvPr/>
              </p:nvSpPr>
              <p:spPr bwMode="gray">
                <a:xfrm>
                  <a:off x="3978" y="279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7</a:t>
                  </a:r>
                </a:p>
              </p:txBody>
            </p:sp>
            <p:sp>
              <p:nvSpPr>
                <p:cNvPr id="129" name="Text Box 98"/>
                <p:cNvSpPr txBox="1">
                  <a:spLocks noChangeArrowheads="1"/>
                </p:cNvSpPr>
                <p:nvPr/>
              </p:nvSpPr>
              <p:spPr bwMode="gray">
                <a:xfrm>
                  <a:off x="3767" y="2575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8</a:t>
                  </a:r>
                </a:p>
              </p:txBody>
            </p:sp>
            <p:sp>
              <p:nvSpPr>
                <p:cNvPr id="130" name="Text Box 99"/>
                <p:cNvSpPr txBox="1">
                  <a:spLocks noChangeArrowheads="1"/>
                </p:cNvSpPr>
                <p:nvPr/>
              </p:nvSpPr>
              <p:spPr bwMode="gray">
                <a:xfrm>
                  <a:off x="4251" y="1716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12</a:t>
                  </a:r>
                </a:p>
              </p:txBody>
            </p:sp>
            <p:sp>
              <p:nvSpPr>
                <p:cNvPr id="131" name="Text Box 100"/>
                <p:cNvSpPr txBox="1">
                  <a:spLocks noChangeArrowheads="1"/>
                </p:cNvSpPr>
                <p:nvPr/>
              </p:nvSpPr>
              <p:spPr bwMode="gray">
                <a:xfrm>
                  <a:off x="4569" y="1791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</a:t>
                  </a:r>
                </a:p>
              </p:txBody>
            </p:sp>
            <p:sp>
              <p:nvSpPr>
                <p:cNvPr id="132" name="Text Box 101"/>
                <p:cNvSpPr txBox="1">
                  <a:spLocks noChangeArrowheads="1"/>
                </p:cNvSpPr>
                <p:nvPr/>
              </p:nvSpPr>
              <p:spPr bwMode="gray">
                <a:xfrm>
                  <a:off x="4785" y="2006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2</a:t>
                  </a:r>
                </a:p>
              </p:txBody>
            </p:sp>
            <p:sp>
              <p:nvSpPr>
                <p:cNvPr id="133" name="Text Box 102"/>
                <p:cNvSpPr txBox="1">
                  <a:spLocks noChangeArrowheads="1"/>
                </p:cNvSpPr>
                <p:nvPr/>
              </p:nvSpPr>
              <p:spPr bwMode="gray">
                <a:xfrm>
                  <a:off x="4862" y="2297"/>
                  <a:ext cx="169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3</a:t>
                  </a:r>
                </a:p>
              </p:txBody>
            </p:sp>
            <p:sp>
              <p:nvSpPr>
                <p:cNvPr id="134" name="Text Box 103"/>
                <p:cNvSpPr txBox="1">
                  <a:spLocks noChangeArrowheads="1"/>
                </p:cNvSpPr>
                <p:nvPr/>
              </p:nvSpPr>
              <p:spPr bwMode="gray">
                <a:xfrm>
                  <a:off x="4785" y="2585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4</a:t>
                  </a:r>
                </a:p>
              </p:txBody>
            </p:sp>
            <p:sp>
              <p:nvSpPr>
                <p:cNvPr id="135" name="Text Box 104"/>
                <p:cNvSpPr txBox="1">
                  <a:spLocks noChangeArrowheads="1"/>
                </p:cNvSpPr>
                <p:nvPr/>
              </p:nvSpPr>
              <p:spPr bwMode="gray">
                <a:xfrm>
                  <a:off x="4579" y="2787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5</a:t>
                  </a:r>
                </a:p>
              </p:txBody>
            </p:sp>
            <p:sp>
              <p:nvSpPr>
                <p:cNvPr id="136" name="Text Box 105"/>
                <p:cNvSpPr txBox="1">
                  <a:spLocks noChangeArrowheads="1"/>
                </p:cNvSpPr>
                <p:nvPr/>
              </p:nvSpPr>
              <p:spPr bwMode="gray">
                <a:xfrm>
                  <a:off x="3682" y="2289"/>
                  <a:ext cx="140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9</a:t>
                  </a:r>
                </a:p>
              </p:txBody>
            </p:sp>
            <p:sp>
              <p:nvSpPr>
                <p:cNvPr id="137" name="Text Box 106"/>
                <p:cNvSpPr txBox="1">
                  <a:spLocks noChangeArrowheads="1"/>
                </p:cNvSpPr>
                <p:nvPr/>
              </p:nvSpPr>
              <p:spPr bwMode="gray">
                <a:xfrm>
                  <a:off x="3771" y="2002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10</a:t>
                  </a:r>
                </a:p>
              </p:txBody>
            </p:sp>
            <p:sp>
              <p:nvSpPr>
                <p:cNvPr id="138" name="Text Box 107"/>
                <p:cNvSpPr txBox="1">
                  <a:spLocks noChangeArrowheads="1"/>
                </p:cNvSpPr>
                <p:nvPr/>
              </p:nvSpPr>
              <p:spPr bwMode="gray">
                <a:xfrm>
                  <a:off x="3978" y="1798"/>
                  <a:ext cx="201" cy="15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de-DE" altLang="zh-CN" b="1" kern="0" dirty="0">
                      <a:solidFill>
                        <a:srgbClr val="FFFFFF"/>
                      </a:solidFill>
                      <a:latin typeface="微软雅黑" pitchFamily="34" charset="-122"/>
                      <a:ea typeface="微软雅黑" pitchFamily="34" charset="-122"/>
                    </a:rPr>
                    <a:t>11</a:t>
                  </a:r>
                </a:p>
              </p:txBody>
            </p:sp>
          </p:grpSp>
        </p:grpSp>
        <p:grpSp>
          <p:nvGrpSpPr>
            <p:cNvPr id="116" name="Gruppieren 128"/>
            <p:cNvGrpSpPr>
              <a:grpSpLocks/>
            </p:cNvGrpSpPr>
            <p:nvPr/>
          </p:nvGrpSpPr>
          <p:grpSpPr bwMode="auto">
            <a:xfrm>
              <a:off x="4373563" y="3170858"/>
              <a:ext cx="168275" cy="1673225"/>
              <a:chOff x="2776538" y="2833688"/>
              <a:chExt cx="133350" cy="1317625"/>
            </a:xfrm>
          </p:grpSpPr>
          <p:sp>
            <p:nvSpPr>
              <p:cNvPr id="123" name="Rectangle 108"/>
              <p:cNvSpPr>
                <a:spLocks noChangeAspect="1" noChangeArrowheads="1"/>
              </p:cNvSpPr>
              <p:nvPr/>
            </p:nvSpPr>
            <p:spPr bwMode="gray">
              <a:xfrm>
                <a:off x="2776854" y="2834062"/>
                <a:ext cx="133350" cy="1316653"/>
              </a:xfrm>
              <a:prstGeom prst="rect">
                <a:avLst/>
              </a:prstGeom>
              <a:solidFill>
                <a:srgbClr val="DDDDDD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10800000"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4" name="Rectangle 109"/>
              <p:cNvSpPr>
                <a:spLocks noChangeAspect="1" noChangeArrowheads="1"/>
              </p:cNvSpPr>
              <p:nvPr/>
            </p:nvSpPr>
            <p:spPr bwMode="gray">
              <a:xfrm flipH="1">
                <a:off x="2813336" y="2895331"/>
                <a:ext cx="49063" cy="605185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17" name="Group 110"/>
            <p:cNvGrpSpPr>
              <a:grpSpLocks/>
            </p:cNvGrpSpPr>
            <p:nvPr/>
          </p:nvGrpSpPr>
          <p:grpSpPr bwMode="auto">
            <a:xfrm rot="5400000">
              <a:off x="4387056" y="2836688"/>
              <a:ext cx="139700" cy="2341564"/>
              <a:chOff x="3635" y="14"/>
              <a:chExt cx="76" cy="1262"/>
            </a:xfrm>
          </p:grpSpPr>
          <p:sp>
            <p:nvSpPr>
              <p:cNvPr id="118" name="Rectangle 111"/>
              <p:cNvSpPr>
                <a:spLocks noChangeArrowheads="1"/>
              </p:cNvSpPr>
              <p:nvPr/>
            </p:nvSpPr>
            <p:spPr bwMode="gray">
              <a:xfrm>
                <a:off x="3635" y="14"/>
                <a:ext cx="76" cy="1262"/>
              </a:xfrm>
              <a:prstGeom prst="rect">
                <a:avLst/>
              </a:prstGeom>
              <a:solidFill>
                <a:srgbClr val="DDDDDD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19" name="Rectangle 112"/>
              <p:cNvSpPr>
                <a:spLocks noChangeArrowheads="1"/>
              </p:cNvSpPr>
              <p:nvPr/>
            </p:nvSpPr>
            <p:spPr bwMode="gray">
              <a:xfrm flipH="1">
                <a:off x="3660" y="91"/>
                <a:ext cx="29" cy="56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0" name="Oval 113"/>
              <p:cNvSpPr>
                <a:spLocks noChangeArrowheads="1"/>
              </p:cNvSpPr>
              <p:nvPr/>
            </p:nvSpPr>
            <p:spPr bwMode="gray">
              <a:xfrm>
                <a:off x="3635" y="603"/>
                <a:ext cx="76" cy="7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1" name="Oval 114"/>
              <p:cNvSpPr>
                <a:spLocks noChangeArrowheads="1"/>
              </p:cNvSpPr>
              <p:nvPr/>
            </p:nvSpPr>
            <p:spPr bwMode="gray">
              <a:xfrm>
                <a:off x="3650" y="622"/>
                <a:ext cx="45" cy="4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2" name="Oval 115"/>
              <p:cNvSpPr>
                <a:spLocks noChangeArrowheads="1"/>
              </p:cNvSpPr>
              <p:nvPr/>
            </p:nvSpPr>
            <p:spPr bwMode="gray">
              <a:xfrm>
                <a:off x="3666" y="631"/>
                <a:ext cx="19" cy="2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500" kern="0" noProof="1">
                  <a:solidFill>
                    <a:sysClr val="windowText" lastClr="000000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199" name="矩形标注 100"/>
          <p:cNvSpPr>
            <a:spLocks noChangeArrowheads="1"/>
          </p:cNvSpPr>
          <p:nvPr/>
        </p:nvSpPr>
        <p:spPr bwMode="auto">
          <a:xfrm>
            <a:off x="334061" y="3250224"/>
            <a:ext cx="2704487" cy="676060"/>
          </a:xfrm>
          <a:prstGeom prst="wedgeRectCallout">
            <a:avLst>
              <a:gd name="adj1" fmla="val 96116"/>
              <a:gd name="adj2" fmla="val 219440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  <p:sp>
        <p:nvSpPr>
          <p:cNvPr id="200" name="矩形标注 101"/>
          <p:cNvSpPr>
            <a:spLocks noChangeArrowheads="1"/>
          </p:cNvSpPr>
          <p:nvPr/>
        </p:nvSpPr>
        <p:spPr bwMode="auto">
          <a:xfrm>
            <a:off x="7939431" y="6134478"/>
            <a:ext cx="3186573" cy="676060"/>
          </a:xfrm>
          <a:prstGeom prst="wedgeRectCallout">
            <a:avLst>
              <a:gd name="adj1" fmla="val -98532"/>
              <a:gd name="adj2" fmla="val -122833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  <p:sp>
        <p:nvSpPr>
          <p:cNvPr id="201" name="矩形标注 102"/>
          <p:cNvSpPr>
            <a:spLocks noChangeArrowheads="1"/>
          </p:cNvSpPr>
          <p:nvPr/>
        </p:nvSpPr>
        <p:spPr bwMode="auto">
          <a:xfrm>
            <a:off x="8029446" y="1584077"/>
            <a:ext cx="2706488" cy="676060"/>
          </a:xfrm>
          <a:prstGeom prst="wedgeRectCallout">
            <a:avLst>
              <a:gd name="adj1" fmla="val -111139"/>
              <a:gd name="adj2" fmla="val 205806"/>
            </a:avLst>
          </a:prstGeom>
          <a:solidFill>
            <a:srgbClr val="FFFFFF"/>
          </a:solidFill>
          <a:ln w="12700" algn="ctr">
            <a:solidFill>
              <a:srgbClr val="B0B0B0"/>
            </a:solidFill>
            <a:miter lim="800000"/>
            <a:headEnd/>
            <a:tailEnd/>
          </a:ln>
        </p:spPr>
        <p:txBody>
          <a:bodyPr wrap="none" lIns="115214" tIns="57607" rIns="115214" bIns="57607" anchor="ctr"/>
          <a:lstStyle>
            <a:lvl1pPr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1pPr>
            <a:lvl2pPr marL="742950" indent="-28575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2pPr>
            <a:lvl3pPr marL="11430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16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3pPr>
            <a:lvl4pPr marL="16002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4pPr>
            <a:lvl5pPr marL="2057400" indent="-228600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400">
                <a:solidFill>
                  <a:srgbClr val="7F7F7F"/>
                </a:solidFill>
                <a:latin typeface="微软雅黑" pitchFamily="34" charset="-122"/>
                <a:ea typeface="宋体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300" b="1" smtClean="0">
                <a:solidFill>
                  <a:srgbClr val="7D7D7D"/>
                </a:solidFill>
                <a:ea typeface="微软雅黑" pitchFamily="34" charset="-122"/>
                <a:cs typeface="宋体" pitchFamily="2" charset="-122"/>
              </a:rPr>
              <a:t>单击此处添加标题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217527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452</Words>
  <Application>Microsoft Office PowerPoint</Application>
  <PresentationFormat>自定义</PresentationFormat>
  <Paragraphs>107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1397</cp:revision>
  <dcterms:created xsi:type="dcterms:W3CDTF">2009-02-11T05:37:22Z</dcterms:created>
  <dcterms:modified xsi:type="dcterms:W3CDTF">2019-08-17T09:45:33Z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