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7"/>
  </p:notesMasterIdLst>
  <p:handoutMasterIdLst>
    <p:handoutMasterId r:id="rId8"/>
  </p:handoutMasterIdLst>
  <p:sldIdLst>
    <p:sldId id="445" r:id="rId3"/>
    <p:sldId id="446" r:id="rId4"/>
    <p:sldId id="447" r:id="rId5"/>
    <p:sldId id="359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3216" y="-10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形状 12"/>
          <p:cNvSpPr/>
          <p:nvPr/>
        </p:nvSpPr>
        <p:spPr>
          <a:xfrm>
            <a:off x="1726454" y="1802107"/>
            <a:ext cx="5791609" cy="1006835"/>
          </a:xfrm>
          <a:custGeom>
            <a:avLst/>
            <a:gdLst>
              <a:gd name="connsiteX0" fmla="*/ 366183 w 3661964"/>
              <a:gd name="connsiteY0" fmla="*/ 0 h 732366"/>
              <a:gd name="connsiteX1" fmla="*/ 366183 w 3661964"/>
              <a:gd name="connsiteY1" fmla="*/ 183092 h 732366"/>
              <a:gd name="connsiteX2" fmla="*/ 3661964 w 3661964"/>
              <a:gd name="connsiteY2" fmla="*/ 183091 h 732366"/>
              <a:gd name="connsiteX3" fmla="*/ 3661964 w 3661964"/>
              <a:gd name="connsiteY3" fmla="*/ 549275 h 732366"/>
              <a:gd name="connsiteX4" fmla="*/ 366183 w 3661964"/>
              <a:gd name="connsiteY4" fmla="*/ 549275 h 732366"/>
              <a:gd name="connsiteX5" fmla="*/ 366183 w 3661964"/>
              <a:gd name="connsiteY5" fmla="*/ 732366 h 732366"/>
              <a:gd name="connsiteX6" fmla="*/ 0 w 3661964"/>
              <a:gd name="connsiteY6" fmla="*/ 366183 h 732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61964" h="732366">
                <a:moveTo>
                  <a:pt x="366183" y="0"/>
                </a:moveTo>
                <a:lnTo>
                  <a:pt x="366183" y="183092"/>
                </a:lnTo>
                <a:lnTo>
                  <a:pt x="3661964" y="183091"/>
                </a:lnTo>
                <a:lnTo>
                  <a:pt x="3661964" y="549275"/>
                </a:lnTo>
                <a:lnTo>
                  <a:pt x="366183" y="549275"/>
                </a:lnTo>
                <a:lnTo>
                  <a:pt x="366183" y="732366"/>
                </a:lnTo>
                <a:lnTo>
                  <a:pt x="0" y="366183"/>
                </a:lnTo>
                <a:close/>
              </a:path>
            </a:pathLst>
          </a:custGeom>
          <a:solidFill>
            <a:srgbClr val="A5A5A5"/>
          </a:solidFill>
          <a:ln w="6350" cap="flat" cmpd="sng" algn="ctr">
            <a:noFill/>
            <a:prstDash val="solid"/>
            <a:miter lim="800000"/>
          </a:ln>
          <a:effectLst>
            <a:outerShdw blurRad="254000" dist="762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18" name="手杖形箭头 17"/>
          <p:cNvSpPr/>
          <p:nvPr/>
        </p:nvSpPr>
        <p:spPr>
          <a:xfrm rot="16200000" flipV="1">
            <a:off x="8156122" y="412457"/>
            <a:ext cx="2013672" cy="4792971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FFC000"/>
          </a:solidFill>
          <a:ln w="6350" cap="flat" cmpd="sng" algn="ctr">
            <a:noFill/>
            <a:prstDash val="solid"/>
            <a:miter lim="800000"/>
          </a:ln>
          <a:effectLst>
            <a:outerShdw blurRad="254000" dist="762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black"/>
              </a:solidFill>
              <a:latin typeface="Century Gothic"/>
              <a:ea typeface="微软雅黑"/>
            </a:endParaRPr>
          </a:p>
        </p:txBody>
      </p:sp>
      <p:sp>
        <p:nvSpPr>
          <p:cNvPr id="19" name="手杖形箭头 18"/>
          <p:cNvSpPr/>
          <p:nvPr/>
        </p:nvSpPr>
        <p:spPr>
          <a:xfrm rot="16200000">
            <a:off x="3867693" y="1650866"/>
            <a:ext cx="2013672" cy="4792971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ED7D31"/>
          </a:solidFill>
          <a:ln w="6350" cap="flat" cmpd="sng" algn="ctr">
            <a:noFill/>
            <a:prstDash val="solid"/>
            <a:miter lim="800000"/>
          </a:ln>
          <a:effectLst>
            <a:outerShdw blurRad="254000" dist="762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black"/>
              </a:solidFill>
              <a:latin typeface="Century Gothic"/>
              <a:ea typeface="微软雅黑"/>
            </a:endParaRPr>
          </a:p>
        </p:txBody>
      </p:sp>
      <p:sp>
        <p:nvSpPr>
          <p:cNvPr id="20" name="手杖形箭头 19"/>
          <p:cNvSpPr/>
          <p:nvPr/>
        </p:nvSpPr>
        <p:spPr>
          <a:xfrm rot="16200000" flipV="1">
            <a:off x="8156122" y="2889274"/>
            <a:ext cx="2013672" cy="4792971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4472C4"/>
          </a:solidFill>
          <a:ln w="6350" cap="flat" cmpd="sng" algn="ctr">
            <a:noFill/>
            <a:prstDash val="solid"/>
            <a:miter lim="800000"/>
          </a:ln>
          <a:effectLst>
            <a:outerShdw blurRad="254000" dist="762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black"/>
              </a:solidFill>
              <a:latin typeface="Century Gothic"/>
              <a:ea typeface="微软雅黑"/>
            </a:endParaRPr>
          </a:p>
        </p:txBody>
      </p:sp>
      <p:sp>
        <p:nvSpPr>
          <p:cNvPr id="21" name="右箭头 20"/>
          <p:cNvSpPr/>
          <p:nvPr/>
        </p:nvSpPr>
        <p:spPr>
          <a:xfrm>
            <a:off x="794" y="5542596"/>
            <a:ext cx="7445133" cy="1010033"/>
          </a:xfrm>
          <a:prstGeom prst="rightArrow">
            <a:avLst/>
          </a:prstGeom>
          <a:solidFill>
            <a:srgbClr val="5B9BD5"/>
          </a:solidFill>
          <a:ln w="6350" cap="flat" cmpd="sng" algn="ctr">
            <a:noFill/>
            <a:prstDash val="solid"/>
            <a:miter lim="800000"/>
          </a:ln>
          <a:effectLst>
            <a:outerShdw blurRad="254000" dist="762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22" name="文本框 14"/>
          <p:cNvSpPr txBox="1"/>
          <p:nvPr/>
        </p:nvSpPr>
        <p:spPr>
          <a:xfrm>
            <a:off x="328177" y="5755224"/>
            <a:ext cx="94025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200" b="1" dirty="0">
                <a:solidFill>
                  <a:prstClr val="white"/>
                </a:solidFill>
                <a:latin typeface="Century Gothic"/>
                <a:ea typeface="微软雅黑"/>
              </a:rPr>
              <a:t>JAN.</a:t>
            </a:r>
            <a:endParaRPr kumimoji="1" lang="zh-CN" altLang="en-US" sz="3200" b="1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23" name="文本框 18"/>
          <p:cNvSpPr txBox="1"/>
          <p:nvPr/>
        </p:nvSpPr>
        <p:spPr>
          <a:xfrm>
            <a:off x="1726453" y="5877098"/>
            <a:ext cx="2802755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600" dirty="0">
                <a:solidFill>
                  <a:prstClr val="white"/>
                </a:solidFill>
                <a:latin typeface="Century Gothic"/>
                <a:ea typeface="微软雅黑"/>
              </a:rPr>
              <a:t>CLICK</a:t>
            </a:r>
            <a:r>
              <a:rPr kumimoji="1" lang="zh-CN" altLang="en-US" sz="1600" dirty="0">
                <a:solidFill>
                  <a:prstClr val="white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prstClr val="white"/>
                </a:solidFill>
                <a:latin typeface="Century Gothic"/>
                <a:ea typeface="微软雅黑"/>
              </a:rPr>
              <a:t>HERE</a:t>
            </a:r>
            <a:r>
              <a:rPr kumimoji="1" lang="zh-CN" altLang="en-US" sz="1600" dirty="0">
                <a:solidFill>
                  <a:prstClr val="white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prstClr val="white"/>
                </a:solidFill>
                <a:latin typeface="Century Gothic"/>
                <a:ea typeface="微软雅黑"/>
              </a:rPr>
              <a:t>TO</a:t>
            </a:r>
            <a:r>
              <a:rPr kumimoji="1" lang="zh-CN" altLang="en-US" sz="1600" dirty="0">
                <a:solidFill>
                  <a:prstClr val="white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prstClr val="white"/>
                </a:solidFill>
                <a:latin typeface="Century Gothic"/>
                <a:ea typeface="微软雅黑"/>
              </a:rPr>
              <a:t>ADD</a:t>
            </a:r>
            <a:r>
              <a:rPr kumimoji="1" lang="zh-CN" altLang="en-US" sz="1600" dirty="0">
                <a:solidFill>
                  <a:prstClr val="white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prstClr val="white"/>
                </a:solidFill>
                <a:latin typeface="Century Gothic"/>
                <a:ea typeface="微软雅黑"/>
              </a:rPr>
              <a:t>YOUR</a:t>
            </a:r>
            <a:r>
              <a:rPr kumimoji="1" lang="zh-CN" altLang="en-US" sz="1600" dirty="0">
                <a:solidFill>
                  <a:prstClr val="white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prstClr val="white"/>
                </a:solidFill>
                <a:latin typeface="Century Gothic"/>
                <a:ea typeface="微软雅黑"/>
              </a:rPr>
              <a:t>TEXT</a:t>
            </a:r>
            <a:endParaRPr kumimoji="1" lang="zh-CN" altLang="en-US" sz="1600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24" name="文本框 19"/>
          <p:cNvSpPr txBox="1"/>
          <p:nvPr/>
        </p:nvSpPr>
        <p:spPr>
          <a:xfrm>
            <a:off x="7773311" y="5755224"/>
            <a:ext cx="914033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200" b="1" dirty="0">
                <a:solidFill>
                  <a:prstClr val="white"/>
                </a:solidFill>
                <a:latin typeface="Century Gothic"/>
                <a:ea typeface="微软雅黑"/>
              </a:rPr>
              <a:t>FEB.</a:t>
            </a:r>
            <a:endParaRPr kumimoji="1" lang="zh-CN" altLang="en-US" sz="3200" b="1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25" name="文本框 20"/>
          <p:cNvSpPr txBox="1"/>
          <p:nvPr/>
        </p:nvSpPr>
        <p:spPr>
          <a:xfrm>
            <a:off x="7558927" y="4607046"/>
            <a:ext cx="2802755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600" dirty="0">
                <a:solidFill>
                  <a:prstClr val="white"/>
                </a:solidFill>
                <a:latin typeface="Century Gothic"/>
                <a:ea typeface="微软雅黑"/>
              </a:rPr>
              <a:t>CLICK</a:t>
            </a:r>
            <a:r>
              <a:rPr kumimoji="1" lang="zh-CN" altLang="en-US" sz="1600" dirty="0">
                <a:solidFill>
                  <a:prstClr val="white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prstClr val="white"/>
                </a:solidFill>
                <a:latin typeface="Century Gothic"/>
                <a:ea typeface="微软雅黑"/>
              </a:rPr>
              <a:t>HERE</a:t>
            </a:r>
            <a:r>
              <a:rPr kumimoji="1" lang="zh-CN" altLang="en-US" sz="1600" dirty="0">
                <a:solidFill>
                  <a:prstClr val="white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prstClr val="white"/>
                </a:solidFill>
                <a:latin typeface="Century Gothic"/>
                <a:ea typeface="微软雅黑"/>
              </a:rPr>
              <a:t>TO</a:t>
            </a:r>
            <a:r>
              <a:rPr kumimoji="1" lang="zh-CN" altLang="en-US" sz="1600" dirty="0">
                <a:solidFill>
                  <a:prstClr val="white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prstClr val="white"/>
                </a:solidFill>
                <a:latin typeface="Century Gothic"/>
                <a:ea typeface="微软雅黑"/>
              </a:rPr>
              <a:t>ADD</a:t>
            </a:r>
            <a:r>
              <a:rPr kumimoji="1" lang="zh-CN" altLang="en-US" sz="1600" dirty="0">
                <a:solidFill>
                  <a:prstClr val="white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prstClr val="white"/>
                </a:solidFill>
                <a:latin typeface="Century Gothic"/>
                <a:ea typeface="微软雅黑"/>
              </a:rPr>
              <a:t>YOUR</a:t>
            </a:r>
            <a:r>
              <a:rPr kumimoji="1" lang="zh-CN" altLang="en-US" sz="1600" dirty="0">
                <a:solidFill>
                  <a:prstClr val="white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prstClr val="white"/>
                </a:solidFill>
                <a:latin typeface="Century Gothic"/>
                <a:ea typeface="微软雅黑"/>
              </a:rPr>
              <a:t>TEXT</a:t>
            </a:r>
            <a:endParaRPr kumimoji="1" lang="zh-CN" altLang="en-US" sz="1600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26" name="文本框 21"/>
          <p:cNvSpPr txBox="1"/>
          <p:nvPr/>
        </p:nvSpPr>
        <p:spPr>
          <a:xfrm>
            <a:off x="5427598" y="4516839"/>
            <a:ext cx="1134028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200" b="1" dirty="0">
                <a:solidFill>
                  <a:prstClr val="white"/>
                </a:solidFill>
                <a:latin typeface="Century Gothic"/>
                <a:ea typeface="微软雅黑"/>
              </a:rPr>
              <a:t>MAR.</a:t>
            </a:r>
            <a:endParaRPr kumimoji="1" lang="zh-CN" altLang="en-US" sz="3200" b="1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27" name="文本框 22"/>
          <p:cNvSpPr txBox="1"/>
          <p:nvPr/>
        </p:nvSpPr>
        <p:spPr>
          <a:xfrm>
            <a:off x="3376692" y="3362438"/>
            <a:ext cx="2802755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600" dirty="0">
                <a:solidFill>
                  <a:prstClr val="white"/>
                </a:solidFill>
                <a:latin typeface="Century Gothic"/>
                <a:ea typeface="微软雅黑"/>
              </a:rPr>
              <a:t>CLICK</a:t>
            </a:r>
            <a:r>
              <a:rPr kumimoji="1" lang="zh-CN" altLang="en-US" sz="1600" dirty="0">
                <a:solidFill>
                  <a:prstClr val="white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prstClr val="white"/>
                </a:solidFill>
                <a:latin typeface="Century Gothic"/>
                <a:ea typeface="微软雅黑"/>
              </a:rPr>
              <a:t>HERE</a:t>
            </a:r>
            <a:r>
              <a:rPr kumimoji="1" lang="zh-CN" altLang="en-US" sz="1600" dirty="0">
                <a:solidFill>
                  <a:prstClr val="white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prstClr val="white"/>
                </a:solidFill>
                <a:latin typeface="Century Gothic"/>
                <a:ea typeface="微软雅黑"/>
              </a:rPr>
              <a:t>TO</a:t>
            </a:r>
            <a:r>
              <a:rPr kumimoji="1" lang="zh-CN" altLang="en-US" sz="1600" dirty="0">
                <a:solidFill>
                  <a:prstClr val="white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prstClr val="white"/>
                </a:solidFill>
                <a:latin typeface="Century Gothic"/>
                <a:ea typeface="微软雅黑"/>
              </a:rPr>
              <a:t>ADD</a:t>
            </a:r>
            <a:r>
              <a:rPr kumimoji="1" lang="zh-CN" altLang="en-US" sz="1600" dirty="0">
                <a:solidFill>
                  <a:prstClr val="white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prstClr val="white"/>
                </a:solidFill>
                <a:latin typeface="Century Gothic"/>
                <a:ea typeface="微软雅黑"/>
              </a:rPr>
              <a:t>YOUR</a:t>
            </a:r>
            <a:r>
              <a:rPr kumimoji="1" lang="zh-CN" altLang="en-US" sz="1600" dirty="0">
                <a:solidFill>
                  <a:prstClr val="white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prstClr val="white"/>
                </a:solidFill>
                <a:latin typeface="Century Gothic"/>
                <a:ea typeface="微软雅黑"/>
              </a:rPr>
              <a:t>TEXT</a:t>
            </a:r>
            <a:endParaRPr kumimoji="1" lang="zh-CN" altLang="en-US" sz="1600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28" name="文本框 23"/>
          <p:cNvSpPr txBox="1"/>
          <p:nvPr/>
        </p:nvSpPr>
        <p:spPr>
          <a:xfrm>
            <a:off x="7486065" y="3262155"/>
            <a:ext cx="992964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200" b="1" dirty="0">
                <a:solidFill>
                  <a:prstClr val="white"/>
                </a:solidFill>
                <a:latin typeface="Century Gothic"/>
                <a:ea typeface="微软雅黑"/>
              </a:rPr>
              <a:t>APR.</a:t>
            </a:r>
            <a:endParaRPr kumimoji="1" lang="zh-CN" altLang="en-US" sz="3200" b="1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29" name="文本框 24"/>
          <p:cNvSpPr txBox="1"/>
          <p:nvPr/>
        </p:nvSpPr>
        <p:spPr>
          <a:xfrm>
            <a:off x="7445928" y="2136247"/>
            <a:ext cx="2802755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600" dirty="0">
                <a:solidFill>
                  <a:prstClr val="white"/>
                </a:solidFill>
                <a:latin typeface="Century Gothic"/>
                <a:ea typeface="微软雅黑"/>
              </a:rPr>
              <a:t>CLICK</a:t>
            </a:r>
            <a:r>
              <a:rPr kumimoji="1" lang="zh-CN" altLang="en-US" sz="1600" dirty="0">
                <a:solidFill>
                  <a:prstClr val="white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prstClr val="white"/>
                </a:solidFill>
                <a:latin typeface="Century Gothic"/>
                <a:ea typeface="微软雅黑"/>
              </a:rPr>
              <a:t>HERE</a:t>
            </a:r>
            <a:r>
              <a:rPr kumimoji="1" lang="zh-CN" altLang="en-US" sz="1600" dirty="0">
                <a:solidFill>
                  <a:prstClr val="white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prstClr val="white"/>
                </a:solidFill>
                <a:latin typeface="Century Gothic"/>
                <a:ea typeface="微软雅黑"/>
              </a:rPr>
              <a:t>TO</a:t>
            </a:r>
            <a:r>
              <a:rPr kumimoji="1" lang="zh-CN" altLang="en-US" sz="1600" dirty="0">
                <a:solidFill>
                  <a:prstClr val="white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prstClr val="white"/>
                </a:solidFill>
                <a:latin typeface="Century Gothic"/>
                <a:ea typeface="微软雅黑"/>
              </a:rPr>
              <a:t>ADD</a:t>
            </a:r>
            <a:r>
              <a:rPr kumimoji="1" lang="zh-CN" altLang="en-US" sz="1600" dirty="0">
                <a:solidFill>
                  <a:prstClr val="white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prstClr val="white"/>
                </a:solidFill>
                <a:latin typeface="Century Gothic"/>
                <a:ea typeface="微软雅黑"/>
              </a:rPr>
              <a:t>YOUR</a:t>
            </a:r>
            <a:r>
              <a:rPr kumimoji="1" lang="zh-CN" altLang="en-US" sz="1600" dirty="0">
                <a:solidFill>
                  <a:prstClr val="white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prstClr val="white"/>
                </a:solidFill>
                <a:latin typeface="Century Gothic"/>
                <a:ea typeface="微软雅黑"/>
              </a:rPr>
              <a:t>TEXT</a:t>
            </a:r>
            <a:endParaRPr kumimoji="1" lang="zh-CN" altLang="en-US" sz="1600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30" name="文本框 25"/>
          <p:cNvSpPr txBox="1"/>
          <p:nvPr/>
        </p:nvSpPr>
        <p:spPr>
          <a:xfrm>
            <a:off x="5703889" y="2011346"/>
            <a:ext cx="103483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200" b="1" dirty="0">
                <a:solidFill>
                  <a:prstClr val="white"/>
                </a:solidFill>
                <a:latin typeface="Century Gothic"/>
                <a:ea typeface="微软雅黑"/>
              </a:rPr>
              <a:t>MAY.</a:t>
            </a:r>
            <a:endParaRPr kumimoji="1" lang="zh-CN" altLang="en-US" sz="3200" b="1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31" name="文本框 26"/>
          <p:cNvSpPr txBox="1"/>
          <p:nvPr/>
        </p:nvSpPr>
        <p:spPr>
          <a:xfrm>
            <a:off x="2440085" y="2133219"/>
            <a:ext cx="2802755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600" dirty="0">
                <a:solidFill>
                  <a:prstClr val="white"/>
                </a:solidFill>
                <a:latin typeface="Century Gothic"/>
                <a:ea typeface="微软雅黑"/>
              </a:rPr>
              <a:t>CLICK</a:t>
            </a:r>
            <a:r>
              <a:rPr kumimoji="1" lang="zh-CN" altLang="en-US" sz="1600" dirty="0">
                <a:solidFill>
                  <a:prstClr val="white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prstClr val="white"/>
                </a:solidFill>
                <a:latin typeface="Century Gothic"/>
                <a:ea typeface="微软雅黑"/>
              </a:rPr>
              <a:t>HERE</a:t>
            </a:r>
            <a:r>
              <a:rPr kumimoji="1" lang="zh-CN" altLang="en-US" sz="1600" dirty="0">
                <a:solidFill>
                  <a:prstClr val="white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prstClr val="white"/>
                </a:solidFill>
                <a:latin typeface="Century Gothic"/>
                <a:ea typeface="微软雅黑"/>
              </a:rPr>
              <a:t>TO</a:t>
            </a:r>
            <a:r>
              <a:rPr kumimoji="1" lang="zh-CN" altLang="en-US" sz="1600" dirty="0">
                <a:solidFill>
                  <a:prstClr val="white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prstClr val="white"/>
                </a:solidFill>
                <a:latin typeface="Century Gothic"/>
                <a:ea typeface="微软雅黑"/>
              </a:rPr>
              <a:t>ADD</a:t>
            </a:r>
            <a:r>
              <a:rPr kumimoji="1" lang="zh-CN" altLang="en-US" sz="1600" dirty="0">
                <a:solidFill>
                  <a:prstClr val="white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prstClr val="white"/>
                </a:solidFill>
                <a:latin typeface="Century Gothic"/>
                <a:ea typeface="微软雅黑"/>
              </a:rPr>
              <a:t>YOUR</a:t>
            </a:r>
            <a:r>
              <a:rPr kumimoji="1" lang="zh-CN" altLang="en-US" sz="1600" dirty="0">
                <a:solidFill>
                  <a:prstClr val="white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prstClr val="white"/>
                </a:solidFill>
                <a:latin typeface="Century Gothic"/>
                <a:ea typeface="微软雅黑"/>
              </a:rPr>
              <a:t>TEXT</a:t>
            </a:r>
            <a:endParaRPr kumimoji="1" lang="zh-CN" altLang="en-US" sz="1600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759179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形状 12"/>
          <p:cNvSpPr/>
          <p:nvPr/>
        </p:nvSpPr>
        <p:spPr>
          <a:xfrm>
            <a:off x="1726454" y="1802107"/>
            <a:ext cx="5791609" cy="1006835"/>
          </a:xfrm>
          <a:custGeom>
            <a:avLst/>
            <a:gdLst>
              <a:gd name="connsiteX0" fmla="*/ 366183 w 3661964"/>
              <a:gd name="connsiteY0" fmla="*/ 0 h 732366"/>
              <a:gd name="connsiteX1" fmla="*/ 366183 w 3661964"/>
              <a:gd name="connsiteY1" fmla="*/ 183092 h 732366"/>
              <a:gd name="connsiteX2" fmla="*/ 3661964 w 3661964"/>
              <a:gd name="connsiteY2" fmla="*/ 183091 h 732366"/>
              <a:gd name="connsiteX3" fmla="*/ 3661964 w 3661964"/>
              <a:gd name="connsiteY3" fmla="*/ 549275 h 732366"/>
              <a:gd name="connsiteX4" fmla="*/ 366183 w 3661964"/>
              <a:gd name="connsiteY4" fmla="*/ 549275 h 732366"/>
              <a:gd name="connsiteX5" fmla="*/ 366183 w 3661964"/>
              <a:gd name="connsiteY5" fmla="*/ 732366 h 732366"/>
              <a:gd name="connsiteX6" fmla="*/ 0 w 3661964"/>
              <a:gd name="connsiteY6" fmla="*/ 366183 h 732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61964" h="732366">
                <a:moveTo>
                  <a:pt x="366183" y="0"/>
                </a:moveTo>
                <a:lnTo>
                  <a:pt x="366183" y="183092"/>
                </a:lnTo>
                <a:lnTo>
                  <a:pt x="3661964" y="183091"/>
                </a:lnTo>
                <a:lnTo>
                  <a:pt x="3661964" y="549275"/>
                </a:lnTo>
                <a:lnTo>
                  <a:pt x="366183" y="549275"/>
                </a:lnTo>
                <a:lnTo>
                  <a:pt x="366183" y="732366"/>
                </a:lnTo>
                <a:lnTo>
                  <a:pt x="0" y="366183"/>
                </a:lnTo>
                <a:close/>
              </a:path>
            </a:pathLst>
          </a:custGeom>
          <a:solidFill>
            <a:srgbClr val="84C8AE"/>
          </a:solidFill>
          <a:ln w="6350" cap="flat" cmpd="sng" algn="ctr">
            <a:noFill/>
            <a:prstDash val="solid"/>
            <a:miter lim="800000"/>
          </a:ln>
          <a:effectLst>
            <a:outerShdw blurRad="254000" dist="762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8" name="手杖形箭头 17"/>
          <p:cNvSpPr/>
          <p:nvPr/>
        </p:nvSpPr>
        <p:spPr>
          <a:xfrm rot="16200000" flipV="1">
            <a:off x="8156122" y="412457"/>
            <a:ext cx="2013672" cy="4792971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FDC170"/>
          </a:solidFill>
          <a:ln w="6350" cap="flat" cmpd="sng" algn="ctr">
            <a:noFill/>
            <a:prstDash val="solid"/>
            <a:miter lim="800000"/>
          </a:ln>
          <a:effectLst>
            <a:outerShdw blurRad="254000" dist="762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sp>
        <p:nvSpPr>
          <p:cNvPr id="19" name="手杖形箭头 18"/>
          <p:cNvSpPr/>
          <p:nvPr/>
        </p:nvSpPr>
        <p:spPr>
          <a:xfrm rot="16200000">
            <a:off x="3867693" y="1650866"/>
            <a:ext cx="2013672" cy="4792971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F76D68"/>
          </a:solidFill>
          <a:ln w="6350" cap="flat" cmpd="sng" algn="ctr">
            <a:noFill/>
            <a:prstDash val="solid"/>
            <a:miter lim="800000"/>
          </a:ln>
          <a:effectLst>
            <a:outerShdw blurRad="254000" dist="762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sp>
        <p:nvSpPr>
          <p:cNvPr id="20" name="手杖形箭头 19"/>
          <p:cNvSpPr/>
          <p:nvPr/>
        </p:nvSpPr>
        <p:spPr>
          <a:xfrm rot="16200000" flipV="1">
            <a:off x="8156122" y="2889274"/>
            <a:ext cx="2013672" cy="4792971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436181"/>
          </a:solidFill>
          <a:ln w="6350" cap="flat" cmpd="sng" algn="ctr">
            <a:noFill/>
            <a:prstDash val="solid"/>
            <a:miter lim="800000"/>
          </a:ln>
          <a:effectLst>
            <a:outerShdw blurRad="254000" dist="762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sp>
        <p:nvSpPr>
          <p:cNvPr id="21" name="右箭头 20"/>
          <p:cNvSpPr/>
          <p:nvPr/>
        </p:nvSpPr>
        <p:spPr>
          <a:xfrm>
            <a:off x="794" y="5542596"/>
            <a:ext cx="7445133" cy="1010033"/>
          </a:xfrm>
          <a:prstGeom prst="rightArrow">
            <a:avLst/>
          </a:prstGeom>
          <a:solidFill>
            <a:srgbClr val="6B6889"/>
          </a:solidFill>
          <a:ln w="6350" cap="flat" cmpd="sng" algn="ctr">
            <a:noFill/>
            <a:prstDash val="solid"/>
            <a:miter lim="800000"/>
          </a:ln>
          <a:effectLst>
            <a:outerShdw blurRad="254000" dist="762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22" name="文本框 14"/>
          <p:cNvSpPr txBox="1"/>
          <p:nvPr/>
        </p:nvSpPr>
        <p:spPr>
          <a:xfrm>
            <a:off x="328177" y="5755224"/>
            <a:ext cx="94025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200" b="1" dirty="0">
                <a:solidFill>
                  <a:srgbClr val="FFFFFF"/>
                </a:solidFill>
                <a:latin typeface="Century Gothic"/>
                <a:ea typeface="微软雅黑"/>
              </a:rPr>
              <a:t>JAN.</a:t>
            </a:r>
            <a:endParaRPr kumimoji="1" lang="zh-CN" altLang="en-US" sz="32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23" name="文本框 18"/>
          <p:cNvSpPr txBox="1"/>
          <p:nvPr/>
        </p:nvSpPr>
        <p:spPr>
          <a:xfrm>
            <a:off x="1726453" y="5877098"/>
            <a:ext cx="2802755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CLICK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HERE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TO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ADD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YOUR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TEXT</a:t>
            </a:r>
            <a:endParaRPr kumimoji="1" lang="zh-CN" altLang="en-US" sz="16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24" name="文本框 19"/>
          <p:cNvSpPr txBox="1"/>
          <p:nvPr/>
        </p:nvSpPr>
        <p:spPr>
          <a:xfrm>
            <a:off x="7773311" y="5755224"/>
            <a:ext cx="914033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200" b="1" dirty="0">
                <a:solidFill>
                  <a:srgbClr val="FFFFFF"/>
                </a:solidFill>
                <a:latin typeface="Century Gothic"/>
                <a:ea typeface="微软雅黑"/>
              </a:rPr>
              <a:t>FEB.</a:t>
            </a:r>
            <a:endParaRPr kumimoji="1" lang="zh-CN" altLang="en-US" sz="32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25" name="文本框 20"/>
          <p:cNvSpPr txBox="1"/>
          <p:nvPr/>
        </p:nvSpPr>
        <p:spPr>
          <a:xfrm>
            <a:off x="7558927" y="4607046"/>
            <a:ext cx="2802755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CLICK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HERE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TO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ADD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YOUR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TEXT</a:t>
            </a:r>
            <a:endParaRPr kumimoji="1" lang="zh-CN" altLang="en-US" sz="16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26" name="文本框 21"/>
          <p:cNvSpPr txBox="1"/>
          <p:nvPr/>
        </p:nvSpPr>
        <p:spPr>
          <a:xfrm>
            <a:off x="5427598" y="4516839"/>
            <a:ext cx="1134028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200" b="1" dirty="0">
                <a:solidFill>
                  <a:srgbClr val="FFFFFF"/>
                </a:solidFill>
                <a:latin typeface="Century Gothic"/>
                <a:ea typeface="微软雅黑"/>
              </a:rPr>
              <a:t>MAR.</a:t>
            </a:r>
            <a:endParaRPr kumimoji="1" lang="zh-CN" altLang="en-US" sz="32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27" name="文本框 22"/>
          <p:cNvSpPr txBox="1"/>
          <p:nvPr/>
        </p:nvSpPr>
        <p:spPr>
          <a:xfrm>
            <a:off x="3376692" y="3362438"/>
            <a:ext cx="2802755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CLICK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HERE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TO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ADD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YOUR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TEXT</a:t>
            </a:r>
            <a:endParaRPr kumimoji="1" lang="zh-CN" altLang="en-US" sz="16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28" name="文本框 23"/>
          <p:cNvSpPr txBox="1"/>
          <p:nvPr/>
        </p:nvSpPr>
        <p:spPr>
          <a:xfrm>
            <a:off x="7486065" y="3262155"/>
            <a:ext cx="992964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200" b="1" dirty="0">
                <a:solidFill>
                  <a:srgbClr val="FFFFFF"/>
                </a:solidFill>
                <a:latin typeface="Century Gothic"/>
                <a:ea typeface="微软雅黑"/>
              </a:rPr>
              <a:t>APR.</a:t>
            </a:r>
            <a:endParaRPr kumimoji="1" lang="zh-CN" altLang="en-US" sz="32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29" name="文本框 24"/>
          <p:cNvSpPr txBox="1"/>
          <p:nvPr/>
        </p:nvSpPr>
        <p:spPr>
          <a:xfrm>
            <a:off x="7445928" y="2136247"/>
            <a:ext cx="2802755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CLICK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HERE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TO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ADD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YOUR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TEXT</a:t>
            </a:r>
            <a:endParaRPr kumimoji="1" lang="zh-CN" altLang="en-US" sz="16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30" name="文本框 25"/>
          <p:cNvSpPr txBox="1"/>
          <p:nvPr/>
        </p:nvSpPr>
        <p:spPr>
          <a:xfrm>
            <a:off x="5703889" y="2011346"/>
            <a:ext cx="103483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200" b="1" dirty="0">
                <a:solidFill>
                  <a:srgbClr val="FFFFFF"/>
                </a:solidFill>
                <a:latin typeface="Century Gothic"/>
                <a:ea typeface="微软雅黑"/>
              </a:rPr>
              <a:t>MAY.</a:t>
            </a:r>
            <a:endParaRPr kumimoji="1" lang="zh-CN" altLang="en-US" sz="32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31" name="文本框 26"/>
          <p:cNvSpPr txBox="1"/>
          <p:nvPr/>
        </p:nvSpPr>
        <p:spPr>
          <a:xfrm>
            <a:off x="2440085" y="2133219"/>
            <a:ext cx="2802755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CLICK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HERE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TO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ADD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YOUR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TEXT</a:t>
            </a:r>
            <a:endParaRPr kumimoji="1" lang="zh-CN" altLang="en-US" sz="16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374145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形状 12"/>
          <p:cNvSpPr/>
          <p:nvPr/>
        </p:nvSpPr>
        <p:spPr>
          <a:xfrm>
            <a:off x="1726454" y="1874115"/>
            <a:ext cx="5791609" cy="1006835"/>
          </a:xfrm>
          <a:custGeom>
            <a:avLst/>
            <a:gdLst>
              <a:gd name="connsiteX0" fmla="*/ 366183 w 3661964"/>
              <a:gd name="connsiteY0" fmla="*/ 0 h 732366"/>
              <a:gd name="connsiteX1" fmla="*/ 366183 w 3661964"/>
              <a:gd name="connsiteY1" fmla="*/ 183092 h 732366"/>
              <a:gd name="connsiteX2" fmla="*/ 3661964 w 3661964"/>
              <a:gd name="connsiteY2" fmla="*/ 183091 h 732366"/>
              <a:gd name="connsiteX3" fmla="*/ 3661964 w 3661964"/>
              <a:gd name="connsiteY3" fmla="*/ 549275 h 732366"/>
              <a:gd name="connsiteX4" fmla="*/ 366183 w 3661964"/>
              <a:gd name="connsiteY4" fmla="*/ 549275 h 732366"/>
              <a:gd name="connsiteX5" fmla="*/ 366183 w 3661964"/>
              <a:gd name="connsiteY5" fmla="*/ 732366 h 732366"/>
              <a:gd name="connsiteX6" fmla="*/ 0 w 3661964"/>
              <a:gd name="connsiteY6" fmla="*/ 366183 h 732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61964" h="732366">
                <a:moveTo>
                  <a:pt x="366183" y="0"/>
                </a:moveTo>
                <a:lnTo>
                  <a:pt x="366183" y="183092"/>
                </a:lnTo>
                <a:lnTo>
                  <a:pt x="3661964" y="183091"/>
                </a:lnTo>
                <a:lnTo>
                  <a:pt x="3661964" y="549275"/>
                </a:lnTo>
                <a:lnTo>
                  <a:pt x="366183" y="549275"/>
                </a:lnTo>
                <a:lnTo>
                  <a:pt x="366183" y="732366"/>
                </a:lnTo>
                <a:lnTo>
                  <a:pt x="0" y="366183"/>
                </a:lnTo>
                <a:close/>
              </a:path>
            </a:pathLst>
          </a:custGeom>
          <a:solidFill>
            <a:srgbClr val="C668B9"/>
          </a:solidFill>
          <a:ln w="9525" cap="flat" cmpd="sng" algn="ctr">
            <a:noFill/>
            <a:prstDash val="solid"/>
          </a:ln>
          <a:effectLst>
            <a:outerShdw blurRad="254000" dist="762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8" name="手杖形箭头 17"/>
          <p:cNvSpPr/>
          <p:nvPr/>
        </p:nvSpPr>
        <p:spPr>
          <a:xfrm rot="16200000" flipV="1">
            <a:off x="8156122" y="484465"/>
            <a:ext cx="2013672" cy="4792971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E4639F"/>
          </a:solidFill>
          <a:ln w="9525" cap="flat" cmpd="sng" algn="ctr">
            <a:noFill/>
            <a:prstDash val="solid"/>
          </a:ln>
          <a:effectLst>
            <a:outerShdw blurRad="254000" dist="762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sp>
        <p:nvSpPr>
          <p:cNvPr id="19" name="手杖形箭头 18"/>
          <p:cNvSpPr/>
          <p:nvPr/>
        </p:nvSpPr>
        <p:spPr>
          <a:xfrm rot="16200000">
            <a:off x="3867693" y="1722874"/>
            <a:ext cx="2013672" cy="4792971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A14EBC"/>
          </a:solidFill>
          <a:ln w="9525" cap="flat" cmpd="sng" algn="ctr">
            <a:noFill/>
            <a:prstDash val="solid"/>
          </a:ln>
          <a:effectLst>
            <a:outerShdw blurRad="254000" dist="762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sp>
        <p:nvSpPr>
          <p:cNvPr id="20" name="手杖形箭头 19"/>
          <p:cNvSpPr/>
          <p:nvPr/>
        </p:nvSpPr>
        <p:spPr>
          <a:xfrm rot="16200000" flipV="1">
            <a:off x="8156122" y="2961282"/>
            <a:ext cx="2013672" cy="4792971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F16894"/>
          </a:solidFill>
          <a:ln w="9525" cap="flat" cmpd="sng" algn="ctr">
            <a:noFill/>
            <a:prstDash val="solid"/>
          </a:ln>
          <a:effectLst>
            <a:outerShdw blurRad="254000" dist="762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sp>
        <p:nvSpPr>
          <p:cNvPr id="21" name="右箭头 20"/>
          <p:cNvSpPr/>
          <p:nvPr/>
        </p:nvSpPr>
        <p:spPr>
          <a:xfrm>
            <a:off x="794" y="5614604"/>
            <a:ext cx="7445133" cy="1010033"/>
          </a:xfrm>
          <a:prstGeom prst="rightArrow">
            <a:avLst/>
          </a:prstGeom>
          <a:solidFill>
            <a:srgbClr val="9156DE"/>
          </a:solidFill>
          <a:ln w="9525" cap="flat" cmpd="sng" algn="ctr">
            <a:noFill/>
            <a:prstDash val="solid"/>
          </a:ln>
          <a:effectLst>
            <a:outerShdw blurRad="254000" dist="762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22" name="文本框 14"/>
          <p:cNvSpPr txBox="1"/>
          <p:nvPr/>
        </p:nvSpPr>
        <p:spPr>
          <a:xfrm>
            <a:off x="328177" y="5827232"/>
            <a:ext cx="94025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200" b="1" dirty="0">
                <a:solidFill>
                  <a:srgbClr val="FFFFFF"/>
                </a:solidFill>
                <a:latin typeface="Century Gothic"/>
                <a:ea typeface="微软雅黑"/>
              </a:rPr>
              <a:t>JAN.</a:t>
            </a:r>
            <a:endParaRPr kumimoji="1" lang="zh-CN" altLang="en-US" sz="32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23" name="文本框 18"/>
          <p:cNvSpPr txBox="1"/>
          <p:nvPr/>
        </p:nvSpPr>
        <p:spPr>
          <a:xfrm>
            <a:off x="1726453" y="5949106"/>
            <a:ext cx="2802755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CLICK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HERE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TO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ADD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YOUR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TEXT</a:t>
            </a:r>
            <a:endParaRPr kumimoji="1" lang="zh-CN" altLang="en-US" sz="16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24" name="文本框 19"/>
          <p:cNvSpPr txBox="1"/>
          <p:nvPr/>
        </p:nvSpPr>
        <p:spPr>
          <a:xfrm>
            <a:off x="7773311" y="5827232"/>
            <a:ext cx="914033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200" b="1" dirty="0">
                <a:solidFill>
                  <a:srgbClr val="FFFFFF"/>
                </a:solidFill>
                <a:latin typeface="Century Gothic"/>
                <a:ea typeface="微软雅黑"/>
              </a:rPr>
              <a:t>FEB.</a:t>
            </a:r>
            <a:endParaRPr kumimoji="1" lang="zh-CN" altLang="en-US" sz="32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25" name="文本框 20"/>
          <p:cNvSpPr txBox="1"/>
          <p:nvPr/>
        </p:nvSpPr>
        <p:spPr>
          <a:xfrm>
            <a:off x="7558927" y="4679054"/>
            <a:ext cx="2802755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CLICK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HERE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TO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ADD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YOUR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TEXT</a:t>
            </a:r>
            <a:endParaRPr kumimoji="1" lang="zh-CN" altLang="en-US" sz="16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26" name="文本框 21"/>
          <p:cNvSpPr txBox="1"/>
          <p:nvPr/>
        </p:nvSpPr>
        <p:spPr>
          <a:xfrm>
            <a:off x="5427598" y="4588847"/>
            <a:ext cx="1134028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200" b="1" dirty="0">
                <a:solidFill>
                  <a:srgbClr val="FFFFFF"/>
                </a:solidFill>
                <a:latin typeface="Century Gothic"/>
                <a:ea typeface="微软雅黑"/>
              </a:rPr>
              <a:t>MAR.</a:t>
            </a:r>
            <a:endParaRPr kumimoji="1" lang="zh-CN" altLang="en-US" sz="32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27" name="文本框 22"/>
          <p:cNvSpPr txBox="1"/>
          <p:nvPr/>
        </p:nvSpPr>
        <p:spPr>
          <a:xfrm>
            <a:off x="3376692" y="3434446"/>
            <a:ext cx="2802755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CLICK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HERE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TO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ADD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YOUR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TEXT</a:t>
            </a:r>
            <a:endParaRPr kumimoji="1" lang="zh-CN" altLang="en-US" sz="16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28" name="文本框 23"/>
          <p:cNvSpPr txBox="1"/>
          <p:nvPr/>
        </p:nvSpPr>
        <p:spPr>
          <a:xfrm>
            <a:off x="7486065" y="3334163"/>
            <a:ext cx="992964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200" b="1" dirty="0">
                <a:solidFill>
                  <a:srgbClr val="FFFFFF"/>
                </a:solidFill>
                <a:latin typeface="Century Gothic"/>
                <a:ea typeface="微软雅黑"/>
              </a:rPr>
              <a:t>APR.</a:t>
            </a:r>
            <a:endParaRPr kumimoji="1" lang="zh-CN" altLang="en-US" sz="32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29" name="文本框 24"/>
          <p:cNvSpPr txBox="1"/>
          <p:nvPr/>
        </p:nvSpPr>
        <p:spPr>
          <a:xfrm>
            <a:off x="7445928" y="2208255"/>
            <a:ext cx="2802755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CLICK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HERE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TO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ADD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YOUR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TEXT</a:t>
            </a:r>
            <a:endParaRPr kumimoji="1" lang="zh-CN" altLang="en-US" sz="16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30" name="文本框 25"/>
          <p:cNvSpPr txBox="1"/>
          <p:nvPr/>
        </p:nvSpPr>
        <p:spPr>
          <a:xfrm>
            <a:off x="5703889" y="2083354"/>
            <a:ext cx="103483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200" b="1" dirty="0">
                <a:solidFill>
                  <a:srgbClr val="FFFFFF"/>
                </a:solidFill>
                <a:latin typeface="Century Gothic"/>
                <a:ea typeface="微软雅黑"/>
              </a:rPr>
              <a:t>MAY.</a:t>
            </a:r>
            <a:endParaRPr kumimoji="1" lang="zh-CN" altLang="en-US" sz="32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31" name="文本框 26"/>
          <p:cNvSpPr txBox="1"/>
          <p:nvPr/>
        </p:nvSpPr>
        <p:spPr>
          <a:xfrm>
            <a:off x="2440085" y="2205227"/>
            <a:ext cx="2802755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CLICK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HERE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TO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ADD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YOUR</a:t>
            </a:r>
            <a:r>
              <a:rPr kumimoji="1" lang="zh-CN" altLang="en-US" sz="1600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600" dirty="0">
                <a:solidFill>
                  <a:srgbClr val="FFFFFF"/>
                </a:solidFill>
                <a:latin typeface="Century Gothic"/>
                <a:ea typeface="微软雅黑"/>
              </a:rPr>
              <a:t>TEXT</a:t>
            </a:r>
            <a:endParaRPr kumimoji="1" lang="zh-CN" altLang="en-US" sz="16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674166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23106</TotalTime>
  <Words>356</Words>
  <Application>Microsoft Office PowerPoint</Application>
  <PresentationFormat>自定义</PresentationFormat>
  <Paragraphs>47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1396</cp:revision>
  <dcterms:created xsi:type="dcterms:W3CDTF">2009-02-11T05:37:22Z</dcterms:created>
  <dcterms:modified xsi:type="dcterms:W3CDTF">2019-08-17T09:42:51Z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