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7"/>
  </p:notesMasterIdLst>
  <p:handoutMasterIdLst>
    <p:handoutMasterId r:id="rId8"/>
  </p:handoutMasterIdLst>
  <p:sldIdLst>
    <p:sldId id="445" r:id="rId3"/>
    <p:sldId id="446" r:id="rId4"/>
    <p:sldId id="447" r:id="rId5"/>
    <p:sldId id="359" r:id="rId6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3216" y="-109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圆角右箭头 33"/>
          <p:cNvSpPr/>
          <p:nvPr/>
        </p:nvSpPr>
        <p:spPr>
          <a:xfrm rot="16200000" flipH="1" flipV="1">
            <a:off x="4678215" y="-553475"/>
            <a:ext cx="1512123" cy="10866968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rgbClr val="6B6889"/>
          </a:solidFill>
          <a:ln w="6350" cap="flat" cmpd="sng" algn="ctr">
            <a:noFill/>
            <a:prstDash val="solid"/>
            <a:miter lim="800000"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txBody>
          <a:bodyPr rtlCol="0" anchor="ctr"/>
          <a:lstStyle/>
          <a:p>
            <a:pPr algn="ctr" defTabSz="609585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400" kern="0" smtClean="0">
              <a:solidFill>
                <a:srgbClr val="000000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5" name="圆角右箭头 34"/>
          <p:cNvSpPr/>
          <p:nvPr/>
        </p:nvSpPr>
        <p:spPr>
          <a:xfrm rot="5400000" flipH="1">
            <a:off x="3977710" y="-967232"/>
            <a:ext cx="1512123" cy="9465963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rgbClr val="436181"/>
          </a:solidFill>
          <a:ln w="6350" cap="flat" cmpd="sng" algn="ctr">
            <a:noFill/>
            <a:prstDash val="solid"/>
            <a:miter lim="800000"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txBody>
          <a:bodyPr rtlCol="0" anchor="ctr"/>
          <a:lstStyle/>
          <a:p>
            <a:pPr algn="ctr" defTabSz="609585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400" kern="0" smtClean="0">
              <a:solidFill>
                <a:srgbClr val="000000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6" name="圆角右箭头 35"/>
          <p:cNvSpPr/>
          <p:nvPr/>
        </p:nvSpPr>
        <p:spPr>
          <a:xfrm rot="16200000" flipH="1" flipV="1">
            <a:off x="3502665" y="579797"/>
            <a:ext cx="1512123" cy="8552936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rgbClr val="F76D68"/>
          </a:solidFill>
          <a:ln w="6350" cap="flat" cmpd="sng" algn="ctr">
            <a:noFill/>
            <a:prstDash val="solid"/>
            <a:miter lim="800000"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txBody>
          <a:bodyPr rtlCol="0" anchor="ctr"/>
          <a:lstStyle/>
          <a:p>
            <a:pPr algn="ctr" defTabSz="609585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400" kern="0" smtClean="0">
              <a:solidFill>
                <a:srgbClr val="000000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7" name="圆角右箭头 36"/>
          <p:cNvSpPr/>
          <p:nvPr/>
        </p:nvSpPr>
        <p:spPr>
          <a:xfrm rot="5400000" flipH="1">
            <a:off x="2894225" y="73975"/>
            <a:ext cx="1512123" cy="7336061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rgbClr val="FDC170"/>
          </a:solidFill>
          <a:ln w="6350" cap="flat" cmpd="sng" algn="ctr">
            <a:noFill/>
            <a:prstDash val="solid"/>
            <a:miter lim="800000"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txBody>
          <a:bodyPr rtlCol="0" anchor="ctr"/>
          <a:lstStyle/>
          <a:p>
            <a:pPr algn="ctr" defTabSz="609585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400" kern="0" smtClean="0">
              <a:solidFill>
                <a:srgbClr val="000000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8" name="圆角右箭头 37"/>
          <p:cNvSpPr/>
          <p:nvPr/>
        </p:nvSpPr>
        <p:spPr>
          <a:xfrm rot="16200000" flipH="1" flipV="1">
            <a:off x="2379819" y="1721182"/>
            <a:ext cx="1512123" cy="6270171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rgbClr val="84C8AE"/>
          </a:solidFill>
          <a:ln w="6350" cap="flat" cmpd="sng" algn="ctr">
            <a:noFill/>
            <a:prstDash val="solid"/>
            <a:miter lim="800000"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txBody>
          <a:bodyPr rtlCol="0" anchor="ctr"/>
          <a:lstStyle/>
          <a:p>
            <a:pPr algn="ctr" defTabSz="609585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400" kern="0" smtClean="0">
              <a:solidFill>
                <a:srgbClr val="000000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9" name="圆角右箭头 38"/>
          <p:cNvSpPr/>
          <p:nvPr/>
        </p:nvSpPr>
        <p:spPr>
          <a:xfrm rot="5400000" flipH="1">
            <a:off x="1933771" y="1052969"/>
            <a:ext cx="1512123" cy="5378079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rgbClr val="6B6889">
              <a:lumMod val="75000"/>
            </a:srgbClr>
          </a:solidFill>
          <a:ln w="6350" cap="flat" cmpd="sng" algn="ctr">
            <a:noFill/>
            <a:prstDash val="solid"/>
            <a:miter lim="800000"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txBody>
          <a:bodyPr rtlCol="0" anchor="ctr"/>
          <a:lstStyle/>
          <a:p>
            <a:pPr algn="ctr" defTabSz="609585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400" kern="0" smtClean="0">
              <a:solidFill>
                <a:srgbClr val="000000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0" name="圆角右箭头 39"/>
          <p:cNvSpPr/>
          <p:nvPr/>
        </p:nvSpPr>
        <p:spPr>
          <a:xfrm rot="16200000" flipH="1" flipV="1">
            <a:off x="1192286" y="2908715"/>
            <a:ext cx="1512123" cy="3895107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rgbClr val="F76D68">
              <a:lumMod val="60000"/>
              <a:lumOff val="40000"/>
            </a:srgbClr>
          </a:solidFill>
          <a:ln w="6350" cap="flat" cmpd="sng" algn="ctr">
            <a:noFill/>
            <a:prstDash val="solid"/>
            <a:miter lim="800000"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txBody>
          <a:bodyPr rtlCol="0" anchor="ctr"/>
          <a:lstStyle/>
          <a:p>
            <a:pPr algn="ctr" defTabSz="609585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400" kern="0" smtClean="0">
              <a:solidFill>
                <a:srgbClr val="000000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1" name="圆角右箭头 40"/>
          <p:cNvSpPr/>
          <p:nvPr/>
        </p:nvSpPr>
        <p:spPr>
          <a:xfrm rot="5400000" flipH="1">
            <a:off x="915194" y="2071547"/>
            <a:ext cx="1512123" cy="3340927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rgbClr val="84C8AE">
              <a:lumMod val="75000"/>
            </a:srgbClr>
          </a:solidFill>
          <a:ln w="6350" cap="flat" cmpd="sng" algn="ctr">
            <a:noFill/>
            <a:prstDash val="solid"/>
            <a:miter lim="800000"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txBody>
          <a:bodyPr rtlCol="0" anchor="ctr"/>
          <a:lstStyle/>
          <a:p>
            <a:pPr algn="ctr" defTabSz="609585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400" kern="0" smtClean="0">
              <a:solidFill>
                <a:srgbClr val="000000"/>
              </a:solidFill>
              <a:latin typeface="Calibri" panose="020F0502020204030204"/>
              <a:ea typeface="宋体"/>
            </a:endParaRPr>
          </a:p>
        </p:txBody>
      </p:sp>
      <p:grpSp>
        <p:nvGrpSpPr>
          <p:cNvPr id="42" name="组 35"/>
          <p:cNvGrpSpPr/>
          <p:nvPr/>
        </p:nvGrpSpPr>
        <p:grpSpPr>
          <a:xfrm>
            <a:off x="2604253" y="1853296"/>
            <a:ext cx="1855252" cy="1093452"/>
            <a:chOff x="1952594" y="646800"/>
            <a:chExt cx="1391439" cy="820089"/>
          </a:xfrm>
        </p:grpSpPr>
        <p:sp>
          <p:nvSpPr>
            <p:cNvPr id="43" name="文本框 36"/>
            <p:cNvSpPr txBox="1"/>
            <p:nvPr/>
          </p:nvSpPr>
          <p:spPr>
            <a:xfrm>
              <a:off x="1952594" y="646800"/>
              <a:ext cx="562654" cy="34624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defTabSz="609585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2400" b="1">
                  <a:solidFill>
                    <a:srgbClr val="84C8AE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JAN.</a:t>
              </a:r>
              <a:endParaRPr kumimoji="1" lang="zh-CN" altLang="en-US" sz="2400" b="1" dirty="0">
                <a:solidFill>
                  <a:srgbClr val="84C8AE">
                    <a:lumMod val="75000"/>
                  </a:srgbClr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44" name="文本框 37"/>
            <p:cNvSpPr txBox="1"/>
            <p:nvPr/>
          </p:nvSpPr>
          <p:spPr>
            <a:xfrm>
              <a:off x="1952594" y="997626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609585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1333" dirty="0">
                  <a:solidFill>
                    <a:srgbClr val="84C8AE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CLICK</a:t>
              </a:r>
              <a:r>
                <a:rPr kumimoji="1" lang="zh-CN" altLang="en-US" sz="1333" dirty="0">
                  <a:solidFill>
                    <a:srgbClr val="84C8AE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84C8AE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HERE</a:t>
              </a:r>
              <a:r>
                <a:rPr kumimoji="1" lang="zh-CN" altLang="en-US" sz="1333" dirty="0">
                  <a:solidFill>
                    <a:srgbClr val="84C8AE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84C8AE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TO</a:t>
              </a:r>
              <a:r>
                <a:rPr kumimoji="1" lang="zh-CN" altLang="en-US" sz="1333" dirty="0">
                  <a:solidFill>
                    <a:srgbClr val="84C8AE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84C8AE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ADD</a:t>
              </a:r>
              <a:r>
                <a:rPr kumimoji="1" lang="zh-CN" altLang="en-US" sz="1333" dirty="0">
                  <a:solidFill>
                    <a:srgbClr val="84C8AE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84C8AE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YOUR</a:t>
              </a:r>
              <a:r>
                <a:rPr kumimoji="1" lang="zh-CN" altLang="en-US" sz="1333" dirty="0">
                  <a:solidFill>
                    <a:srgbClr val="84C8AE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84C8AE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TEXT.</a:t>
              </a:r>
              <a:endParaRPr kumimoji="1" lang="zh-CN" altLang="en-US" sz="1333" dirty="0">
                <a:solidFill>
                  <a:srgbClr val="84C8AE">
                    <a:lumMod val="75000"/>
                  </a:srgbClr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45" name="组 38"/>
          <p:cNvGrpSpPr/>
          <p:nvPr/>
        </p:nvGrpSpPr>
        <p:grpSpPr>
          <a:xfrm>
            <a:off x="3135880" y="5675201"/>
            <a:ext cx="1855252" cy="1093452"/>
            <a:chOff x="2351314" y="3513228"/>
            <a:chExt cx="1391439" cy="820089"/>
          </a:xfrm>
        </p:grpSpPr>
        <p:sp>
          <p:nvSpPr>
            <p:cNvPr id="46" name="文本框 39"/>
            <p:cNvSpPr txBox="1"/>
            <p:nvPr/>
          </p:nvSpPr>
          <p:spPr>
            <a:xfrm>
              <a:off x="2439479" y="3513228"/>
              <a:ext cx="548468" cy="34624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defTabSz="609585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2400" b="1" dirty="0">
                  <a:solidFill>
                    <a:srgbClr val="F76D68">
                      <a:lumMod val="60000"/>
                      <a:lumOff val="40000"/>
                    </a:srgbClr>
                  </a:solidFill>
                  <a:latin typeface="Calibri" panose="020F0502020204030204"/>
                  <a:ea typeface="宋体"/>
                </a:rPr>
                <a:t>FEB.</a:t>
              </a:r>
              <a:endParaRPr kumimoji="1" lang="zh-CN" altLang="en-US" sz="2400" b="1" dirty="0">
                <a:solidFill>
                  <a:srgbClr val="F76D68">
                    <a:lumMod val="60000"/>
                    <a:lumOff val="40000"/>
                  </a:srgbClr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47" name="文本框 40"/>
            <p:cNvSpPr txBox="1"/>
            <p:nvPr/>
          </p:nvSpPr>
          <p:spPr>
            <a:xfrm>
              <a:off x="2351314" y="3864054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609585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1333" dirty="0">
                  <a:solidFill>
                    <a:srgbClr val="F76D68">
                      <a:lumMod val="60000"/>
                      <a:lumOff val="40000"/>
                    </a:srgbClr>
                  </a:solidFill>
                  <a:latin typeface="Calibri" panose="020F0502020204030204"/>
                  <a:ea typeface="宋体"/>
                </a:rPr>
                <a:t>CLICK</a:t>
              </a:r>
              <a:r>
                <a:rPr kumimoji="1" lang="zh-CN" altLang="en-US" sz="1333" dirty="0">
                  <a:solidFill>
                    <a:srgbClr val="F76D68">
                      <a:lumMod val="60000"/>
                      <a:lumOff val="40000"/>
                    </a:srgbClr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F76D68">
                      <a:lumMod val="60000"/>
                      <a:lumOff val="40000"/>
                    </a:srgbClr>
                  </a:solidFill>
                  <a:latin typeface="Calibri" panose="020F0502020204030204"/>
                  <a:ea typeface="宋体"/>
                </a:rPr>
                <a:t>HERE</a:t>
              </a:r>
              <a:r>
                <a:rPr kumimoji="1" lang="zh-CN" altLang="en-US" sz="1333" dirty="0">
                  <a:solidFill>
                    <a:srgbClr val="F76D68">
                      <a:lumMod val="60000"/>
                      <a:lumOff val="40000"/>
                    </a:srgbClr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F76D68">
                      <a:lumMod val="60000"/>
                      <a:lumOff val="40000"/>
                    </a:srgbClr>
                  </a:solidFill>
                  <a:latin typeface="Calibri" panose="020F0502020204030204"/>
                  <a:ea typeface="宋体"/>
                </a:rPr>
                <a:t>TO</a:t>
              </a:r>
              <a:r>
                <a:rPr kumimoji="1" lang="zh-CN" altLang="en-US" sz="1333" dirty="0">
                  <a:solidFill>
                    <a:srgbClr val="F76D68">
                      <a:lumMod val="60000"/>
                      <a:lumOff val="40000"/>
                    </a:srgbClr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F76D68">
                      <a:lumMod val="60000"/>
                      <a:lumOff val="40000"/>
                    </a:srgbClr>
                  </a:solidFill>
                  <a:latin typeface="Calibri" panose="020F0502020204030204"/>
                  <a:ea typeface="宋体"/>
                </a:rPr>
                <a:t>ADD</a:t>
              </a:r>
              <a:r>
                <a:rPr kumimoji="1" lang="zh-CN" altLang="en-US" sz="1333" dirty="0">
                  <a:solidFill>
                    <a:srgbClr val="F76D68">
                      <a:lumMod val="60000"/>
                      <a:lumOff val="40000"/>
                    </a:srgbClr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F76D68">
                      <a:lumMod val="60000"/>
                      <a:lumOff val="40000"/>
                    </a:srgbClr>
                  </a:solidFill>
                  <a:latin typeface="Calibri" panose="020F0502020204030204"/>
                  <a:ea typeface="宋体"/>
                </a:rPr>
                <a:t>YOUR</a:t>
              </a:r>
              <a:r>
                <a:rPr kumimoji="1" lang="zh-CN" altLang="en-US" sz="1333" dirty="0">
                  <a:solidFill>
                    <a:srgbClr val="F76D68">
                      <a:lumMod val="60000"/>
                      <a:lumOff val="40000"/>
                    </a:srgbClr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F76D68">
                      <a:lumMod val="60000"/>
                      <a:lumOff val="40000"/>
                    </a:srgbClr>
                  </a:solidFill>
                  <a:latin typeface="Calibri" panose="020F0502020204030204"/>
                  <a:ea typeface="宋体"/>
                </a:rPr>
                <a:t>TEXT.</a:t>
              </a:r>
              <a:endParaRPr kumimoji="1" lang="zh-CN" altLang="en-US" sz="1333" dirty="0">
                <a:solidFill>
                  <a:srgbClr val="F76D68">
                    <a:lumMod val="60000"/>
                    <a:lumOff val="40000"/>
                  </a:srgbClr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48" name="组 41"/>
          <p:cNvGrpSpPr/>
          <p:nvPr/>
        </p:nvGrpSpPr>
        <p:grpSpPr>
          <a:xfrm>
            <a:off x="4459505" y="1848277"/>
            <a:ext cx="1936472" cy="1093452"/>
            <a:chOff x="3293979" y="654971"/>
            <a:chExt cx="1452354" cy="820089"/>
          </a:xfrm>
        </p:grpSpPr>
        <p:sp>
          <p:nvSpPr>
            <p:cNvPr id="49" name="文本框 42"/>
            <p:cNvSpPr txBox="1"/>
            <p:nvPr/>
          </p:nvSpPr>
          <p:spPr>
            <a:xfrm>
              <a:off x="3293979" y="654971"/>
              <a:ext cx="672203" cy="34624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defTabSz="609585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2400" b="1" dirty="0">
                  <a:solidFill>
                    <a:srgbClr val="6B6889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MAR.</a:t>
              </a:r>
              <a:endParaRPr kumimoji="1" lang="zh-CN" altLang="en-US" sz="2400" b="1" dirty="0">
                <a:solidFill>
                  <a:srgbClr val="6B6889">
                    <a:lumMod val="75000"/>
                  </a:srgbClr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50" name="文本框 43"/>
            <p:cNvSpPr txBox="1"/>
            <p:nvPr/>
          </p:nvSpPr>
          <p:spPr>
            <a:xfrm>
              <a:off x="3354894" y="1005797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609585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1333" dirty="0">
                  <a:solidFill>
                    <a:srgbClr val="6B6889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CLICK</a:t>
              </a:r>
              <a:r>
                <a:rPr kumimoji="1" lang="zh-CN" altLang="en-US" sz="1333" dirty="0">
                  <a:solidFill>
                    <a:srgbClr val="6B6889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6B6889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HERE</a:t>
              </a:r>
              <a:r>
                <a:rPr kumimoji="1" lang="zh-CN" altLang="en-US" sz="1333" dirty="0">
                  <a:solidFill>
                    <a:srgbClr val="6B6889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6B6889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TO</a:t>
              </a:r>
              <a:r>
                <a:rPr kumimoji="1" lang="zh-CN" altLang="en-US" sz="1333" dirty="0">
                  <a:solidFill>
                    <a:srgbClr val="6B6889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6B6889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ADD</a:t>
              </a:r>
              <a:r>
                <a:rPr kumimoji="1" lang="zh-CN" altLang="en-US" sz="1333" dirty="0">
                  <a:solidFill>
                    <a:srgbClr val="6B6889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6B6889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YOUR</a:t>
              </a:r>
              <a:r>
                <a:rPr kumimoji="1" lang="zh-CN" altLang="en-US" sz="1333" dirty="0">
                  <a:solidFill>
                    <a:srgbClr val="6B6889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6B6889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TEXT.</a:t>
              </a:r>
              <a:endParaRPr kumimoji="1" lang="zh-CN" altLang="en-US" sz="1333" dirty="0">
                <a:solidFill>
                  <a:srgbClr val="6B6889">
                    <a:lumMod val="75000"/>
                  </a:srgbClr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51" name="组 44"/>
          <p:cNvGrpSpPr/>
          <p:nvPr/>
        </p:nvGrpSpPr>
        <p:grpSpPr>
          <a:xfrm>
            <a:off x="5435791" y="5675201"/>
            <a:ext cx="1855252" cy="1093452"/>
            <a:chOff x="4076247" y="3513228"/>
            <a:chExt cx="1391439" cy="820089"/>
          </a:xfrm>
        </p:grpSpPr>
        <p:sp>
          <p:nvSpPr>
            <p:cNvPr id="52" name="文本框 45"/>
            <p:cNvSpPr txBox="1"/>
            <p:nvPr/>
          </p:nvSpPr>
          <p:spPr>
            <a:xfrm>
              <a:off x="4093879" y="3513228"/>
              <a:ext cx="592855" cy="34624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defTabSz="609585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2400" b="1" dirty="0">
                  <a:solidFill>
                    <a:srgbClr val="84C8AE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APR.</a:t>
              </a:r>
              <a:endParaRPr kumimoji="1" lang="zh-CN" altLang="en-US" sz="2400" b="1" dirty="0">
                <a:solidFill>
                  <a:srgbClr val="84C8AE">
                    <a:lumMod val="75000"/>
                  </a:srgbClr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53" name="文本框 46"/>
            <p:cNvSpPr txBox="1"/>
            <p:nvPr/>
          </p:nvSpPr>
          <p:spPr>
            <a:xfrm>
              <a:off x="4076247" y="3864054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609585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1333" dirty="0">
                  <a:solidFill>
                    <a:srgbClr val="84C8AE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CLICK</a:t>
              </a:r>
              <a:r>
                <a:rPr kumimoji="1" lang="zh-CN" altLang="en-US" sz="1333" dirty="0">
                  <a:solidFill>
                    <a:srgbClr val="84C8AE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84C8AE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HERE</a:t>
              </a:r>
              <a:r>
                <a:rPr kumimoji="1" lang="zh-CN" altLang="en-US" sz="1333" dirty="0">
                  <a:solidFill>
                    <a:srgbClr val="84C8AE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84C8AE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TO</a:t>
              </a:r>
              <a:r>
                <a:rPr kumimoji="1" lang="zh-CN" altLang="en-US" sz="1333" dirty="0">
                  <a:solidFill>
                    <a:srgbClr val="84C8AE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84C8AE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ADD</a:t>
              </a:r>
              <a:r>
                <a:rPr kumimoji="1" lang="zh-CN" altLang="en-US" sz="1333" dirty="0">
                  <a:solidFill>
                    <a:srgbClr val="84C8AE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84C8AE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YOUR</a:t>
              </a:r>
              <a:r>
                <a:rPr kumimoji="1" lang="zh-CN" altLang="en-US" sz="1333" dirty="0">
                  <a:solidFill>
                    <a:srgbClr val="84C8AE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84C8AE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TEXT.</a:t>
              </a:r>
              <a:endParaRPr kumimoji="1" lang="zh-CN" altLang="en-US" sz="1333" dirty="0">
                <a:solidFill>
                  <a:srgbClr val="84C8AE">
                    <a:lumMod val="75000"/>
                  </a:srgbClr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54" name="组 47"/>
          <p:cNvGrpSpPr/>
          <p:nvPr/>
        </p:nvGrpSpPr>
        <p:grpSpPr>
          <a:xfrm>
            <a:off x="6372372" y="1851309"/>
            <a:ext cx="1855252" cy="1093452"/>
            <a:chOff x="1952594" y="646800"/>
            <a:chExt cx="1391439" cy="820089"/>
          </a:xfrm>
        </p:grpSpPr>
        <p:sp>
          <p:nvSpPr>
            <p:cNvPr id="55" name="文本框 48"/>
            <p:cNvSpPr txBox="1"/>
            <p:nvPr/>
          </p:nvSpPr>
          <p:spPr>
            <a:xfrm>
              <a:off x="1952594" y="646800"/>
              <a:ext cx="562654" cy="34624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defTabSz="609585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2400" b="1">
                  <a:solidFill>
                    <a:srgbClr val="FDC170"/>
                  </a:solidFill>
                  <a:latin typeface="Calibri" panose="020F0502020204030204"/>
                  <a:ea typeface="宋体"/>
                </a:rPr>
                <a:t>JAN.</a:t>
              </a:r>
              <a:endParaRPr kumimoji="1" lang="zh-CN" altLang="en-US" sz="2400" b="1" dirty="0">
                <a:solidFill>
                  <a:srgbClr val="FDC170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56" name="文本框 49"/>
            <p:cNvSpPr txBox="1"/>
            <p:nvPr/>
          </p:nvSpPr>
          <p:spPr>
            <a:xfrm>
              <a:off x="1952594" y="997626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609585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1333" dirty="0">
                  <a:solidFill>
                    <a:srgbClr val="FDC170"/>
                  </a:solidFill>
                  <a:latin typeface="Calibri" panose="020F0502020204030204"/>
                  <a:ea typeface="宋体"/>
                </a:rPr>
                <a:t>CLICK</a:t>
              </a:r>
              <a:r>
                <a:rPr kumimoji="1" lang="zh-CN" altLang="en-US" sz="1333" dirty="0">
                  <a:solidFill>
                    <a:srgbClr val="FDC170"/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FDC170"/>
                  </a:solidFill>
                  <a:latin typeface="Calibri" panose="020F0502020204030204"/>
                  <a:ea typeface="宋体"/>
                </a:rPr>
                <a:t>HERE</a:t>
              </a:r>
              <a:r>
                <a:rPr kumimoji="1" lang="zh-CN" altLang="en-US" sz="1333" dirty="0">
                  <a:solidFill>
                    <a:srgbClr val="FDC170"/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FDC170"/>
                  </a:solidFill>
                  <a:latin typeface="Calibri" panose="020F0502020204030204"/>
                  <a:ea typeface="宋体"/>
                </a:rPr>
                <a:t>TO</a:t>
              </a:r>
              <a:r>
                <a:rPr kumimoji="1" lang="zh-CN" altLang="en-US" sz="1333" dirty="0">
                  <a:solidFill>
                    <a:srgbClr val="FDC170"/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FDC170"/>
                  </a:solidFill>
                  <a:latin typeface="Calibri" panose="020F0502020204030204"/>
                  <a:ea typeface="宋体"/>
                </a:rPr>
                <a:t>ADD</a:t>
              </a:r>
              <a:r>
                <a:rPr kumimoji="1" lang="zh-CN" altLang="en-US" sz="1333" dirty="0">
                  <a:solidFill>
                    <a:srgbClr val="FDC170"/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FDC170"/>
                  </a:solidFill>
                  <a:latin typeface="Calibri" panose="020F0502020204030204"/>
                  <a:ea typeface="宋体"/>
                </a:rPr>
                <a:t>YOUR</a:t>
              </a:r>
              <a:r>
                <a:rPr kumimoji="1" lang="zh-CN" altLang="en-US" sz="1333" dirty="0">
                  <a:solidFill>
                    <a:srgbClr val="FDC170"/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FDC170"/>
                  </a:solidFill>
                  <a:latin typeface="Calibri" panose="020F0502020204030204"/>
                  <a:ea typeface="宋体"/>
                </a:rPr>
                <a:t>TEXT.</a:t>
              </a:r>
              <a:endParaRPr kumimoji="1" lang="zh-CN" altLang="en-US" sz="1333" dirty="0">
                <a:solidFill>
                  <a:srgbClr val="FDC170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57" name="组 50"/>
          <p:cNvGrpSpPr/>
          <p:nvPr/>
        </p:nvGrpSpPr>
        <p:grpSpPr>
          <a:xfrm>
            <a:off x="8227623" y="1846290"/>
            <a:ext cx="1936472" cy="1093452"/>
            <a:chOff x="3293979" y="654971"/>
            <a:chExt cx="1452354" cy="820089"/>
          </a:xfrm>
        </p:grpSpPr>
        <p:sp>
          <p:nvSpPr>
            <p:cNvPr id="58" name="文本框 51"/>
            <p:cNvSpPr txBox="1"/>
            <p:nvPr/>
          </p:nvSpPr>
          <p:spPr>
            <a:xfrm>
              <a:off x="3293979" y="654971"/>
              <a:ext cx="672203" cy="34624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defTabSz="609585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2400" b="1" dirty="0">
                  <a:solidFill>
                    <a:srgbClr val="436181"/>
                  </a:solidFill>
                  <a:latin typeface="Calibri" panose="020F0502020204030204"/>
                  <a:ea typeface="宋体"/>
                </a:rPr>
                <a:t>MAR.</a:t>
              </a:r>
              <a:endParaRPr kumimoji="1" lang="zh-CN" altLang="en-US" sz="2400" b="1" dirty="0">
                <a:solidFill>
                  <a:srgbClr val="436181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59" name="文本框 52"/>
            <p:cNvSpPr txBox="1"/>
            <p:nvPr/>
          </p:nvSpPr>
          <p:spPr>
            <a:xfrm>
              <a:off x="3354894" y="1005797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609585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1333" dirty="0">
                  <a:solidFill>
                    <a:srgbClr val="436181"/>
                  </a:solidFill>
                  <a:latin typeface="Calibri" panose="020F0502020204030204"/>
                  <a:ea typeface="宋体"/>
                </a:rPr>
                <a:t>CLICK</a:t>
              </a:r>
              <a:r>
                <a:rPr kumimoji="1" lang="zh-CN" altLang="en-US" sz="1333" dirty="0">
                  <a:solidFill>
                    <a:srgbClr val="436181"/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436181"/>
                  </a:solidFill>
                  <a:latin typeface="Calibri" panose="020F0502020204030204"/>
                  <a:ea typeface="宋体"/>
                </a:rPr>
                <a:t>HERE</a:t>
              </a:r>
              <a:r>
                <a:rPr kumimoji="1" lang="zh-CN" altLang="en-US" sz="1333" dirty="0">
                  <a:solidFill>
                    <a:srgbClr val="436181"/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436181"/>
                  </a:solidFill>
                  <a:latin typeface="Calibri" panose="020F0502020204030204"/>
                  <a:ea typeface="宋体"/>
                </a:rPr>
                <a:t>TO</a:t>
              </a:r>
              <a:r>
                <a:rPr kumimoji="1" lang="zh-CN" altLang="en-US" sz="1333" dirty="0">
                  <a:solidFill>
                    <a:srgbClr val="436181"/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436181"/>
                  </a:solidFill>
                  <a:latin typeface="Calibri" panose="020F0502020204030204"/>
                  <a:ea typeface="宋体"/>
                </a:rPr>
                <a:t>ADD</a:t>
              </a:r>
              <a:r>
                <a:rPr kumimoji="1" lang="zh-CN" altLang="en-US" sz="1333" dirty="0">
                  <a:solidFill>
                    <a:srgbClr val="436181"/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436181"/>
                  </a:solidFill>
                  <a:latin typeface="Calibri" panose="020F0502020204030204"/>
                  <a:ea typeface="宋体"/>
                </a:rPr>
                <a:t>YOUR</a:t>
              </a:r>
              <a:r>
                <a:rPr kumimoji="1" lang="zh-CN" altLang="en-US" sz="1333" dirty="0">
                  <a:solidFill>
                    <a:srgbClr val="436181"/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436181"/>
                  </a:solidFill>
                  <a:latin typeface="Calibri" panose="020F0502020204030204"/>
                  <a:ea typeface="宋体"/>
                </a:rPr>
                <a:t>TEXT.</a:t>
              </a:r>
              <a:endParaRPr kumimoji="1" lang="zh-CN" altLang="en-US" sz="1333" dirty="0">
                <a:solidFill>
                  <a:srgbClr val="436181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60" name="组 53"/>
          <p:cNvGrpSpPr/>
          <p:nvPr/>
        </p:nvGrpSpPr>
        <p:grpSpPr>
          <a:xfrm>
            <a:off x="7690355" y="5672241"/>
            <a:ext cx="1855252" cy="1093452"/>
            <a:chOff x="2351314" y="3513228"/>
            <a:chExt cx="1391439" cy="820089"/>
          </a:xfrm>
        </p:grpSpPr>
        <p:sp>
          <p:nvSpPr>
            <p:cNvPr id="61" name="文本框 54"/>
            <p:cNvSpPr txBox="1"/>
            <p:nvPr/>
          </p:nvSpPr>
          <p:spPr>
            <a:xfrm>
              <a:off x="2439479" y="3513228"/>
              <a:ext cx="548468" cy="34624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defTabSz="609585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2400" b="1" dirty="0">
                  <a:solidFill>
                    <a:srgbClr val="F76D68">
                      <a:lumMod val="60000"/>
                      <a:lumOff val="40000"/>
                    </a:srgbClr>
                  </a:solidFill>
                  <a:latin typeface="Calibri" panose="020F0502020204030204"/>
                  <a:ea typeface="宋体"/>
                </a:rPr>
                <a:t>FEB.</a:t>
              </a:r>
              <a:endParaRPr kumimoji="1" lang="zh-CN" altLang="en-US" sz="2400" b="1" dirty="0">
                <a:solidFill>
                  <a:srgbClr val="F76D68">
                    <a:lumMod val="60000"/>
                    <a:lumOff val="40000"/>
                  </a:srgbClr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62" name="文本框 55"/>
            <p:cNvSpPr txBox="1"/>
            <p:nvPr/>
          </p:nvSpPr>
          <p:spPr>
            <a:xfrm>
              <a:off x="2351314" y="3864054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609585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1333" dirty="0">
                  <a:solidFill>
                    <a:srgbClr val="F76D68">
                      <a:lumMod val="60000"/>
                      <a:lumOff val="40000"/>
                    </a:srgbClr>
                  </a:solidFill>
                  <a:latin typeface="Calibri" panose="020F0502020204030204"/>
                  <a:ea typeface="宋体"/>
                </a:rPr>
                <a:t>CLICK</a:t>
              </a:r>
              <a:r>
                <a:rPr kumimoji="1" lang="zh-CN" altLang="en-US" sz="1333" dirty="0">
                  <a:solidFill>
                    <a:srgbClr val="F76D68">
                      <a:lumMod val="60000"/>
                      <a:lumOff val="40000"/>
                    </a:srgbClr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F76D68">
                      <a:lumMod val="60000"/>
                      <a:lumOff val="40000"/>
                    </a:srgbClr>
                  </a:solidFill>
                  <a:latin typeface="Calibri" panose="020F0502020204030204"/>
                  <a:ea typeface="宋体"/>
                </a:rPr>
                <a:t>HERE</a:t>
              </a:r>
              <a:r>
                <a:rPr kumimoji="1" lang="zh-CN" altLang="en-US" sz="1333" dirty="0">
                  <a:solidFill>
                    <a:srgbClr val="F76D68">
                      <a:lumMod val="60000"/>
                      <a:lumOff val="40000"/>
                    </a:srgbClr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F76D68">
                      <a:lumMod val="60000"/>
                      <a:lumOff val="40000"/>
                    </a:srgbClr>
                  </a:solidFill>
                  <a:latin typeface="Calibri" panose="020F0502020204030204"/>
                  <a:ea typeface="宋体"/>
                </a:rPr>
                <a:t>TO</a:t>
              </a:r>
              <a:r>
                <a:rPr kumimoji="1" lang="zh-CN" altLang="en-US" sz="1333" dirty="0">
                  <a:solidFill>
                    <a:srgbClr val="F76D68">
                      <a:lumMod val="60000"/>
                      <a:lumOff val="40000"/>
                    </a:srgbClr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F76D68">
                      <a:lumMod val="60000"/>
                      <a:lumOff val="40000"/>
                    </a:srgbClr>
                  </a:solidFill>
                  <a:latin typeface="Calibri" panose="020F0502020204030204"/>
                  <a:ea typeface="宋体"/>
                </a:rPr>
                <a:t>ADD</a:t>
              </a:r>
              <a:r>
                <a:rPr kumimoji="1" lang="zh-CN" altLang="en-US" sz="1333" dirty="0">
                  <a:solidFill>
                    <a:srgbClr val="F76D68">
                      <a:lumMod val="60000"/>
                      <a:lumOff val="40000"/>
                    </a:srgbClr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F76D68">
                      <a:lumMod val="60000"/>
                      <a:lumOff val="40000"/>
                    </a:srgbClr>
                  </a:solidFill>
                  <a:latin typeface="Calibri" panose="020F0502020204030204"/>
                  <a:ea typeface="宋体"/>
                </a:rPr>
                <a:t>YOUR</a:t>
              </a:r>
              <a:r>
                <a:rPr kumimoji="1" lang="zh-CN" altLang="en-US" sz="1333" dirty="0">
                  <a:solidFill>
                    <a:srgbClr val="F76D68">
                      <a:lumMod val="60000"/>
                      <a:lumOff val="40000"/>
                    </a:srgbClr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F76D68">
                      <a:lumMod val="60000"/>
                      <a:lumOff val="40000"/>
                    </a:srgbClr>
                  </a:solidFill>
                  <a:latin typeface="Calibri" panose="020F0502020204030204"/>
                  <a:ea typeface="宋体"/>
                </a:rPr>
                <a:t>TEXT.</a:t>
              </a:r>
              <a:endParaRPr kumimoji="1" lang="zh-CN" altLang="en-US" sz="1333" dirty="0">
                <a:solidFill>
                  <a:srgbClr val="F76D68">
                    <a:lumMod val="60000"/>
                    <a:lumOff val="40000"/>
                  </a:srgbClr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63" name="组 56"/>
          <p:cNvGrpSpPr/>
          <p:nvPr/>
        </p:nvGrpSpPr>
        <p:grpSpPr>
          <a:xfrm>
            <a:off x="9990265" y="5672241"/>
            <a:ext cx="1855252" cy="1093452"/>
            <a:chOff x="4076247" y="3513228"/>
            <a:chExt cx="1391439" cy="820089"/>
          </a:xfrm>
        </p:grpSpPr>
        <p:sp>
          <p:nvSpPr>
            <p:cNvPr id="64" name="文本框 57"/>
            <p:cNvSpPr txBox="1"/>
            <p:nvPr/>
          </p:nvSpPr>
          <p:spPr>
            <a:xfrm>
              <a:off x="4093879" y="3513228"/>
              <a:ext cx="592855" cy="34624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defTabSz="609585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2400" b="1" dirty="0">
                  <a:solidFill>
                    <a:srgbClr val="6B6889"/>
                  </a:solidFill>
                  <a:latin typeface="Calibri" panose="020F0502020204030204"/>
                  <a:ea typeface="宋体"/>
                </a:rPr>
                <a:t>APR.</a:t>
              </a:r>
              <a:endParaRPr kumimoji="1" lang="zh-CN" altLang="en-US" sz="2400" b="1" dirty="0">
                <a:solidFill>
                  <a:srgbClr val="6B6889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65" name="文本框 58"/>
            <p:cNvSpPr txBox="1"/>
            <p:nvPr/>
          </p:nvSpPr>
          <p:spPr>
            <a:xfrm>
              <a:off x="4076247" y="3864054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609585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1333" dirty="0">
                  <a:solidFill>
                    <a:srgbClr val="6B6889"/>
                  </a:solidFill>
                  <a:latin typeface="Calibri" panose="020F0502020204030204"/>
                  <a:ea typeface="宋体"/>
                </a:rPr>
                <a:t>CLICK</a:t>
              </a:r>
              <a:r>
                <a:rPr kumimoji="1" lang="zh-CN" altLang="en-US" sz="1333" dirty="0">
                  <a:solidFill>
                    <a:srgbClr val="6B6889"/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6B6889"/>
                  </a:solidFill>
                  <a:latin typeface="Calibri" panose="020F0502020204030204"/>
                  <a:ea typeface="宋体"/>
                </a:rPr>
                <a:t>HERE</a:t>
              </a:r>
              <a:r>
                <a:rPr kumimoji="1" lang="zh-CN" altLang="en-US" sz="1333" dirty="0">
                  <a:solidFill>
                    <a:srgbClr val="6B6889"/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6B6889"/>
                  </a:solidFill>
                  <a:latin typeface="Calibri" panose="020F0502020204030204"/>
                  <a:ea typeface="宋体"/>
                </a:rPr>
                <a:t>TO</a:t>
              </a:r>
              <a:r>
                <a:rPr kumimoji="1" lang="zh-CN" altLang="en-US" sz="1333" dirty="0">
                  <a:solidFill>
                    <a:srgbClr val="6B6889"/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6B6889"/>
                  </a:solidFill>
                  <a:latin typeface="Calibri" panose="020F0502020204030204"/>
                  <a:ea typeface="宋体"/>
                </a:rPr>
                <a:t>ADD</a:t>
              </a:r>
              <a:r>
                <a:rPr kumimoji="1" lang="zh-CN" altLang="en-US" sz="1333" dirty="0">
                  <a:solidFill>
                    <a:srgbClr val="6B6889"/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6B6889"/>
                  </a:solidFill>
                  <a:latin typeface="Calibri" panose="020F0502020204030204"/>
                  <a:ea typeface="宋体"/>
                </a:rPr>
                <a:t>YOUR</a:t>
              </a:r>
              <a:r>
                <a:rPr kumimoji="1" lang="zh-CN" altLang="en-US" sz="1333" dirty="0">
                  <a:solidFill>
                    <a:srgbClr val="6B6889"/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6B6889"/>
                  </a:solidFill>
                  <a:latin typeface="Calibri" panose="020F0502020204030204"/>
                  <a:ea typeface="宋体"/>
                </a:rPr>
                <a:t>TEXT.</a:t>
              </a:r>
              <a:endParaRPr kumimoji="1" lang="zh-CN" altLang="en-US" sz="1333" dirty="0">
                <a:solidFill>
                  <a:srgbClr val="6B6889"/>
                </a:solidFill>
                <a:latin typeface="Calibri" panose="020F0502020204030204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455285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圆角右箭头 33"/>
          <p:cNvSpPr/>
          <p:nvPr/>
        </p:nvSpPr>
        <p:spPr>
          <a:xfrm rot="16200000" flipH="1" flipV="1">
            <a:off x="4678215" y="-625486"/>
            <a:ext cx="1512123" cy="10866968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rgbClr val="9156DE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000000"/>
              </a:solidFill>
              <a:latin typeface="Century Gothic"/>
              <a:ea typeface="微软雅黑"/>
            </a:endParaRPr>
          </a:p>
        </p:txBody>
      </p:sp>
      <p:sp>
        <p:nvSpPr>
          <p:cNvPr id="35" name="圆角右箭头 34"/>
          <p:cNvSpPr/>
          <p:nvPr/>
        </p:nvSpPr>
        <p:spPr>
          <a:xfrm rot="5400000" flipH="1">
            <a:off x="3977710" y="-1039243"/>
            <a:ext cx="1512123" cy="9465963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rgbClr val="F16894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000000"/>
              </a:solidFill>
              <a:latin typeface="Century Gothic"/>
              <a:ea typeface="微软雅黑"/>
            </a:endParaRPr>
          </a:p>
        </p:txBody>
      </p:sp>
      <p:sp>
        <p:nvSpPr>
          <p:cNvPr id="36" name="圆角右箭头 35"/>
          <p:cNvSpPr/>
          <p:nvPr/>
        </p:nvSpPr>
        <p:spPr>
          <a:xfrm rot="16200000" flipH="1" flipV="1">
            <a:off x="3502665" y="507786"/>
            <a:ext cx="1512123" cy="8552936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rgbClr val="A14EBC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000000"/>
              </a:solidFill>
              <a:latin typeface="Century Gothic"/>
              <a:ea typeface="微软雅黑"/>
            </a:endParaRPr>
          </a:p>
        </p:txBody>
      </p:sp>
      <p:sp>
        <p:nvSpPr>
          <p:cNvPr id="37" name="圆角右箭头 36"/>
          <p:cNvSpPr/>
          <p:nvPr/>
        </p:nvSpPr>
        <p:spPr>
          <a:xfrm rot="5400000" flipH="1">
            <a:off x="2894225" y="1964"/>
            <a:ext cx="1512123" cy="7336061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rgbClr val="E4639F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000000"/>
              </a:solidFill>
              <a:latin typeface="Century Gothic"/>
              <a:ea typeface="微软雅黑"/>
            </a:endParaRPr>
          </a:p>
        </p:txBody>
      </p:sp>
      <p:sp>
        <p:nvSpPr>
          <p:cNvPr id="38" name="圆角右箭头 37"/>
          <p:cNvSpPr/>
          <p:nvPr/>
        </p:nvSpPr>
        <p:spPr>
          <a:xfrm rot="16200000" flipH="1" flipV="1">
            <a:off x="2379819" y="1649171"/>
            <a:ext cx="1512123" cy="6270171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rgbClr val="C668B9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000000"/>
              </a:solidFill>
              <a:latin typeface="Century Gothic"/>
              <a:ea typeface="微软雅黑"/>
            </a:endParaRPr>
          </a:p>
        </p:txBody>
      </p:sp>
      <p:sp>
        <p:nvSpPr>
          <p:cNvPr id="39" name="圆角右箭头 38"/>
          <p:cNvSpPr/>
          <p:nvPr/>
        </p:nvSpPr>
        <p:spPr>
          <a:xfrm rot="5400000" flipH="1">
            <a:off x="1933771" y="980958"/>
            <a:ext cx="1512123" cy="5378079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rgbClr val="9156DE">
              <a:lumMod val="75000"/>
            </a:srgbClr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000000"/>
              </a:solidFill>
              <a:latin typeface="Century Gothic"/>
              <a:ea typeface="微软雅黑"/>
            </a:endParaRPr>
          </a:p>
        </p:txBody>
      </p:sp>
      <p:sp>
        <p:nvSpPr>
          <p:cNvPr id="40" name="圆角右箭头 39"/>
          <p:cNvSpPr/>
          <p:nvPr/>
        </p:nvSpPr>
        <p:spPr>
          <a:xfrm rot="16200000" flipH="1" flipV="1">
            <a:off x="1192286" y="2836704"/>
            <a:ext cx="1512123" cy="3895107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rgbClr val="A14EBC">
              <a:lumMod val="60000"/>
              <a:lumOff val="40000"/>
            </a:srgbClr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000000"/>
              </a:solidFill>
              <a:latin typeface="Century Gothic"/>
              <a:ea typeface="微软雅黑"/>
            </a:endParaRPr>
          </a:p>
        </p:txBody>
      </p:sp>
      <p:sp>
        <p:nvSpPr>
          <p:cNvPr id="41" name="圆角右箭头 40"/>
          <p:cNvSpPr/>
          <p:nvPr/>
        </p:nvSpPr>
        <p:spPr>
          <a:xfrm rot="5400000" flipH="1">
            <a:off x="915194" y="1999536"/>
            <a:ext cx="1512123" cy="3340927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rgbClr val="C668B9">
              <a:lumMod val="75000"/>
            </a:srgbClr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000000"/>
              </a:solidFill>
              <a:latin typeface="Century Gothic"/>
              <a:ea typeface="微软雅黑"/>
            </a:endParaRPr>
          </a:p>
        </p:txBody>
      </p:sp>
      <p:grpSp>
        <p:nvGrpSpPr>
          <p:cNvPr id="42" name="组 10"/>
          <p:cNvGrpSpPr/>
          <p:nvPr/>
        </p:nvGrpSpPr>
        <p:grpSpPr>
          <a:xfrm>
            <a:off x="2604253" y="1719730"/>
            <a:ext cx="1855252" cy="1155010"/>
            <a:chOff x="1952594" y="600633"/>
            <a:chExt cx="1391439" cy="866257"/>
          </a:xfrm>
        </p:grpSpPr>
        <p:sp>
          <p:nvSpPr>
            <p:cNvPr id="43" name="文本框 22"/>
            <p:cNvSpPr txBox="1"/>
            <p:nvPr/>
          </p:nvSpPr>
          <p:spPr>
            <a:xfrm>
              <a:off x="1952594" y="600633"/>
              <a:ext cx="827390" cy="43858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3200" b="1">
                  <a:solidFill>
                    <a:srgbClr val="C668B9">
                      <a:lumMod val="75000"/>
                    </a:srgbClr>
                  </a:solidFill>
                  <a:latin typeface="Century Gothic"/>
                  <a:ea typeface="微软雅黑"/>
                </a:rPr>
                <a:t>JAN.</a:t>
              </a:r>
              <a:endParaRPr kumimoji="1" lang="zh-CN" altLang="en-US" sz="3200" b="1" dirty="0">
                <a:solidFill>
                  <a:srgbClr val="C668B9">
                    <a:lumMod val="75000"/>
                  </a:srgbClr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4" name="文本框 23"/>
            <p:cNvSpPr txBox="1"/>
            <p:nvPr/>
          </p:nvSpPr>
          <p:spPr>
            <a:xfrm>
              <a:off x="1952594" y="997627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60963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1333" dirty="0">
                  <a:solidFill>
                    <a:srgbClr val="C668B9">
                      <a:lumMod val="75000"/>
                    </a:srgbClr>
                  </a:solidFill>
                  <a:latin typeface="Century Gothic"/>
                  <a:ea typeface="微软雅黑"/>
                </a:rPr>
                <a:t>CLICK</a:t>
              </a:r>
              <a:r>
                <a:rPr kumimoji="1" lang="zh-CN" altLang="en-US" sz="1333" dirty="0">
                  <a:solidFill>
                    <a:srgbClr val="C668B9">
                      <a:lumMod val="75000"/>
                    </a:srgbClr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33" dirty="0">
                  <a:solidFill>
                    <a:srgbClr val="C668B9">
                      <a:lumMod val="75000"/>
                    </a:srgbClr>
                  </a:solidFill>
                  <a:latin typeface="Century Gothic"/>
                  <a:ea typeface="微软雅黑"/>
                </a:rPr>
                <a:t>HERE</a:t>
              </a:r>
              <a:r>
                <a:rPr kumimoji="1" lang="zh-CN" altLang="en-US" sz="1333" dirty="0">
                  <a:solidFill>
                    <a:srgbClr val="C668B9">
                      <a:lumMod val="75000"/>
                    </a:srgbClr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33" dirty="0">
                  <a:solidFill>
                    <a:srgbClr val="C668B9">
                      <a:lumMod val="75000"/>
                    </a:srgbClr>
                  </a:solidFill>
                  <a:latin typeface="Century Gothic"/>
                  <a:ea typeface="微软雅黑"/>
                </a:rPr>
                <a:t>TO</a:t>
              </a:r>
              <a:r>
                <a:rPr kumimoji="1" lang="zh-CN" altLang="en-US" sz="1333" dirty="0">
                  <a:solidFill>
                    <a:srgbClr val="C668B9">
                      <a:lumMod val="75000"/>
                    </a:srgbClr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33" dirty="0">
                  <a:solidFill>
                    <a:srgbClr val="C668B9">
                      <a:lumMod val="75000"/>
                    </a:srgbClr>
                  </a:solidFill>
                  <a:latin typeface="Century Gothic"/>
                  <a:ea typeface="微软雅黑"/>
                </a:rPr>
                <a:t>ADD</a:t>
              </a:r>
              <a:r>
                <a:rPr kumimoji="1" lang="zh-CN" altLang="en-US" sz="1333" dirty="0">
                  <a:solidFill>
                    <a:srgbClr val="C668B9">
                      <a:lumMod val="75000"/>
                    </a:srgbClr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33" dirty="0">
                  <a:solidFill>
                    <a:srgbClr val="C668B9">
                      <a:lumMod val="75000"/>
                    </a:srgbClr>
                  </a:solidFill>
                  <a:latin typeface="Century Gothic"/>
                  <a:ea typeface="微软雅黑"/>
                </a:rPr>
                <a:t>YOUR</a:t>
              </a:r>
              <a:r>
                <a:rPr kumimoji="1" lang="zh-CN" altLang="en-US" sz="1333" dirty="0">
                  <a:solidFill>
                    <a:srgbClr val="C668B9">
                      <a:lumMod val="75000"/>
                    </a:srgbClr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33" dirty="0">
                  <a:solidFill>
                    <a:srgbClr val="C668B9">
                      <a:lumMod val="75000"/>
                    </a:srgbClr>
                  </a:solidFill>
                  <a:latin typeface="Century Gothic"/>
                  <a:ea typeface="微软雅黑"/>
                </a:rPr>
                <a:t>TEXT.</a:t>
              </a:r>
              <a:endParaRPr kumimoji="1" lang="zh-CN" altLang="en-US" sz="1333" dirty="0">
                <a:solidFill>
                  <a:srgbClr val="C668B9">
                    <a:lumMod val="75000"/>
                  </a:srgbClr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45" name="组 33"/>
          <p:cNvGrpSpPr/>
          <p:nvPr/>
        </p:nvGrpSpPr>
        <p:grpSpPr>
          <a:xfrm>
            <a:off x="3135880" y="5541635"/>
            <a:ext cx="1855252" cy="1155010"/>
            <a:chOff x="2351314" y="3467061"/>
            <a:chExt cx="1391439" cy="866257"/>
          </a:xfrm>
        </p:grpSpPr>
        <p:sp>
          <p:nvSpPr>
            <p:cNvPr id="46" name="文本框 25"/>
            <p:cNvSpPr txBox="1"/>
            <p:nvPr/>
          </p:nvSpPr>
          <p:spPr>
            <a:xfrm>
              <a:off x="2439479" y="3467061"/>
              <a:ext cx="711974" cy="43858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3200" b="1" dirty="0">
                  <a:solidFill>
                    <a:srgbClr val="A14EBC">
                      <a:lumMod val="60000"/>
                      <a:lumOff val="40000"/>
                    </a:srgbClr>
                  </a:solidFill>
                  <a:latin typeface="Century Gothic"/>
                  <a:ea typeface="微软雅黑"/>
                </a:rPr>
                <a:t>FEB.</a:t>
              </a:r>
              <a:endParaRPr kumimoji="1" lang="zh-CN" altLang="en-US" sz="3200" b="1" dirty="0">
                <a:solidFill>
                  <a:srgbClr val="A14EBC">
                    <a:lumMod val="60000"/>
                    <a:lumOff val="40000"/>
                  </a:srgbClr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7" name="文本框 26"/>
            <p:cNvSpPr txBox="1"/>
            <p:nvPr/>
          </p:nvSpPr>
          <p:spPr>
            <a:xfrm>
              <a:off x="2351314" y="3864055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60963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1333" dirty="0">
                  <a:solidFill>
                    <a:srgbClr val="A14EBC">
                      <a:lumMod val="60000"/>
                      <a:lumOff val="40000"/>
                    </a:srgbClr>
                  </a:solidFill>
                  <a:latin typeface="Century Gothic"/>
                  <a:ea typeface="微软雅黑"/>
                </a:rPr>
                <a:t>CLICK</a:t>
              </a:r>
              <a:r>
                <a:rPr kumimoji="1" lang="zh-CN" altLang="en-US" sz="1333" dirty="0">
                  <a:solidFill>
                    <a:srgbClr val="A14EBC">
                      <a:lumMod val="60000"/>
                      <a:lumOff val="40000"/>
                    </a:srgbClr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33" dirty="0">
                  <a:solidFill>
                    <a:srgbClr val="A14EBC">
                      <a:lumMod val="60000"/>
                      <a:lumOff val="40000"/>
                    </a:srgbClr>
                  </a:solidFill>
                  <a:latin typeface="Century Gothic"/>
                  <a:ea typeface="微软雅黑"/>
                </a:rPr>
                <a:t>HERE</a:t>
              </a:r>
              <a:r>
                <a:rPr kumimoji="1" lang="zh-CN" altLang="en-US" sz="1333" dirty="0">
                  <a:solidFill>
                    <a:srgbClr val="A14EBC">
                      <a:lumMod val="60000"/>
                      <a:lumOff val="40000"/>
                    </a:srgbClr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33" dirty="0">
                  <a:solidFill>
                    <a:srgbClr val="A14EBC">
                      <a:lumMod val="60000"/>
                      <a:lumOff val="40000"/>
                    </a:srgbClr>
                  </a:solidFill>
                  <a:latin typeface="Century Gothic"/>
                  <a:ea typeface="微软雅黑"/>
                </a:rPr>
                <a:t>TO</a:t>
              </a:r>
              <a:r>
                <a:rPr kumimoji="1" lang="zh-CN" altLang="en-US" sz="1333" dirty="0">
                  <a:solidFill>
                    <a:srgbClr val="A14EBC">
                      <a:lumMod val="60000"/>
                      <a:lumOff val="40000"/>
                    </a:srgbClr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33" dirty="0">
                  <a:solidFill>
                    <a:srgbClr val="A14EBC">
                      <a:lumMod val="60000"/>
                      <a:lumOff val="40000"/>
                    </a:srgbClr>
                  </a:solidFill>
                  <a:latin typeface="Century Gothic"/>
                  <a:ea typeface="微软雅黑"/>
                </a:rPr>
                <a:t>ADD</a:t>
              </a:r>
              <a:r>
                <a:rPr kumimoji="1" lang="zh-CN" altLang="en-US" sz="1333" dirty="0">
                  <a:solidFill>
                    <a:srgbClr val="A14EBC">
                      <a:lumMod val="60000"/>
                      <a:lumOff val="40000"/>
                    </a:srgbClr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33" dirty="0">
                  <a:solidFill>
                    <a:srgbClr val="A14EBC">
                      <a:lumMod val="60000"/>
                      <a:lumOff val="40000"/>
                    </a:srgbClr>
                  </a:solidFill>
                  <a:latin typeface="Century Gothic"/>
                  <a:ea typeface="微软雅黑"/>
                </a:rPr>
                <a:t>YOUR</a:t>
              </a:r>
              <a:r>
                <a:rPr kumimoji="1" lang="zh-CN" altLang="en-US" sz="1333" dirty="0">
                  <a:solidFill>
                    <a:srgbClr val="A14EBC">
                      <a:lumMod val="60000"/>
                      <a:lumOff val="40000"/>
                    </a:srgbClr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33" dirty="0">
                  <a:solidFill>
                    <a:srgbClr val="A14EBC">
                      <a:lumMod val="60000"/>
                      <a:lumOff val="40000"/>
                    </a:srgbClr>
                  </a:solidFill>
                  <a:latin typeface="Century Gothic"/>
                  <a:ea typeface="微软雅黑"/>
                </a:rPr>
                <a:t>TEXT.</a:t>
              </a:r>
              <a:endParaRPr kumimoji="1" lang="zh-CN" altLang="en-US" sz="1333" dirty="0">
                <a:solidFill>
                  <a:srgbClr val="A14EBC">
                    <a:lumMod val="60000"/>
                    <a:lumOff val="40000"/>
                  </a:srgbClr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48" name="组 11"/>
          <p:cNvGrpSpPr/>
          <p:nvPr/>
        </p:nvGrpSpPr>
        <p:grpSpPr>
          <a:xfrm>
            <a:off x="4459505" y="1714711"/>
            <a:ext cx="1936472" cy="1155010"/>
            <a:chOff x="3293979" y="608804"/>
            <a:chExt cx="1452354" cy="866257"/>
          </a:xfrm>
        </p:grpSpPr>
        <p:sp>
          <p:nvSpPr>
            <p:cNvPr id="49" name="文本框 28"/>
            <p:cNvSpPr txBox="1"/>
            <p:nvPr/>
          </p:nvSpPr>
          <p:spPr>
            <a:xfrm>
              <a:off x="3293979" y="608804"/>
              <a:ext cx="907941" cy="43858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3200" b="1" dirty="0">
                  <a:solidFill>
                    <a:srgbClr val="9156DE">
                      <a:lumMod val="75000"/>
                    </a:srgbClr>
                  </a:solidFill>
                  <a:latin typeface="Century Gothic"/>
                  <a:ea typeface="微软雅黑"/>
                </a:rPr>
                <a:t>MAR.</a:t>
              </a:r>
              <a:endParaRPr kumimoji="1" lang="zh-CN" altLang="en-US" sz="3200" b="1" dirty="0">
                <a:solidFill>
                  <a:srgbClr val="9156DE">
                    <a:lumMod val="75000"/>
                  </a:srgbClr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50" name="文本框 29"/>
            <p:cNvSpPr txBox="1"/>
            <p:nvPr/>
          </p:nvSpPr>
          <p:spPr>
            <a:xfrm>
              <a:off x="3354894" y="1005798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60963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1333" dirty="0">
                  <a:solidFill>
                    <a:srgbClr val="9156DE">
                      <a:lumMod val="75000"/>
                    </a:srgbClr>
                  </a:solidFill>
                  <a:latin typeface="Century Gothic"/>
                  <a:ea typeface="微软雅黑"/>
                </a:rPr>
                <a:t>CLICK</a:t>
              </a:r>
              <a:r>
                <a:rPr kumimoji="1" lang="zh-CN" altLang="en-US" sz="1333" dirty="0">
                  <a:solidFill>
                    <a:srgbClr val="9156DE">
                      <a:lumMod val="75000"/>
                    </a:srgbClr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33" dirty="0">
                  <a:solidFill>
                    <a:srgbClr val="9156DE">
                      <a:lumMod val="75000"/>
                    </a:srgbClr>
                  </a:solidFill>
                  <a:latin typeface="Century Gothic"/>
                  <a:ea typeface="微软雅黑"/>
                </a:rPr>
                <a:t>HERE</a:t>
              </a:r>
              <a:r>
                <a:rPr kumimoji="1" lang="zh-CN" altLang="en-US" sz="1333" dirty="0">
                  <a:solidFill>
                    <a:srgbClr val="9156DE">
                      <a:lumMod val="75000"/>
                    </a:srgbClr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33" dirty="0">
                  <a:solidFill>
                    <a:srgbClr val="9156DE">
                      <a:lumMod val="75000"/>
                    </a:srgbClr>
                  </a:solidFill>
                  <a:latin typeface="Century Gothic"/>
                  <a:ea typeface="微软雅黑"/>
                </a:rPr>
                <a:t>TO</a:t>
              </a:r>
              <a:r>
                <a:rPr kumimoji="1" lang="zh-CN" altLang="en-US" sz="1333" dirty="0">
                  <a:solidFill>
                    <a:srgbClr val="9156DE">
                      <a:lumMod val="75000"/>
                    </a:srgbClr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33" dirty="0">
                  <a:solidFill>
                    <a:srgbClr val="9156DE">
                      <a:lumMod val="75000"/>
                    </a:srgbClr>
                  </a:solidFill>
                  <a:latin typeface="Century Gothic"/>
                  <a:ea typeface="微软雅黑"/>
                </a:rPr>
                <a:t>ADD</a:t>
              </a:r>
              <a:r>
                <a:rPr kumimoji="1" lang="zh-CN" altLang="en-US" sz="1333" dirty="0">
                  <a:solidFill>
                    <a:srgbClr val="9156DE">
                      <a:lumMod val="75000"/>
                    </a:srgbClr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33" dirty="0">
                  <a:solidFill>
                    <a:srgbClr val="9156DE">
                      <a:lumMod val="75000"/>
                    </a:srgbClr>
                  </a:solidFill>
                  <a:latin typeface="Century Gothic"/>
                  <a:ea typeface="微软雅黑"/>
                </a:rPr>
                <a:t>YOUR</a:t>
              </a:r>
              <a:r>
                <a:rPr kumimoji="1" lang="zh-CN" altLang="en-US" sz="1333" dirty="0">
                  <a:solidFill>
                    <a:srgbClr val="9156DE">
                      <a:lumMod val="75000"/>
                    </a:srgbClr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33" dirty="0">
                  <a:solidFill>
                    <a:srgbClr val="9156DE">
                      <a:lumMod val="75000"/>
                    </a:srgbClr>
                  </a:solidFill>
                  <a:latin typeface="Century Gothic"/>
                  <a:ea typeface="微软雅黑"/>
                </a:rPr>
                <a:t>TEXT.</a:t>
              </a:r>
              <a:endParaRPr kumimoji="1" lang="zh-CN" altLang="en-US" sz="1333" dirty="0">
                <a:solidFill>
                  <a:srgbClr val="9156DE">
                    <a:lumMod val="75000"/>
                  </a:srgbClr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51" name="组 34"/>
          <p:cNvGrpSpPr/>
          <p:nvPr/>
        </p:nvGrpSpPr>
        <p:grpSpPr>
          <a:xfrm>
            <a:off x="5435791" y="5541635"/>
            <a:ext cx="1855252" cy="1155010"/>
            <a:chOff x="4076247" y="3467061"/>
            <a:chExt cx="1391439" cy="866257"/>
          </a:xfrm>
        </p:grpSpPr>
        <p:sp>
          <p:nvSpPr>
            <p:cNvPr id="52" name="文本框 31"/>
            <p:cNvSpPr txBox="1"/>
            <p:nvPr/>
          </p:nvSpPr>
          <p:spPr>
            <a:xfrm>
              <a:off x="4093879" y="3467061"/>
              <a:ext cx="803345" cy="43858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3200" b="1" dirty="0">
                  <a:solidFill>
                    <a:srgbClr val="C668B9">
                      <a:lumMod val="75000"/>
                    </a:srgbClr>
                  </a:solidFill>
                  <a:latin typeface="Century Gothic"/>
                  <a:ea typeface="微软雅黑"/>
                </a:rPr>
                <a:t>APR.</a:t>
              </a:r>
              <a:endParaRPr kumimoji="1" lang="zh-CN" altLang="en-US" sz="3200" b="1" dirty="0">
                <a:solidFill>
                  <a:srgbClr val="C668B9">
                    <a:lumMod val="75000"/>
                  </a:srgbClr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53" name="文本框 32"/>
            <p:cNvSpPr txBox="1"/>
            <p:nvPr/>
          </p:nvSpPr>
          <p:spPr>
            <a:xfrm>
              <a:off x="4076247" y="3864055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60963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1333" dirty="0">
                  <a:solidFill>
                    <a:srgbClr val="C668B9">
                      <a:lumMod val="75000"/>
                    </a:srgbClr>
                  </a:solidFill>
                  <a:latin typeface="Century Gothic"/>
                  <a:ea typeface="微软雅黑"/>
                </a:rPr>
                <a:t>CLICK</a:t>
              </a:r>
              <a:r>
                <a:rPr kumimoji="1" lang="zh-CN" altLang="en-US" sz="1333" dirty="0">
                  <a:solidFill>
                    <a:srgbClr val="C668B9">
                      <a:lumMod val="75000"/>
                    </a:srgbClr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33" dirty="0">
                  <a:solidFill>
                    <a:srgbClr val="C668B9">
                      <a:lumMod val="75000"/>
                    </a:srgbClr>
                  </a:solidFill>
                  <a:latin typeface="Century Gothic"/>
                  <a:ea typeface="微软雅黑"/>
                </a:rPr>
                <a:t>HERE</a:t>
              </a:r>
              <a:r>
                <a:rPr kumimoji="1" lang="zh-CN" altLang="en-US" sz="1333" dirty="0">
                  <a:solidFill>
                    <a:srgbClr val="C668B9">
                      <a:lumMod val="75000"/>
                    </a:srgbClr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33" dirty="0">
                  <a:solidFill>
                    <a:srgbClr val="C668B9">
                      <a:lumMod val="75000"/>
                    </a:srgbClr>
                  </a:solidFill>
                  <a:latin typeface="Century Gothic"/>
                  <a:ea typeface="微软雅黑"/>
                </a:rPr>
                <a:t>TO</a:t>
              </a:r>
              <a:r>
                <a:rPr kumimoji="1" lang="zh-CN" altLang="en-US" sz="1333" dirty="0">
                  <a:solidFill>
                    <a:srgbClr val="C668B9">
                      <a:lumMod val="75000"/>
                    </a:srgbClr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33" dirty="0">
                  <a:solidFill>
                    <a:srgbClr val="C668B9">
                      <a:lumMod val="75000"/>
                    </a:srgbClr>
                  </a:solidFill>
                  <a:latin typeface="Century Gothic"/>
                  <a:ea typeface="微软雅黑"/>
                </a:rPr>
                <a:t>ADD</a:t>
              </a:r>
              <a:r>
                <a:rPr kumimoji="1" lang="zh-CN" altLang="en-US" sz="1333" dirty="0">
                  <a:solidFill>
                    <a:srgbClr val="C668B9">
                      <a:lumMod val="75000"/>
                    </a:srgbClr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33" dirty="0">
                  <a:solidFill>
                    <a:srgbClr val="C668B9">
                      <a:lumMod val="75000"/>
                    </a:srgbClr>
                  </a:solidFill>
                  <a:latin typeface="Century Gothic"/>
                  <a:ea typeface="微软雅黑"/>
                </a:rPr>
                <a:t>YOUR</a:t>
              </a:r>
              <a:r>
                <a:rPr kumimoji="1" lang="zh-CN" altLang="en-US" sz="1333" dirty="0">
                  <a:solidFill>
                    <a:srgbClr val="C668B9">
                      <a:lumMod val="75000"/>
                    </a:srgbClr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33" dirty="0">
                  <a:solidFill>
                    <a:srgbClr val="C668B9">
                      <a:lumMod val="75000"/>
                    </a:srgbClr>
                  </a:solidFill>
                  <a:latin typeface="Century Gothic"/>
                  <a:ea typeface="微软雅黑"/>
                </a:rPr>
                <a:t>TEXT.</a:t>
              </a:r>
              <a:endParaRPr kumimoji="1" lang="zh-CN" altLang="en-US" sz="1333" dirty="0">
                <a:solidFill>
                  <a:srgbClr val="C668B9">
                    <a:lumMod val="75000"/>
                  </a:srgbClr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54" name="组 35"/>
          <p:cNvGrpSpPr/>
          <p:nvPr/>
        </p:nvGrpSpPr>
        <p:grpSpPr>
          <a:xfrm>
            <a:off x="6372372" y="1717743"/>
            <a:ext cx="1855252" cy="1155010"/>
            <a:chOff x="1952594" y="600633"/>
            <a:chExt cx="1391439" cy="866257"/>
          </a:xfrm>
        </p:grpSpPr>
        <p:sp>
          <p:nvSpPr>
            <p:cNvPr id="55" name="文本框 36"/>
            <p:cNvSpPr txBox="1"/>
            <p:nvPr/>
          </p:nvSpPr>
          <p:spPr>
            <a:xfrm>
              <a:off x="1952594" y="600633"/>
              <a:ext cx="827390" cy="43858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3200" b="1">
                  <a:solidFill>
                    <a:srgbClr val="E4639F"/>
                  </a:solidFill>
                  <a:latin typeface="Century Gothic"/>
                  <a:ea typeface="微软雅黑"/>
                </a:rPr>
                <a:t>JAN.</a:t>
              </a:r>
              <a:endParaRPr kumimoji="1" lang="zh-CN" altLang="en-US" sz="3200" b="1" dirty="0">
                <a:solidFill>
                  <a:srgbClr val="E4639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56" name="文本框 37"/>
            <p:cNvSpPr txBox="1"/>
            <p:nvPr/>
          </p:nvSpPr>
          <p:spPr>
            <a:xfrm>
              <a:off x="1952594" y="997627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60963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1333" dirty="0">
                  <a:solidFill>
                    <a:srgbClr val="E4639F"/>
                  </a:solidFill>
                  <a:latin typeface="Century Gothic"/>
                  <a:ea typeface="微软雅黑"/>
                </a:rPr>
                <a:t>CLICK</a:t>
              </a:r>
              <a:r>
                <a:rPr kumimoji="1" lang="zh-CN" altLang="en-US" sz="1333" dirty="0">
                  <a:solidFill>
                    <a:srgbClr val="E4639F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33" dirty="0">
                  <a:solidFill>
                    <a:srgbClr val="E4639F"/>
                  </a:solidFill>
                  <a:latin typeface="Century Gothic"/>
                  <a:ea typeface="微软雅黑"/>
                </a:rPr>
                <a:t>HERE</a:t>
              </a:r>
              <a:r>
                <a:rPr kumimoji="1" lang="zh-CN" altLang="en-US" sz="1333" dirty="0">
                  <a:solidFill>
                    <a:srgbClr val="E4639F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33" dirty="0">
                  <a:solidFill>
                    <a:srgbClr val="E4639F"/>
                  </a:solidFill>
                  <a:latin typeface="Century Gothic"/>
                  <a:ea typeface="微软雅黑"/>
                </a:rPr>
                <a:t>TO</a:t>
              </a:r>
              <a:r>
                <a:rPr kumimoji="1" lang="zh-CN" altLang="en-US" sz="1333" dirty="0">
                  <a:solidFill>
                    <a:srgbClr val="E4639F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33" dirty="0">
                  <a:solidFill>
                    <a:srgbClr val="E4639F"/>
                  </a:solidFill>
                  <a:latin typeface="Century Gothic"/>
                  <a:ea typeface="微软雅黑"/>
                </a:rPr>
                <a:t>ADD</a:t>
              </a:r>
              <a:r>
                <a:rPr kumimoji="1" lang="zh-CN" altLang="en-US" sz="1333" dirty="0">
                  <a:solidFill>
                    <a:srgbClr val="E4639F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33" dirty="0">
                  <a:solidFill>
                    <a:srgbClr val="E4639F"/>
                  </a:solidFill>
                  <a:latin typeface="Century Gothic"/>
                  <a:ea typeface="微软雅黑"/>
                </a:rPr>
                <a:t>YOUR</a:t>
              </a:r>
              <a:r>
                <a:rPr kumimoji="1" lang="zh-CN" altLang="en-US" sz="1333" dirty="0">
                  <a:solidFill>
                    <a:srgbClr val="E4639F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33" dirty="0">
                  <a:solidFill>
                    <a:srgbClr val="E4639F"/>
                  </a:solidFill>
                  <a:latin typeface="Century Gothic"/>
                  <a:ea typeface="微软雅黑"/>
                </a:rPr>
                <a:t>TEXT.</a:t>
              </a:r>
              <a:endParaRPr kumimoji="1" lang="zh-CN" altLang="en-US" sz="1333" dirty="0">
                <a:solidFill>
                  <a:srgbClr val="E4639F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57" name="组 38"/>
          <p:cNvGrpSpPr/>
          <p:nvPr/>
        </p:nvGrpSpPr>
        <p:grpSpPr>
          <a:xfrm>
            <a:off x="8227623" y="1712724"/>
            <a:ext cx="1936472" cy="1155010"/>
            <a:chOff x="3293979" y="608804"/>
            <a:chExt cx="1452354" cy="866257"/>
          </a:xfrm>
        </p:grpSpPr>
        <p:sp>
          <p:nvSpPr>
            <p:cNvPr id="58" name="文本框 39"/>
            <p:cNvSpPr txBox="1"/>
            <p:nvPr/>
          </p:nvSpPr>
          <p:spPr>
            <a:xfrm>
              <a:off x="3293979" y="608804"/>
              <a:ext cx="907941" cy="43858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3200" b="1" dirty="0">
                  <a:solidFill>
                    <a:srgbClr val="F16894"/>
                  </a:solidFill>
                  <a:latin typeface="Century Gothic"/>
                  <a:ea typeface="微软雅黑"/>
                </a:rPr>
                <a:t>MAR.</a:t>
              </a:r>
              <a:endParaRPr kumimoji="1" lang="zh-CN" altLang="en-US" sz="3200" b="1" dirty="0">
                <a:solidFill>
                  <a:srgbClr val="F16894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59" name="文本框 40"/>
            <p:cNvSpPr txBox="1"/>
            <p:nvPr/>
          </p:nvSpPr>
          <p:spPr>
            <a:xfrm>
              <a:off x="3354894" y="1005798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60963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1333" dirty="0">
                  <a:solidFill>
                    <a:srgbClr val="F16894"/>
                  </a:solidFill>
                  <a:latin typeface="Century Gothic"/>
                  <a:ea typeface="微软雅黑"/>
                </a:rPr>
                <a:t>CLICK</a:t>
              </a:r>
              <a:r>
                <a:rPr kumimoji="1" lang="zh-CN" altLang="en-US" sz="1333" dirty="0">
                  <a:solidFill>
                    <a:srgbClr val="F16894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33" dirty="0">
                  <a:solidFill>
                    <a:srgbClr val="F16894"/>
                  </a:solidFill>
                  <a:latin typeface="Century Gothic"/>
                  <a:ea typeface="微软雅黑"/>
                </a:rPr>
                <a:t>HERE</a:t>
              </a:r>
              <a:r>
                <a:rPr kumimoji="1" lang="zh-CN" altLang="en-US" sz="1333" dirty="0">
                  <a:solidFill>
                    <a:srgbClr val="F16894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33" dirty="0">
                  <a:solidFill>
                    <a:srgbClr val="F16894"/>
                  </a:solidFill>
                  <a:latin typeface="Century Gothic"/>
                  <a:ea typeface="微软雅黑"/>
                </a:rPr>
                <a:t>TO</a:t>
              </a:r>
              <a:r>
                <a:rPr kumimoji="1" lang="zh-CN" altLang="en-US" sz="1333" dirty="0">
                  <a:solidFill>
                    <a:srgbClr val="F16894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33" dirty="0">
                  <a:solidFill>
                    <a:srgbClr val="F16894"/>
                  </a:solidFill>
                  <a:latin typeface="Century Gothic"/>
                  <a:ea typeface="微软雅黑"/>
                </a:rPr>
                <a:t>ADD</a:t>
              </a:r>
              <a:r>
                <a:rPr kumimoji="1" lang="zh-CN" altLang="en-US" sz="1333" dirty="0">
                  <a:solidFill>
                    <a:srgbClr val="F16894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33" dirty="0">
                  <a:solidFill>
                    <a:srgbClr val="F16894"/>
                  </a:solidFill>
                  <a:latin typeface="Century Gothic"/>
                  <a:ea typeface="微软雅黑"/>
                </a:rPr>
                <a:t>YOUR</a:t>
              </a:r>
              <a:r>
                <a:rPr kumimoji="1" lang="zh-CN" altLang="en-US" sz="1333" dirty="0">
                  <a:solidFill>
                    <a:srgbClr val="F16894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33" dirty="0">
                  <a:solidFill>
                    <a:srgbClr val="F16894"/>
                  </a:solidFill>
                  <a:latin typeface="Century Gothic"/>
                  <a:ea typeface="微软雅黑"/>
                </a:rPr>
                <a:t>TEXT.</a:t>
              </a:r>
              <a:endParaRPr kumimoji="1" lang="zh-CN" altLang="en-US" sz="1333" dirty="0">
                <a:solidFill>
                  <a:srgbClr val="F16894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60" name="组 41"/>
          <p:cNvGrpSpPr/>
          <p:nvPr/>
        </p:nvGrpSpPr>
        <p:grpSpPr>
          <a:xfrm>
            <a:off x="7690355" y="5538675"/>
            <a:ext cx="1855252" cy="1155010"/>
            <a:chOff x="2351314" y="3467061"/>
            <a:chExt cx="1391439" cy="866257"/>
          </a:xfrm>
        </p:grpSpPr>
        <p:sp>
          <p:nvSpPr>
            <p:cNvPr id="61" name="文本框 42"/>
            <p:cNvSpPr txBox="1"/>
            <p:nvPr/>
          </p:nvSpPr>
          <p:spPr>
            <a:xfrm>
              <a:off x="2439479" y="3467061"/>
              <a:ext cx="711974" cy="43858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3200" b="1" dirty="0">
                  <a:solidFill>
                    <a:srgbClr val="A14EBC">
                      <a:lumMod val="60000"/>
                      <a:lumOff val="40000"/>
                    </a:srgbClr>
                  </a:solidFill>
                  <a:latin typeface="Century Gothic"/>
                  <a:ea typeface="微软雅黑"/>
                </a:rPr>
                <a:t>FEB.</a:t>
              </a:r>
              <a:endParaRPr kumimoji="1" lang="zh-CN" altLang="en-US" sz="3200" b="1" dirty="0">
                <a:solidFill>
                  <a:srgbClr val="A14EBC">
                    <a:lumMod val="60000"/>
                    <a:lumOff val="40000"/>
                  </a:srgbClr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62" name="文本框 43"/>
            <p:cNvSpPr txBox="1"/>
            <p:nvPr/>
          </p:nvSpPr>
          <p:spPr>
            <a:xfrm>
              <a:off x="2351314" y="3864055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60963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1333" dirty="0">
                  <a:solidFill>
                    <a:srgbClr val="A14EBC">
                      <a:lumMod val="60000"/>
                      <a:lumOff val="40000"/>
                    </a:srgbClr>
                  </a:solidFill>
                  <a:latin typeface="Century Gothic"/>
                  <a:ea typeface="微软雅黑"/>
                </a:rPr>
                <a:t>CLICK</a:t>
              </a:r>
              <a:r>
                <a:rPr kumimoji="1" lang="zh-CN" altLang="en-US" sz="1333" dirty="0">
                  <a:solidFill>
                    <a:srgbClr val="A14EBC">
                      <a:lumMod val="60000"/>
                      <a:lumOff val="40000"/>
                    </a:srgbClr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33" dirty="0">
                  <a:solidFill>
                    <a:srgbClr val="A14EBC">
                      <a:lumMod val="60000"/>
                      <a:lumOff val="40000"/>
                    </a:srgbClr>
                  </a:solidFill>
                  <a:latin typeface="Century Gothic"/>
                  <a:ea typeface="微软雅黑"/>
                </a:rPr>
                <a:t>HERE</a:t>
              </a:r>
              <a:r>
                <a:rPr kumimoji="1" lang="zh-CN" altLang="en-US" sz="1333" dirty="0">
                  <a:solidFill>
                    <a:srgbClr val="A14EBC">
                      <a:lumMod val="60000"/>
                      <a:lumOff val="40000"/>
                    </a:srgbClr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33" dirty="0">
                  <a:solidFill>
                    <a:srgbClr val="A14EBC">
                      <a:lumMod val="60000"/>
                      <a:lumOff val="40000"/>
                    </a:srgbClr>
                  </a:solidFill>
                  <a:latin typeface="Century Gothic"/>
                  <a:ea typeface="微软雅黑"/>
                </a:rPr>
                <a:t>TO</a:t>
              </a:r>
              <a:r>
                <a:rPr kumimoji="1" lang="zh-CN" altLang="en-US" sz="1333" dirty="0">
                  <a:solidFill>
                    <a:srgbClr val="A14EBC">
                      <a:lumMod val="60000"/>
                      <a:lumOff val="40000"/>
                    </a:srgbClr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33" dirty="0">
                  <a:solidFill>
                    <a:srgbClr val="A14EBC">
                      <a:lumMod val="60000"/>
                      <a:lumOff val="40000"/>
                    </a:srgbClr>
                  </a:solidFill>
                  <a:latin typeface="Century Gothic"/>
                  <a:ea typeface="微软雅黑"/>
                </a:rPr>
                <a:t>ADD</a:t>
              </a:r>
              <a:r>
                <a:rPr kumimoji="1" lang="zh-CN" altLang="en-US" sz="1333" dirty="0">
                  <a:solidFill>
                    <a:srgbClr val="A14EBC">
                      <a:lumMod val="60000"/>
                      <a:lumOff val="40000"/>
                    </a:srgbClr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33" dirty="0">
                  <a:solidFill>
                    <a:srgbClr val="A14EBC">
                      <a:lumMod val="60000"/>
                      <a:lumOff val="40000"/>
                    </a:srgbClr>
                  </a:solidFill>
                  <a:latin typeface="Century Gothic"/>
                  <a:ea typeface="微软雅黑"/>
                </a:rPr>
                <a:t>YOUR</a:t>
              </a:r>
              <a:r>
                <a:rPr kumimoji="1" lang="zh-CN" altLang="en-US" sz="1333" dirty="0">
                  <a:solidFill>
                    <a:srgbClr val="A14EBC">
                      <a:lumMod val="60000"/>
                      <a:lumOff val="40000"/>
                    </a:srgbClr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33" dirty="0">
                  <a:solidFill>
                    <a:srgbClr val="A14EBC">
                      <a:lumMod val="60000"/>
                      <a:lumOff val="40000"/>
                    </a:srgbClr>
                  </a:solidFill>
                  <a:latin typeface="Century Gothic"/>
                  <a:ea typeface="微软雅黑"/>
                </a:rPr>
                <a:t>TEXT.</a:t>
              </a:r>
              <a:endParaRPr kumimoji="1" lang="zh-CN" altLang="en-US" sz="1333" dirty="0">
                <a:solidFill>
                  <a:srgbClr val="A14EBC">
                    <a:lumMod val="60000"/>
                    <a:lumOff val="40000"/>
                  </a:srgbClr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63" name="组 44"/>
          <p:cNvGrpSpPr/>
          <p:nvPr/>
        </p:nvGrpSpPr>
        <p:grpSpPr>
          <a:xfrm>
            <a:off x="9990265" y="5538675"/>
            <a:ext cx="1855252" cy="1155010"/>
            <a:chOff x="4076247" y="3467061"/>
            <a:chExt cx="1391439" cy="866257"/>
          </a:xfrm>
        </p:grpSpPr>
        <p:sp>
          <p:nvSpPr>
            <p:cNvPr id="64" name="文本框 45"/>
            <p:cNvSpPr txBox="1"/>
            <p:nvPr/>
          </p:nvSpPr>
          <p:spPr>
            <a:xfrm>
              <a:off x="4093879" y="3467061"/>
              <a:ext cx="803345" cy="43858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3200" b="1" dirty="0">
                  <a:solidFill>
                    <a:srgbClr val="9156DE"/>
                  </a:solidFill>
                  <a:latin typeface="Century Gothic"/>
                  <a:ea typeface="微软雅黑"/>
                </a:rPr>
                <a:t>APR.</a:t>
              </a:r>
              <a:endParaRPr kumimoji="1" lang="zh-CN" altLang="en-US" sz="3200" b="1" dirty="0">
                <a:solidFill>
                  <a:srgbClr val="9156DE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65" name="文本框 46"/>
            <p:cNvSpPr txBox="1"/>
            <p:nvPr/>
          </p:nvSpPr>
          <p:spPr>
            <a:xfrm>
              <a:off x="4076247" y="3864055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60963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1333" dirty="0">
                  <a:solidFill>
                    <a:srgbClr val="9156DE"/>
                  </a:solidFill>
                  <a:latin typeface="Century Gothic"/>
                  <a:ea typeface="微软雅黑"/>
                </a:rPr>
                <a:t>CLICK</a:t>
              </a:r>
              <a:r>
                <a:rPr kumimoji="1" lang="zh-CN" altLang="en-US" sz="1333" dirty="0">
                  <a:solidFill>
                    <a:srgbClr val="9156DE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33" dirty="0">
                  <a:solidFill>
                    <a:srgbClr val="9156DE"/>
                  </a:solidFill>
                  <a:latin typeface="Century Gothic"/>
                  <a:ea typeface="微软雅黑"/>
                </a:rPr>
                <a:t>HERE</a:t>
              </a:r>
              <a:r>
                <a:rPr kumimoji="1" lang="zh-CN" altLang="en-US" sz="1333" dirty="0">
                  <a:solidFill>
                    <a:srgbClr val="9156DE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33" dirty="0">
                  <a:solidFill>
                    <a:srgbClr val="9156DE"/>
                  </a:solidFill>
                  <a:latin typeface="Century Gothic"/>
                  <a:ea typeface="微软雅黑"/>
                </a:rPr>
                <a:t>TO</a:t>
              </a:r>
              <a:r>
                <a:rPr kumimoji="1" lang="zh-CN" altLang="en-US" sz="1333" dirty="0">
                  <a:solidFill>
                    <a:srgbClr val="9156DE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33" dirty="0">
                  <a:solidFill>
                    <a:srgbClr val="9156DE"/>
                  </a:solidFill>
                  <a:latin typeface="Century Gothic"/>
                  <a:ea typeface="微软雅黑"/>
                </a:rPr>
                <a:t>ADD</a:t>
              </a:r>
              <a:r>
                <a:rPr kumimoji="1" lang="zh-CN" altLang="en-US" sz="1333" dirty="0">
                  <a:solidFill>
                    <a:srgbClr val="9156DE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33" dirty="0">
                  <a:solidFill>
                    <a:srgbClr val="9156DE"/>
                  </a:solidFill>
                  <a:latin typeface="Century Gothic"/>
                  <a:ea typeface="微软雅黑"/>
                </a:rPr>
                <a:t>YOUR</a:t>
              </a:r>
              <a:r>
                <a:rPr kumimoji="1" lang="zh-CN" altLang="en-US" sz="1333" dirty="0">
                  <a:solidFill>
                    <a:srgbClr val="9156DE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33" dirty="0">
                  <a:solidFill>
                    <a:srgbClr val="9156DE"/>
                  </a:solidFill>
                  <a:latin typeface="Century Gothic"/>
                  <a:ea typeface="微软雅黑"/>
                </a:rPr>
                <a:t>TEXT.</a:t>
              </a:r>
              <a:endParaRPr kumimoji="1" lang="zh-CN" altLang="en-US" sz="1333" dirty="0">
                <a:solidFill>
                  <a:srgbClr val="9156DE"/>
                </a:solidFill>
                <a:latin typeface="Century Gothic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1223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圆角右箭头 33"/>
          <p:cNvSpPr/>
          <p:nvPr/>
        </p:nvSpPr>
        <p:spPr>
          <a:xfrm rot="16200000" flipH="1" flipV="1">
            <a:off x="4678215" y="-481470"/>
            <a:ext cx="1512123" cy="10866968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rgbClr val="5B9BD5"/>
          </a:solidFill>
          <a:ln w="6350" cap="flat" cmpd="sng" algn="ctr">
            <a:noFill/>
            <a:prstDash val="solid"/>
            <a:miter lim="800000"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5" name="圆角右箭头 34"/>
          <p:cNvSpPr/>
          <p:nvPr/>
        </p:nvSpPr>
        <p:spPr>
          <a:xfrm rot="5400000" flipH="1">
            <a:off x="3977710" y="-895227"/>
            <a:ext cx="1512123" cy="9465963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rgbClr val="4472C4"/>
          </a:solidFill>
          <a:ln w="6350" cap="flat" cmpd="sng" algn="ctr">
            <a:noFill/>
            <a:prstDash val="solid"/>
            <a:miter lim="800000"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6" name="圆角右箭头 35"/>
          <p:cNvSpPr/>
          <p:nvPr/>
        </p:nvSpPr>
        <p:spPr>
          <a:xfrm rot="16200000" flipH="1" flipV="1">
            <a:off x="3502665" y="651802"/>
            <a:ext cx="1512123" cy="8552936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rgbClr val="ED7D31"/>
          </a:solidFill>
          <a:ln w="6350" cap="flat" cmpd="sng" algn="ctr">
            <a:noFill/>
            <a:prstDash val="solid"/>
            <a:miter lim="800000"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7" name="圆角右箭头 36"/>
          <p:cNvSpPr/>
          <p:nvPr/>
        </p:nvSpPr>
        <p:spPr>
          <a:xfrm rot="5400000" flipH="1">
            <a:off x="2894225" y="145980"/>
            <a:ext cx="1512123" cy="7336061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rgbClr val="FFC000"/>
          </a:solidFill>
          <a:ln w="6350" cap="flat" cmpd="sng" algn="ctr">
            <a:noFill/>
            <a:prstDash val="solid"/>
            <a:miter lim="800000"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8" name="圆角右箭头 37"/>
          <p:cNvSpPr/>
          <p:nvPr/>
        </p:nvSpPr>
        <p:spPr>
          <a:xfrm rot="16200000" flipH="1" flipV="1">
            <a:off x="2379819" y="1793187"/>
            <a:ext cx="1512123" cy="6270171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rgbClr val="A5A5A5"/>
          </a:solidFill>
          <a:ln w="6350" cap="flat" cmpd="sng" algn="ctr">
            <a:noFill/>
            <a:prstDash val="solid"/>
            <a:miter lim="800000"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9" name="圆角右箭头 38"/>
          <p:cNvSpPr/>
          <p:nvPr/>
        </p:nvSpPr>
        <p:spPr>
          <a:xfrm rot="5400000" flipH="1">
            <a:off x="1933771" y="1124974"/>
            <a:ext cx="1512123" cy="5378079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rgbClr val="5B9BD5">
              <a:lumMod val="75000"/>
            </a:srgbClr>
          </a:solidFill>
          <a:ln w="6350" cap="flat" cmpd="sng" algn="ctr">
            <a:noFill/>
            <a:prstDash val="solid"/>
            <a:miter lim="800000"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0" name="圆角右箭头 39"/>
          <p:cNvSpPr/>
          <p:nvPr/>
        </p:nvSpPr>
        <p:spPr>
          <a:xfrm rot="16200000" flipH="1" flipV="1">
            <a:off x="1192286" y="2980720"/>
            <a:ext cx="1512123" cy="3895107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rgbClr val="ED7D31">
              <a:lumMod val="60000"/>
              <a:lumOff val="40000"/>
            </a:srgbClr>
          </a:solidFill>
          <a:ln w="6350" cap="flat" cmpd="sng" algn="ctr">
            <a:noFill/>
            <a:prstDash val="solid"/>
            <a:miter lim="800000"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1" name="圆角右箭头 40"/>
          <p:cNvSpPr/>
          <p:nvPr/>
        </p:nvSpPr>
        <p:spPr>
          <a:xfrm rot="5400000" flipH="1">
            <a:off x="915194" y="2143552"/>
            <a:ext cx="1512123" cy="3340927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rgbClr val="A5A5A5">
              <a:lumMod val="75000"/>
            </a:srgbClr>
          </a:solidFill>
          <a:ln w="6350" cap="flat" cmpd="sng" algn="ctr">
            <a:noFill/>
            <a:prstDash val="solid"/>
            <a:miter lim="800000"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grpSp>
        <p:nvGrpSpPr>
          <p:cNvPr id="42" name="组 35"/>
          <p:cNvGrpSpPr/>
          <p:nvPr/>
        </p:nvGrpSpPr>
        <p:grpSpPr>
          <a:xfrm>
            <a:off x="2604253" y="1863746"/>
            <a:ext cx="1855252" cy="1155010"/>
            <a:chOff x="1952594" y="600633"/>
            <a:chExt cx="1391439" cy="866257"/>
          </a:xfrm>
        </p:grpSpPr>
        <p:sp>
          <p:nvSpPr>
            <p:cNvPr id="43" name="文本框 36"/>
            <p:cNvSpPr txBox="1"/>
            <p:nvPr/>
          </p:nvSpPr>
          <p:spPr>
            <a:xfrm>
              <a:off x="1952594" y="600633"/>
              <a:ext cx="705193" cy="43858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3200" b="1">
                  <a:solidFill>
                    <a:srgbClr val="A5A5A5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JAN.</a:t>
              </a:r>
              <a:endParaRPr kumimoji="1" lang="zh-CN" altLang="en-US" sz="3200" b="1" dirty="0">
                <a:solidFill>
                  <a:srgbClr val="A5A5A5">
                    <a:lumMod val="75000"/>
                  </a:srgbClr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44" name="文本框 37"/>
            <p:cNvSpPr txBox="1"/>
            <p:nvPr/>
          </p:nvSpPr>
          <p:spPr>
            <a:xfrm>
              <a:off x="1952594" y="997627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60963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1333" dirty="0">
                  <a:solidFill>
                    <a:srgbClr val="A5A5A5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CLICK</a:t>
              </a:r>
              <a:r>
                <a:rPr kumimoji="1" lang="zh-CN" altLang="en-US" sz="1333" dirty="0">
                  <a:solidFill>
                    <a:srgbClr val="A5A5A5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A5A5A5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HERE</a:t>
              </a:r>
              <a:r>
                <a:rPr kumimoji="1" lang="zh-CN" altLang="en-US" sz="1333" dirty="0">
                  <a:solidFill>
                    <a:srgbClr val="A5A5A5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A5A5A5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TO</a:t>
              </a:r>
              <a:r>
                <a:rPr kumimoji="1" lang="zh-CN" altLang="en-US" sz="1333" dirty="0">
                  <a:solidFill>
                    <a:srgbClr val="A5A5A5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A5A5A5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ADD</a:t>
              </a:r>
              <a:r>
                <a:rPr kumimoji="1" lang="zh-CN" altLang="en-US" sz="1333" dirty="0">
                  <a:solidFill>
                    <a:srgbClr val="A5A5A5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A5A5A5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YOUR</a:t>
              </a:r>
              <a:r>
                <a:rPr kumimoji="1" lang="zh-CN" altLang="en-US" sz="1333" dirty="0">
                  <a:solidFill>
                    <a:srgbClr val="A5A5A5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A5A5A5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TEXT.</a:t>
              </a:r>
              <a:endParaRPr kumimoji="1" lang="zh-CN" altLang="en-US" sz="1333" dirty="0">
                <a:solidFill>
                  <a:srgbClr val="A5A5A5">
                    <a:lumMod val="75000"/>
                  </a:srgbClr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45" name="组 38"/>
          <p:cNvGrpSpPr/>
          <p:nvPr/>
        </p:nvGrpSpPr>
        <p:grpSpPr>
          <a:xfrm>
            <a:off x="3135880" y="5685651"/>
            <a:ext cx="1855252" cy="1155010"/>
            <a:chOff x="2351314" y="3467061"/>
            <a:chExt cx="1391439" cy="866257"/>
          </a:xfrm>
        </p:grpSpPr>
        <p:sp>
          <p:nvSpPr>
            <p:cNvPr id="46" name="文本框 39"/>
            <p:cNvSpPr txBox="1"/>
            <p:nvPr/>
          </p:nvSpPr>
          <p:spPr>
            <a:xfrm>
              <a:off x="2439479" y="3467061"/>
              <a:ext cx="685525" cy="43858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3200" b="1" dirty="0">
                  <a:solidFill>
                    <a:srgbClr val="ED7D31">
                      <a:lumMod val="60000"/>
                      <a:lumOff val="40000"/>
                    </a:srgbClr>
                  </a:solidFill>
                  <a:latin typeface="Calibri" panose="020F0502020204030204"/>
                  <a:ea typeface="宋体"/>
                </a:rPr>
                <a:t>FEB.</a:t>
              </a:r>
              <a:endParaRPr kumimoji="1" lang="zh-CN" altLang="en-US" sz="3200" b="1" dirty="0">
                <a:solidFill>
                  <a:srgbClr val="ED7D31">
                    <a:lumMod val="60000"/>
                    <a:lumOff val="40000"/>
                  </a:srgbClr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47" name="文本框 40"/>
            <p:cNvSpPr txBox="1"/>
            <p:nvPr/>
          </p:nvSpPr>
          <p:spPr>
            <a:xfrm>
              <a:off x="2351314" y="3864055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60963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1333" dirty="0">
                  <a:solidFill>
                    <a:srgbClr val="ED7D31">
                      <a:lumMod val="60000"/>
                      <a:lumOff val="40000"/>
                    </a:srgbClr>
                  </a:solidFill>
                  <a:latin typeface="Calibri" panose="020F0502020204030204"/>
                  <a:ea typeface="宋体"/>
                </a:rPr>
                <a:t>CLICK</a:t>
              </a:r>
              <a:r>
                <a:rPr kumimoji="1" lang="zh-CN" altLang="en-US" sz="1333" dirty="0">
                  <a:solidFill>
                    <a:srgbClr val="ED7D31">
                      <a:lumMod val="60000"/>
                      <a:lumOff val="40000"/>
                    </a:srgbClr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ED7D31">
                      <a:lumMod val="60000"/>
                      <a:lumOff val="40000"/>
                    </a:srgbClr>
                  </a:solidFill>
                  <a:latin typeface="Calibri" panose="020F0502020204030204"/>
                  <a:ea typeface="宋体"/>
                </a:rPr>
                <a:t>HERE</a:t>
              </a:r>
              <a:r>
                <a:rPr kumimoji="1" lang="zh-CN" altLang="en-US" sz="1333" dirty="0">
                  <a:solidFill>
                    <a:srgbClr val="ED7D31">
                      <a:lumMod val="60000"/>
                      <a:lumOff val="40000"/>
                    </a:srgbClr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ED7D31">
                      <a:lumMod val="60000"/>
                      <a:lumOff val="40000"/>
                    </a:srgbClr>
                  </a:solidFill>
                  <a:latin typeface="Calibri" panose="020F0502020204030204"/>
                  <a:ea typeface="宋体"/>
                </a:rPr>
                <a:t>TO</a:t>
              </a:r>
              <a:r>
                <a:rPr kumimoji="1" lang="zh-CN" altLang="en-US" sz="1333" dirty="0">
                  <a:solidFill>
                    <a:srgbClr val="ED7D31">
                      <a:lumMod val="60000"/>
                      <a:lumOff val="40000"/>
                    </a:srgbClr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ED7D31">
                      <a:lumMod val="60000"/>
                      <a:lumOff val="40000"/>
                    </a:srgbClr>
                  </a:solidFill>
                  <a:latin typeface="Calibri" panose="020F0502020204030204"/>
                  <a:ea typeface="宋体"/>
                </a:rPr>
                <a:t>ADD</a:t>
              </a:r>
              <a:r>
                <a:rPr kumimoji="1" lang="zh-CN" altLang="en-US" sz="1333" dirty="0">
                  <a:solidFill>
                    <a:srgbClr val="ED7D31">
                      <a:lumMod val="60000"/>
                      <a:lumOff val="40000"/>
                    </a:srgbClr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ED7D31">
                      <a:lumMod val="60000"/>
                      <a:lumOff val="40000"/>
                    </a:srgbClr>
                  </a:solidFill>
                  <a:latin typeface="Calibri" panose="020F0502020204030204"/>
                  <a:ea typeface="宋体"/>
                </a:rPr>
                <a:t>YOUR</a:t>
              </a:r>
              <a:r>
                <a:rPr kumimoji="1" lang="zh-CN" altLang="en-US" sz="1333" dirty="0">
                  <a:solidFill>
                    <a:srgbClr val="ED7D31">
                      <a:lumMod val="60000"/>
                      <a:lumOff val="40000"/>
                    </a:srgbClr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ED7D31">
                      <a:lumMod val="60000"/>
                      <a:lumOff val="40000"/>
                    </a:srgbClr>
                  </a:solidFill>
                  <a:latin typeface="Calibri" panose="020F0502020204030204"/>
                  <a:ea typeface="宋体"/>
                </a:rPr>
                <a:t>TEXT.</a:t>
              </a:r>
              <a:endParaRPr kumimoji="1" lang="zh-CN" altLang="en-US" sz="1333" dirty="0">
                <a:solidFill>
                  <a:srgbClr val="ED7D31">
                    <a:lumMod val="60000"/>
                    <a:lumOff val="40000"/>
                  </a:srgbClr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48" name="组 41"/>
          <p:cNvGrpSpPr/>
          <p:nvPr/>
        </p:nvGrpSpPr>
        <p:grpSpPr>
          <a:xfrm>
            <a:off x="4459505" y="1858727"/>
            <a:ext cx="1936472" cy="1155010"/>
            <a:chOff x="3293979" y="608804"/>
            <a:chExt cx="1452354" cy="866257"/>
          </a:xfrm>
        </p:grpSpPr>
        <p:sp>
          <p:nvSpPr>
            <p:cNvPr id="49" name="文本框 42"/>
            <p:cNvSpPr txBox="1"/>
            <p:nvPr/>
          </p:nvSpPr>
          <p:spPr>
            <a:xfrm>
              <a:off x="3293979" y="608804"/>
              <a:ext cx="850521" cy="43858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3200" b="1" dirty="0">
                  <a:solidFill>
                    <a:srgbClr val="5B9BD5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MAR.</a:t>
              </a:r>
              <a:endParaRPr kumimoji="1" lang="zh-CN" altLang="en-US" sz="3200" b="1" dirty="0">
                <a:solidFill>
                  <a:srgbClr val="5B9BD5">
                    <a:lumMod val="75000"/>
                  </a:srgbClr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50" name="文本框 43"/>
            <p:cNvSpPr txBox="1"/>
            <p:nvPr/>
          </p:nvSpPr>
          <p:spPr>
            <a:xfrm>
              <a:off x="3354894" y="1005798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60963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1333" dirty="0">
                  <a:solidFill>
                    <a:srgbClr val="5B9BD5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CLICK</a:t>
              </a:r>
              <a:r>
                <a:rPr kumimoji="1" lang="zh-CN" altLang="en-US" sz="1333" dirty="0">
                  <a:solidFill>
                    <a:srgbClr val="5B9BD5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5B9BD5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HERE</a:t>
              </a:r>
              <a:r>
                <a:rPr kumimoji="1" lang="zh-CN" altLang="en-US" sz="1333" dirty="0">
                  <a:solidFill>
                    <a:srgbClr val="5B9BD5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5B9BD5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TO</a:t>
              </a:r>
              <a:r>
                <a:rPr kumimoji="1" lang="zh-CN" altLang="en-US" sz="1333" dirty="0">
                  <a:solidFill>
                    <a:srgbClr val="5B9BD5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5B9BD5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ADD</a:t>
              </a:r>
              <a:r>
                <a:rPr kumimoji="1" lang="zh-CN" altLang="en-US" sz="1333" dirty="0">
                  <a:solidFill>
                    <a:srgbClr val="5B9BD5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5B9BD5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YOUR</a:t>
              </a:r>
              <a:r>
                <a:rPr kumimoji="1" lang="zh-CN" altLang="en-US" sz="1333" dirty="0">
                  <a:solidFill>
                    <a:srgbClr val="5B9BD5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5B9BD5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TEXT.</a:t>
              </a:r>
              <a:endParaRPr kumimoji="1" lang="zh-CN" altLang="en-US" sz="1333" dirty="0">
                <a:solidFill>
                  <a:srgbClr val="5B9BD5">
                    <a:lumMod val="75000"/>
                  </a:srgbClr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51" name="组 44"/>
          <p:cNvGrpSpPr/>
          <p:nvPr/>
        </p:nvGrpSpPr>
        <p:grpSpPr>
          <a:xfrm>
            <a:off x="5435791" y="5685651"/>
            <a:ext cx="1855252" cy="1155010"/>
            <a:chOff x="4076247" y="3467061"/>
            <a:chExt cx="1391439" cy="866257"/>
          </a:xfrm>
        </p:grpSpPr>
        <p:sp>
          <p:nvSpPr>
            <p:cNvPr id="52" name="文本框 45"/>
            <p:cNvSpPr txBox="1"/>
            <p:nvPr/>
          </p:nvSpPr>
          <p:spPr>
            <a:xfrm>
              <a:off x="4093879" y="3467061"/>
              <a:ext cx="744723" cy="43858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3200" b="1" dirty="0">
                  <a:solidFill>
                    <a:srgbClr val="A5A5A5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APR.</a:t>
              </a:r>
              <a:endParaRPr kumimoji="1" lang="zh-CN" altLang="en-US" sz="3200" b="1" dirty="0">
                <a:solidFill>
                  <a:srgbClr val="A5A5A5">
                    <a:lumMod val="75000"/>
                  </a:srgbClr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53" name="文本框 46"/>
            <p:cNvSpPr txBox="1"/>
            <p:nvPr/>
          </p:nvSpPr>
          <p:spPr>
            <a:xfrm>
              <a:off x="4076247" y="3864055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60963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1333" dirty="0">
                  <a:solidFill>
                    <a:srgbClr val="A5A5A5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CLICK</a:t>
              </a:r>
              <a:r>
                <a:rPr kumimoji="1" lang="zh-CN" altLang="en-US" sz="1333" dirty="0">
                  <a:solidFill>
                    <a:srgbClr val="A5A5A5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A5A5A5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HERE</a:t>
              </a:r>
              <a:r>
                <a:rPr kumimoji="1" lang="zh-CN" altLang="en-US" sz="1333" dirty="0">
                  <a:solidFill>
                    <a:srgbClr val="A5A5A5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A5A5A5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TO</a:t>
              </a:r>
              <a:r>
                <a:rPr kumimoji="1" lang="zh-CN" altLang="en-US" sz="1333" dirty="0">
                  <a:solidFill>
                    <a:srgbClr val="A5A5A5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A5A5A5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ADD</a:t>
              </a:r>
              <a:r>
                <a:rPr kumimoji="1" lang="zh-CN" altLang="en-US" sz="1333" dirty="0">
                  <a:solidFill>
                    <a:srgbClr val="A5A5A5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A5A5A5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YOUR</a:t>
              </a:r>
              <a:r>
                <a:rPr kumimoji="1" lang="zh-CN" altLang="en-US" sz="1333" dirty="0">
                  <a:solidFill>
                    <a:srgbClr val="A5A5A5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A5A5A5">
                      <a:lumMod val="75000"/>
                    </a:srgbClr>
                  </a:solidFill>
                  <a:latin typeface="Calibri" panose="020F0502020204030204"/>
                  <a:ea typeface="宋体"/>
                </a:rPr>
                <a:t>TEXT.</a:t>
              </a:r>
              <a:endParaRPr kumimoji="1" lang="zh-CN" altLang="en-US" sz="1333" dirty="0">
                <a:solidFill>
                  <a:srgbClr val="A5A5A5">
                    <a:lumMod val="75000"/>
                  </a:srgbClr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54" name="组 47"/>
          <p:cNvGrpSpPr/>
          <p:nvPr/>
        </p:nvGrpSpPr>
        <p:grpSpPr>
          <a:xfrm>
            <a:off x="6372372" y="1861759"/>
            <a:ext cx="1855252" cy="1155010"/>
            <a:chOff x="1952594" y="600633"/>
            <a:chExt cx="1391439" cy="866257"/>
          </a:xfrm>
        </p:grpSpPr>
        <p:sp>
          <p:nvSpPr>
            <p:cNvPr id="55" name="文本框 48"/>
            <p:cNvSpPr txBox="1"/>
            <p:nvPr/>
          </p:nvSpPr>
          <p:spPr>
            <a:xfrm>
              <a:off x="1952594" y="600633"/>
              <a:ext cx="705193" cy="43858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3200" b="1">
                  <a:solidFill>
                    <a:srgbClr val="FFC000"/>
                  </a:solidFill>
                  <a:latin typeface="Calibri" panose="020F0502020204030204"/>
                  <a:ea typeface="宋体"/>
                </a:rPr>
                <a:t>JAN.</a:t>
              </a:r>
              <a:endParaRPr kumimoji="1" lang="zh-CN" altLang="en-US" sz="3200" b="1" dirty="0">
                <a:solidFill>
                  <a:srgbClr val="FFC000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56" name="文本框 49"/>
            <p:cNvSpPr txBox="1"/>
            <p:nvPr/>
          </p:nvSpPr>
          <p:spPr>
            <a:xfrm>
              <a:off x="1952594" y="997627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60963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1333" dirty="0">
                  <a:solidFill>
                    <a:srgbClr val="FFC000"/>
                  </a:solidFill>
                  <a:latin typeface="Calibri" panose="020F0502020204030204"/>
                  <a:ea typeface="宋体"/>
                </a:rPr>
                <a:t>CLICK</a:t>
              </a:r>
              <a:r>
                <a:rPr kumimoji="1" lang="zh-CN" altLang="en-US" sz="1333" dirty="0">
                  <a:solidFill>
                    <a:srgbClr val="FFC000"/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FFC000"/>
                  </a:solidFill>
                  <a:latin typeface="Calibri" panose="020F0502020204030204"/>
                  <a:ea typeface="宋体"/>
                </a:rPr>
                <a:t>HERE</a:t>
              </a:r>
              <a:r>
                <a:rPr kumimoji="1" lang="zh-CN" altLang="en-US" sz="1333" dirty="0">
                  <a:solidFill>
                    <a:srgbClr val="FFC000"/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FFC000"/>
                  </a:solidFill>
                  <a:latin typeface="Calibri" panose="020F0502020204030204"/>
                  <a:ea typeface="宋体"/>
                </a:rPr>
                <a:t>TO</a:t>
              </a:r>
              <a:r>
                <a:rPr kumimoji="1" lang="zh-CN" altLang="en-US" sz="1333" dirty="0">
                  <a:solidFill>
                    <a:srgbClr val="FFC000"/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FFC000"/>
                  </a:solidFill>
                  <a:latin typeface="Calibri" panose="020F0502020204030204"/>
                  <a:ea typeface="宋体"/>
                </a:rPr>
                <a:t>ADD</a:t>
              </a:r>
              <a:r>
                <a:rPr kumimoji="1" lang="zh-CN" altLang="en-US" sz="1333" dirty="0">
                  <a:solidFill>
                    <a:srgbClr val="FFC000"/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FFC000"/>
                  </a:solidFill>
                  <a:latin typeface="Calibri" panose="020F0502020204030204"/>
                  <a:ea typeface="宋体"/>
                </a:rPr>
                <a:t>YOUR</a:t>
              </a:r>
              <a:r>
                <a:rPr kumimoji="1" lang="zh-CN" altLang="en-US" sz="1333" dirty="0">
                  <a:solidFill>
                    <a:srgbClr val="FFC000"/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FFC000"/>
                  </a:solidFill>
                  <a:latin typeface="Calibri" panose="020F0502020204030204"/>
                  <a:ea typeface="宋体"/>
                </a:rPr>
                <a:t>TEXT.</a:t>
              </a:r>
              <a:endParaRPr kumimoji="1" lang="zh-CN" altLang="en-US" sz="1333" dirty="0">
                <a:solidFill>
                  <a:srgbClr val="FFC000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57" name="组 50"/>
          <p:cNvGrpSpPr/>
          <p:nvPr/>
        </p:nvGrpSpPr>
        <p:grpSpPr>
          <a:xfrm>
            <a:off x="8227623" y="1856740"/>
            <a:ext cx="1936472" cy="1155010"/>
            <a:chOff x="3293979" y="608804"/>
            <a:chExt cx="1452354" cy="866257"/>
          </a:xfrm>
        </p:grpSpPr>
        <p:sp>
          <p:nvSpPr>
            <p:cNvPr id="58" name="文本框 51"/>
            <p:cNvSpPr txBox="1"/>
            <p:nvPr/>
          </p:nvSpPr>
          <p:spPr>
            <a:xfrm>
              <a:off x="3293979" y="608804"/>
              <a:ext cx="850521" cy="43858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3200" b="1" dirty="0">
                  <a:solidFill>
                    <a:srgbClr val="4472C4"/>
                  </a:solidFill>
                  <a:latin typeface="Calibri" panose="020F0502020204030204"/>
                  <a:ea typeface="宋体"/>
                </a:rPr>
                <a:t>MAR.</a:t>
              </a:r>
              <a:endParaRPr kumimoji="1" lang="zh-CN" altLang="en-US" sz="3200" b="1" dirty="0">
                <a:solidFill>
                  <a:srgbClr val="4472C4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59" name="文本框 52"/>
            <p:cNvSpPr txBox="1"/>
            <p:nvPr/>
          </p:nvSpPr>
          <p:spPr>
            <a:xfrm>
              <a:off x="3354894" y="1005798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60963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1333" dirty="0">
                  <a:solidFill>
                    <a:srgbClr val="4472C4"/>
                  </a:solidFill>
                  <a:latin typeface="Calibri" panose="020F0502020204030204"/>
                  <a:ea typeface="宋体"/>
                </a:rPr>
                <a:t>CLICK</a:t>
              </a:r>
              <a:r>
                <a:rPr kumimoji="1" lang="zh-CN" altLang="en-US" sz="1333" dirty="0">
                  <a:solidFill>
                    <a:srgbClr val="4472C4"/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4472C4"/>
                  </a:solidFill>
                  <a:latin typeface="Calibri" panose="020F0502020204030204"/>
                  <a:ea typeface="宋体"/>
                </a:rPr>
                <a:t>HERE</a:t>
              </a:r>
              <a:r>
                <a:rPr kumimoji="1" lang="zh-CN" altLang="en-US" sz="1333" dirty="0">
                  <a:solidFill>
                    <a:srgbClr val="4472C4"/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4472C4"/>
                  </a:solidFill>
                  <a:latin typeface="Calibri" panose="020F0502020204030204"/>
                  <a:ea typeface="宋体"/>
                </a:rPr>
                <a:t>TO</a:t>
              </a:r>
              <a:r>
                <a:rPr kumimoji="1" lang="zh-CN" altLang="en-US" sz="1333" dirty="0">
                  <a:solidFill>
                    <a:srgbClr val="4472C4"/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4472C4"/>
                  </a:solidFill>
                  <a:latin typeface="Calibri" panose="020F0502020204030204"/>
                  <a:ea typeface="宋体"/>
                </a:rPr>
                <a:t>ADD</a:t>
              </a:r>
              <a:r>
                <a:rPr kumimoji="1" lang="zh-CN" altLang="en-US" sz="1333" dirty="0">
                  <a:solidFill>
                    <a:srgbClr val="4472C4"/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4472C4"/>
                  </a:solidFill>
                  <a:latin typeface="Calibri" panose="020F0502020204030204"/>
                  <a:ea typeface="宋体"/>
                </a:rPr>
                <a:t>YOUR</a:t>
              </a:r>
              <a:r>
                <a:rPr kumimoji="1" lang="zh-CN" altLang="en-US" sz="1333" dirty="0">
                  <a:solidFill>
                    <a:srgbClr val="4472C4"/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4472C4"/>
                  </a:solidFill>
                  <a:latin typeface="Calibri" panose="020F0502020204030204"/>
                  <a:ea typeface="宋体"/>
                </a:rPr>
                <a:t>TEXT.</a:t>
              </a:r>
              <a:endParaRPr kumimoji="1" lang="zh-CN" altLang="en-US" sz="1333" dirty="0">
                <a:solidFill>
                  <a:srgbClr val="4472C4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60" name="组 53"/>
          <p:cNvGrpSpPr/>
          <p:nvPr/>
        </p:nvGrpSpPr>
        <p:grpSpPr>
          <a:xfrm>
            <a:off x="7690355" y="5682691"/>
            <a:ext cx="1855252" cy="1155010"/>
            <a:chOff x="2351314" y="3467061"/>
            <a:chExt cx="1391439" cy="866257"/>
          </a:xfrm>
        </p:grpSpPr>
        <p:sp>
          <p:nvSpPr>
            <p:cNvPr id="61" name="文本框 54"/>
            <p:cNvSpPr txBox="1"/>
            <p:nvPr/>
          </p:nvSpPr>
          <p:spPr>
            <a:xfrm>
              <a:off x="2439479" y="3467061"/>
              <a:ext cx="685525" cy="43858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3200" b="1" dirty="0">
                  <a:solidFill>
                    <a:srgbClr val="ED7D31">
                      <a:lumMod val="60000"/>
                      <a:lumOff val="40000"/>
                    </a:srgbClr>
                  </a:solidFill>
                  <a:latin typeface="Calibri" panose="020F0502020204030204"/>
                  <a:ea typeface="宋体"/>
                </a:rPr>
                <a:t>FEB.</a:t>
              </a:r>
              <a:endParaRPr kumimoji="1" lang="zh-CN" altLang="en-US" sz="3200" b="1" dirty="0">
                <a:solidFill>
                  <a:srgbClr val="ED7D31">
                    <a:lumMod val="60000"/>
                    <a:lumOff val="40000"/>
                  </a:srgbClr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62" name="文本框 55"/>
            <p:cNvSpPr txBox="1"/>
            <p:nvPr/>
          </p:nvSpPr>
          <p:spPr>
            <a:xfrm>
              <a:off x="2351314" y="3864055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60963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1333" dirty="0">
                  <a:solidFill>
                    <a:srgbClr val="ED7D31">
                      <a:lumMod val="60000"/>
                      <a:lumOff val="40000"/>
                    </a:srgbClr>
                  </a:solidFill>
                  <a:latin typeface="Calibri" panose="020F0502020204030204"/>
                  <a:ea typeface="宋体"/>
                </a:rPr>
                <a:t>CLICK</a:t>
              </a:r>
              <a:r>
                <a:rPr kumimoji="1" lang="zh-CN" altLang="en-US" sz="1333" dirty="0">
                  <a:solidFill>
                    <a:srgbClr val="ED7D31">
                      <a:lumMod val="60000"/>
                      <a:lumOff val="40000"/>
                    </a:srgbClr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ED7D31">
                      <a:lumMod val="60000"/>
                      <a:lumOff val="40000"/>
                    </a:srgbClr>
                  </a:solidFill>
                  <a:latin typeface="Calibri" panose="020F0502020204030204"/>
                  <a:ea typeface="宋体"/>
                </a:rPr>
                <a:t>HERE</a:t>
              </a:r>
              <a:r>
                <a:rPr kumimoji="1" lang="zh-CN" altLang="en-US" sz="1333" dirty="0">
                  <a:solidFill>
                    <a:srgbClr val="ED7D31">
                      <a:lumMod val="60000"/>
                      <a:lumOff val="40000"/>
                    </a:srgbClr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ED7D31">
                      <a:lumMod val="60000"/>
                      <a:lumOff val="40000"/>
                    </a:srgbClr>
                  </a:solidFill>
                  <a:latin typeface="Calibri" panose="020F0502020204030204"/>
                  <a:ea typeface="宋体"/>
                </a:rPr>
                <a:t>TO</a:t>
              </a:r>
              <a:r>
                <a:rPr kumimoji="1" lang="zh-CN" altLang="en-US" sz="1333" dirty="0">
                  <a:solidFill>
                    <a:srgbClr val="ED7D31">
                      <a:lumMod val="60000"/>
                      <a:lumOff val="40000"/>
                    </a:srgbClr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ED7D31">
                      <a:lumMod val="60000"/>
                      <a:lumOff val="40000"/>
                    </a:srgbClr>
                  </a:solidFill>
                  <a:latin typeface="Calibri" panose="020F0502020204030204"/>
                  <a:ea typeface="宋体"/>
                </a:rPr>
                <a:t>ADD</a:t>
              </a:r>
              <a:r>
                <a:rPr kumimoji="1" lang="zh-CN" altLang="en-US" sz="1333" dirty="0">
                  <a:solidFill>
                    <a:srgbClr val="ED7D31">
                      <a:lumMod val="60000"/>
                      <a:lumOff val="40000"/>
                    </a:srgbClr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ED7D31">
                      <a:lumMod val="60000"/>
                      <a:lumOff val="40000"/>
                    </a:srgbClr>
                  </a:solidFill>
                  <a:latin typeface="Calibri" panose="020F0502020204030204"/>
                  <a:ea typeface="宋体"/>
                </a:rPr>
                <a:t>YOUR</a:t>
              </a:r>
              <a:r>
                <a:rPr kumimoji="1" lang="zh-CN" altLang="en-US" sz="1333" dirty="0">
                  <a:solidFill>
                    <a:srgbClr val="ED7D31">
                      <a:lumMod val="60000"/>
                      <a:lumOff val="40000"/>
                    </a:srgbClr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ED7D31">
                      <a:lumMod val="60000"/>
                      <a:lumOff val="40000"/>
                    </a:srgbClr>
                  </a:solidFill>
                  <a:latin typeface="Calibri" panose="020F0502020204030204"/>
                  <a:ea typeface="宋体"/>
                </a:rPr>
                <a:t>TEXT.</a:t>
              </a:r>
              <a:endParaRPr kumimoji="1" lang="zh-CN" altLang="en-US" sz="1333" dirty="0">
                <a:solidFill>
                  <a:srgbClr val="ED7D31">
                    <a:lumMod val="60000"/>
                    <a:lumOff val="40000"/>
                  </a:srgbClr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63" name="组 56"/>
          <p:cNvGrpSpPr/>
          <p:nvPr/>
        </p:nvGrpSpPr>
        <p:grpSpPr>
          <a:xfrm>
            <a:off x="9990265" y="5682691"/>
            <a:ext cx="1855252" cy="1155010"/>
            <a:chOff x="4076247" y="3467061"/>
            <a:chExt cx="1391439" cy="866257"/>
          </a:xfrm>
        </p:grpSpPr>
        <p:sp>
          <p:nvSpPr>
            <p:cNvPr id="64" name="文本框 57"/>
            <p:cNvSpPr txBox="1"/>
            <p:nvPr/>
          </p:nvSpPr>
          <p:spPr>
            <a:xfrm>
              <a:off x="4093879" y="3467061"/>
              <a:ext cx="744723" cy="43858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defTabSz="609630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3200" b="1" dirty="0">
                  <a:solidFill>
                    <a:srgbClr val="5B9BD5"/>
                  </a:solidFill>
                  <a:latin typeface="Calibri" panose="020F0502020204030204"/>
                  <a:ea typeface="宋体"/>
                </a:rPr>
                <a:t>APR.</a:t>
              </a:r>
              <a:endParaRPr kumimoji="1" lang="zh-CN" altLang="en-US" sz="3200" b="1" dirty="0">
                <a:solidFill>
                  <a:srgbClr val="5B9BD5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65" name="文本框 58"/>
            <p:cNvSpPr txBox="1"/>
            <p:nvPr/>
          </p:nvSpPr>
          <p:spPr>
            <a:xfrm>
              <a:off x="4076247" y="3864055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60963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1333" dirty="0">
                  <a:solidFill>
                    <a:srgbClr val="5B9BD5"/>
                  </a:solidFill>
                  <a:latin typeface="Calibri" panose="020F0502020204030204"/>
                  <a:ea typeface="宋体"/>
                </a:rPr>
                <a:t>CLICK</a:t>
              </a:r>
              <a:r>
                <a:rPr kumimoji="1" lang="zh-CN" altLang="en-US" sz="1333" dirty="0">
                  <a:solidFill>
                    <a:srgbClr val="5B9BD5"/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5B9BD5"/>
                  </a:solidFill>
                  <a:latin typeface="Calibri" panose="020F0502020204030204"/>
                  <a:ea typeface="宋体"/>
                </a:rPr>
                <a:t>HERE</a:t>
              </a:r>
              <a:r>
                <a:rPr kumimoji="1" lang="zh-CN" altLang="en-US" sz="1333" dirty="0">
                  <a:solidFill>
                    <a:srgbClr val="5B9BD5"/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5B9BD5"/>
                  </a:solidFill>
                  <a:latin typeface="Calibri" panose="020F0502020204030204"/>
                  <a:ea typeface="宋体"/>
                </a:rPr>
                <a:t>TO</a:t>
              </a:r>
              <a:r>
                <a:rPr kumimoji="1" lang="zh-CN" altLang="en-US" sz="1333" dirty="0">
                  <a:solidFill>
                    <a:srgbClr val="5B9BD5"/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5B9BD5"/>
                  </a:solidFill>
                  <a:latin typeface="Calibri" panose="020F0502020204030204"/>
                  <a:ea typeface="宋体"/>
                </a:rPr>
                <a:t>ADD</a:t>
              </a:r>
              <a:r>
                <a:rPr kumimoji="1" lang="zh-CN" altLang="en-US" sz="1333" dirty="0">
                  <a:solidFill>
                    <a:srgbClr val="5B9BD5"/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5B9BD5"/>
                  </a:solidFill>
                  <a:latin typeface="Calibri" panose="020F0502020204030204"/>
                  <a:ea typeface="宋体"/>
                </a:rPr>
                <a:t>YOUR</a:t>
              </a:r>
              <a:r>
                <a:rPr kumimoji="1" lang="zh-CN" altLang="en-US" sz="1333" dirty="0">
                  <a:solidFill>
                    <a:srgbClr val="5B9BD5"/>
                  </a:solidFill>
                  <a:latin typeface="Calibri" panose="020F0502020204030204"/>
                  <a:ea typeface="宋体"/>
                </a:rPr>
                <a:t> </a:t>
              </a:r>
              <a:r>
                <a:rPr kumimoji="1" lang="en-US" altLang="zh-CN" sz="1333" dirty="0">
                  <a:solidFill>
                    <a:srgbClr val="5B9BD5"/>
                  </a:solidFill>
                  <a:latin typeface="Calibri" panose="020F0502020204030204"/>
                  <a:ea typeface="宋体"/>
                </a:rPr>
                <a:t>TEXT.</a:t>
              </a:r>
              <a:endParaRPr kumimoji="1" lang="zh-CN" altLang="en-US" sz="1333" dirty="0">
                <a:solidFill>
                  <a:srgbClr val="5B9BD5"/>
                </a:solidFill>
                <a:latin typeface="Calibri" panose="020F0502020204030204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32682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23106</TotalTime>
  <Words>452</Words>
  <Application>Microsoft Office PowerPoint</Application>
  <PresentationFormat>自定义</PresentationFormat>
  <Paragraphs>65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1396</cp:revision>
  <dcterms:created xsi:type="dcterms:W3CDTF">2009-02-11T05:37:22Z</dcterms:created>
  <dcterms:modified xsi:type="dcterms:W3CDTF">2019-08-17T09:40:35Z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