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45" r:id="rId3"/>
    <p:sldId id="446" r:id="rId4"/>
    <p:sldId id="447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06" y="-7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88185" y="2362982"/>
            <a:ext cx="9505056" cy="3829607"/>
            <a:chOff x="983432" y="1574793"/>
            <a:chExt cx="10321273" cy="4158463"/>
          </a:xfrm>
        </p:grpSpPr>
        <p:grpSp>
          <p:nvGrpSpPr>
            <p:cNvPr id="3" name="组合 2"/>
            <p:cNvGrpSpPr/>
            <p:nvPr/>
          </p:nvGrpSpPr>
          <p:grpSpPr>
            <a:xfrm>
              <a:off x="983432" y="1664804"/>
              <a:ext cx="10321273" cy="4068452"/>
              <a:chOff x="2927648" y="-63388"/>
              <a:chExt cx="10321273" cy="406845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2927648" y="-63388"/>
                <a:ext cx="10321273" cy="4068452"/>
                <a:chOff x="2819634" y="1232756"/>
                <a:chExt cx="10321273" cy="4068452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19634" y="1232756"/>
                  <a:ext cx="10321273" cy="4068452"/>
                  <a:chOff x="4907867" y="728700"/>
                  <a:chExt cx="10321273" cy="4068452"/>
                </a:xfrm>
              </p:grpSpPr>
              <p:grpSp>
                <p:nvGrpSpPr>
                  <p:cNvPr id="16" name="组合 15"/>
                  <p:cNvGrpSpPr/>
                  <p:nvPr/>
                </p:nvGrpSpPr>
                <p:grpSpPr>
                  <a:xfrm>
                    <a:off x="4907867" y="728700"/>
                    <a:ext cx="10321273" cy="4068452"/>
                    <a:chOff x="4799856" y="-351420"/>
                    <a:chExt cx="10321273" cy="4068452"/>
                  </a:xfrm>
                </p:grpSpPr>
                <p:sp>
                  <p:nvSpPr>
                    <p:cNvPr id="21" name="弧形 20"/>
                    <p:cNvSpPr/>
                    <p:nvPr/>
                  </p:nvSpPr>
                  <p:spPr>
                    <a:xfrm>
                      <a:off x="6168008" y="1196752"/>
                      <a:ext cx="1008112" cy="1008112"/>
                    </a:xfrm>
                    <a:prstGeom prst="arc">
                      <a:avLst>
                        <a:gd name="adj1" fmla="val 16066760"/>
                        <a:gd name="adj2" fmla="val 0"/>
                      </a:avLst>
                    </a:prstGeom>
                    <a:ln w="38100">
                      <a:solidFill>
                        <a:srgbClr val="F9CB03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dirty="0"/>
                    </a:p>
                  </p:txBody>
                </p:sp>
                <p:sp>
                  <p:nvSpPr>
                    <p:cNvPr id="22" name="弧形 21"/>
                    <p:cNvSpPr/>
                    <p:nvPr/>
                  </p:nvSpPr>
                  <p:spPr>
                    <a:xfrm rot="10800000">
                      <a:off x="6168008" y="1196752"/>
                      <a:ext cx="1008112" cy="1008112"/>
                    </a:xfrm>
                    <a:prstGeom prst="arc">
                      <a:avLst/>
                    </a:prstGeom>
                    <a:ln w="38100" cap="sq">
                      <a:solidFill>
                        <a:srgbClr val="E0383F"/>
                      </a:solidFill>
                      <a:prstDash val="sysDot"/>
                      <a:miter lim="800000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cxnSp>
                  <p:nvCxnSpPr>
                    <p:cNvPr id="23" name="直接连接符 22"/>
                    <p:cNvCxnSpPr>
                      <a:stCxn id="22" idx="2"/>
                      <a:endCxn id="24" idx="6"/>
                    </p:cNvCxnSpPr>
                    <p:nvPr/>
                  </p:nvCxnSpPr>
                  <p:spPr>
                    <a:xfrm flipH="1">
                      <a:off x="5303912" y="1700808"/>
                      <a:ext cx="864096" cy="0"/>
                    </a:xfrm>
                    <a:prstGeom prst="line">
                      <a:avLst/>
                    </a:prstGeom>
                    <a:ln w="38100">
                      <a:solidFill>
                        <a:srgbClr val="E0383F"/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4" name="椭圆 23"/>
                    <p:cNvSpPr/>
                    <p:nvPr/>
                  </p:nvSpPr>
                  <p:spPr>
                    <a:xfrm>
                      <a:off x="4799856" y="1448780"/>
                      <a:ext cx="504056" cy="504056"/>
                    </a:xfrm>
                    <a:prstGeom prst="ellipse">
                      <a:avLst/>
                    </a:prstGeom>
                    <a:solidFill>
                      <a:srgbClr val="E3374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" name="弧形 24"/>
                    <p:cNvSpPr/>
                    <p:nvPr/>
                  </p:nvSpPr>
                  <p:spPr>
                    <a:xfrm>
                      <a:off x="12708860" y="1196752"/>
                      <a:ext cx="1008112" cy="1008112"/>
                    </a:xfrm>
                    <a:prstGeom prst="arc">
                      <a:avLst>
                        <a:gd name="adj1" fmla="val 16070138"/>
                        <a:gd name="adj2" fmla="val 0"/>
                      </a:avLst>
                    </a:prstGeom>
                    <a:ln w="38100">
                      <a:solidFill>
                        <a:srgbClr val="778494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" name="弧形 25"/>
                    <p:cNvSpPr/>
                    <p:nvPr/>
                  </p:nvSpPr>
                  <p:spPr>
                    <a:xfrm rot="10800000">
                      <a:off x="12708860" y="1196752"/>
                      <a:ext cx="1008112" cy="1008112"/>
                    </a:xfrm>
                    <a:prstGeom prst="arc">
                      <a:avLst/>
                    </a:prstGeom>
                    <a:ln w="38100" cap="sq">
                      <a:solidFill>
                        <a:srgbClr val="3ABA9B"/>
                      </a:solidFill>
                      <a:prstDash val="sysDot"/>
                      <a:miter lim="800000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cxnSp>
                  <p:nvCxnSpPr>
                    <p:cNvPr id="27" name="直接连接符 26"/>
                    <p:cNvCxnSpPr>
                      <a:stCxn id="26" idx="2"/>
                      <a:endCxn id="28" idx="6"/>
                    </p:cNvCxnSpPr>
                    <p:nvPr/>
                  </p:nvCxnSpPr>
                  <p:spPr>
                    <a:xfrm flipH="1">
                      <a:off x="11844764" y="1700808"/>
                      <a:ext cx="864096" cy="0"/>
                    </a:xfrm>
                    <a:prstGeom prst="line">
                      <a:avLst/>
                    </a:prstGeom>
                    <a:ln w="38100">
                      <a:solidFill>
                        <a:srgbClr val="3ABA9B"/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8" name="椭圆 27"/>
                    <p:cNvSpPr/>
                    <p:nvPr/>
                  </p:nvSpPr>
                  <p:spPr>
                    <a:xfrm>
                      <a:off x="11340708" y="1448780"/>
                      <a:ext cx="504056" cy="504056"/>
                    </a:xfrm>
                    <a:prstGeom prst="ellipse">
                      <a:avLst/>
                    </a:prstGeom>
                    <a:solidFill>
                      <a:srgbClr val="80B52B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" name="椭圆 28"/>
                    <p:cNvSpPr/>
                    <p:nvPr/>
                  </p:nvSpPr>
                  <p:spPr>
                    <a:xfrm>
                      <a:off x="14617073" y="1448780"/>
                      <a:ext cx="504056" cy="504056"/>
                    </a:xfrm>
                    <a:prstGeom prst="ellipse">
                      <a:avLst/>
                    </a:prstGeom>
                    <a:solidFill>
                      <a:srgbClr val="78839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" name="椭圆 29"/>
                    <p:cNvSpPr/>
                    <p:nvPr/>
                  </p:nvSpPr>
                  <p:spPr>
                    <a:xfrm>
                      <a:off x="6420035" y="-351420"/>
                      <a:ext cx="504056" cy="504056"/>
                    </a:xfrm>
                    <a:prstGeom prst="ellipse">
                      <a:avLst/>
                    </a:prstGeom>
                    <a:solidFill>
                      <a:srgbClr val="FBC31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" name="椭圆 30"/>
                    <p:cNvSpPr/>
                    <p:nvPr/>
                  </p:nvSpPr>
                  <p:spPr>
                    <a:xfrm>
                      <a:off x="12960888" y="-351420"/>
                      <a:ext cx="504056" cy="504056"/>
                    </a:xfrm>
                    <a:prstGeom prst="ellipse">
                      <a:avLst/>
                    </a:prstGeom>
                    <a:solidFill>
                      <a:srgbClr val="77849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" name="椭圆 31"/>
                    <p:cNvSpPr/>
                    <p:nvPr/>
                  </p:nvSpPr>
                  <p:spPr>
                    <a:xfrm>
                      <a:off x="9696400" y="3212976"/>
                      <a:ext cx="504056" cy="504056"/>
                    </a:xfrm>
                    <a:prstGeom prst="ellipse">
                      <a:avLst/>
                    </a:prstGeom>
                    <a:solidFill>
                      <a:srgbClr val="3BBAD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cxnSp>
                <p:nvCxnSpPr>
                  <p:cNvPr id="17" name="直接连接符 16"/>
                  <p:cNvCxnSpPr/>
                  <p:nvPr/>
                </p:nvCxnSpPr>
                <p:spPr>
                  <a:xfrm flipV="1">
                    <a:off x="6780075" y="1412776"/>
                    <a:ext cx="0" cy="864096"/>
                  </a:xfrm>
                  <a:prstGeom prst="line">
                    <a:avLst/>
                  </a:prstGeom>
                  <a:ln w="38100">
                    <a:solidFill>
                      <a:srgbClr val="FBC31F"/>
                    </a:solidFill>
                    <a:tailEnd type="oval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直接连接符 17"/>
                  <p:cNvCxnSpPr>
                    <a:stCxn id="21" idx="2"/>
                    <a:endCxn id="15" idx="2"/>
                  </p:cNvCxnSpPr>
                  <p:nvPr/>
                </p:nvCxnSpPr>
                <p:spPr>
                  <a:xfrm>
                    <a:off x="7284131" y="2780928"/>
                    <a:ext cx="900101" cy="0"/>
                  </a:xfrm>
                  <a:prstGeom prst="line">
                    <a:avLst/>
                  </a:prstGeom>
                  <a:ln w="38100">
                    <a:solidFill>
                      <a:srgbClr val="FBC31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直接连接符 18"/>
                  <p:cNvCxnSpPr/>
                  <p:nvPr/>
                </p:nvCxnSpPr>
                <p:spPr>
                  <a:xfrm flipV="1">
                    <a:off x="13320927" y="1412776"/>
                    <a:ext cx="0" cy="864096"/>
                  </a:xfrm>
                  <a:prstGeom prst="line">
                    <a:avLst/>
                  </a:prstGeom>
                  <a:ln w="38100">
                    <a:solidFill>
                      <a:srgbClr val="778494"/>
                    </a:solidFill>
                    <a:tailEnd type="oval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直接连接符 19"/>
                  <p:cNvCxnSpPr>
                    <a:stCxn id="25" idx="2"/>
                    <a:endCxn id="29" idx="2"/>
                  </p:cNvCxnSpPr>
                  <p:nvPr/>
                </p:nvCxnSpPr>
                <p:spPr>
                  <a:xfrm>
                    <a:off x="13824983" y="2780928"/>
                    <a:ext cx="900101" cy="0"/>
                  </a:xfrm>
                  <a:prstGeom prst="line">
                    <a:avLst/>
                  </a:prstGeom>
                  <a:ln w="38100">
                    <a:solidFill>
                      <a:srgbClr val="77849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" name="组合 8"/>
                <p:cNvGrpSpPr/>
                <p:nvPr/>
              </p:nvGrpSpPr>
              <p:grpSpPr>
                <a:xfrm>
                  <a:off x="6095999" y="2780928"/>
                  <a:ext cx="3264487" cy="1008112"/>
                  <a:chOff x="4907867" y="2276872"/>
                  <a:chExt cx="3264487" cy="1008112"/>
                </a:xfrm>
              </p:grpSpPr>
              <p:grpSp>
                <p:nvGrpSpPr>
                  <p:cNvPr id="10" name="组合 9"/>
                  <p:cNvGrpSpPr/>
                  <p:nvPr/>
                </p:nvGrpSpPr>
                <p:grpSpPr>
                  <a:xfrm>
                    <a:off x="4907867" y="2276872"/>
                    <a:ext cx="2376264" cy="1008112"/>
                    <a:chOff x="4799856" y="1196752"/>
                    <a:chExt cx="2376264" cy="1008112"/>
                  </a:xfrm>
                </p:grpSpPr>
                <p:sp>
                  <p:nvSpPr>
                    <p:cNvPr id="12" name="弧形 11"/>
                    <p:cNvSpPr/>
                    <p:nvPr/>
                  </p:nvSpPr>
                  <p:spPr>
                    <a:xfrm>
                      <a:off x="6168008" y="1196752"/>
                      <a:ext cx="1008112" cy="1008112"/>
                    </a:xfrm>
                    <a:prstGeom prst="arc">
                      <a:avLst/>
                    </a:prstGeom>
                    <a:ln w="38100">
                      <a:solidFill>
                        <a:srgbClr val="F9CB03"/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" name="弧形 12"/>
                    <p:cNvSpPr/>
                    <p:nvPr/>
                  </p:nvSpPr>
                  <p:spPr>
                    <a:xfrm rot="10800000">
                      <a:off x="6168008" y="1196752"/>
                      <a:ext cx="1008112" cy="1008112"/>
                    </a:xfrm>
                    <a:prstGeom prst="arc">
                      <a:avLst/>
                    </a:prstGeom>
                    <a:ln w="38100" cap="sq">
                      <a:solidFill>
                        <a:srgbClr val="39BBD3"/>
                      </a:solidFill>
                      <a:prstDash val="solid"/>
                      <a:miter lim="800000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cxnSp>
                  <p:nvCxnSpPr>
                    <p:cNvPr id="14" name="直接连接符 13"/>
                    <p:cNvCxnSpPr>
                      <a:stCxn id="13" idx="2"/>
                      <a:endCxn id="15" idx="6"/>
                    </p:cNvCxnSpPr>
                    <p:nvPr/>
                  </p:nvCxnSpPr>
                  <p:spPr>
                    <a:xfrm flipH="1">
                      <a:off x="5303912" y="1700808"/>
                      <a:ext cx="864096" cy="0"/>
                    </a:xfrm>
                    <a:prstGeom prst="line">
                      <a:avLst/>
                    </a:prstGeom>
                    <a:ln w="38100">
                      <a:solidFill>
                        <a:srgbClr val="3FB5D1"/>
                      </a:solidFill>
                      <a:prstDash val="soli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5" name="椭圆 14"/>
                    <p:cNvSpPr/>
                    <p:nvPr/>
                  </p:nvSpPr>
                  <p:spPr>
                    <a:xfrm>
                      <a:off x="4799856" y="1448780"/>
                      <a:ext cx="504056" cy="504056"/>
                    </a:xfrm>
                    <a:prstGeom prst="ellipse">
                      <a:avLst/>
                    </a:prstGeom>
                    <a:solidFill>
                      <a:srgbClr val="3BBAD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cxnSp>
                <p:nvCxnSpPr>
                  <p:cNvPr id="11" name="直接连接符 10"/>
                  <p:cNvCxnSpPr>
                    <a:stCxn id="12" idx="2"/>
                    <a:endCxn id="28" idx="2"/>
                  </p:cNvCxnSpPr>
                  <p:nvPr/>
                </p:nvCxnSpPr>
                <p:spPr>
                  <a:xfrm>
                    <a:off x="7284131" y="2780928"/>
                    <a:ext cx="888223" cy="0"/>
                  </a:xfrm>
                  <a:prstGeom prst="line">
                    <a:avLst/>
                  </a:prstGeom>
                  <a:ln w="38100">
                    <a:solidFill>
                      <a:srgbClr val="FBC31F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7" name="直接连接符 6"/>
              <p:cNvCxnSpPr>
                <a:stCxn id="13" idx="0"/>
              </p:cNvCxnSpPr>
              <p:nvPr/>
            </p:nvCxnSpPr>
            <p:spPr>
              <a:xfrm>
                <a:off x="8076221" y="2492896"/>
                <a:ext cx="0" cy="864096"/>
              </a:xfrm>
              <a:prstGeom prst="line">
                <a:avLst/>
              </a:prstGeom>
              <a:ln w="38100">
                <a:solidFill>
                  <a:srgbClr val="3BBAD0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环形箭头 3"/>
            <p:cNvSpPr/>
            <p:nvPr/>
          </p:nvSpPr>
          <p:spPr>
            <a:xfrm rot="3667601">
              <a:off x="2513601" y="1574794"/>
              <a:ext cx="684076" cy="684076"/>
            </a:xfrm>
            <a:prstGeom prst="circularArrow">
              <a:avLst>
                <a:gd name="adj1" fmla="val 3703"/>
                <a:gd name="adj2" fmla="val 1142319"/>
                <a:gd name="adj3" fmla="val 20341218"/>
                <a:gd name="adj4" fmla="val 9033707"/>
                <a:gd name="adj5" fmla="val 5059"/>
              </a:avLst>
            </a:prstGeom>
            <a:solidFill>
              <a:srgbClr val="FBC3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环形箭头 4"/>
            <p:cNvSpPr/>
            <p:nvPr/>
          </p:nvSpPr>
          <p:spPr>
            <a:xfrm rot="12722760">
              <a:off x="9054453" y="1574793"/>
              <a:ext cx="684076" cy="684076"/>
            </a:xfrm>
            <a:prstGeom prst="circularArrow">
              <a:avLst>
                <a:gd name="adj1" fmla="val 3703"/>
                <a:gd name="adj2" fmla="val 1142319"/>
                <a:gd name="adj3" fmla="val 20341218"/>
                <a:gd name="adj4" fmla="val 9033707"/>
                <a:gd name="adj5" fmla="val 5059"/>
              </a:avLst>
            </a:prstGeom>
            <a:solidFill>
              <a:srgbClr val="7883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3" name="文本框 283"/>
          <p:cNvSpPr txBox="1"/>
          <p:nvPr/>
        </p:nvSpPr>
        <p:spPr>
          <a:xfrm>
            <a:off x="3081142" y="2229426"/>
            <a:ext cx="2295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内容详情单击添加内容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284"/>
          <p:cNvSpPr txBox="1"/>
          <p:nvPr/>
        </p:nvSpPr>
        <p:spPr>
          <a:xfrm>
            <a:off x="9104735" y="2229426"/>
            <a:ext cx="2295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内容详情单击添加内容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285"/>
          <p:cNvSpPr txBox="1"/>
          <p:nvPr/>
        </p:nvSpPr>
        <p:spPr>
          <a:xfrm>
            <a:off x="3089672" y="4955270"/>
            <a:ext cx="2295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内容详情单击添加内容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286"/>
          <p:cNvSpPr txBox="1"/>
          <p:nvPr/>
        </p:nvSpPr>
        <p:spPr>
          <a:xfrm>
            <a:off x="72405" y="4955270"/>
            <a:ext cx="2295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内容详情单击添加内容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287"/>
          <p:cNvSpPr txBox="1"/>
          <p:nvPr/>
        </p:nvSpPr>
        <p:spPr>
          <a:xfrm>
            <a:off x="6073780" y="4955270"/>
            <a:ext cx="2295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内容详情单击添加内容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288"/>
          <p:cNvSpPr txBox="1"/>
          <p:nvPr/>
        </p:nvSpPr>
        <p:spPr>
          <a:xfrm>
            <a:off x="9113266" y="4955270"/>
            <a:ext cx="2295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内容详情单击添加内容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289"/>
          <p:cNvSpPr txBox="1"/>
          <p:nvPr/>
        </p:nvSpPr>
        <p:spPr>
          <a:xfrm>
            <a:off x="2295838" y="4151144"/>
            <a:ext cx="832996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290"/>
          <p:cNvSpPr txBox="1"/>
          <p:nvPr/>
        </p:nvSpPr>
        <p:spPr>
          <a:xfrm>
            <a:off x="5313104" y="4151144"/>
            <a:ext cx="832996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291"/>
          <p:cNvSpPr txBox="1"/>
          <p:nvPr/>
        </p:nvSpPr>
        <p:spPr>
          <a:xfrm>
            <a:off x="8319434" y="4151144"/>
            <a:ext cx="832996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Freeform 31"/>
          <p:cNvSpPr>
            <a:spLocks/>
          </p:cNvSpPr>
          <p:nvPr/>
        </p:nvSpPr>
        <p:spPr bwMode="auto">
          <a:xfrm>
            <a:off x="2571590" y="2525815"/>
            <a:ext cx="281491" cy="278464"/>
          </a:xfrm>
          <a:custGeom>
            <a:avLst/>
            <a:gdLst>
              <a:gd name="T0" fmla="*/ 58 w 116"/>
              <a:gd name="T1" fmla="*/ 100 h 115"/>
              <a:gd name="T2" fmla="*/ 48 w 116"/>
              <a:gd name="T3" fmla="*/ 103 h 115"/>
              <a:gd name="T4" fmla="*/ 29 w 116"/>
              <a:gd name="T5" fmla="*/ 114 h 115"/>
              <a:gd name="T6" fmla="*/ 26 w 116"/>
              <a:gd name="T7" fmla="*/ 115 h 115"/>
              <a:gd name="T8" fmla="*/ 21 w 116"/>
              <a:gd name="T9" fmla="*/ 111 h 115"/>
              <a:gd name="T10" fmla="*/ 22 w 116"/>
              <a:gd name="T11" fmla="*/ 105 h 115"/>
              <a:gd name="T12" fmla="*/ 25 w 116"/>
              <a:gd name="T13" fmla="*/ 83 h 115"/>
              <a:gd name="T14" fmla="*/ 24 w 116"/>
              <a:gd name="T15" fmla="*/ 74 h 115"/>
              <a:gd name="T16" fmla="*/ 19 w 116"/>
              <a:gd name="T17" fmla="*/ 65 h 115"/>
              <a:gd name="T18" fmla="*/ 4 w 116"/>
              <a:gd name="T19" fmla="*/ 50 h 115"/>
              <a:gd name="T20" fmla="*/ 1 w 116"/>
              <a:gd name="T21" fmla="*/ 47 h 115"/>
              <a:gd name="T22" fmla="*/ 3 w 116"/>
              <a:gd name="T23" fmla="*/ 42 h 115"/>
              <a:gd name="T24" fmla="*/ 8 w 116"/>
              <a:gd name="T25" fmla="*/ 40 h 115"/>
              <a:gd name="T26" fmla="*/ 29 w 116"/>
              <a:gd name="T27" fmla="*/ 37 h 115"/>
              <a:gd name="T28" fmla="*/ 39 w 116"/>
              <a:gd name="T29" fmla="*/ 32 h 115"/>
              <a:gd name="T30" fmla="*/ 44 w 116"/>
              <a:gd name="T31" fmla="*/ 25 h 115"/>
              <a:gd name="T32" fmla="*/ 54 w 116"/>
              <a:gd name="T33" fmla="*/ 5 h 115"/>
              <a:gd name="T34" fmla="*/ 55 w 116"/>
              <a:gd name="T35" fmla="*/ 2 h 115"/>
              <a:gd name="T36" fmla="*/ 61 w 116"/>
              <a:gd name="T37" fmla="*/ 2 h 115"/>
              <a:gd name="T38" fmla="*/ 63 w 116"/>
              <a:gd name="T39" fmla="*/ 5 h 115"/>
              <a:gd name="T40" fmla="*/ 73 w 116"/>
              <a:gd name="T41" fmla="*/ 26 h 115"/>
              <a:gd name="T42" fmla="*/ 89 w 116"/>
              <a:gd name="T43" fmla="*/ 37 h 115"/>
              <a:gd name="T44" fmla="*/ 111 w 116"/>
              <a:gd name="T45" fmla="*/ 41 h 115"/>
              <a:gd name="T46" fmla="*/ 113 w 116"/>
              <a:gd name="T47" fmla="*/ 42 h 115"/>
              <a:gd name="T48" fmla="*/ 115 w 116"/>
              <a:gd name="T49" fmla="*/ 47 h 115"/>
              <a:gd name="T50" fmla="*/ 113 w 116"/>
              <a:gd name="T51" fmla="*/ 50 h 115"/>
              <a:gd name="T52" fmla="*/ 97 w 116"/>
              <a:gd name="T53" fmla="*/ 66 h 115"/>
              <a:gd name="T54" fmla="*/ 91 w 116"/>
              <a:gd name="T55" fmla="*/ 85 h 115"/>
              <a:gd name="T56" fmla="*/ 95 w 116"/>
              <a:gd name="T57" fmla="*/ 109 h 115"/>
              <a:gd name="T58" fmla="*/ 95 w 116"/>
              <a:gd name="T59" fmla="*/ 111 h 115"/>
              <a:gd name="T60" fmla="*/ 90 w 116"/>
              <a:gd name="T61" fmla="*/ 115 h 115"/>
              <a:gd name="T62" fmla="*/ 87 w 116"/>
              <a:gd name="T63" fmla="*/ 113 h 115"/>
              <a:gd name="T64" fmla="*/ 68 w 116"/>
              <a:gd name="T65" fmla="*/ 103 h 115"/>
              <a:gd name="T66" fmla="*/ 58 w 116"/>
              <a:gd name="T67" fmla="*/ 10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6" h="115">
                <a:moveTo>
                  <a:pt x="58" y="100"/>
                </a:moveTo>
                <a:cubicBezTo>
                  <a:pt x="55" y="101"/>
                  <a:pt x="51" y="101"/>
                  <a:pt x="48" y="103"/>
                </a:cubicBezTo>
                <a:cubicBezTo>
                  <a:pt x="42" y="107"/>
                  <a:pt x="35" y="110"/>
                  <a:pt x="29" y="114"/>
                </a:cubicBezTo>
                <a:cubicBezTo>
                  <a:pt x="28" y="114"/>
                  <a:pt x="27" y="115"/>
                  <a:pt x="26" y="115"/>
                </a:cubicBezTo>
                <a:cubicBezTo>
                  <a:pt x="23" y="115"/>
                  <a:pt x="21" y="114"/>
                  <a:pt x="21" y="111"/>
                </a:cubicBezTo>
                <a:cubicBezTo>
                  <a:pt x="21" y="109"/>
                  <a:pt x="22" y="107"/>
                  <a:pt x="22" y="105"/>
                </a:cubicBezTo>
                <a:cubicBezTo>
                  <a:pt x="23" y="98"/>
                  <a:pt x="24" y="91"/>
                  <a:pt x="25" y="83"/>
                </a:cubicBezTo>
                <a:cubicBezTo>
                  <a:pt x="26" y="80"/>
                  <a:pt x="25" y="77"/>
                  <a:pt x="24" y="74"/>
                </a:cubicBezTo>
                <a:cubicBezTo>
                  <a:pt x="23" y="71"/>
                  <a:pt x="21" y="68"/>
                  <a:pt x="19" y="65"/>
                </a:cubicBezTo>
                <a:cubicBezTo>
                  <a:pt x="14" y="60"/>
                  <a:pt x="9" y="55"/>
                  <a:pt x="4" y="50"/>
                </a:cubicBezTo>
                <a:cubicBezTo>
                  <a:pt x="3" y="49"/>
                  <a:pt x="2" y="48"/>
                  <a:pt x="1" y="47"/>
                </a:cubicBezTo>
                <a:cubicBezTo>
                  <a:pt x="0" y="45"/>
                  <a:pt x="1" y="43"/>
                  <a:pt x="3" y="42"/>
                </a:cubicBezTo>
                <a:cubicBezTo>
                  <a:pt x="5" y="41"/>
                  <a:pt x="6" y="41"/>
                  <a:pt x="8" y="40"/>
                </a:cubicBezTo>
                <a:cubicBezTo>
                  <a:pt x="15" y="39"/>
                  <a:pt x="22" y="38"/>
                  <a:pt x="29" y="37"/>
                </a:cubicBezTo>
                <a:cubicBezTo>
                  <a:pt x="33" y="36"/>
                  <a:pt x="37" y="34"/>
                  <a:pt x="39" y="32"/>
                </a:cubicBezTo>
                <a:cubicBezTo>
                  <a:pt x="41" y="30"/>
                  <a:pt x="43" y="28"/>
                  <a:pt x="44" y="25"/>
                </a:cubicBezTo>
                <a:cubicBezTo>
                  <a:pt x="47" y="18"/>
                  <a:pt x="50" y="11"/>
                  <a:pt x="54" y="5"/>
                </a:cubicBezTo>
                <a:cubicBezTo>
                  <a:pt x="54" y="4"/>
                  <a:pt x="55" y="3"/>
                  <a:pt x="55" y="2"/>
                </a:cubicBezTo>
                <a:cubicBezTo>
                  <a:pt x="57" y="0"/>
                  <a:pt x="59" y="0"/>
                  <a:pt x="61" y="2"/>
                </a:cubicBezTo>
                <a:cubicBezTo>
                  <a:pt x="62" y="3"/>
                  <a:pt x="62" y="4"/>
                  <a:pt x="63" y="5"/>
                </a:cubicBezTo>
                <a:cubicBezTo>
                  <a:pt x="66" y="12"/>
                  <a:pt x="69" y="19"/>
                  <a:pt x="73" y="26"/>
                </a:cubicBezTo>
                <a:cubicBezTo>
                  <a:pt x="76" y="32"/>
                  <a:pt x="81" y="36"/>
                  <a:pt x="89" y="37"/>
                </a:cubicBezTo>
                <a:cubicBezTo>
                  <a:pt x="96" y="39"/>
                  <a:pt x="104" y="40"/>
                  <a:pt x="111" y="41"/>
                </a:cubicBezTo>
                <a:cubicBezTo>
                  <a:pt x="112" y="41"/>
                  <a:pt x="113" y="41"/>
                  <a:pt x="113" y="42"/>
                </a:cubicBezTo>
                <a:cubicBezTo>
                  <a:pt x="115" y="43"/>
                  <a:pt x="116" y="45"/>
                  <a:pt x="115" y="47"/>
                </a:cubicBezTo>
                <a:cubicBezTo>
                  <a:pt x="114" y="48"/>
                  <a:pt x="114" y="49"/>
                  <a:pt x="113" y="50"/>
                </a:cubicBezTo>
                <a:cubicBezTo>
                  <a:pt x="108" y="55"/>
                  <a:pt x="102" y="61"/>
                  <a:pt x="97" y="66"/>
                </a:cubicBezTo>
                <a:cubicBezTo>
                  <a:pt x="92" y="71"/>
                  <a:pt x="90" y="78"/>
                  <a:pt x="91" y="85"/>
                </a:cubicBezTo>
                <a:cubicBezTo>
                  <a:pt x="92" y="93"/>
                  <a:pt x="94" y="101"/>
                  <a:pt x="95" y="109"/>
                </a:cubicBezTo>
                <a:cubicBezTo>
                  <a:pt x="95" y="109"/>
                  <a:pt x="95" y="110"/>
                  <a:pt x="95" y="111"/>
                </a:cubicBezTo>
                <a:cubicBezTo>
                  <a:pt x="95" y="114"/>
                  <a:pt x="93" y="115"/>
                  <a:pt x="90" y="115"/>
                </a:cubicBezTo>
                <a:cubicBezTo>
                  <a:pt x="89" y="114"/>
                  <a:pt x="88" y="114"/>
                  <a:pt x="87" y="113"/>
                </a:cubicBezTo>
                <a:cubicBezTo>
                  <a:pt x="81" y="110"/>
                  <a:pt x="75" y="107"/>
                  <a:pt x="68" y="103"/>
                </a:cubicBezTo>
                <a:cubicBezTo>
                  <a:pt x="65" y="101"/>
                  <a:pt x="62" y="101"/>
                  <a:pt x="58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grpSp>
        <p:nvGrpSpPr>
          <p:cNvPr id="43" name="Group 15"/>
          <p:cNvGrpSpPr>
            <a:grpSpLocks noChangeAspect="1"/>
          </p:cNvGrpSpPr>
          <p:nvPr/>
        </p:nvGrpSpPr>
        <p:grpSpPr bwMode="auto">
          <a:xfrm>
            <a:off x="8564491" y="2532724"/>
            <a:ext cx="342879" cy="324000"/>
            <a:chOff x="864" y="477"/>
            <a:chExt cx="563" cy="532"/>
          </a:xfrm>
          <a:solidFill>
            <a:schemeClr val="bg1"/>
          </a:solidFill>
        </p:grpSpPr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912" y="477"/>
              <a:ext cx="515" cy="532"/>
            </a:xfrm>
            <a:custGeom>
              <a:avLst/>
              <a:gdLst>
                <a:gd name="T0" fmla="*/ 66 w 216"/>
                <a:gd name="T1" fmla="*/ 37 h 223"/>
                <a:gd name="T2" fmla="*/ 65 w 216"/>
                <a:gd name="T3" fmla="*/ 36 h 223"/>
                <a:gd name="T4" fmla="*/ 62 w 216"/>
                <a:gd name="T5" fmla="*/ 32 h 223"/>
                <a:gd name="T6" fmla="*/ 50 w 216"/>
                <a:gd name="T7" fmla="*/ 24 h 223"/>
                <a:gd name="T8" fmla="*/ 49 w 216"/>
                <a:gd name="T9" fmla="*/ 23 h 223"/>
                <a:gd name="T10" fmla="*/ 172 w 216"/>
                <a:gd name="T11" fmla="*/ 34 h 223"/>
                <a:gd name="T12" fmla="*/ 185 w 216"/>
                <a:gd name="T13" fmla="*/ 170 h 223"/>
                <a:gd name="T14" fmla="*/ 52 w 216"/>
                <a:gd name="T15" fmla="*/ 197 h 223"/>
                <a:gd name="T16" fmla="*/ 6 w 216"/>
                <a:gd name="T17" fmla="*/ 140 h 223"/>
                <a:gd name="T18" fmla="*/ 3 w 216"/>
                <a:gd name="T19" fmla="*/ 92 h 223"/>
                <a:gd name="T20" fmla="*/ 15 w 216"/>
                <a:gd name="T21" fmla="*/ 99 h 223"/>
                <a:gd name="T22" fmla="*/ 18 w 216"/>
                <a:gd name="T23" fmla="*/ 102 h 223"/>
                <a:gd name="T24" fmla="*/ 22 w 216"/>
                <a:gd name="T25" fmla="*/ 102 h 223"/>
                <a:gd name="T26" fmla="*/ 55 w 216"/>
                <a:gd name="T27" fmla="*/ 175 h 223"/>
                <a:gd name="T28" fmla="*/ 116 w 216"/>
                <a:gd name="T29" fmla="*/ 190 h 223"/>
                <a:gd name="T30" fmla="*/ 183 w 216"/>
                <a:gd name="T31" fmla="*/ 88 h 223"/>
                <a:gd name="T32" fmla="*/ 166 w 216"/>
                <a:gd name="T33" fmla="*/ 56 h 223"/>
                <a:gd name="T34" fmla="*/ 136 w 216"/>
                <a:gd name="T35" fmla="*/ 34 h 223"/>
                <a:gd name="T36" fmla="*/ 101 w 216"/>
                <a:gd name="T37" fmla="*/ 27 h 223"/>
                <a:gd name="T38" fmla="*/ 66 w 216"/>
                <a:gd name="T39" fmla="*/ 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6" h="223">
                  <a:moveTo>
                    <a:pt x="66" y="37"/>
                  </a:moveTo>
                  <a:cubicBezTo>
                    <a:pt x="65" y="36"/>
                    <a:pt x="65" y="36"/>
                    <a:pt x="65" y="36"/>
                  </a:cubicBezTo>
                  <a:cubicBezTo>
                    <a:pt x="66" y="34"/>
                    <a:pt x="64" y="33"/>
                    <a:pt x="62" y="32"/>
                  </a:cubicBezTo>
                  <a:cubicBezTo>
                    <a:pt x="58" y="30"/>
                    <a:pt x="54" y="27"/>
                    <a:pt x="50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83" y="1"/>
                    <a:pt x="135" y="0"/>
                    <a:pt x="172" y="34"/>
                  </a:cubicBezTo>
                  <a:cubicBezTo>
                    <a:pt x="211" y="70"/>
                    <a:pt x="216" y="129"/>
                    <a:pt x="185" y="170"/>
                  </a:cubicBezTo>
                  <a:cubicBezTo>
                    <a:pt x="154" y="212"/>
                    <a:pt x="97" y="223"/>
                    <a:pt x="52" y="197"/>
                  </a:cubicBezTo>
                  <a:cubicBezTo>
                    <a:pt x="29" y="183"/>
                    <a:pt x="14" y="164"/>
                    <a:pt x="6" y="140"/>
                  </a:cubicBezTo>
                  <a:cubicBezTo>
                    <a:pt x="2" y="126"/>
                    <a:pt x="0" y="100"/>
                    <a:pt x="3" y="92"/>
                  </a:cubicBezTo>
                  <a:cubicBezTo>
                    <a:pt x="7" y="94"/>
                    <a:pt x="11" y="97"/>
                    <a:pt x="15" y="99"/>
                  </a:cubicBezTo>
                  <a:cubicBezTo>
                    <a:pt x="16" y="100"/>
                    <a:pt x="17" y="101"/>
                    <a:pt x="18" y="102"/>
                  </a:cubicBezTo>
                  <a:cubicBezTo>
                    <a:pt x="19" y="102"/>
                    <a:pt x="21" y="102"/>
                    <a:pt x="22" y="102"/>
                  </a:cubicBezTo>
                  <a:cubicBezTo>
                    <a:pt x="20" y="132"/>
                    <a:pt x="31" y="156"/>
                    <a:pt x="55" y="175"/>
                  </a:cubicBezTo>
                  <a:cubicBezTo>
                    <a:pt x="73" y="188"/>
                    <a:pt x="94" y="193"/>
                    <a:pt x="116" y="190"/>
                  </a:cubicBezTo>
                  <a:cubicBezTo>
                    <a:pt x="164" y="182"/>
                    <a:pt x="195" y="135"/>
                    <a:pt x="183" y="88"/>
                  </a:cubicBezTo>
                  <a:cubicBezTo>
                    <a:pt x="179" y="76"/>
                    <a:pt x="174" y="65"/>
                    <a:pt x="166" y="56"/>
                  </a:cubicBezTo>
                  <a:cubicBezTo>
                    <a:pt x="158" y="47"/>
                    <a:pt x="148" y="39"/>
                    <a:pt x="136" y="34"/>
                  </a:cubicBezTo>
                  <a:cubicBezTo>
                    <a:pt x="125" y="29"/>
                    <a:pt x="113" y="27"/>
                    <a:pt x="101" y="27"/>
                  </a:cubicBezTo>
                  <a:cubicBezTo>
                    <a:pt x="88" y="28"/>
                    <a:pt x="77" y="31"/>
                    <a:pt x="66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864" y="508"/>
              <a:ext cx="339" cy="272"/>
            </a:xfrm>
            <a:custGeom>
              <a:avLst/>
              <a:gdLst>
                <a:gd name="T0" fmla="*/ 123 w 142"/>
                <a:gd name="T1" fmla="*/ 114 h 114"/>
                <a:gd name="T2" fmla="*/ 114 w 142"/>
                <a:gd name="T3" fmla="*/ 111 h 114"/>
                <a:gd name="T4" fmla="*/ 86 w 142"/>
                <a:gd name="T5" fmla="*/ 92 h 114"/>
                <a:gd name="T6" fmla="*/ 60 w 142"/>
                <a:gd name="T7" fmla="*/ 75 h 114"/>
                <a:gd name="T8" fmla="*/ 57 w 142"/>
                <a:gd name="T9" fmla="*/ 74 h 114"/>
                <a:gd name="T10" fmla="*/ 42 w 142"/>
                <a:gd name="T11" fmla="*/ 78 h 114"/>
                <a:gd name="T12" fmla="*/ 40 w 142"/>
                <a:gd name="T13" fmla="*/ 78 h 114"/>
                <a:gd name="T14" fmla="*/ 4 w 142"/>
                <a:gd name="T15" fmla="*/ 53 h 114"/>
                <a:gd name="T16" fmla="*/ 0 w 142"/>
                <a:gd name="T17" fmla="*/ 46 h 114"/>
                <a:gd name="T18" fmla="*/ 7 w 142"/>
                <a:gd name="T19" fmla="*/ 40 h 114"/>
                <a:gd name="T20" fmla="*/ 26 w 142"/>
                <a:gd name="T21" fmla="*/ 37 h 114"/>
                <a:gd name="T22" fmla="*/ 31 w 142"/>
                <a:gd name="T23" fmla="*/ 28 h 114"/>
                <a:gd name="T24" fmla="*/ 28 w 142"/>
                <a:gd name="T25" fmla="*/ 8 h 114"/>
                <a:gd name="T26" fmla="*/ 31 w 142"/>
                <a:gd name="T27" fmla="*/ 1 h 114"/>
                <a:gd name="T28" fmla="*/ 39 w 142"/>
                <a:gd name="T29" fmla="*/ 1 h 114"/>
                <a:gd name="T30" fmla="*/ 52 w 142"/>
                <a:gd name="T31" fmla="*/ 11 h 114"/>
                <a:gd name="T32" fmla="*/ 75 w 142"/>
                <a:gd name="T33" fmla="*/ 26 h 114"/>
                <a:gd name="T34" fmla="*/ 76 w 142"/>
                <a:gd name="T35" fmla="*/ 28 h 114"/>
                <a:gd name="T36" fmla="*/ 78 w 142"/>
                <a:gd name="T37" fmla="*/ 45 h 114"/>
                <a:gd name="T38" fmla="*/ 79 w 142"/>
                <a:gd name="T39" fmla="*/ 46 h 114"/>
                <a:gd name="T40" fmla="*/ 122 w 142"/>
                <a:gd name="T41" fmla="*/ 75 h 114"/>
                <a:gd name="T42" fmla="*/ 134 w 142"/>
                <a:gd name="T43" fmla="*/ 83 h 114"/>
                <a:gd name="T44" fmla="*/ 140 w 142"/>
                <a:gd name="T45" fmla="*/ 101 h 114"/>
                <a:gd name="T46" fmla="*/ 126 w 142"/>
                <a:gd name="T47" fmla="*/ 114 h 114"/>
                <a:gd name="T48" fmla="*/ 123 w 142"/>
                <a:gd name="T4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2" h="114">
                  <a:moveTo>
                    <a:pt x="123" y="114"/>
                  </a:moveTo>
                  <a:cubicBezTo>
                    <a:pt x="120" y="114"/>
                    <a:pt x="117" y="113"/>
                    <a:pt x="114" y="111"/>
                  </a:cubicBezTo>
                  <a:cubicBezTo>
                    <a:pt x="105" y="105"/>
                    <a:pt x="95" y="98"/>
                    <a:pt x="86" y="92"/>
                  </a:cubicBezTo>
                  <a:cubicBezTo>
                    <a:pt x="77" y="86"/>
                    <a:pt x="69" y="81"/>
                    <a:pt x="60" y="75"/>
                  </a:cubicBezTo>
                  <a:cubicBezTo>
                    <a:pt x="59" y="74"/>
                    <a:pt x="58" y="74"/>
                    <a:pt x="57" y="74"/>
                  </a:cubicBezTo>
                  <a:cubicBezTo>
                    <a:pt x="52" y="76"/>
                    <a:pt x="47" y="77"/>
                    <a:pt x="42" y="78"/>
                  </a:cubicBezTo>
                  <a:cubicBezTo>
                    <a:pt x="41" y="78"/>
                    <a:pt x="40" y="78"/>
                    <a:pt x="40" y="78"/>
                  </a:cubicBezTo>
                  <a:cubicBezTo>
                    <a:pt x="28" y="70"/>
                    <a:pt x="16" y="62"/>
                    <a:pt x="4" y="53"/>
                  </a:cubicBezTo>
                  <a:cubicBezTo>
                    <a:pt x="1" y="51"/>
                    <a:pt x="0" y="49"/>
                    <a:pt x="0" y="46"/>
                  </a:cubicBezTo>
                  <a:cubicBezTo>
                    <a:pt x="1" y="43"/>
                    <a:pt x="3" y="41"/>
                    <a:pt x="7" y="40"/>
                  </a:cubicBezTo>
                  <a:cubicBezTo>
                    <a:pt x="13" y="39"/>
                    <a:pt x="19" y="38"/>
                    <a:pt x="26" y="37"/>
                  </a:cubicBezTo>
                  <a:cubicBezTo>
                    <a:pt x="30" y="36"/>
                    <a:pt x="32" y="32"/>
                    <a:pt x="31" y="28"/>
                  </a:cubicBezTo>
                  <a:cubicBezTo>
                    <a:pt x="30" y="21"/>
                    <a:pt x="29" y="15"/>
                    <a:pt x="28" y="8"/>
                  </a:cubicBezTo>
                  <a:cubicBezTo>
                    <a:pt x="27" y="5"/>
                    <a:pt x="28" y="3"/>
                    <a:pt x="31" y="1"/>
                  </a:cubicBezTo>
                  <a:cubicBezTo>
                    <a:pt x="33" y="0"/>
                    <a:pt x="36" y="0"/>
                    <a:pt x="39" y="1"/>
                  </a:cubicBezTo>
                  <a:cubicBezTo>
                    <a:pt x="43" y="4"/>
                    <a:pt x="48" y="7"/>
                    <a:pt x="52" y="11"/>
                  </a:cubicBezTo>
                  <a:cubicBezTo>
                    <a:pt x="60" y="16"/>
                    <a:pt x="67" y="21"/>
                    <a:pt x="75" y="26"/>
                  </a:cubicBezTo>
                  <a:cubicBezTo>
                    <a:pt x="75" y="26"/>
                    <a:pt x="76" y="27"/>
                    <a:pt x="76" y="28"/>
                  </a:cubicBezTo>
                  <a:cubicBezTo>
                    <a:pt x="77" y="34"/>
                    <a:pt x="77" y="39"/>
                    <a:pt x="78" y="45"/>
                  </a:cubicBezTo>
                  <a:cubicBezTo>
                    <a:pt x="78" y="45"/>
                    <a:pt x="79" y="46"/>
                    <a:pt x="79" y="46"/>
                  </a:cubicBezTo>
                  <a:cubicBezTo>
                    <a:pt x="94" y="56"/>
                    <a:pt x="108" y="65"/>
                    <a:pt x="122" y="75"/>
                  </a:cubicBezTo>
                  <a:cubicBezTo>
                    <a:pt x="126" y="78"/>
                    <a:pt x="130" y="80"/>
                    <a:pt x="134" y="83"/>
                  </a:cubicBezTo>
                  <a:cubicBezTo>
                    <a:pt x="139" y="87"/>
                    <a:pt x="142" y="94"/>
                    <a:pt x="140" y="101"/>
                  </a:cubicBezTo>
                  <a:cubicBezTo>
                    <a:pt x="138" y="107"/>
                    <a:pt x="132" y="113"/>
                    <a:pt x="126" y="114"/>
                  </a:cubicBezTo>
                  <a:cubicBezTo>
                    <a:pt x="125" y="114"/>
                    <a:pt x="124" y="114"/>
                    <a:pt x="123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1017" y="589"/>
              <a:ext cx="291" cy="301"/>
            </a:xfrm>
            <a:custGeom>
              <a:avLst/>
              <a:gdLst>
                <a:gd name="T0" fmla="*/ 2 w 122"/>
                <a:gd name="T1" fmla="*/ 57 h 126"/>
                <a:gd name="T2" fmla="*/ 3 w 122"/>
                <a:gd name="T3" fmla="*/ 58 h 126"/>
                <a:gd name="T4" fmla="*/ 22 w 122"/>
                <a:gd name="T5" fmla="*/ 70 h 126"/>
                <a:gd name="T6" fmla="*/ 23 w 122"/>
                <a:gd name="T7" fmla="*/ 72 h 126"/>
                <a:gd name="T8" fmla="*/ 50 w 122"/>
                <a:gd name="T9" fmla="*/ 98 h 126"/>
                <a:gd name="T10" fmla="*/ 87 w 122"/>
                <a:gd name="T11" fmla="*/ 88 h 126"/>
                <a:gd name="T12" fmla="*/ 97 w 122"/>
                <a:gd name="T13" fmla="*/ 58 h 126"/>
                <a:gd name="T14" fmla="*/ 76 w 122"/>
                <a:gd name="T15" fmla="*/ 29 h 126"/>
                <a:gd name="T16" fmla="*/ 57 w 122"/>
                <a:gd name="T17" fmla="*/ 25 h 126"/>
                <a:gd name="T18" fmla="*/ 56 w 122"/>
                <a:gd name="T19" fmla="*/ 25 h 126"/>
                <a:gd name="T20" fmla="*/ 49 w 122"/>
                <a:gd name="T21" fmla="*/ 23 h 126"/>
                <a:gd name="T22" fmla="*/ 33 w 122"/>
                <a:gd name="T23" fmla="*/ 12 h 126"/>
                <a:gd name="T24" fmla="*/ 32 w 122"/>
                <a:gd name="T25" fmla="*/ 11 h 126"/>
                <a:gd name="T26" fmla="*/ 102 w 122"/>
                <a:gd name="T27" fmla="*/ 23 h 126"/>
                <a:gd name="T28" fmla="*/ 106 w 122"/>
                <a:gd name="T29" fmla="*/ 96 h 126"/>
                <a:gd name="T30" fmla="*/ 35 w 122"/>
                <a:gd name="T31" fmla="*/ 114 h 126"/>
                <a:gd name="T32" fmla="*/ 2 w 122"/>
                <a:gd name="T33" fmla="*/ 5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2" h="126">
                  <a:moveTo>
                    <a:pt x="2" y="57"/>
                  </a:moveTo>
                  <a:cubicBezTo>
                    <a:pt x="3" y="57"/>
                    <a:pt x="3" y="57"/>
                    <a:pt x="3" y="58"/>
                  </a:cubicBezTo>
                  <a:cubicBezTo>
                    <a:pt x="9" y="62"/>
                    <a:pt x="16" y="66"/>
                    <a:pt x="22" y="70"/>
                  </a:cubicBezTo>
                  <a:cubicBezTo>
                    <a:pt x="23" y="71"/>
                    <a:pt x="23" y="71"/>
                    <a:pt x="23" y="72"/>
                  </a:cubicBezTo>
                  <a:cubicBezTo>
                    <a:pt x="27" y="85"/>
                    <a:pt x="36" y="95"/>
                    <a:pt x="50" y="98"/>
                  </a:cubicBezTo>
                  <a:cubicBezTo>
                    <a:pt x="64" y="102"/>
                    <a:pt x="77" y="98"/>
                    <a:pt x="87" y="88"/>
                  </a:cubicBezTo>
                  <a:cubicBezTo>
                    <a:pt x="95" y="79"/>
                    <a:pt x="98" y="69"/>
                    <a:pt x="97" y="58"/>
                  </a:cubicBezTo>
                  <a:cubicBezTo>
                    <a:pt x="95" y="45"/>
                    <a:pt x="88" y="35"/>
                    <a:pt x="76" y="29"/>
                  </a:cubicBezTo>
                  <a:cubicBezTo>
                    <a:pt x="70" y="25"/>
                    <a:pt x="64" y="24"/>
                    <a:pt x="57" y="25"/>
                  </a:cubicBezTo>
                  <a:cubicBezTo>
                    <a:pt x="57" y="25"/>
                    <a:pt x="56" y="25"/>
                    <a:pt x="56" y="25"/>
                  </a:cubicBezTo>
                  <a:cubicBezTo>
                    <a:pt x="54" y="26"/>
                    <a:pt x="51" y="25"/>
                    <a:pt x="49" y="23"/>
                  </a:cubicBezTo>
                  <a:cubicBezTo>
                    <a:pt x="44" y="19"/>
                    <a:pt x="39" y="16"/>
                    <a:pt x="33" y="12"/>
                  </a:cubicBezTo>
                  <a:cubicBezTo>
                    <a:pt x="33" y="12"/>
                    <a:pt x="33" y="12"/>
                    <a:pt x="32" y="11"/>
                  </a:cubicBezTo>
                  <a:cubicBezTo>
                    <a:pt x="53" y="0"/>
                    <a:pt x="82" y="2"/>
                    <a:pt x="102" y="23"/>
                  </a:cubicBezTo>
                  <a:cubicBezTo>
                    <a:pt x="120" y="43"/>
                    <a:pt x="122" y="73"/>
                    <a:pt x="106" y="96"/>
                  </a:cubicBezTo>
                  <a:cubicBezTo>
                    <a:pt x="90" y="118"/>
                    <a:pt x="61" y="126"/>
                    <a:pt x="35" y="114"/>
                  </a:cubicBezTo>
                  <a:cubicBezTo>
                    <a:pt x="10" y="102"/>
                    <a:pt x="0" y="77"/>
                    <a:pt x="2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7" name="Freeform 23"/>
          <p:cNvSpPr>
            <a:spLocks noEditPoints="1"/>
          </p:cNvSpPr>
          <p:nvPr/>
        </p:nvSpPr>
        <p:spPr bwMode="auto">
          <a:xfrm>
            <a:off x="4112524" y="4216454"/>
            <a:ext cx="239485" cy="238711"/>
          </a:xfrm>
          <a:custGeom>
            <a:avLst/>
            <a:gdLst>
              <a:gd name="T0" fmla="*/ 390 w 390"/>
              <a:gd name="T1" fmla="*/ 389 h 389"/>
              <a:gd name="T2" fmla="*/ 317 w 390"/>
              <a:gd name="T3" fmla="*/ 389 h 389"/>
              <a:gd name="T4" fmla="*/ 317 w 390"/>
              <a:gd name="T5" fmla="*/ 340 h 389"/>
              <a:gd name="T6" fmla="*/ 268 w 390"/>
              <a:gd name="T7" fmla="*/ 340 h 389"/>
              <a:gd name="T8" fmla="*/ 268 w 390"/>
              <a:gd name="T9" fmla="*/ 292 h 389"/>
              <a:gd name="T10" fmla="*/ 219 w 390"/>
              <a:gd name="T11" fmla="*/ 292 h 389"/>
              <a:gd name="T12" fmla="*/ 219 w 390"/>
              <a:gd name="T13" fmla="*/ 267 h 389"/>
              <a:gd name="T14" fmla="*/ 171 w 390"/>
              <a:gd name="T15" fmla="*/ 267 h 389"/>
              <a:gd name="T16" fmla="*/ 171 w 390"/>
              <a:gd name="T17" fmla="*/ 233 h 389"/>
              <a:gd name="T18" fmla="*/ 170 w 390"/>
              <a:gd name="T19" fmla="*/ 233 h 389"/>
              <a:gd name="T20" fmla="*/ 169 w 390"/>
              <a:gd name="T21" fmla="*/ 234 h 389"/>
              <a:gd name="T22" fmla="*/ 113 w 390"/>
              <a:gd name="T23" fmla="*/ 243 h 389"/>
              <a:gd name="T24" fmla="*/ 74 w 390"/>
              <a:gd name="T25" fmla="*/ 233 h 389"/>
              <a:gd name="T26" fmla="*/ 13 w 390"/>
              <a:gd name="T27" fmla="*/ 175 h 389"/>
              <a:gd name="T28" fmla="*/ 2 w 390"/>
              <a:gd name="T29" fmla="*/ 138 h 389"/>
              <a:gd name="T30" fmla="*/ 0 w 390"/>
              <a:gd name="T31" fmla="*/ 129 h 389"/>
              <a:gd name="T32" fmla="*/ 0 w 390"/>
              <a:gd name="T33" fmla="*/ 114 h 389"/>
              <a:gd name="T34" fmla="*/ 1 w 390"/>
              <a:gd name="T35" fmla="*/ 108 h 389"/>
              <a:gd name="T36" fmla="*/ 10 w 390"/>
              <a:gd name="T37" fmla="*/ 73 h 389"/>
              <a:gd name="T38" fmla="*/ 69 w 390"/>
              <a:gd name="T39" fmla="*/ 12 h 389"/>
              <a:gd name="T40" fmla="*/ 106 w 390"/>
              <a:gd name="T41" fmla="*/ 1 h 389"/>
              <a:gd name="T42" fmla="*/ 114 w 390"/>
              <a:gd name="T43" fmla="*/ 0 h 389"/>
              <a:gd name="T44" fmla="*/ 130 w 390"/>
              <a:gd name="T45" fmla="*/ 0 h 389"/>
              <a:gd name="T46" fmla="*/ 131 w 390"/>
              <a:gd name="T47" fmla="*/ 0 h 389"/>
              <a:gd name="T48" fmla="*/ 152 w 390"/>
              <a:gd name="T49" fmla="*/ 4 h 389"/>
              <a:gd name="T50" fmla="*/ 218 w 390"/>
              <a:gd name="T51" fmla="*/ 47 h 389"/>
              <a:gd name="T52" fmla="*/ 244 w 390"/>
              <a:gd name="T53" fmla="*/ 116 h 389"/>
              <a:gd name="T54" fmla="*/ 234 w 390"/>
              <a:gd name="T55" fmla="*/ 168 h 389"/>
              <a:gd name="T56" fmla="*/ 234 w 390"/>
              <a:gd name="T57" fmla="*/ 170 h 389"/>
              <a:gd name="T58" fmla="*/ 268 w 390"/>
              <a:gd name="T59" fmla="*/ 170 h 389"/>
              <a:gd name="T60" fmla="*/ 268 w 390"/>
              <a:gd name="T61" fmla="*/ 172 h 389"/>
              <a:gd name="T62" fmla="*/ 268 w 390"/>
              <a:gd name="T63" fmla="*/ 217 h 389"/>
              <a:gd name="T64" fmla="*/ 269 w 390"/>
              <a:gd name="T65" fmla="*/ 220 h 389"/>
              <a:gd name="T66" fmla="*/ 279 w 390"/>
              <a:gd name="T67" fmla="*/ 228 h 389"/>
              <a:gd name="T68" fmla="*/ 388 w 390"/>
              <a:gd name="T69" fmla="*/ 315 h 389"/>
              <a:gd name="T70" fmla="*/ 390 w 390"/>
              <a:gd name="T71" fmla="*/ 318 h 389"/>
              <a:gd name="T72" fmla="*/ 390 w 390"/>
              <a:gd name="T73" fmla="*/ 389 h 389"/>
              <a:gd name="T74" fmla="*/ 146 w 390"/>
              <a:gd name="T75" fmla="*/ 98 h 389"/>
              <a:gd name="T76" fmla="*/ 98 w 390"/>
              <a:gd name="T77" fmla="*/ 49 h 389"/>
              <a:gd name="T78" fmla="*/ 49 w 390"/>
              <a:gd name="T79" fmla="*/ 97 h 389"/>
              <a:gd name="T80" fmla="*/ 97 w 390"/>
              <a:gd name="T81" fmla="*/ 146 h 389"/>
              <a:gd name="T82" fmla="*/ 146 w 390"/>
              <a:gd name="T83" fmla="*/ 98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90" h="389">
                <a:moveTo>
                  <a:pt x="390" y="389"/>
                </a:moveTo>
                <a:cubicBezTo>
                  <a:pt x="365" y="389"/>
                  <a:pt x="341" y="389"/>
                  <a:pt x="317" y="389"/>
                </a:cubicBezTo>
                <a:cubicBezTo>
                  <a:pt x="317" y="373"/>
                  <a:pt x="317" y="357"/>
                  <a:pt x="317" y="340"/>
                </a:cubicBezTo>
                <a:cubicBezTo>
                  <a:pt x="300" y="340"/>
                  <a:pt x="284" y="340"/>
                  <a:pt x="268" y="340"/>
                </a:cubicBezTo>
                <a:cubicBezTo>
                  <a:pt x="268" y="324"/>
                  <a:pt x="268" y="308"/>
                  <a:pt x="268" y="292"/>
                </a:cubicBezTo>
                <a:cubicBezTo>
                  <a:pt x="252" y="292"/>
                  <a:pt x="236" y="292"/>
                  <a:pt x="219" y="292"/>
                </a:cubicBezTo>
                <a:cubicBezTo>
                  <a:pt x="219" y="284"/>
                  <a:pt x="219" y="276"/>
                  <a:pt x="219" y="267"/>
                </a:cubicBezTo>
                <a:cubicBezTo>
                  <a:pt x="203" y="267"/>
                  <a:pt x="187" y="267"/>
                  <a:pt x="171" y="267"/>
                </a:cubicBezTo>
                <a:cubicBezTo>
                  <a:pt x="171" y="256"/>
                  <a:pt x="171" y="245"/>
                  <a:pt x="171" y="233"/>
                </a:cubicBezTo>
                <a:cubicBezTo>
                  <a:pt x="170" y="233"/>
                  <a:pt x="170" y="233"/>
                  <a:pt x="170" y="233"/>
                </a:cubicBezTo>
                <a:cubicBezTo>
                  <a:pt x="170" y="233"/>
                  <a:pt x="170" y="233"/>
                  <a:pt x="169" y="234"/>
                </a:cubicBezTo>
                <a:cubicBezTo>
                  <a:pt x="151" y="241"/>
                  <a:pt x="132" y="244"/>
                  <a:pt x="113" y="243"/>
                </a:cubicBezTo>
                <a:cubicBezTo>
                  <a:pt x="99" y="242"/>
                  <a:pt x="87" y="239"/>
                  <a:pt x="74" y="233"/>
                </a:cubicBezTo>
                <a:cubicBezTo>
                  <a:pt x="47" y="221"/>
                  <a:pt x="26" y="202"/>
                  <a:pt x="13" y="175"/>
                </a:cubicBezTo>
                <a:cubicBezTo>
                  <a:pt x="7" y="163"/>
                  <a:pt x="3" y="151"/>
                  <a:pt x="2" y="138"/>
                </a:cubicBezTo>
                <a:cubicBezTo>
                  <a:pt x="1" y="135"/>
                  <a:pt x="1" y="132"/>
                  <a:pt x="0" y="129"/>
                </a:cubicBezTo>
                <a:cubicBezTo>
                  <a:pt x="0" y="124"/>
                  <a:pt x="0" y="119"/>
                  <a:pt x="0" y="114"/>
                </a:cubicBezTo>
                <a:cubicBezTo>
                  <a:pt x="1" y="112"/>
                  <a:pt x="1" y="110"/>
                  <a:pt x="1" y="108"/>
                </a:cubicBezTo>
                <a:cubicBezTo>
                  <a:pt x="3" y="96"/>
                  <a:pt x="6" y="84"/>
                  <a:pt x="10" y="73"/>
                </a:cubicBezTo>
                <a:cubicBezTo>
                  <a:pt x="23" y="46"/>
                  <a:pt x="42" y="26"/>
                  <a:pt x="69" y="12"/>
                </a:cubicBezTo>
                <a:cubicBezTo>
                  <a:pt x="80" y="7"/>
                  <a:pt x="93" y="3"/>
                  <a:pt x="106" y="1"/>
                </a:cubicBezTo>
                <a:cubicBezTo>
                  <a:pt x="109" y="1"/>
                  <a:pt x="112" y="0"/>
                  <a:pt x="114" y="0"/>
                </a:cubicBezTo>
                <a:cubicBezTo>
                  <a:pt x="120" y="0"/>
                  <a:pt x="125" y="0"/>
                  <a:pt x="130" y="0"/>
                </a:cubicBezTo>
                <a:cubicBezTo>
                  <a:pt x="130" y="0"/>
                  <a:pt x="131" y="0"/>
                  <a:pt x="131" y="0"/>
                </a:cubicBezTo>
                <a:cubicBezTo>
                  <a:pt x="138" y="1"/>
                  <a:pt x="145" y="2"/>
                  <a:pt x="152" y="4"/>
                </a:cubicBezTo>
                <a:cubicBezTo>
                  <a:pt x="179" y="11"/>
                  <a:pt x="201" y="25"/>
                  <a:pt x="218" y="47"/>
                </a:cubicBezTo>
                <a:cubicBezTo>
                  <a:pt x="234" y="67"/>
                  <a:pt x="242" y="90"/>
                  <a:pt x="244" y="116"/>
                </a:cubicBezTo>
                <a:cubicBezTo>
                  <a:pt x="245" y="134"/>
                  <a:pt x="241" y="151"/>
                  <a:pt x="234" y="168"/>
                </a:cubicBezTo>
                <a:cubicBezTo>
                  <a:pt x="234" y="169"/>
                  <a:pt x="234" y="169"/>
                  <a:pt x="234" y="170"/>
                </a:cubicBezTo>
                <a:cubicBezTo>
                  <a:pt x="245" y="170"/>
                  <a:pt x="257" y="170"/>
                  <a:pt x="268" y="170"/>
                </a:cubicBezTo>
                <a:cubicBezTo>
                  <a:pt x="268" y="171"/>
                  <a:pt x="268" y="172"/>
                  <a:pt x="268" y="172"/>
                </a:cubicBezTo>
                <a:cubicBezTo>
                  <a:pt x="268" y="187"/>
                  <a:pt x="268" y="202"/>
                  <a:pt x="268" y="217"/>
                </a:cubicBezTo>
                <a:cubicBezTo>
                  <a:pt x="268" y="218"/>
                  <a:pt x="268" y="219"/>
                  <a:pt x="269" y="220"/>
                </a:cubicBezTo>
                <a:cubicBezTo>
                  <a:pt x="273" y="222"/>
                  <a:pt x="276" y="225"/>
                  <a:pt x="279" y="228"/>
                </a:cubicBezTo>
                <a:cubicBezTo>
                  <a:pt x="315" y="257"/>
                  <a:pt x="352" y="286"/>
                  <a:pt x="388" y="315"/>
                </a:cubicBezTo>
                <a:cubicBezTo>
                  <a:pt x="389" y="316"/>
                  <a:pt x="390" y="317"/>
                  <a:pt x="390" y="318"/>
                </a:cubicBezTo>
                <a:cubicBezTo>
                  <a:pt x="390" y="342"/>
                  <a:pt x="390" y="365"/>
                  <a:pt x="390" y="389"/>
                </a:cubicBezTo>
                <a:close/>
                <a:moveTo>
                  <a:pt x="146" y="98"/>
                </a:moveTo>
                <a:cubicBezTo>
                  <a:pt x="146" y="71"/>
                  <a:pt x="126" y="49"/>
                  <a:pt x="98" y="49"/>
                </a:cubicBezTo>
                <a:cubicBezTo>
                  <a:pt x="72" y="48"/>
                  <a:pt x="49" y="69"/>
                  <a:pt x="49" y="97"/>
                </a:cubicBezTo>
                <a:cubicBezTo>
                  <a:pt x="49" y="124"/>
                  <a:pt x="70" y="146"/>
                  <a:pt x="97" y="146"/>
                </a:cubicBezTo>
                <a:cubicBezTo>
                  <a:pt x="124" y="146"/>
                  <a:pt x="146" y="125"/>
                  <a:pt x="146" y="9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6"/>
          <p:cNvSpPr>
            <a:spLocks noEditPoints="1"/>
          </p:cNvSpPr>
          <p:nvPr/>
        </p:nvSpPr>
        <p:spPr bwMode="auto">
          <a:xfrm>
            <a:off x="1079406" y="4198933"/>
            <a:ext cx="291413" cy="273752"/>
          </a:xfrm>
          <a:custGeom>
            <a:avLst/>
            <a:gdLst>
              <a:gd name="T0" fmla="*/ 222 w 332"/>
              <a:gd name="T1" fmla="*/ 312 h 312"/>
              <a:gd name="T2" fmla="*/ 205 w 332"/>
              <a:gd name="T3" fmla="*/ 304 h 312"/>
              <a:gd name="T4" fmla="*/ 158 w 332"/>
              <a:gd name="T5" fmla="*/ 287 h 312"/>
              <a:gd name="T6" fmla="*/ 126 w 332"/>
              <a:gd name="T7" fmla="*/ 304 h 312"/>
              <a:gd name="T8" fmla="*/ 106 w 332"/>
              <a:gd name="T9" fmla="*/ 311 h 312"/>
              <a:gd name="T10" fmla="*/ 99 w 332"/>
              <a:gd name="T11" fmla="*/ 309 h 312"/>
              <a:gd name="T12" fmla="*/ 66 w 332"/>
              <a:gd name="T13" fmla="*/ 289 h 312"/>
              <a:gd name="T14" fmla="*/ 57 w 332"/>
              <a:gd name="T15" fmla="*/ 265 h 312"/>
              <a:gd name="T16" fmla="*/ 60 w 332"/>
              <a:gd name="T17" fmla="*/ 247 h 312"/>
              <a:gd name="T18" fmla="*/ 49 w 332"/>
              <a:gd name="T19" fmla="*/ 216 h 312"/>
              <a:gd name="T20" fmla="*/ 23 w 332"/>
              <a:gd name="T21" fmla="*/ 197 h 312"/>
              <a:gd name="T22" fmla="*/ 18 w 332"/>
              <a:gd name="T23" fmla="*/ 196 h 312"/>
              <a:gd name="T24" fmla="*/ 1 w 332"/>
              <a:gd name="T25" fmla="*/ 176 h 312"/>
              <a:gd name="T26" fmla="*/ 1 w 332"/>
              <a:gd name="T27" fmla="*/ 137 h 312"/>
              <a:gd name="T28" fmla="*/ 18 w 332"/>
              <a:gd name="T29" fmla="*/ 117 h 312"/>
              <a:gd name="T30" fmla="*/ 60 w 332"/>
              <a:gd name="T31" fmla="*/ 73 h 312"/>
              <a:gd name="T32" fmla="*/ 58 w 332"/>
              <a:gd name="T33" fmla="*/ 49 h 312"/>
              <a:gd name="T34" fmla="*/ 61 w 332"/>
              <a:gd name="T35" fmla="*/ 28 h 312"/>
              <a:gd name="T36" fmla="*/ 67 w 332"/>
              <a:gd name="T37" fmla="*/ 23 h 312"/>
              <a:gd name="T38" fmla="*/ 101 w 332"/>
              <a:gd name="T39" fmla="*/ 3 h 312"/>
              <a:gd name="T40" fmla="*/ 126 w 332"/>
              <a:gd name="T41" fmla="*/ 8 h 312"/>
              <a:gd name="T42" fmla="*/ 144 w 332"/>
              <a:gd name="T43" fmla="*/ 22 h 312"/>
              <a:gd name="T44" fmla="*/ 174 w 332"/>
              <a:gd name="T45" fmla="*/ 26 h 312"/>
              <a:gd name="T46" fmla="*/ 202 w 332"/>
              <a:gd name="T47" fmla="*/ 12 h 312"/>
              <a:gd name="T48" fmla="*/ 207 w 332"/>
              <a:gd name="T49" fmla="*/ 7 h 312"/>
              <a:gd name="T50" fmla="*/ 230 w 332"/>
              <a:gd name="T51" fmla="*/ 3 h 312"/>
              <a:gd name="T52" fmla="*/ 266 w 332"/>
              <a:gd name="T53" fmla="*/ 24 h 312"/>
              <a:gd name="T54" fmla="*/ 274 w 332"/>
              <a:gd name="T55" fmla="*/ 47 h 312"/>
              <a:gd name="T56" fmla="*/ 274 w 332"/>
              <a:gd name="T57" fmla="*/ 81 h 312"/>
              <a:gd name="T58" fmla="*/ 297 w 332"/>
              <a:gd name="T59" fmla="*/ 110 h 312"/>
              <a:gd name="T60" fmla="*/ 314 w 332"/>
              <a:gd name="T61" fmla="*/ 117 h 312"/>
              <a:gd name="T62" fmla="*/ 331 w 332"/>
              <a:gd name="T63" fmla="*/ 136 h 312"/>
              <a:gd name="T64" fmla="*/ 331 w 332"/>
              <a:gd name="T65" fmla="*/ 178 h 312"/>
              <a:gd name="T66" fmla="*/ 322 w 332"/>
              <a:gd name="T67" fmla="*/ 192 h 312"/>
              <a:gd name="T68" fmla="*/ 312 w 332"/>
              <a:gd name="T69" fmla="*/ 196 h 312"/>
              <a:gd name="T70" fmla="*/ 278 w 332"/>
              <a:gd name="T71" fmla="*/ 223 h 312"/>
              <a:gd name="T72" fmla="*/ 274 w 332"/>
              <a:gd name="T73" fmla="*/ 265 h 312"/>
              <a:gd name="T74" fmla="*/ 266 w 332"/>
              <a:gd name="T75" fmla="*/ 290 h 312"/>
              <a:gd name="T76" fmla="*/ 229 w 332"/>
              <a:gd name="T77" fmla="*/ 310 h 312"/>
              <a:gd name="T78" fmla="*/ 222 w 332"/>
              <a:gd name="T79" fmla="*/ 312 h 312"/>
              <a:gd name="T80" fmla="*/ 166 w 332"/>
              <a:gd name="T81" fmla="*/ 223 h 312"/>
              <a:gd name="T82" fmla="*/ 232 w 332"/>
              <a:gd name="T83" fmla="*/ 157 h 312"/>
              <a:gd name="T84" fmla="*/ 166 w 332"/>
              <a:gd name="T85" fmla="*/ 90 h 312"/>
              <a:gd name="T86" fmla="*/ 100 w 332"/>
              <a:gd name="T87" fmla="*/ 156 h 312"/>
              <a:gd name="T88" fmla="*/ 166 w 332"/>
              <a:gd name="T89" fmla="*/ 223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32" h="312">
                <a:moveTo>
                  <a:pt x="222" y="312"/>
                </a:moveTo>
                <a:cubicBezTo>
                  <a:pt x="215" y="311"/>
                  <a:pt x="210" y="309"/>
                  <a:pt x="205" y="304"/>
                </a:cubicBezTo>
                <a:cubicBezTo>
                  <a:pt x="192" y="290"/>
                  <a:pt x="176" y="285"/>
                  <a:pt x="158" y="287"/>
                </a:cubicBezTo>
                <a:cubicBezTo>
                  <a:pt x="145" y="289"/>
                  <a:pt x="135" y="295"/>
                  <a:pt x="126" y="304"/>
                </a:cubicBezTo>
                <a:cubicBezTo>
                  <a:pt x="121" y="310"/>
                  <a:pt x="114" y="312"/>
                  <a:pt x="106" y="311"/>
                </a:cubicBezTo>
                <a:cubicBezTo>
                  <a:pt x="104" y="311"/>
                  <a:pt x="101" y="310"/>
                  <a:pt x="99" y="309"/>
                </a:cubicBezTo>
                <a:cubicBezTo>
                  <a:pt x="87" y="303"/>
                  <a:pt x="76" y="297"/>
                  <a:pt x="66" y="289"/>
                </a:cubicBezTo>
                <a:cubicBezTo>
                  <a:pt x="58" y="284"/>
                  <a:pt x="55" y="274"/>
                  <a:pt x="57" y="265"/>
                </a:cubicBezTo>
                <a:cubicBezTo>
                  <a:pt x="59" y="259"/>
                  <a:pt x="60" y="253"/>
                  <a:pt x="60" y="247"/>
                </a:cubicBezTo>
                <a:cubicBezTo>
                  <a:pt x="60" y="236"/>
                  <a:pt x="56" y="225"/>
                  <a:pt x="49" y="216"/>
                </a:cubicBezTo>
                <a:cubicBezTo>
                  <a:pt x="43" y="207"/>
                  <a:pt x="34" y="201"/>
                  <a:pt x="23" y="197"/>
                </a:cubicBezTo>
                <a:cubicBezTo>
                  <a:pt x="21" y="197"/>
                  <a:pt x="19" y="196"/>
                  <a:pt x="18" y="196"/>
                </a:cubicBezTo>
                <a:cubicBezTo>
                  <a:pt x="8" y="194"/>
                  <a:pt x="1" y="186"/>
                  <a:pt x="1" y="176"/>
                </a:cubicBezTo>
                <a:cubicBezTo>
                  <a:pt x="0" y="163"/>
                  <a:pt x="0" y="150"/>
                  <a:pt x="1" y="137"/>
                </a:cubicBezTo>
                <a:cubicBezTo>
                  <a:pt x="1" y="127"/>
                  <a:pt x="8" y="119"/>
                  <a:pt x="18" y="117"/>
                </a:cubicBezTo>
                <a:cubicBezTo>
                  <a:pt x="40" y="112"/>
                  <a:pt x="56" y="95"/>
                  <a:pt x="60" y="73"/>
                </a:cubicBezTo>
                <a:cubicBezTo>
                  <a:pt x="61" y="65"/>
                  <a:pt x="61" y="57"/>
                  <a:pt x="58" y="49"/>
                </a:cubicBezTo>
                <a:cubicBezTo>
                  <a:pt x="55" y="42"/>
                  <a:pt x="56" y="35"/>
                  <a:pt x="61" y="28"/>
                </a:cubicBezTo>
                <a:cubicBezTo>
                  <a:pt x="63" y="26"/>
                  <a:pt x="65" y="24"/>
                  <a:pt x="67" y="23"/>
                </a:cubicBezTo>
                <a:cubicBezTo>
                  <a:pt x="78" y="15"/>
                  <a:pt x="89" y="9"/>
                  <a:pt x="101" y="3"/>
                </a:cubicBezTo>
                <a:cubicBezTo>
                  <a:pt x="109" y="0"/>
                  <a:pt x="120" y="2"/>
                  <a:pt x="126" y="8"/>
                </a:cubicBezTo>
                <a:cubicBezTo>
                  <a:pt x="131" y="14"/>
                  <a:pt x="137" y="19"/>
                  <a:pt x="144" y="22"/>
                </a:cubicBezTo>
                <a:cubicBezTo>
                  <a:pt x="153" y="26"/>
                  <a:pt x="163" y="27"/>
                  <a:pt x="174" y="26"/>
                </a:cubicBezTo>
                <a:cubicBezTo>
                  <a:pt x="184" y="24"/>
                  <a:pt x="194" y="20"/>
                  <a:pt x="202" y="12"/>
                </a:cubicBezTo>
                <a:cubicBezTo>
                  <a:pt x="204" y="11"/>
                  <a:pt x="205" y="9"/>
                  <a:pt x="207" y="7"/>
                </a:cubicBezTo>
                <a:cubicBezTo>
                  <a:pt x="214" y="1"/>
                  <a:pt x="222" y="0"/>
                  <a:pt x="230" y="3"/>
                </a:cubicBezTo>
                <a:cubicBezTo>
                  <a:pt x="243" y="9"/>
                  <a:pt x="255" y="16"/>
                  <a:pt x="266" y="24"/>
                </a:cubicBezTo>
                <a:cubicBezTo>
                  <a:pt x="274" y="29"/>
                  <a:pt x="277" y="39"/>
                  <a:pt x="274" y="47"/>
                </a:cubicBezTo>
                <a:cubicBezTo>
                  <a:pt x="270" y="59"/>
                  <a:pt x="270" y="70"/>
                  <a:pt x="274" y="81"/>
                </a:cubicBezTo>
                <a:cubicBezTo>
                  <a:pt x="278" y="93"/>
                  <a:pt x="286" y="103"/>
                  <a:pt x="297" y="110"/>
                </a:cubicBezTo>
                <a:cubicBezTo>
                  <a:pt x="302" y="114"/>
                  <a:pt x="308" y="116"/>
                  <a:pt x="314" y="117"/>
                </a:cubicBezTo>
                <a:cubicBezTo>
                  <a:pt x="323" y="119"/>
                  <a:pt x="330" y="127"/>
                  <a:pt x="331" y="136"/>
                </a:cubicBezTo>
                <a:cubicBezTo>
                  <a:pt x="332" y="150"/>
                  <a:pt x="332" y="164"/>
                  <a:pt x="331" y="178"/>
                </a:cubicBezTo>
                <a:cubicBezTo>
                  <a:pt x="330" y="184"/>
                  <a:pt x="327" y="189"/>
                  <a:pt x="322" y="192"/>
                </a:cubicBezTo>
                <a:cubicBezTo>
                  <a:pt x="319" y="195"/>
                  <a:pt x="316" y="196"/>
                  <a:pt x="312" y="196"/>
                </a:cubicBezTo>
                <a:cubicBezTo>
                  <a:pt x="297" y="200"/>
                  <a:pt x="285" y="209"/>
                  <a:pt x="278" y="223"/>
                </a:cubicBezTo>
                <a:cubicBezTo>
                  <a:pt x="271" y="236"/>
                  <a:pt x="269" y="250"/>
                  <a:pt x="274" y="265"/>
                </a:cubicBezTo>
                <a:cubicBezTo>
                  <a:pt x="277" y="274"/>
                  <a:pt x="273" y="284"/>
                  <a:pt x="266" y="290"/>
                </a:cubicBezTo>
                <a:cubicBezTo>
                  <a:pt x="254" y="297"/>
                  <a:pt x="242" y="305"/>
                  <a:pt x="229" y="310"/>
                </a:cubicBezTo>
                <a:cubicBezTo>
                  <a:pt x="227" y="311"/>
                  <a:pt x="224" y="311"/>
                  <a:pt x="222" y="312"/>
                </a:cubicBezTo>
                <a:close/>
                <a:moveTo>
                  <a:pt x="166" y="223"/>
                </a:moveTo>
                <a:cubicBezTo>
                  <a:pt x="202" y="223"/>
                  <a:pt x="232" y="193"/>
                  <a:pt x="232" y="157"/>
                </a:cubicBezTo>
                <a:cubicBezTo>
                  <a:pt x="232" y="120"/>
                  <a:pt x="202" y="90"/>
                  <a:pt x="166" y="90"/>
                </a:cubicBezTo>
                <a:cubicBezTo>
                  <a:pt x="129" y="90"/>
                  <a:pt x="100" y="120"/>
                  <a:pt x="100" y="156"/>
                </a:cubicBezTo>
                <a:cubicBezTo>
                  <a:pt x="100" y="193"/>
                  <a:pt x="129" y="223"/>
                  <a:pt x="166" y="2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9" name="Group 18"/>
          <p:cNvGrpSpPr>
            <a:grpSpLocks noChangeAspect="1"/>
          </p:cNvGrpSpPr>
          <p:nvPr/>
        </p:nvGrpSpPr>
        <p:grpSpPr bwMode="auto">
          <a:xfrm>
            <a:off x="7097762" y="4198844"/>
            <a:ext cx="268041" cy="252000"/>
            <a:chOff x="2647" y="2985"/>
            <a:chExt cx="518" cy="487"/>
          </a:xfrm>
          <a:solidFill>
            <a:schemeClr val="bg1"/>
          </a:solidFill>
        </p:grpSpPr>
        <p:sp>
          <p:nvSpPr>
            <p:cNvPr id="50" name="Freeform 20"/>
            <p:cNvSpPr>
              <a:spLocks/>
            </p:cNvSpPr>
            <p:nvPr/>
          </p:nvSpPr>
          <p:spPr bwMode="auto">
            <a:xfrm>
              <a:off x="2852" y="2985"/>
              <a:ext cx="103" cy="382"/>
            </a:xfrm>
            <a:custGeom>
              <a:avLst/>
              <a:gdLst>
                <a:gd name="T0" fmla="*/ 43 w 43"/>
                <a:gd name="T1" fmla="*/ 160 h 160"/>
                <a:gd name="T2" fmla="*/ 0 w 43"/>
                <a:gd name="T3" fmla="*/ 160 h 160"/>
                <a:gd name="T4" fmla="*/ 0 w 43"/>
                <a:gd name="T5" fmla="*/ 0 h 160"/>
                <a:gd name="T6" fmla="*/ 43 w 43"/>
                <a:gd name="T7" fmla="*/ 0 h 160"/>
                <a:gd name="T8" fmla="*/ 43 w 43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60">
                  <a:moveTo>
                    <a:pt x="43" y="160"/>
                  </a:moveTo>
                  <a:cubicBezTo>
                    <a:pt x="29" y="160"/>
                    <a:pt x="15" y="160"/>
                    <a:pt x="0" y="160"/>
                  </a:cubicBezTo>
                  <a:cubicBezTo>
                    <a:pt x="0" y="107"/>
                    <a:pt x="0" y="53"/>
                    <a:pt x="0" y="0"/>
                  </a:cubicBezTo>
                  <a:cubicBezTo>
                    <a:pt x="15" y="0"/>
                    <a:pt x="29" y="0"/>
                    <a:pt x="43" y="0"/>
                  </a:cubicBezTo>
                  <a:cubicBezTo>
                    <a:pt x="43" y="53"/>
                    <a:pt x="43" y="107"/>
                    <a:pt x="43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1"/>
            <p:cNvSpPr>
              <a:spLocks/>
            </p:cNvSpPr>
            <p:nvPr/>
          </p:nvSpPr>
          <p:spPr bwMode="auto">
            <a:xfrm>
              <a:off x="2647" y="3406"/>
              <a:ext cx="518" cy="66"/>
            </a:xfrm>
            <a:custGeom>
              <a:avLst/>
              <a:gdLst>
                <a:gd name="T0" fmla="*/ 0 w 217"/>
                <a:gd name="T1" fmla="*/ 28 h 28"/>
                <a:gd name="T2" fmla="*/ 0 w 217"/>
                <a:gd name="T3" fmla="*/ 0 h 28"/>
                <a:gd name="T4" fmla="*/ 217 w 217"/>
                <a:gd name="T5" fmla="*/ 0 h 28"/>
                <a:gd name="T6" fmla="*/ 217 w 217"/>
                <a:gd name="T7" fmla="*/ 28 h 28"/>
                <a:gd name="T8" fmla="*/ 0 w 217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8">
                  <a:moveTo>
                    <a:pt x="0" y="28"/>
                  </a:moveTo>
                  <a:cubicBezTo>
                    <a:pt x="0" y="18"/>
                    <a:pt x="0" y="9"/>
                    <a:pt x="0" y="0"/>
                  </a:cubicBezTo>
                  <a:cubicBezTo>
                    <a:pt x="72" y="0"/>
                    <a:pt x="144" y="0"/>
                    <a:pt x="217" y="0"/>
                  </a:cubicBezTo>
                  <a:cubicBezTo>
                    <a:pt x="217" y="9"/>
                    <a:pt x="217" y="18"/>
                    <a:pt x="217" y="28"/>
                  </a:cubicBezTo>
                  <a:cubicBezTo>
                    <a:pt x="144" y="28"/>
                    <a:pt x="72" y="28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2"/>
            <p:cNvSpPr>
              <a:spLocks/>
            </p:cNvSpPr>
            <p:nvPr/>
          </p:nvSpPr>
          <p:spPr bwMode="auto">
            <a:xfrm>
              <a:off x="2991" y="3093"/>
              <a:ext cx="105" cy="274"/>
            </a:xfrm>
            <a:custGeom>
              <a:avLst/>
              <a:gdLst>
                <a:gd name="T0" fmla="*/ 44 w 44"/>
                <a:gd name="T1" fmla="*/ 115 h 115"/>
                <a:gd name="T2" fmla="*/ 0 w 44"/>
                <a:gd name="T3" fmla="*/ 115 h 115"/>
                <a:gd name="T4" fmla="*/ 0 w 44"/>
                <a:gd name="T5" fmla="*/ 0 h 115"/>
                <a:gd name="T6" fmla="*/ 44 w 44"/>
                <a:gd name="T7" fmla="*/ 0 h 115"/>
                <a:gd name="T8" fmla="*/ 44 w 44"/>
                <a:gd name="T9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15">
                  <a:moveTo>
                    <a:pt x="44" y="115"/>
                  </a:moveTo>
                  <a:cubicBezTo>
                    <a:pt x="29" y="115"/>
                    <a:pt x="15" y="115"/>
                    <a:pt x="0" y="115"/>
                  </a:cubicBezTo>
                  <a:cubicBezTo>
                    <a:pt x="0" y="77"/>
                    <a:pt x="0" y="39"/>
                    <a:pt x="0" y="0"/>
                  </a:cubicBezTo>
                  <a:cubicBezTo>
                    <a:pt x="15" y="0"/>
                    <a:pt x="29" y="0"/>
                    <a:pt x="44" y="0"/>
                  </a:cubicBezTo>
                  <a:cubicBezTo>
                    <a:pt x="44" y="39"/>
                    <a:pt x="44" y="77"/>
                    <a:pt x="44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3"/>
            <p:cNvSpPr>
              <a:spLocks/>
            </p:cNvSpPr>
            <p:nvPr/>
          </p:nvSpPr>
          <p:spPr bwMode="auto">
            <a:xfrm>
              <a:off x="2714" y="3162"/>
              <a:ext cx="102" cy="205"/>
            </a:xfrm>
            <a:custGeom>
              <a:avLst/>
              <a:gdLst>
                <a:gd name="T0" fmla="*/ 0 w 43"/>
                <a:gd name="T1" fmla="*/ 0 h 86"/>
                <a:gd name="T2" fmla="*/ 43 w 43"/>
                <a:gd name="T3" fmla="*/ 0 h 86"/>
                <a:gd name="T4" fmla="*/ 43 w 43"/>
                <a:gd name="T5" fmla="*/ 86 h 86"/>
                <a:gd name="T6" fmla="*/ 0 w 43"/>
                <a:gd name="T7" fmla="*/ 86 h 86"/>
                <a:gd name="T8" fmla="*/ 0 w 43"/>
                <a:gd name="T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86">
                  <a:moveTo>
                    <a:pt x="0" y="0"/>
                  </a:moveTo>
                  <a:cubicBezTo>
                    <a:pt x="14" y="0"/>
                    <a:pt x="29" y="0"/>
                    <a:pt x="43" y="0"/>
                  </a:cubicBezTo>
                  <a:cubicBezTo>
                    <a:pt x="43" y="29"/>
                    <a:pt x="43" y="58"/>
                    <a:pt x="43" y="86"/>
                  </a:cubicBezTo>
                  <a:cubicBezTo>
                    <a:pt x="29" y="86"/>
                    <a:pt x="14" y="86"/>
                    <a:pt x="0" y="86"/>
                  </a:cubicBezTo>
                  <a:cubicBezTo>
                    <a:pt x="0" y="58"/>
                    <a:pt x="0" y="2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" name="Group 13"/>
          <p:cNvGrpSpPr>
            <a:grpSpLocks noChangeAspect="1"/>
          </p:cNvGrpSpPr>
          <p:nvPr/>
        </p:nvGrpSpPr>
        <p:grpSpPr bwMode="auto">
          <a:xfrm>
            <a:off x="5591970" y="5816491"/>
            <a:ext cx="282062" cy="288000"/>
            <a:chOff x="1151" y="2911"/>
            <a:chExt cx="190" cy="194"/>
          </a:xfrm>
          <a:solidFill>
            <a:schemeClr val="bg1"/>
          </a:solidFill>
        </p:grpSpPr>
        <p:sp>
          <p:nvSpPr>
            <p:cNvPr id="55" name="Freeform 15"/>
            <p:cNvSpPr>
              <a:spLocks/>
            </p:cNvSpPr>
            <p:nvPr/>
          </p:nvSpPr>
          <p:spPr bwMode="auto">
            <a:xfrm>
              <a:off x="1151" y="2911"/>
              <a:ext cx="89" cy="90"/>
            </a:xfrm>
            <a:custGeom>
              <a:avLst/>
              <a:gdLst>
                <a:gd name="T0" fmla="*/ 37 w 37"/>
                <a:gd name="T1" fmla="*/ 25 h 37"/>
                <a:gd name="T2" fmla="*/ 37 w 37"/>
                <a:gd name="T3" fmla="*/ 32 h 37"/>
                <a:gd name="T4" fmla="*/ 32 w 37"/>
                <a:gd name="T5" fmla="*/ 37 h 37"/>
                <a:gd name="T6" fmla="*/ 19 w 37"/>
                <a:gd name="T7" fmla="*/ 37 h 37"/>
                <a:gd name="T8" fmla="*/ 4 w 37"/>
                <a:gd name="T9" fmla="*/ 29 h 37"/>
                <a:gd name="T10" fmla="*/ 1 w 37"/>
                <a:gd name="T11" fmla="*/ 16 h 37"/>
                <a:gd name="T12" fmla="*/ 10 w 37"/>
                <a:gd name="T13" fmla="*/ 3 h 37"/>
                <a:gd name="T14" fmla="*/ 21 w 37"/>
                <a:gd name="T15" fmla="*/ 1 h 37"/>
                <a:gd name="T16" fmla="*/ 34 w 37"/>
                <a:gd name="T17" fmla="*/ 10 h 37"/>
                <a:gd name="T18" fmla="*/ 37 w 37"/>
                <a:gd name="T19" fmla="*/ 19 h 37"/>
                <a:gd name="T20" fmla="*/ 37 w 37"/>
                <a:gd name="T21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37">
                  <a:moveTo>
                    <a:pt x="37" y="25"/>
                  </a:moveTo>
                  <a:cubicBezTo>
                    <a:pt x="37" y="27"/>
                    <a:pt x="37" y="30"/>
                    <a:pt x="37" y="32"/>
                  </a:cubicBezTo>
                  <a:cubicBezTo>
                    <a:pt x="37" y="35"/>
                    <a:pt x="35" y="37"/>
                    <a:pt x="32" y="37"/>
                  </a:cubicBezTo>
                  <a:cubicBezTo>
                    <a:pt x="28" y="37"/>
                    <a:pt x="23" y="37"/>
                    <a:pt x="19" y="37"/>
                  </a:cubicBezTo>
                  <a:cubicBezTo>
                    <a:pt x="12" y="37"/>
                    <a:pt x="7" y="34"/>
                    <a:pt x="4" y="29"/>
                  </a:cubicBezTo>
                  <a:cubicBezTo>
                    <a:pt x="1" y="25"/>
                    <a:pt x="0" y="21"/>
                    <a:pt x="1" y="16"/>
                  </a:cubicBezTo>
                  <a:cubicBezTo>
                    <a:pt x="2" y="10"/>
                    <a:pt x="5" y="6"/>
                    <a:pt x="10" y="3"/>
                  </a:cubicBezTo>
                  <a:cubicBezTo>
                    <a:pt x="13" y="1"/>
                    <a:pt x="17" y="0"/>
                    <a:pt x="21" y="1"/>
                  </a:cubicBezTo>
                  <a:cubicBezTo>
                    <a:pt x="27" y="2"/>
                    <a:pt x="31" y="5"/>
                    <a:pt x="34" y="10"/>
                  </a:cubicBezTo>
                  <a:cubicBezTo>
                    <a:pt x="36" y="13"/>
                    <a:pt x="36" y="16"/>
                    <a:pt x="37" y="19"/>
                  </a:cubicBezTo>
                  <a:cubicBezTo>
                    <a:pt x="37" y="21"/>
                    <a:pt x="37" y="23"/>
                    <a:pt x="3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6"/>
            <p:cNvSpPr>
              <a:spLocks/>
            </p:cNvSpPr>
            <p:nvPr/>
          </p:nvSpPr>
          <p:spPr bwMode="auto">
            <a:xfrm>
              <a:off x="1151" y="3015"/>
              <a:ext cx="89" cy="87"/>
            </a:xfrm>
            <a:custGeom>
              <a:avLst/>
              <a:gdLst>
                <a:gd name="T0" fmla="*/ 25 w 37"/>
                <a:gd name="T1" fmla="*/ 0 h 36"/>
                <a:gd name="T2" fmla="*/ 32 w 37"/>
                <a:gd name="T3" fmla="*/ 0 h 36"/>
                <a:gd name="T4" fmla="*/ 37 w 37"/>
                <a:gd name="T5" fmla="*/ 4 h 36"/>
                <a:gd name="T6" fmla="*/ 37 w 37"/>
                <a:gd name="T7" fmla="*/ 18 h 36"/>
                <a:gd name="T8" fmla="*/ 29 w 37"/>
                <a:gd name="T9" fmla="*/ 33 h 36"/>
                <a:gd name="T10" fmla="*/ 16 w 37"/>
                <a:gd name="T11" fmla="*/ 36 h 36"/>
                <a:gd name="T12" fmla="*/ 3 w 37"/>
                <a:gd name="T13" fmla="*/ 27 h 36"/>
                <a:gd name="T14" fmla="*/ 1 w 37"/>
                <a:gd name="T15" fmla="*/ 15 h 36"/>
                <a:gd name="T16" fmla="*/ 10 w 37"/>
                <a:gd name="T17" fmla="*/ 2 h 36"/>
                <a:gd name="T18" fmla="*/ 19 w 37"/>
                <a:gd name="T19" fmla="*/ 0 h 36"/>
                <a:gd name="T20" fmla="*/ 25 w 37"/>
                <a:gd name="T2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36">
                  <a:moveTo>
                    <a:pt x="25" y="0"/>
                  </a:moveTo>
                  <a:cubicBezTo>
                    <a:pt x="27" y="0"/>
                    <a:pt x="30" y="0"/>
                    <a:pt x="32" y="0"/>
                  </a:cubicBezTo>
                  <a:cubicBezTo>
                    <a:pt x="35" y="0"/>
                    <a:pt x="37" y="1"/>
                    <a:pt x="37" y="4"/>
                  </a:cubicBezTo>
                  <a:cubicBezTo>
                    <a:pt x="37" y="9"/>
                    <a:pt x="37" y="13"/>
                    <a:pt x="37" y="18"/>
                  </a:cubicBezTo>
                  <a:cubicBezTo>
                    <a:pt x="36" y="24"/>
                    <a:pt x="34" y="29"/>
                    <a:pt x="29" y="33"/>
                  </a:cubicBezTo>
                  <a:cubicBezTo>
                    <a:pt x="25" y="35"/>
                    <a:pt x="20" y="36"/>
                    <a:pt x="16" y="36"/>
                  </a:cubicBezTo>
                  <a:cubicBezTo>
                    <a:pt x="10" y="35"/>
                    <a:pt x="6" y="32"/>
                    <a:pt x="3" y="27"/>
                  </a:cubicBezTo>
                  <a:cubicBezTo>
                    <a:pt x="1" y="23"/>
                    <a:pt x="0" y="19"/>
                    <a:pt x="1" y="15"/>
                  </a:cubicBezTo>
                  <a:cubicBezTo>
                    <a:pt x="2" y="9"/>
                    <a:pt x="5" y="5"/>
                    <a:pt x="10" y="2"/>
                  </a:cubicBezTo>
                  <a:cubicBezTo>
                    <a:pt x="12" y="0"/>
                    <a:pt x="16" y="0"/>
                    <a:pt x="19" y="0"/>
                  </a:cubicBezTo>
                  <a:cubicBezTo>
                    <a:pt x="21" y="0"/>
                    <a:pt x="23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7"/>
            <p:cNvSpPr>
              <a:spLocks/>
            </p:cNvSpPr>
            <p:nvPr/>
          </p:nvSpPr>
          <p:spPr bwMode="auto">
            <a:xfrm>
              <a:off x="1252" y="3015"/>
              <a:ext cx="89" cy="90"/>
            </a:xfrm>
            <a:custGeom>
              <a:avLst/>
              <a:gdLst>
                <a:gd name="T0" fmla="*/ 12 w 37"/>
                <a:gd name="T1" fmla="*/ 0 h 37"/>
                <a:gd name="T2" fmla="*/ 20 w 37"/>
                <a:gd name="T3" fmla="*/ 0 h 37"/>
                <a:gd name="T4" fmla="*/ 31 w 37"/>
                <a:gd name="T5" fmla="*/ 5 h 37"/>
                <a:gd name="T6" fmla="*/ 36 w 37"/>
                <a:gd name="T7" fmla="*/ 20 h 37"/>
                <a:gd name="T8" fmla="*/ 22 w 37"/>
                <a:gd name="T9" fmla="*/ 36 h 37"/>
                <a:gd name="T10" fmla="*/ 1 w 37"/>
                <a:gd name="T11" fmla="*/ 23 h 37"/>
                <a:gd name="T12" fmla="*/ 0 w 37"/>
                <a:gd name="T13" fmla="*/ 18 h 37"/>
                <a:gd name="T14" fmla="*/ 0 w 37"/>
                <a:gd name="T15" fmla="*/ 4 h 37"/>
                <a:gd name="T16" fmla="*/ 5 w 37"/>
                <a:gd name="T17" fmla="*/ 0 h 37"/>
                <a:gd name="T18" fmla="*/ 12 w 37"/>
                <a:gd name="T19" fmla="*/ 0 h 37"/>
                <a:gd name="T20" fmla="*/ 12 w 37"/>
                <a:gd name="T2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37">
                  <a:moveTo>
                    <a:pt x="12" y="0"/>
                  </a:moveTo>
                  <a:cubicBezTo>
                    <a:pt x="15" y="0"/>
                    <a:pt x="17" y="0"/>
                    <a:pt x="20" y="0"/>
                  </a:cubicBezTo>
                  <a:cubicBezTo>
                    <a:pt x="24" y="0"/>
                    <a:pt x="28" y="2"/>
                    <a:pt x="31" y="5"/>
                  </a:cubicBezTo>
                  <a:cubicBezTo>
                    <a:pt x="35" y="9"/>
                    <a:pt x="37" y="14"/>
                    <a:pt x="36" y="20"/>
                  </a:cubicBezTo>
                  <a:cubicBezTo>
                    <a:pt x="36" y="28"/>
                    <a:pt x="30" y="34"/>
                    <a:pt x="22" y="36"/>
                  </a:cubicBezTo>
                  <a:cubicBezTo>
                    <a:pt x="13" y="37"/>
                    <a:pt x="4" y="32"/>
                    <a:pt x="1" y="23"/>
                  </a:cubicBezTo>
                  <a:cubicBezTo>
                    <a:pt x="1" y="21"/>
                    <a:pt x="0" y="19"/>
                    <a:pt x="0" y="18"/>
                  </a:cubicBezTo>
                  <a:cubicBezTo>
                    <a:pt x="0" y="13"/>
                    <a:pt x="0" y="9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7" y="0"/>
                    <a:pt x="10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8"/>
            <p:cNvSpPr>
              <a:spLocks noEditPoints="1"/>
            </p:cNvSpPr>
            <p:nvPr/>
          </p:nvSpPr>
          <p:spPr bwMode="auto">
            <a:xfrm>
              <a:off x="1252" y="2911"/>
              <a:ext cx="89" cy="90"/>
            </a:xfrm>
            <a:custGeom>
              <a:avLst/>
              <a:gdLst>
                <a:gd name="T0" fmla="*/ 12 w 37"/>
                <a:gd name="T1" fmla="*/ 37 h 37"/>
                <a:gd name="T2" fmla="*/ 5 w 37"/>
                <a:gd name="T3" fmla="*/ 37 h 37"/>
                <a:gd name="T4" fmla="*/ 0 w 37"/>
                <a:gd name="T5" fmla="*/ 32 h 37"/>
                <a:gd name="T6" fmla="*/ 0 w 37"/>
                <a:gd name="T7" fmla="*/ 19 h 37"/>
                <a:gd name="T8" fmla="*/ 8 w 37"/>
                <a:gd name="T9" fmla="*/ 4 h 37"/>
                <a:gd name="T10" fmla="*/ 21 w 37"/>
                <a:gd name="T11" fmla="*/ 1 h 37"/>
                <a:gd name="T12" fmla="*/ 35 w 37"/>
                <a:gd name="T13" fmla="*/ 12 h 37"/>
                <a:gd name="T14" fmla="*/ 34 w 37"/>
                <a:gd name="T15" fmla="*/ 28 h 37"/>
                <a:gd name="T16" fmla="*/ 22 w 37"/>
                <a:gd name="T17" fmla="*/ 36 h 37"/>
                <a:gd name="T18" fmla="*/ 18 w 37"/>
                <a:gd name="T19" fmla="*/ 37 h 37"/>
                <a:gd name="T20" fmla="*/ 12 w 37"/>
                <a:gd name="T21" fmla="*/ 37 h 37"/>
                <a:gd name="T22" fmla="*/ 7 w 37"/>
                <a:gd name="T23" fmla="*/ 31 h 37"/>
                <a:gd name="T24" fmla="*/ 7 w 37"/>
                <a:gd name="T25" fmla="*/ 31 h 37"/>
                <a:gd name="T26" fmla="*/ 18 w 37"/>
                <a:gd name="T27" fmla="*/ 31 h 37"/>
                <a:gd name="T28" fmla="*/ 30 w 37"/>
                <a:gd name="T29" fmla="*/ 17 h 37"/>
                <a:gd name="T30" fmla="*/ 16 w 37"/>
                <a:gd name="T31" fmla="*/ 7 h 37"/>
                <a:gd name="T32" fmla="*/ 7 w 37"/>
                <a:gd name="T33" fmla="*/ 19 h 37"/>
                <a:gd name="T34" fmla="*/ 7 w 37"/>
                <a:gd name="T35" fmla="*/ 29 h 37"/>
                <a:gd name="T36" fmla="*/ 7 w 37"/>
                <a:gd name="T37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" h="37">
                  <a:moveTo>
                    <a:pt x="12" y="37"/>
                  </a:moveTo>
                  <a:cubicBezTo>
                    <a:pt x="10" y="37"/>
                    <a:pt x="7" y="37"/>
                    <a:pt x="5" y="37"/>
                  </a:cubicBezTo>
                  <a:cubicBezTo>
                    <a:pt x="2" y="37"/>
                    <a:pt x="0" y="35"/>
                    <a:pt x="0" y="32"/>
                  </a:cubicBezTo>
                  <a:cubicBezTo>
                    <a:pt x="0" y="28"/>
                    <a:pt x="0" y="23"/>
                    <a:pt x="0" y="19"/>
                  </a:cubicBezTo>
                  <a:cubicBezTo>
                    <a:pt x="1" y="13"/>
                    <a:pt x="3" y="8"/>
                    <a:pt x="8" y="4"/>
                  </a:cubicBezTo>
                  <a:cubicBezTo>
                    <a:pt x="12" y="1"/>
                    <a:pt x="17" y="0"/>
                    <a:pt x="21" y="1"/>
                  </a:cubicBezTo>
                  <a:cubicBezTo>
                    <a:pt x="28" y="2"/>
                    <a:pt x="32" y="6"/>
                    <a:pt x="35" y="12"/>
                  </a:cubicBezTo>
                  <a:cubicBezTo>
                    <a:pt x="37" y="17"/>
                    <a:pt x="37" y="23"/>
                    <a:pt x="34" y="28"/>
                  </a:cubicBezTo>
                  <a:cubicBezTo>
                    <a:pt x="32" y="32"/>
                    <a:pt x="28" y="35"/>
                    <a:pt x="22" y="36"/>
                  </a:cubicBezTo>
                  <a:cubicBezTo>
                    <a:pt x="21" y="37"/>
                    <a:pt x="20" y="37"/>
                    <a:pt x="18" y="37"/>
                  </a:cubicBezTo>
                  <a:cubicBezTo>
                    <a:pt x="16" y="37"/>
                    <a:pt x="14" y="37"/>
                    <a:pt x="12" y="37"/>
                  </a:cubicBezTo>
                  <a:close/>
                  <a:moveTo>
                    <a:pt x="7" y="31"/>
                  </a:moveTo>
                  <a:cubicBezTo>
                    <a:pt x="7" y="31"/>
                    <a:pt x="7" y="31"/>
                    <a:pt x="7" y="31"/>
                  </a:cubicBezTo>
                  <a:cubicBezTo>
                    <a:pt x="11" y="31"/>
                    <a:pt x="15" y="31"/>
                    <a:pt x="18" y="31"/>
                  </a:cubicBezTo>
                  <a:cubicBezTo>
                    <a:pt x="26" y="30"/>
                    <a:pt x="31" y="24"/>
                    <a:pt x="30" y="17"/>
                  </a:cubicBezTo>
                  <a:cubicBezTo>
                    <a:pt x="29" y="10"/>
                    <a:pt x="23" y="6"/>
                    <a:pt x="16" y="7"/>
                  </a:cubicBezTo>
                  <a:cubicBezTo>
                    <a:pt x="11" y="8"/>
                    <a:pt x="7" y="13"/>
                    <a:pt x="7" y="19"/>
                  </a:cubicBezTo>
                  <a:cubicBezTo>
                    <a:pt x="7" y="22"/>
                    <a:pt x="7" y="26"/>
                    <a:pt x="7" y="29"/>
                  </a:cubicBezTo>
                  <a:cubicBezTo>
                    <a:pt x="7" y="29"/>
                    <a:pt x="7" y="30"/>
                    <a:pt x="7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Group 83"/>
          <p:cNvGrpSpPr>
            <a:grpSpLocks noChangeAspect="1"/>
          </p:cNvGrpSpPr>
          <p:nvPr/>
        </p:nvGrpSpPr>
        <p:grpSpPr bwMode="auto">
          <a:xfrm>
            <a:off x="10157593" y="4198844"/>
            <a:ext cx="204116" cy="288000"/>
            <a:chOff x="2067" y="2979"/>
            <a:chExt cx="292" cy="412"/>
          </a:xfrm>
          <a:solidFill>
            <a:schemeClr val="bg1"/>
          </a:solidFill>
        </p:grpSpPr>
        <p:sp>
          <p:nvSpPr>
            <p:cNvPr id="60" name="Freeform 85"/>
            <p:cNvSpPr>
              <a:spLocks noEditPoints="1"/>
            </p:cNvSpPr>
            <p:nvPr/>
          </p:nvSpPr>
          <p:spPr bwMode="auto">
            <a:xfrm>
              <a:off x="2067" y="2979"/>
              <a:ext cx="292" cy="371"/>
            </a:xfrm>
            <a:custGeom>
              <a:avLst/>
              <a:gdLst>
                <a:gd name="T0" fmla="*/ 60 w 122"/>
                <a:gd name="T1" fmla="*/ 155 h 155"/>
                <a:gd name="T2" fmla="*/ 42 w 122"/>
                <a:gd name="T3" fmla="*/ 155 h 155"/>
                <a:gd name="T4" fmla="*/ 28 w 122"/>
                <a:gd name="T5" fmla="*/ 144 h 155"/>
                <a:gd name="T6" fmla="*/ 28 w 122"/>
                <a:gd name="T7" fmla="*/ 140 h 155"/>
                <a:gd name="T8" fmla="*/ 28 w 122"/>
                <a:gd name="T9" fmla="*/ 113 h 155"/>
                <a:gd name="T10" fmla="*/ 27 w 122"/>
                <a:gd name="T11" fmla="*/ 111 h 155"/>
                <a:gd name="T12" fmla="*/ 6 w 122"/>
                <a:gd name="T13" fmla="*/ 86 h 155"/>
                <a:gd name="T14" fmla="*/ 1 w 122"/>
                <a:gd name="T15" fmla="*/ 58 h 155"/>
                <a:gd name="T16" fmla="*/ 12 w 122"/>
                <a:gd name="T17" fmla="*/ 28 h 155"/>
                <a:gd name="T18" fmla="*/ 48 w 122"/>
                <a:gd name="T19" fmla="*/ 4 h 155"/>
                <a:gd name="T20" fmla="*/ 98 w 122"/>
                <a:gd name="T21" fmla="*/ 16 h 155"/>
                <a:gd name="T22" fmla="*/ 119 w 122"/>
                <a:gd name="T23" fmla="*/ 54 h 155"/>
                <a:gd name="T24" fmla="*/ 99 w 122"/>
                <a:gd name="T25" fmla="*/ 107 h 155"/>
                <a:gd name="T26" fmla="*/ 93 w 122"/>
                <a:gd name="T27" fmla="*/ 112 h 155"/>
                <a:gd name="T28" fmla="*/ 93 w 122"/>
                <a:gd name="T29" fmla="*/ 113 h 155"/>
                <a:gd name="T30" fmla="*/ 93 w 122"/>
                <a:gd name="T31" fmla="*/ 141 h 155"/>
                <a:gd name="T32" fmla="*/ 83 w 122"/>
                <a:gd name="T33" fmla="*/ 154 h 155"/>
                <a:gd name="T34" fmla="*/ 78 w 122"/>
                <a:gd name="T35" fmla="*/ 155 h 155"/>
                <a:gd name="T36" fmla="*/ 60 w 122"/>
                <a:gd name="T37" fmla="*/ 155 h 155"/>
                <a:gd name="T38" fmla="*/ 82 w 122"/>
                <a:gd name="T39" fmla="*/ 118 h 155"/>
                <a:gd name="T40" fmla="*/ 82 w 122"/>
                <a:gd name="T41" fmla="*/ 117 h 155"/>
                <a:gd name="T42" fmla="*/ 82 w 122"/>
                <a:gd name="T43" fmla="*/ 107 h 155"/>
                <a:gd name="T44" fmla="*/ 83 w 122"/>
                <a:gd name="T45" fmla="*/ 106 h 155"/>
                <a:gd name="T46" fmla="*/ 88 w 122"/>
                <a:gd name="T47" fmla="*/ 103 h 155"/>
                <a:gd name="T48" fmla="*/ 109 w 122"/>
                <a:gd name="T49" fmla="*/ 68 h 155"/>
                <a:gd name="T50" fmla="*/ 103 w 122"/>
                <a:gd name="T51" fmla="*/ 39 h 155"/>
                <a:gd name="T52" fmla="*/ 52 w 122"/>
                <a:gd name="T53" fmla="*/ 14 h 155"/>
                <a:gd name="T54" fmla="*/ 19 w 122"/>
                <a:gd name="T55" fmla="*/ 35 h 155"/>
                <a:gd name="T56" fmla="*/ 12 w 122"/>
                <a:gd name="T57" fmla="*/ 70 h 155"/>
                <a:gd name="T58" fmla="*/ 24 w 122"/>
                <a:gd name="T59" fmla="*/ 95 h 155"/>
                <a:gd name="T60" fmla="*/ 36 w 122"/>
                <a:gd name="T61" fmla="*/ 105 h 155"/>
                <a:gd name="T62" fmla="*/ 38 w 122"/>
                <a:gd name="T63" fmla="*/ 108 h 155"/>
                <a:gd name="T64" fmla="*/ 38 w 122"/>
                <a:gd name="T65" fmla="*/ 117 h 155"/>
                <a:gd name="T66" fmla="*/ 38 w 122"/>
                <a:gd name="T67" fmla="*/ 118 h 155"/>
                <a:gd name="T68" fmla="*/ 82 w 122"/>
                <a:gd name="T69" fmla="*/ 118 h 155"/>
                <a:gd name="T70" fmla="*/ 38 w 122"/>
                <a:gd name="T71" fmla="*/ 129 h 155"/>
                <a:gd name="T72" fmla="*/ 38 w 122"/>
                <a:gd name="T73" fmla="*/ 141 h 155"/>
                <a:gd name="T74" fmla="*/ 42 w 122"/>
                <a:gd name="T75" fmla="*/ 144 h 155"/>
                <a:gd name="T76" fmla="*/ 79 w 122"/>
                <a:gd name="T77" fmla="*/ 144 h 155"/>
                <a:gd name="T78" fmla="*/ 82 w 122"/>
                <a:gd name="T79" fmla="*/ 141 h 155"/>
                <a:gd name="T80" fmla="*/ 82 w 122"/>
                <a:gd name="T81" fmla="*/ 129 h 155"/>
                <a:gd name="T82" fmla="*/ 82 w 122"/>
                <a:gd name="T83" fmla="*/ 129 h 155"/>
                <a:gd name="T84" fmla="*/ 38 w 122"/>
                <a:gd name="T85" fmla="*/ 12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2" h="155">
                  <a:moveTo>
                    <a:pt x="60" y="155"/>
                  </a:moveTo>
                  <a:cubicBezTo>
                    <a:pt x="54" y="155"/>
                    <a:pt x="48" y="155"/>
                    <a:pt x="42" y="155"/>
                  </a:cubicBezTo>
                  <a:cubicBezTo>
                    <a:pt x="35" y="155"/>
                    <a:pt x="30" y="150"/>
                    <a:pt x="28" y="144"/>
                  </a:cubicBezTo>
                  <a:cubicBezTo>
                    <a:pt x="28" y="143"/>
                    <a:pt x="28" y="142"/>
                    <a:pt x="28" y="140"/>
                  </a:cubicBezTo>
                  <a:cubicBezTo>
                    <a:pt x="28" y="131"/>
                    <a:pt x="28" y="122"/>
                    <a:pt x="28" y="113"/>
                  </a:cubicBezTo>
                  <a:cubicBezTo>
                    <a:pt x="28" y="112"/>
                    <a:pt x="28" y="112"/>
                    <a:pt x="27" y="111"/>
                  </a:cubicBezTo>
                  <a:cubicBezTo>
                    <a:pt x="17" y="105"/>
                    <a:pt x="10" y="96"/>
                    <a:pt x="6" y="86"/>
                  </a:cubicBezTo>
                  <a:cubicBezTo>
                    <a:pt x="2" y="77"/>
                    <a:pt x="0" y="68"/>
                    <a:pt x="1" y="58"/>
                  </a:cubicBezTo>
                  <a:cubicBezTo>
                    <a:pt x="2" y="47"/>
                    <a:pt x="5" y="37"/>
                    <a:pt x="12" y="28"/>
                  </a:cubicBezTo>
                  <a:cubicBezTo>
                    <a:pt x="21" y="15"/>
                    <a:pt x="33" y="7"/>
                    <a:pt x="48" y="4"/>
                  </a:cubicBezTo>
                  <a:cubicBezTo>
                    <a:pt x="66" y="0"/>
                    <a:pt x="83" y="4"/>
                    <a:pt x="98" y="16"/>
                  </a:cubicBezTo>
                  <a:cubicBezTo>
                    <a:pt x="110" y="26"/>
                    <a:pt x="117" y="39"/>
                    <a:pt x="119" y="54"/>
                  </a:cubicBezTo>
                  <a:cubicBezTo>
                    <a:pt x="122" y="75"/>
                    <a:pt x="115" y="93"/>
                    <a:pt x="99" y="107"/>
                  </a:cubicBezTo>
                  <a:cubicBezTo>
                    <a:pt x="97" y="109"/>
                    <a:pt x="95" y="110"/>
                    <a:pt x="93" y="112"/>
                  </a:cubicBezTo>
                  <a:cubicBezTo>
                    <a:pt x="93" y="112"/>
                    <a:pt x="93" y="112"/>
                    <a:pt x="93" y="113"/>
                  </a:cubicBezTo>
                  <a:cubicBezTo>
                    <a:pt x="93" y="122"/>
                    <a:pt x="93" y="131"/>
                    <a:pt x="93" y="141"/>
                  </a:cubicBezTo>
                  <a:cubicBezTo>
                    <a:pt x="93" y="147"/>
                    <a:pt x="89" y="152"/>
                    <a:pt x="83" y="154"/>
                  </a:cubicBezTo>
                  <a:cubicBezTo>
                    <a:pt x="82" y="154"/>
                    <a:pt x="80" y="155"/>
                    <a:pt x="78" y="155"/>
                  </a:cubicBezTo>
                  <a:cubicBezTo>
                    <a:pt x="72" y="155"/>
                    <a:pt x="66" y="155"/>
                    <a:pt x="60" y="155"/>
                  </a:cubicBezTo>
                  <a:close/>
                  <a:moveTo>
                    <a:pt x="82" y="118"/>
                  </a:moveTo>
                  <a:cubicBezTo>
                    <a:pt x="82" y="118"/>
                    <a:pt x="82" y="117"/>
                    <a:pt x="82" y="117"/>
                  </a:cubicBezTo>
                  <a:cubicBezTo>
                    <a:pt x="82" y="114"/>
                    <a:pt x="82" y="110"/>
                    <a:pt x="82" y="107"/>
                  </a:cubicBezTo>
                  <a:cubicBezTo>
                    <a:pt x="82" y="106"/>
                    <a:pt x="82" y="106"/>
                    <a:pt x="83" y="106"/>
                  </a:cubicBezTo>
                  <a:cubicBezTo>
                    <a:pt x="84" y="105"/>
                    <a:pt x="86" y="104"/>
                    <a:pt x="88" y="103"/>
                  </a:cubicBezTo>
                  <a:cubicBezTo>
                    <a:pt x="100" y="94"/>
                    <a:pt x="107" y="83"/>
                    <a:pt x="109" y="68"/>
                  </a:cubicBezTo>
                  <a:cubicBezTo>
                    <a:pt x="110" y="58"/>
                    <a:pt x="108" y="48"/>
                    <a:pt x="103" y="39"/>
                  </a:cubicBezTo>
                  <a:cubicBezTo>
                    <a:pt x="93" y="20"/>
                    <a:pt x="73" y="10"/>
                    <a:pt x="52" y="14"/>
                  </a:cubicBezTo>
                  <a:cubicBezTo>
                    <a:pt x="38" y="16"/>
                    <a:pt x="27" y="24"/>
                    <a:pt x="19" y="35"/>
                  </a:cubicBezTo>
                  <a:cubicBezTo>
                    <a:pt x="12" y="46"/>
                    <a:pt x="10" y="58"/>
                    <a:pt x="12" y="70"/>
                  </a:cubicBezTo>
                  <a:cubicBezTo>
                    <a:pt x="14" y="80"/>
                    <a:pt x="18" y="88"/>
                    <a:pt x="24" y="95"/>
                  </a:cubicBezTo>
                  <a:cubicBezTo>
                    <a:pt x="28" y="99"/>
                    <a:pt x="32" y="103"/>
                    <a:pt x="36" y="105"/>
                  </a:cubicBezTo>
                  <a:cubicBezTo>
                    <a:pt x="38" y="106"/>
                    <a:pt x="38" y="107"/>
                    <a:pt x="38" y="108"/>
                  </a:cubicBezTo>
                  <a:cubicBezTo>
                    <a:pt x="38" y="111"/>
                    <a:pt x="38" y="114"/>
                    <a:pt x="38" y="117"/>
                  </a:cubicBezTo>
                  <a:cubicBezTo>
                    <a:pt x="38" y="117"/>
                    <a:pt x="38" y="118"/>
                    <a:pt x="38" y="118"/>
                  </a:cubicBezTo>
                  <a:cubicBezTo>
                    <a:pt x="53" y="118"/>
                    <a:pt x="67" y="118"/>
                    <a:pt x="82" y="118"/>
                  </a:cubicBezTo>
                  <a:close/>
                  <a:moveTo>
                    <a:pt x="38" y="129"/>
                  </a:moveTo>
                  <a:cubicBezTo>
                    <a:pt x="38" y="133"/>
                    <a:pt x="38" y="137"/>
                    <a:pt x="38" y="141"/>
                  </a:cubicBezTo>
                  <a:cubicBezTo>
                    <a:pt x="38" y="143"/>
                    <a:pt x="40" y="144"/>
                    <a:pt x="42" y="144"/>
                  </a:cubicBezTo>
                  <a:cubicBezTo>
                    <a:pt x="54" y="144"/>
                    <a:pt x="66" y="144"/>
                    <a:pt x="79" y="144"/>
                  </a:cubicBezTo>
                  <a:cubicBezTo>
                    <a:pt x="81" y="144"/>
                    <a:pt x="82" y="143"/>
                    <a:pt x="82" y="141"/>
                  </a:cubicBezTo>
                  <a:cubicBezTo>
                    <a:pt x="82" y="137"/>
                    <a:pt x="82" y="133"/>
                    <a:pt x="82" y="129"/>
                  </a:cubicBezTo>
                  <a:cubicBezTo>
                    <a:pt x="82" y="129"/>
                    <a:pt x="82" y="129"/>
                    <a:pt x="82" y="129"/>
                  </a:cubicBezTo>
                  <a:cubicBezTo>
                    <a:pt x="67" y="129"/>
                    <a:pt x="53" y="129"/>
                    <a:pt x="38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86"/>
            <p:cNvSpPr>
              <a:spLocks/>
            </p:cNvSpPr>
            <p:nvPr/>
          </p:nvSpPr>
          <p:spPr bwMode="auto">
            <a:xfrm>
              <a:off x="2155" y="3365"/>
              <a:ext cx="113" cy="26"/>
            </a:xfrm>
            <a:custGeom>
              <a:avLst/>
              <a:gdLst>
                <a:gd name="T0" fmla="*/ 23 w 47"/>
                <a:gd name="T1" fmla="*/ 11 h 11"/>
                <a:gd name="T2" fmla="*/ 5 w 47"/>
                <a:gd name="T3" fmla="*/ 11 h 11"/>
                <a:gd name="T4" fmla="*/ 0 w 47"/>
                <a:gd name="T5" fmla="*/ 5 h 11"/>
                <a:gd name="T6" fmla="*/ 5 w 47"/>
                <a:gd name="T7" fmla="*/ 0 h 11"/>
                <a:gd name="T8" fmla="*/ 6 w 47"/>
                <a:gd name="T9" fmla="*/ 0 h 11"/>
                <a:gd name="T10" fmla="*/ 41 w 47"/>
                <a:gd name="T11" fmla="*/ 0 h 11"/>
                <a:gd name="T12" fmla="*/ 46 w 47"/>
                <a:gd name="T13" fmla="*/ 4 h 11"/>
                <a:gd name="T14" fmla="*/ 41 w 47"/>
                <a:gd name="T15" fmla="*/ 11 h 11"/>
                <a:gd name="T16" fmla="*/ 27 w 47"/>
                <a:gd name="T17" fmla="*/ 11 h 11"/>
                <a:gd name="T18" fmla="*/ 23 w 47"/>
                <a:gd name="T1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11">
                  <a:moveTo>
                    <a:pt x="23" y="11"/>
                  </a:moveTo>
                  <a:cubicBezTo>
                    <a:pt x="17" y="11"/>
                    <a:pt x="11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2"/>
                    <a:pt x="2" y="1"/>
                    <a:pt x="5" y="0"/>
                  </a:cubicBezTo>
                  <a:cubicBezTo>
                    <a:pt x="5" y="0"/>
                    <a:pt x="5" y="0"/>
                    <a:pt x="6" y="0"/>
                  </a:cubicBezTo>
                  <a:cubicBezTo>
                    <a:pt x="17" y="0"/>
                    <a:pt x="29" y="0"/>
                    <a:pt x="41" y="0"/>
                  </a:cubicBezTo>
                  <a:cubicBezTo>
                    <a:pt x="44" y="0"/>
                    <a:pt x="46" y="2"/>
                    <a:pt x="46" y="4"/>
                  </a:cubicBezTo>
                  <a:cubicBezTo>
                    <a:pt x="47" y="7"/>
                    <a:pt x="45" y="11"/>
                    <a:pt x="41" y="11"/>
                  </a:cubicBezTo>
                  <a:cubicBezTo>
                    <a:pt x="37" y="11"/>
                    <a:pt x="32" y="11"/>
                    <a:pt x="27" y="11"/>
                  </a:cubicBezTo>
                  <a:cubicBezTo>
                    <a:pt x="26" y="11"/>
                    <a:pt x="25" y="11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17778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107245" y="2952229"/>
            <a:ext cx="216024" cy="216024"/>
          </a:xfrm>
          <a:prstGeom prst="ellipse">
            <a:avLst/>
          </a:prstGeom>
          <a:solidFill>
            <a:srgbClr val="E77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107245" y="4536405"/>
            <a:ext cx="216024" cy="216024"/>
          </a:xfrm>
          <a:prstGeom prst="ellipse">
            <a:avLst/>
          </a:prstGeom>
          <a:solidFill>
            <a:srgbClr val="039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919587" y="4536405"/>
            <a:ext cx="216024" cy="216024"/>
          </a:xfrm>
          <a:prstGeom prst="ellipse">
            <a:avLst/>
          </a:prstGeom>
          <a:solidFill>
            <a:srgbClr val="6CAD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731929" y="4536405"/>
            <a:ext cx="216024" cy="216024"/>
          </a:xfrm>
          <a:prstGeom prst="ellipse">
            <a:avLst/>
          </a:prstGeom>
          <a:solidFill>
            <a:srgbClr val="6B6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8544272" y="4536405"/>
            <a:ext cx="216024" cy="216024"/>
          </a:xfrm>
          <a:prstGeom prst="ellipse">
            <a:avLst/>
          </a:prstGeom>
          <a:solidFill>
            <a:srgbClr val="A34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8544272" y="6192589"/>
            <a:ext cx="216024" cy="216024"/>
          </a:xfrm>
          <a:prstGeom prst="ellipse">
            <a:avLst/>
          </a:prstGeom>
          <a:solidFill>
            <a:srgbClr val="049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>
            <a:stCxn id="2" idx="4"/>
            <a:endCxn id="3" idx="0"/>
          </p:cNvCxnSpPr>
          <p:nvPr/>
        </p:nvCxnSpPr>
        <p:spPr>
          <a:xfrm>
            <a:off x="3215257" y="3168253"/>
            <a:ext cx="0" cy="1368152"/>
          </a:xfrm>
          <a:prstGeom prst="line">
            <a:avLst/>
          </a:prstGeom>
          <a:ln w="19050">
            <a:solidFill>
              <a:srgbClr val="EBEB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stCxn id="3" idx="6"/>
            <a:endCxn id="4" idx="2"/>
          </p:cNvCxnSpPr>
          <p:nvPr/>
        </p:nvCxnSpPr>
        <p:spPr>
          <a:xfrm>
            <a:off x="3323269" y="4644417"/>
            <a:ext cx="1596318" cy="0"/>
          </a:xfrm>
          <a:prstGeom prst="line">
            <a:avLst/>
          </a:prstGeom>
          <a:ln w="19050">
            <a:solidFill>
              <a:srgbClr val="EBEB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stCxn id="4" idx="6"/>
            <a:endCxn id="5" idx="2"/>
          </p:cNvCxnSpPr>
          <p:nvPr/>
        </p:nvCxnSpPr>
        <p:spPr>
          <a:xfrm>
            <a:off x="5135611" y="4644417"/>
            <a:ext cx="1596318" cy="0"/>
          </a:xfrm>
          <a:prstGeom prst="line">
            <a:avLst/>
          </a:prstGeom>
          <a:ln w="19050">
            <a:solidFill>
              <a:srgbClr val="EBEB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stCxn id="5" idx="6"/>
            <a:endCxn id="6" idx="2"/>
          </p:cNvCxnSpPr>
          <p:nvPr/>
        </p:nvCxnSpPr>
        <p:spPr>
          <a:xfrm>
            <a:off x="6947953" y="4644417"/>
            <a:ext cx="1596319" cy="0"/>
          </a:xfrm>
          <a:prstGeom prst="line">
            <a:avLst/>
          </a:prstGeom>
          <a:ln w="19050">
            <a:solidFill>
              <a:srgbClr val="EBEB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stCxn id="6" idx="4"/>
            <a:endCxn id="7" idx="0"/>
          </p:cNvCxnSpPr>
          <p:nvPr/>
        </p:nvCxnSpPr>
        <p:spPr>
          <a:xfrm>
            <a:off x="8652284" y="4752429"/>
            <a:ext cx="0" cy="1440160"/>
          </a:xfrm>
          <a:prstGeom prst="line">
            <a:avLst/>
          </a:prstGeom>
          <a:ln w="19050">
            <a:solidFill>
              <a:srgbClr val="EBEB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05"/>
          <p:cNvSpPr txBox="1"/>
          <p:nvPr/>
        </p:nvSpPr>
        <p:spPr>
          <a:xfrm>
            <a:off x="995223" y="2736205"/>
            <a:ext cx="1884878" cy="35827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06"/>
          <p:cNvSpPr txBox="1"/>
          <p:nvPr/>
        </p:nvSpPr>
        <p:spPr>
          <a:xfrm>
            <a:off x="803889" y="3016312"/>
            <a:ext cx="2076212" cy="447849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内容详情点击添加内容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07"/>
          <p:cNvSpPr txBox="1"/>
          <p:nvPr/>
        </p:nvSpPr>
        <p:spPr>
          <a:xfrm>
            <a:off x="995223" y="4286138"/>
            <a:ext cx="1884878" cy="35827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08"/>
          <p:cNvSpPr txBox="1"/>
          <p:nvPr/>
        </p:nvSpPr>
        <p:spPr>
          <a:xfrm>
            <a:off x="803889" y="4566245"/>
            <a:ext cx="2076212" cy="447849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内容详情点击添加内容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09"/>
          <p:cNvSpPr txBox="1"/>
          <p:nvPr/>
        </p:nvSpPr>
        <p:spPr>
          <a:xfrm>
            <a:off x="3635058" y="4888665"/>
            <a:ext cx="1884878" cy="35827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10"/>
          <p:cNvSpPr txBox="1"/>
          <p:nvPr/>
        </p:nvSpPr>
        <p:spPr>
          <a:xfrm>
            <a:off x="3443724" y="5168772"/>
            <a:ext cx="2076212" cy="447849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内容详情点击添加内容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11"/>
          <p:cNvSpPr txBox="1"/>
          <p:nvPr/>
        </p:nvSpPr>
        <p:spPr>
          <a:xfrm>
            <a:off x="6252036" y="4888665"/>
            <a:ext cx="1884878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12"/>
          <p:cNvSpPr txBox="1"/>
          <p:nvPr/>
        </p:nvSpPr>
        <p:spPr>
          <a:xfrm>
            <a:off x="6252036" y="5168772"/>
            <a:ext cx="2076212" cy="461665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内容详情点击添加内容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123"/>
          <p:cNvSpPr txBox="1"/>
          <p:nvPr/>
        </p:nvSpPr>
        <p:spPr>
          <a:xfrm>
            <a:off x="9002300" y="4340229"/>
            <a:ext cx="1884878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124"/>
          <p:cNvSpPr txBox="1"/>
          <p:nvPr/>
        </p:nvSpPr>
        <p:spPr>
          <a:xfrm>
            <a:off x="9002300" y="4620336"/>
            <a:ext cx="2076212" cy="461665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内容详情点击添加内容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125"/>
          <p:cNvSpPr txBox="1"/>
          <p:nvPr/>
        </p:nvSpPr>
        <p:spPr>
          <a:xfrm>
            <a:off x="9002300" y="5954873"/>
            <a:ext cx="1884878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126"/>
          <p:cNvSpPr txBox="1"/>
          <p:nvPr/>
        </p:nvSpPr>
        <p:spPr>
          <a:xfrm>
            <a:off x="9002300" y="6234980"/>
            <a:ext cx="2076212" cy="461665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内容详情点击添加内容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123296" y="3435089"/>
            <a:ext cx="4115825" cy="276999"/>
            <a:chOff x="4123296" y="2615716"/>
            <a:chExt cx="4115825" cy="276999"/>
          </a:xfrm>
        </p:grpSpPr>
        <p:sp>
          <p:nvSpPr>
            <p:cNvPr id="26" name="文本框 128"/>
            <p:cNvSpPr txBox="1"/>
            <p:nvPr/>
          </p:nvSpPr>
          <p:spPr>
            <a:xfrm>
              <a:off x="4123296" y="2615716"/>
              <a:ext cx="460536" cy="276999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en-US" altLang="zh-CN" sz="1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2010</a:t>
              </a:r>
              <a:endPara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129"/>
            <p:cNvSpPr txBox="1"/>
            <p:nvPr/>
          </p:nvSpPr>
          <p:spPr>
            <a:xfrm>
              <a:off x="4834534" y="2615716"/>
              <a:ext cx="457200" cy="276999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en-US" altLang="zh-CN" sz="1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2011</a:t>
              </a:r>
              <a:endPara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130"/>
            <p:cNvSpPr txBox="1"/>
            <p:nvPr/>
          </p:nvSpPr>
          <p:spPr>
            <a:xfrm>
              <a:off x="5542436" y="2615716"/>
              <a:ext cx="479420" cy="276999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en-US" altLang="zh-CN" sz="1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endPara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131"/>
            <p:cNvSpPr txBox="1"/>
            <p:nvPr/>
          </p:nvSpPr>
          <p:spPr>
            <a:xfrm>
              <a:off x="6272558" y="2615716"/>
              <a:ext cx="491286" cy="276999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en-US" altLang="zh-CN" sz="1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  <a:endPara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132"/>
            <p:cNvSpPr txBox="1"/>
            <p:nvPr/>
          </p:nvSpPr>
          <p:spPr>
            <a:xfrm>
              <a:off x="7014546" y="2615716"/>
              <a:ext cx="486937" cy="276999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en-US" altLang="zh-CN" sz="1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</a:t>
              </a:r>
              <a:endPara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133"/>
            <p:cNvSpPr txBox="1"/>
            <p:nvPr/>
          </p:nvSpPr>
          <p:spPr>
            <a:xfrm>
              <a:off x="7752184" y="2615716"/>
              <a:ext cx="486937" cy="276999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en-US" altLang="zh-CN" sz="1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endPara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4727848" y="2644788"/>
              <a:ext cx="0" cy="247927"/>
            </a:xfrm>
            <a:prstGeom prst="line">
              <a:avLst/>
            </a:prstGeom>
            <a:ln w="19050">
              <a:solidFill>
                <a:srgbClr val="EBE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5447928" y="2644788"/>
              <a:ext cx="0" cy="247927"/>
            </a:xfrm>
            <a:prstGeom prst="line">
              <a:avLst/>
            </a:prstGeom>
            <a:ln w="19050">
              <a:solidFill>
                <a:srgbClr val="EBE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6168008" y="2644788"/>
              <a:ext cx="0" cy="247927"/>
            </a:xfrm>
            <a:prstGeom prst="line">
              <a:avLst/>
            </a:prstGeom>
            <a:ln w="19050">
              <a:solidFill>
                <a:srgbClr val="EBE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6888088" y="2644788"/>
              <a:ext cx="0" cy="247927"/>
            </a:xfrm>
            <a:prstGeom prst="line">
              <a:avLst/>
            </a:prstGeom>
            <a:ln w="19050">
              <a:solidFill>
                <a:srgbClr val="EBE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7634799" y="2644788"/>
              <a:ext cx="0" cy="247927"/>
            </a:xfrm>
            <a:prstGeom prst="line">
              <a:avLst/>
            </a:prstGeom>
            <a:ln w="19050">
              <a:solidFill>
                <a:srgbClr val="EBE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直接连接符 36"/>
          <p:cNvCxnSpPr/>
          <p:nvPr/>
        </p:nvCxnSpPr>
        <p:spPr>
          <a:xfrm>
            <a:off x="1919289" y="2636827"/>
            <a:ext cx="835342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标题 1"/>
          <p:cNvSpPr txBox="1">
            <a:spLocks/>
          </p:cNvSpPr>
          <p:nvPr/>
        </p:nvSpPr>
        <p:spPr>
          <a:xfrm>
            <a:off x="1981200" y="1282665"/>
            <a:ext cx="8229600" cy="922114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576072" algn="ctr" rtl="0" fontAlgn="base">
              <a:spcBef>
                <a:spcPct val="0"/>
              </a:spcBef>
              <a:spcAft>
                <a:spcPct val="0"/>
              </a:spcAft>
              <a:defRPr sz="5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1152144" algn="ctr" rtl="0" fontAlgn="base">
              <a:spcBef>
                <a:spcPct val="0"/>
              </a:spcBef>
              <a:spcAft>
                <a:spcPct val="0"/>
              </a:spcAft>
              <a:defRPr sz="5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728216" algn="ctr" rtl="0" fontAlgn="base">
              <a:spcBef>
                <a:spcPct val="0"/>
              </a:spcBef>
              <a:spcAft>
                <a:spcPct val="0"/>
              </a:spcAft>
              <a:defRPr sz="5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2304288" algn="ctr" rtl="0" fontAlgn="base">
              <a:spcBef>
                <a:spcPct val="0"/>
              </a:spcBef>
              <a:spcAft>
                <a:spcPct val="0"/>
              </a:spcAft>
              <a:defRPr sz="5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l"/>
            <a:r>
              <a:rPr lang="en-US" altLang="zh-CN" sz="32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</a:t>
            </a:r>
            <a:r>
              <a:rPr lang="en-US" altLang="zh-CN" sz="3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TITLE IN HERE 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582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919289" y="2204779"/>
            <a:ext cx="835342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1"/>
          <p:cNvSpPr txBox="1">
            <a:spLocks/>
          </p:cNvSpPr>
          <p:nvPr/>
        </p:nvSpPr>
        <p:spPr>
          <a:xfrm>
            <a:off x="1981200" y="1282665"/>
            <a:ext cx="8229600" cy="922114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576072" algn="ctr" rtl="0" fontAlgn="base">
              <a:spcBef>
                <a:spcPct val="0"/>
              </a:spcBef>
              <a:spcAft>
                <a:spcPct val="0"/>
              </a:spcAft>
              <a:defRPr sz="5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1152144" algn="ctr" rtl="0" fontAlgn="base">
              <a:spcBef>
                <a:spcPct val="0"/>
              </a:spcBef>
              <a:spcAft>
                <a:spcPct val="0"/>
              </a:spcAft>
              <a:defRPr sz="5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728216" algn="ctr" rtl="0" fontAlgn="base">
              <a:spcBef>
                <a:spcPct val="0"/>
              </a:spcBef>
              <a:spcAft>
                <a:spcPct val="0"/>
              </a:spcAft>
              <a:defRPr sz="5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2304288" algn="ctr" rtl="0" fontAlgn="base">
              <a:spcBef>
                <a:spcPct val="0"/>
              </a:spcBef>
              <a:spcAft>
                <a:spcPct val="0"/>
              </a:spcAft>
              <a:defRPr sz="5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l"/>
            <a:r>
              <a:rPr lang="en-US" altLang="zh-CN" sz="32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</a:t>
            </a:r>
            <a:r>
              <a:rPr lang="en-US" altLang="zh-CN" sz="3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TITLE IN HERE 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19288" y="4787431"/>
            <a:ext cx="8281168" cy="45719"/>
            <a:chOff x="395288" y="3519294"/>
            <a:chExt cx="7926776" cy="53722"/>
          </a:xfrm>
        </p:grpSpPr>
        <p:sp>
          <p:nvSpPr>
            <p:cNvPr id="5" name="矩形 4"/>
            <p:cNvSpPr/>
            <p:nvPr/>
          </p:nvSpPr>
          <p:spPr>
            <a:xfrm>
              <a:off x="395288" y="3519294"/>
              <a:ext cx="1584424" cy="53722"/>
            </a:xfrm>
            <a:prstGeom prst="rect">
              <a:avLst/>
            </a:prstGeom>
            <a:solidFill>
              <a:srgbClr val="37AE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980876" y="3519294"/>
              <a:ext cx="1584424" cy="53722"/>
            </a:xfrm>
            <a:prstGeom prst="rect">
              <a:avLst/>
            </a:prstGeom>
            <a:solidFill>
              <a:srgbClr val="79CA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566464" y="3519294"/>
              <a:ext cx="1584424" cy="53722"/>
            </a:xfrm>
            <a:prstGeom prst="rect">
              <a:avLst/>
            </a:prstGeom>
            <a:solidFill>
              <a:srgbClr val="D9E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5152052" y="3519294"/>
              <a:ext cx="1584424" cy="5372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737640" y="3519294"/>
              <a:ext cx="1584424" cy="53722"/>
            </a:xfrm>
            <a:prstGeom prst="rect">
              <a:avLst/>
            </a:prstGeom>
            <a:solidFill>
              <a:srgbClr val="FF95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0" name="直接连接符 9"/>
          <p:cNvCxnSpPr/>
          <p:nvPr/>
        </p:nvCxnSpPr>
        <p:spPr>
          <a:xfrm flipV="1">
            <a:off x="3575765" y="3032950"/>
            <a:ext cx="0" cy="1777340"/>
          </a:xfrm>
          <a:prstGeom prst="line">
            <a:avLst/>
          </a:prstGeom>
          <a:ln w="19050">
            <a:solidFill>
              <a:srgbClr val="37AE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5231026" y="4810289"/>
            <a:ext cx="0" cy="1777340"/>
          </a:xfrm>
          <a:prstGeom prst="line">
            <a:avLst/>
          </a:prstGeom>
          <a:ln w="19050">
            <a:solidFill>
              <a:srgbClr val="79CA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6886287" y="3032950"/>
            <a:ext cx="0" cy="1777340"/>
          </a:xfrm>
          <a:prstGeom prst="line">
            <a:avLst/>
          </a:prstGeom>
          <a:ln w="19050">
            <a:solidFill>
              <a:srgbClr val="D9E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8541548" y="4810289"/>
            <a:ext cx="0" cy="177734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10196809" y="3032950"/>
            <a:ext cx="0" cy="1777340"/>
          </a:xfrm>
          <a:prstGeom prst="line">
            <a:avLst/>
          </a:prstGeom>
          <a:ln w="19050">
            <a:solidFill>
              <a:srgbClr val="FF95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20505" y="4255618"/>
            <a:ext cx="16552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37AEF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2010</a:t>
            </a:r>
            <a:endParaRPr lang="zh-CN" altLang="en-US" sz="3200" b="1" dirty="0">
              <a:solidFill>
                <a:srgbClr val="37AEF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76982" y="4787431"/>
            <a:ext cx="16552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9CA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2011</a:t>
            </a:r>
            <a:endParaRPr lang="zh-CN" altLang="en-US" sz="3200" b="1" dirty="0">
              <a:solidFill>
                <a:srgbClr val="79CA4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31027" y="4255618"/>
            <a:ext cx="16552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D9E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2012</a:t>
            </a:r>
            <a:endParaRPr lang="zh-CN" altLang="en-US" sz="3200" b="1" dirty="0">
              <a:solidFill>
                <a:srgbClr val="D9E0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79070" y="4787431"/>
            <a:ext cx="16552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</a:t>
            </a:r>
            <a:endParaRPr lang="zh-CN" altLang="en-US" sz="32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34331" y="4255618"/>
            <a:ext cx="16552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FF9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  <a:endParaRPr lang="zh-CN" altLang="en-US" sz="3200" b="1" dirty="0">
              <a:solidFill>
                <a:srgbClr val="FF952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42"/>
          <p:cNvSpPr/>
          <p:nvPr/>
        </p:nvSpPr>
        <p:spPr>
          <a:xfrm flipH="1">
            <a:off x="1937644" y="3346565"/>
            <a:ext cx="1494060" cy="81507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>
              <a:defRPr/>
            </a:pPr>
            <a:r>
              <a:rPr lang="en-US" sz="9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here. </a:t>
            </a:r>
          </a:p>
        </p:txBody>
      </p:sp>
      <p:sp>
        <p:nvSpPr>
          <p:cNvPr id="21" name="Rectangle 42"/>
          <p:cNvSpPr/>
          <p:nvPr/>
        </p:nvSpPr>
        <p:spPr>
          <a:xfrm flipH="1">
            <a:off x="1937645" y="3073172"/>
            <a:ext cx="1639337" cy="25322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42"/>
          <p:cNvSpPr/>
          <p:nvPr/>
        </p:nvSpPr>
        <p:spPr>
          <a:xfrm flipH="1">
            <a:off x="5231026" y="3346565"/>
            <a:ext cx="1494060" cy="81507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>
              <a:defRPr/>
            </a:pPr>
            <a:r>
              <a:rPr lang="en-US" sz="9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here. </a:t>
            </a:r>
          </a:p>
        </p:txBody>
      </p:sp>
      <p:sp>
        <p:nvSpPr>
          <p:cNvPr id="23" name="Rectangle 42"/>
          <p:cNvSpPr/>
          <p:nvPr/>
        </p:nvSpPr>
        <p:spPr>
          <a:xfrm flipH="1">
            <a:off x="5231027" y="3073172"/>
            <a:ext cx="1639337" cy="25322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42"/>
          <p:cNvSpPr/>
          <p:nvPr/>
        </p:nvSpPr>
        <p:spPr>
          <a:xfrm flipH="1">
            <a:off x="8534330" y="3346565"/>
            <a:ext cx="1494060" cy="81507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>
              <a:defRPr/>
            </a:pPr>
            <a:r>
              <a:rPr lang="en-US" sz="9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here. </a:t>
            </a:r>
          </a:p>
        </p:txBody>
      </p:sp>
      <p:sp>
        <p:nvSpPr>
          <p:cNvPr id="25" name="Rectangle 42"/>
          <p:cNvSpPr/>
          <p:nvPr/>
        </p:nvSpPr>
        <p:spPr>
          <a:xfrm flipH="1">
            <a:off x="8534331" y="3073172"/>
            <a:ext cx="1639337" cy="25322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42"/>
          <p:cNvSpPr/>
          <p:nvPr/>
        </p:nvSpPr>
        <p:spPr>
          <a:xfrm flipH="1">
            <a:off x="3592905" y="5782189"/>
            <a:ext cx="1494060" cy="81507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>
              <a:defRPr/>
            </a:pPr>
            <a:r>
              <a:rPr lang="en-US" sz="9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here. </a:t>
            </a:r>
          </a:p>
        </p:txBody>
      </p:sp>
      <p:sp>
        <p:nvSpPr>
          <p:cNvPr id="27" name="Rectangle 42"/>
          <p:cNvSpPr/>
          <p:nvPr/>
        </p:nvSpPr>
        <p:spPr>
          <a:xfrm flipH="1">
            <a:off x="3592906" y="5508796"/>
            <a:ext cx="1639337" cy="25322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42"/>
          <p:cNvSpPr/>
          <p:nvPr/>
        </p:nvSpPr>
        <p:spPr>
          <a:xfrm flipH="1">
            <a:off x="6896209" y="5782189"/>
            <a:ext cx="1494060" cy="81507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>
              <a:defRPr/>
            </a:pPr>
            <a:r>
              <a:rPr lang="en-US" sz="9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here. </a:t>
            </a:r>
          </a:p>
        </p:txBody>
      </p:sp>
      <p:sp>
        <p:nvSpPr>
          <p:cNvPr id="29" name="Rectangle 42"/>
          <p:cNvSpPr/>
          <p:nvPr/>
        </p:nvSpPr>
        <p:spPr>
          <a:xfrm flipH="1">
            <a:off x="6896210" y="5508796"/>
            <a:ext cx="1639337" cy="25322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131648" y="6497889"/>
            <a:ext cx="198756" cy="198756"/>
            <a:chOff x="3607648" y="5489862"/>
            <a:chExt cx="198756" cy="198756"/>
          </a:xfrm>
        </p:grpSpPr>
        <p:sp>
          <p:nvSpPr>
            <p:cNvPr id="31" name="椭圆 30"/>
            <p:cNvSpPr/>
            <p:nvPr/>
          </p:nvSpPr>
          <p:spPr>
            <a:xfrm>
              <a:off x="3607648" y="5489862"/>
              <a:ext cx="198756" cy="198756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635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3671022" y="5553236"/>
              <a:ext cx="72008" cy="72008"/>
            </a:xfrm>
            <a:prstGeom prst="ellipse">
              <a:avLst/>
            </a:prstGeom>
            <a:solidFill>
              <a:srgbClr val="79CA46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475171" y="2874416"/>
            <a:ext cx="198756" cy="198756"/>
            <a:chOff x="3607648" y="5489862"/>
            <a:chExt cx="198756" cy="198756"/>
          </a:xfrm>
        </p:grpSpPr>
        <p:sp>
          <p:nvSpPr>
            <p:cNvPr id="34" name="椭圆 33"/>
            <p:cNvSpPr/>
            <p:nvPr/>
          </p:nvSpPr>
          <p:spPr>
            <a:xfrm>
              <a:off x="3607648" y="5489862"/>
              <a:ext cx="198756" cy="198756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635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3671022" y="5553236"/>
              <a:ext cx="72008" cy="72008"/>
            </a:xfrm>
            <a:prstGeom prst="ellipse">
              <a:avLst/>
            </a:prstGeom>
            <a:solidFill>
              <a:srgbClr val="37AEF4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770985" y="2874416"/>
            <a:ext cx="198756" cy="198756"/>
            <a:chOff x="3607648" y="5489862"/>
            <a:chExt cx="198756" cy="198756"/>
          </a:xfrm>
        </p:grpSpPr>
        <p:sp>
          <p:nvSpPr>
            <p:cNvPr id="37" name="椭圆 36"/>
            <p:cNvSpPr/>
            <p:nvPr/>
          </p:nvSpPr>
          <p:spPr>
            <a:xfrm>
              <a:off x="3607648" y="5489862"/>
              <a:ext cx="198756" cy="198756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635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3671022" y="5553236"/>
              <a:ext cx="72008" cy="72008"/>
            </a:xfrm>
            <a:prstGeom prst="ellipse">
              <a:avLst/>
            </a:prstGeom>
            <a:solidFill>
              <a:srgbClr val="D9E02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0101078" y="2874416"/>
            <a:ext cx="198756" cy="198756"/>
            <a:chOff x="3607648" y="5489862"/>
            <a:chExt cx="198756" cy="198756"/>
          </a:xfrm>
        </p:grpSpPr>
        <p:sp>
          <p:nvSpPr>
            <p:cNvPr id="40" name="椭圆 39"/>
            <p:cNvSpPr/>
            <p:nvPr/>
          </p:nvSpPr>
          <p:spPr>
            <a:xfrm>
              <a:off x="3607648" y="5489862"/>
              <a:ext cx="198756" cy="198756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635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3671022" y="5553236"/>
              <a:ext cx="72008" cy="72008"/>
            </a:xfrm>
            <a:prstGeom prst="ellipse">
              <a:avLst/>
            </a:prstGeom>
            <a:solidFill>
              <a:srgbClr val="FF9528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434952" y="6497889"/>
            <a:ext cx="198756" cy="198756"/>
            <a:chOff x="3607648" y="5489862"/>
            <a:chExt cx="198756" cy="198756"/>
          </a:xfrm>
        </p:grpSpPr>
        <p:sp>
          <p:nvSpPr>
            <p:cNvPr id="43" name="椭圆 42"/>
            <p:cNvSpPr/>
            <p:nvPr/>
          </p:nvSpPr>
          <p:spPr>
            <a:xfrm>
              <a:off x="3607648" y="5489862"/>
              <a:ext cx="198756" cy="198756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635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3671022" y="5553236"/>
              <a:ext cx="72008" cy="7200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3664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761</Words>
  <Application>Microsoft Office PowerPoint</Application>
  <PresentationFormat>自定义</PresentationFormat>
  <Paragraphs>67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1396</cp:revision>
  <dcterms:created xsi:type="dcterms:W3CDTF">2009-02-11T05:37:22Z</dcterms:created>
  <dcterms:modified xsi:type="dcterms:W3CDTF">2019-08-17T03:36:43Z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