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45" r:id="rId3"/>
    <p:sldId id="446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9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直接连接符 51"/>
          <p:cNvCxnSpPr/>
          <p:nvPr/>
        </p:nvCxnSpPr>
        <p:spPr>
          <a:xfrm>
            <a:off x="5713910" y="1528042"/>
            <a:ext cx="0" cy="5970385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  <a:miter lim="800000"/>
            <a:headEnd type="none" w="med" len="med"/>
            <a:tailEnd type="arrow" w="med" len="med"/>
          </a:ln>
          <a:effectLst/>
        </p:spPr>
      </p:cxnSp>
      <p:pic>
        <p:nvPicPr>
          <p:cNvPr id="53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912" y="6456480"/>
            <a:ext cx="3109965" cy="90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912" y="4260063"/>
            <a:ext cx="3109965" cy="90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912" y="2045642"/>
            <a:ext cx="3109965" cy="90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662" y="5362772"/>
            <a:ext cx="3353002" cy="909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662" y="3134848"/>
            <a:ext cx="3353002" cy="909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Freeform 56"/>
          <p:cNvSpPr>
            <a:spLocks/>
          </p:cNvSpPr>
          <p:nvPr/>
        </p:nvSpPr>
        <p:spPr bwMode="auto">
          <a:xfrm>
            <a:off x="6177480" y="2034388"/>
            <a:ext cx="2898433" cy="515349"/>
          </a:xfrm>
          <a:custGeom>
            <a:avLst/>
            <a:gdLst>
              <a:gd name="T0" fmla="*/ 2017911 w 2385"/>
              <a:gd name="T1" fmla="*/ 0 h 425"/>
              <a:gd name="T2" fmla="*/ 0 w 2385"/>
              <a:gd name="T3" fmla="*/ 0 h 425"/>
              <a:gd name="T4" fmla="*/ 0 w 2385"/>
              <a:gd name="T5" fmla="*/ 363852 h 425"/>
              <a:gd name="T6" fmla="*/ 2017911 w 2385"/>
              <a:gd name="T7" fmla="*/ 363852 h 425"/>
              <a:gd name="T8" fmla="*/ 2045354 w 2385"/>
              <a:gd name="T9" fmla="*/ 336456 h 425"/>
              <a:gd name="T10" fmla="*/ 2045354 w 2385"/>
              <a:gd name="T11" fmla="*/ 27396 h 425"/>
              <a:gd name="T12" fmla="*/ 2017911 w 2385"/>
              <a:gd name="T13" fmla="*/ 0 h 4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85"/>
              <a:gd name="T22" fmla="*/ 0 h 425"/>
              <a:gd name="T23" fmla="*/ 2385 w 2385"/>
              <a:gd name="T24" fmla="*/ 425 h 42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85" h="425">
                <a:moveTo>
                  <a:pt x="235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25"/>
                  <a:pt x="0" y="425"/>
                  <a:pt x="0" y="425"/>
                </a:cubicBezTo>
                <a:cubicBezTo>
                  <a:pt x="2353" y="425"/>
                  <a:pt x="2353" y="425"/>
                  <a:pt x="2353" y="425"/>
                </a:cubicBezTo>
                <a:cubicBezTo>
                  <a:pt x="2370" y="425"/>
                  <a:pt x="2385" y="411"/>
                  <a:pt x="2385" y="393"/>
                </a:cubicBezTo>
                <a:cubicBezTo>
                  <a:pt x="2385" y="32"/>
                  <a:pt x="2385" y="32"/>
                  <a:pt x="2385" y="32"/>
                </a:cubicBezTo>
                <a:cubicBezTo>
                  <a:pt x="2385" y="15"/>
                  <a:pt x="2370" y="0"/>
                  <a:pt x="2353" y="0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  <a:extLst/>
        </p:spPr>
        <p:txBody>
          <a:bodyPr lIns="153090" tIns="0" rIns="0" bIns="5103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/>
                <a:ea typeface="宋体"/>
              </a:rPr>
              <a:t>请在此处输入文本</a:t>
            </a:r>
          </a:p>
        </p:txBody>
      </p:sp>
      <p:sp>
        <p:nvSpPr>
          <p:cNvPr id="59" name="任意多边形 58"/>
          <p:cNvSpPr>
            <a:spLocks/>
          </p:cNvSpPr>
          <p:nvPr/>
        </p:nvSpPr>
        <p:spPr bwMode="auto">
          <a:xfrm>
            <a:off x="5284096" y="2034388"/>
            <a:ext cx="893385" cy="648123"/>
          </a:xfrm>
          <a:custGeom>
            <a:avLst/>
            <a:gdLst>
              <a:gd name="connsiteX0" fmla="*/ 27417 w 628879"/>
              <a:gd name="connsiteY0" fmla="*/ 0 h 456686"/>
              <a:gd name="connsiteX1" fmla="*/ 628879 w 628879"/>
              <a:gd name="connsiteY1" fmla="*/ 0 h 456686"/>
              <a:gd name="connsiteX2" fmla="*/ 628879 w 628879"/>
              <a:gd name="connsiteY2" fmla="*/ 363852 h 456686"/>
              <a:gd name="connsiteX3" fmla="*/ 433433 w 628879"/>
              <a:gd name="connsiteY3" fmla="*/ 363852 h 456686"/>
              <a:gd name="connsiteX4" fmla="*/ 407274 w 628879"/>
              <a:gd name="connsiteY4" fmla="*/ 363852 h 456686"/>
              <a:gd name="connsiteX5" fmla="*/ 314440 w 628879"/>
              <a:gd name="connsiteY5" fmla="*/ 456686 h 456686"/>
              <a:gd name="connsiteX6" fmla="*/ 221606 w 628879"/>
              <a:gd name="connsiteY6" fmla="*/ 363852 h 456686"/>
              <a:gd name="connsiteX7" fmla="*/ 133289 w 628879"/>
              <a:gd name="connsiteY7" fmla="*/ 363852 h 456686"/>
              <a:gd name="connsiteX8" fmla="*/ 27417 w 628879"/>
              <a:gd name="connsiteY8" fmla="*/ 363852 h 456686"/>
              <a:gd name="connsiteX9" fmla="*/ 0 w 628879"/>
              <a:gd name="connsiteY9" fmla="*/ 336456 h 456686"/>
              <a:gd name="connsiteX10" fmla="*/ 0 w 628879"/>
              <a:gd name="connsiteY10" fmla="*/ 27396 h 456686"/>
              <a:gd name="connsiteX11" fmla="*/ 27417 w 628879"/>
              <a:gd name="connsiteY11" fmla="*/ 0 h 45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8879" h="456686">
                <a:moveTo>
                  <a:pt x="27417" y="0"/>
                </a:moveTo>
                <a:lnTo>
                  <a:pt x="628879" y="0"/>
                </a:lnTo>
                <a:cubicBezTo>
                  <a:pt x="628879" y="0"/>
                  <a:pt x="628879" y="0"/>
                  <a:pt x="628879" y="363852"/>
                </a:cubicBezTo>
                <a:cubicBezTo>
                  <a:pt x="628879" y="363852"/>
                  <a:pt x="628879" y="363852"/>
                  <a:pt x="433433" y="363852"/>
                </a:cubicBezTo>
                <a:lnTo>
                  <a:pt x="407274" y="363852"/>
                </a:lnTo>
                <a:lnTo>
                  <a:pt x="314440" y="456686"/>
                </a:lnTo>
                <a:lnTo>
                  <a:pt x="221606" y="363852"/>
                </a:lnTo>
                <a:lnTo>
                  <a:pt x="133289" y="363852"/>
                </a:lnTo>
                <a:cubicBezTo>
                  <a:pt x="100250" y="363852"/>
                  <a:pt x="65008" y="363852"/>
                  <a:pt x="27417" y="363852"/>
                </a:cubicBezTo>
                <a:cubicBezTo>
                  <a:pt x="11995" y="363852"/>
                  <a:pt x="0" y="351866"/>
                  <a:pt x="0" y="336456"/>
                </a:cubicBezTo>
                <a:cubicBezTo>
                  <a:pt x="0" y="336456"/>
                  <a:pt x="0" y="336456"/>
                  <a:pt x="0" y="27396"/>
                </a:cubicBezTo>
                <a:cubicBezTo>
                  <a:pt x="0" y="12842"/>
                  <a:pt x="11995" y="0"/>
                  <a:pt x="2741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ysClr val="windowText" lastClr="000000">
                <a:alpha val="40000"/>
              </a:sysClr>
            </a:outerShdw>
          </a:effectLst>
          <a:extLst/>
        </p:spPr>
        <p:txBody>
          <a:bodyPr lIns="0" tIns="0" rIns="0" bIns="10206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300" b="0" i="0" u="none" strike="noStrike" kern="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 Light"/>
                <a:ea typeface="宋体"/>
              </a:rPr>
              <a:t>2012</a:t>
            </a:r>
            <a:endParaRPr kumimoji="0" lang="zh-CN" altLang="en-US" sz="2300" b="0" i="0" u="none" strike="noStrike" kern="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Calibri Light"/>
              <a:ea typeface="宋体"/>
            </a:endParaRPr>
          </a:p>
        </p:txBody>
      </p:sp>
      <p:sp>
        <p:nvSpPr>
          <p:cNvPr id="60" name="Freeform 59"/>
          <p:cNvSpPr>
            <a:spLocks/>
          </p:cNvSpPr>
          <p:nvPr/>
        </p:nvSpPr>
        <p:spPr bwMode="auto">
          <a:xfrm>
            <a:off x="6168479" y="4233056"/>
            <a:ext cx="2898433" cy="515348"/>
          </a:xfrm>
          <a:custGeom>
            <a:avLst/>
            <a:gdLst>
              <a:gd name="T0" fmla="*/ 2353 w 2385"/>
              <a:gd name="T1" fmla="*/ 0 h 425"/>
              <a:gd name="T2" fmla="*/ 0 w 2385"/>
              <a:gd name="T3" fmla="*/ 0 h 425"/>
              <a:gd name="T4" fmla="*/ 0 w 2385"/>
              <a:gd name="T5" fmla="*/ 425 h 425"/>
              <a:gd name="T6" fmla="*/ 2353 w 2385"/>
              <a:gd name="T7" fmla="*/ 425 h 425"/>
              <a:gd name="T8" fmla="*/ 2385 w 2385"/>
              <a:gd name="T9" fmla="*/ 393 h 425"/>
              <a:gd name="T10" fmla="*/ 2385 w 2385"/>
              <a:gd name="T11" fmla="*/ 32 h 425"/>
              <a:gd name="T12" fmla="*/ 2353 w 2385"/>
              <a:gd name="T13" fmla="*/ 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85" h="425">
                <a:moveTo>
                  <a:pt x="235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25"/>
                  <a:pt x="0" y="425"/>
                  <a:pt x="0" y="425"/>
                </a:cubicBezTo>
                <a:cubicBezTo>
                  <a:pt x="2353" y="425"/>
                  <a:pt x="2353" y="425"/>
                  <a:pt x="2353" y="425"/>
                </a:cubicBezTo>
                <a:cubicBezTo>
                  <a:pt x="2371" y="425"/>
                  <a:pt x="2385" y="411"/>
                  <a:pt x="2385" y="393"/>
                </a:cubicBezTo>
                <a:cubicBezTo>
                  <a:pt x="2385" y="32"/>
                  <a:pt x="2385" y="32"/>
                  <a:pt x="2385" y="32"/>
                </a:cubicBezTo>
                <a:cubicBezTo>
                  <a:pt x="2385" y="15"/>
                  <a:pt x="2371" y="0"/>
                  <a:pt x="2353" y="0"/>
                </a:cubicBezTo>
                <a:close/>
              </a:path>
            </a:pathLst>
          </a:custGeom>
          <a:solidFill>
            <a:srgbClr val="A5A5A5"/>
          </a:solidFill>
          <a:ln>
            <a:noFill/>
          </a:ln>
          <a:extLst/>
        </p:spPr>
        <p:txBody>
          <a:bodyPr lIns="153090" tIns="0" rIns="0" bIns="5103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/>
                <a:ea typeface="宋体"/>
              </a:rPr>
              <a:t>请在此处输入文本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/>
              <a:ea typeface="宋体"/>
            </a:endParaRPr>
          </a:p>
        </p:txBody>
      </p:sp>
      <p:sp>
        <p:nvSpPr>
          <p:cNvPr id="61" name="任意多边形 60"/>
          <p:cNvSpPr>
            <a:spLocks/>
          </p:cNvSpPr>
          <p:nvPr/>
        </p:nvSpPr>
        <p:spPr bwMode="auto">
          <a:xfrm>
            <a:off x="5279596" y="4233057"/>
            <a:ext cx="888884" cy="648123"/>
          </a:xfrm>
          <a:custGeom>
            <a:avLst/>
            <a:gdLst>
              <a:gd name="connsiteX0" fmla="*/ 27389 w 627382"/>
              <a:gd name="connsiteY0" fmla="*/ 0 h 456687"/>
              <a:gd name="connsiteX1" fmla="*/ 627382 w 627382"/>
              <a:gd name="connsiteY1" fmla="*/ 0 h 456687"/>
              <a:gd name="connsiteX2" fmla="*/ 627382 w 627382"/>
              <a:gd name="connsiteY2" fmla="*/ 363852 h 456687"/>
              <a:gd name="connsiteX3" fmla="*/ 432414 w 627382"/>
              <a:gd name="connsiteY3" fmla="*/ 363852 h 456687"/>
              <a:gd name="connsiteX4" fmla="*/ 405778 w 627382"/>
              <a:gd name="connsiteY4" fmla="*/ 363852 h 456687"/>
              <a:gd name="connsiteX5" fmla="*/ 312943 w 627382"/>
              <a:gd name="connsiteY5" fmla="*/ 456687 h 456687"/>
              <a:gd name="connsiteX6" fmla="*/ 220108 w 627382"/>
              <a:gd name="connsiteY6" fmla="*/ 363852 h 456687"/>
              <a:gd name="connsiteX7" fmla="*/ 133003 w 627382"/>
              <a:gd name="connsiteY7" fmla="*/ 363852 h 456687"/>
              <a:gd name="connsiteX8" fmla="*/ 27389 w 627382"/>
              <a:gd name="connsiteY8" fmla="*/ 363852 h 456687"/>
              <a:gd name="connsiteX9" fmla="*/ 0 w 627382"/>
              <a:gd name="connsiteY9" fmla="*/ 336456 h 456687"/>
              <a:gd name="connsiteX10" fmla="*/ 0 w 627382"/>
              <a:gd name="connsiteY10" fmla="*/ 27396 h 456687"/>
              <a:gd name="connsiteX11" fmla="*/ 27389 w 627382"/>
              <a:gd name="connsiteY11" fmla="*/ 0 h 456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7382" h="456687">
                <a:moveTo>
                  <a:pt x="27389" y="0"/>
                </a:moveTo>
                <a:lnTo>
                  <a:pt x="627382" y="0"/>
                </a:lnTo>
                <a:cubicBezTo>
                  <a:pt x="627382" y="0"/>
                  <a:pt x="627382" y="0"/>
                  <a:pt x="627382" y="363852"/>
                </a:cubicBezTo>
                <a:cubicBezTo>
                  <a:pt x="627382" y="363852"/>
                  <a:pt x="627382" y="363852"/>
                  <a:pt x="432414" y="363852"/>
                </a:cubicBezTo>
                <a:lnTo>
                  <a:pt x="405778" y="363852"/>
                </a:lnTo>
                <a:lnTo>
                  <a:pt x="312943" y="456687"/>
                </a:lnTo>
                <a:lnTo>
                  <a:pt x="220108" y="363852"/>
                </a:lnTo>
                <a:lnTo>
                  <a:pt x="133003" y="363852"/>
                </a:lnTo>
                <a:cubicBezTo>
                  <a:pt x="100044" y="363852"/>
                  <a:pt x="64888" y="363852"/>
                  <a:pt x="27389" y="363852"/>
                </a:cubicBezTo>
                <a:cubicBezTo>
                  <a:pt x="11983" y="363852"/>
                  <a:pt x="0" y="351866"/>
                  <a:pt x="0" y="336456"/>
                </a:cubicBezTo>
                <a:cubicBezTo>
                  <a:pt x="0" y="336456"/>
                  <a:pt x="0" y="336456"/>
                  <a:pt x="0" y="27396"/>
                </a:cubicBezTo>
                <a:cubicBezTo>
                  <a:pt x="0" y="12842"/>
                  <a:pt x="11983" y="0"/>
                  <a:pt x="2738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ysClr val="windowText" lastClr="000000">
                <a:alpha val="40000"/>
              </a:sysClr>
            </a:outerShdw>
          </a:effectLst>
          <a:extLst/>
        </p:spPr>
        <p:txBody>
          <a:bodyPr lIns="0" tIns="0" rIns="0" bIns="10206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300" b="0" i="0" u="none" strike="noStrike" kern="0" cap="none" spc="0" normalizeH="0" baseline="0" noProof="0" dirty="0">
                <a:ln>
                  <a:noFill/>
                </a:ln>
                <a:solidFill>
                  <a:srgbClr val="A5A5A5">
                    <a:lumMod val="75000"/>
                  </a:srgbClr>
                </a:solidFill>
                <a:effectLst/>
                <a:uLnTx/>
                <a:uFillTx/>
                <a:latin typeface="Calibri Light"/>
                <a:ea typeface="宋体"/>
              </a:rPr>
              <a:t>2014</a:t>
            </a:r>
            <a:endParaRPr kumimoji="0" lang="zh-CN" altLang="en-US" sz="2300" b="0" i="0" u="none" strike="noStrike" kern="0" cap="none" spc="0" normalizeH="0" baseline="0" noProof="0" dirty="0">
              <a:ln>
                <a:noFill/>
              </a:ln>
              <a:solidFill>
                <a:srgbClr val="A5A5A5">
                  <a:lumMod val="75000"/>
                </a:srgbClr>
              </a:solidFill>
              <a:effectLst/>
              <a:uLnTx/>
              <a:uFillTx/>
              <a:latin typeface="Calibri Light"/>
              <a:ea typeface="宋体"/>
            </a:endParaRPr>
          </a:p>
        </p:txBody>
      </p:sp>
      <p:sp>
        <p:nvSpPr>
          <p:cNvPr id="62" name="Freeform 62"/>
          <p:cNvSpPr>
            <a:spLocks/>
          </p:cNvSpPr>
          <p:nvPr/>
        </p:nvSpPr>
        <p:spPr bwMode="auto">
          <a:xfrm>
            <a:off x="6168479" y="6429476"/>
            <a:ext cx="2898433" cy="517599"/>
          </a:xfrm>
          <a:custGeom>
            <a:avLst/>
            <a:gdLst>
              <a:gd name="T0" fmla="*/ 2017911 w 2385"/>
              <a:gd name="T1" fmla="*/ 0 h 425"/>
              <a:gd name="T2" fmla="*/ 0 w 2385"/>
              <a:gd name="T3" fmla="*/ 0 h 425"/>
              <a:gd name="T4" fmla="*/ 0 w 2385"/>
              <a:gd name="T5" fmla="*/ 363852 h 425"/>
              <a:gd name="T6" fmla="*/ 2017911 w 2385"/>
              <a:gd name="T7" fmla="*/ 363852 h 425"/>
              <a:gd name="T8" fmla="*/ 2045354 w 2385"/>
              <a:gd name="T9" fmla="*/ 336456 h 425"/>
              <a:gd name="T10" fmla="*/ 2045354 w 2385"/>
              <a:gd name="T11" fmla="*/ 27396 h 425"/>
              <a:gd name="T12" fmla="*/ 2017911 w 2385"/>
              <a:gd name="T13" fmla="*/ 0 h 4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85"/>
              <a:gd name="T22" fmla="*/ 0 h 425"/>
              <a:gd name="T23" fmla="*/ 2385 w 2385"/>
              <a:gd name="T24" fmla="*/ 425 h 42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85" h="425">
                <a:moveTo>
                  <a:pt x="235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25"/>
                  <a:pt x="0" y="425"/>
                  <a:pt x="0" y="425"/>
                </a:cubicBezTo>
                <a:cubicBezTo>
                  <a:pt x="2353" y="425"/>
                  <a:pt x="2353" y="425"/>
                  <a:pt x="2353" y="425"/>
                </a:cubicBezTo>
                <a:cubicBezTo>
                  <a:pt x="2371" y="425"/>
                  <a:pt x="2385" y="410"/>
                  <a:pt x="2385" y="393"/>
                </a:cubicBezTo>
                <a:cubicBezTo>
                  <a:pt x="2385" y="32"/>
                  <a:pt x="2385" y="32"/>
                  <a:pt x="2385" y="32"/>
                </a:cubicBezTo>
                <a:cubicBezTo>
                  <a:pt x="2385" y="14"/>
                  <a:pt x="2371" y="0"/>
                  <a:pt x="2353" y="0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  <a:extLst/>
        </p:spPr>
        <p:txBody>
          <a:bodyPr lIns="153090" tIns="0" rIns="0" bIns="5103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/>
                <a:ea typeface="宋体"/>
              </a:rPr>
              <a:t>请在此处输入文本</a:t>
            </a:r>
          </a:p>
        </p:txBody>
      </p:sp>
      <p:sp>
        <p:nvSpPr>
          <p:cNvPr id="63" name="任意多边形 62"/>
          <p:cNvSpPr>
            <a:spLocks/>
          </p:cNvSpPr>
          <p:nvPr/>
        </p:nvSpPr>
        <p:spPr bwMode="auto">
          <a:xfrm>
            <a:off x="5279596" y="6429475"/>
            <a:ext cx="888884" cy="648123"/>
          </a:xfrm>
          <a:custGeom>
            <a:avLst/>
            <a:gdLst>
              <a:gd name="connsiteX0" fmla="*/ 27389 w 627382"/>
              <a:gd name="connsiteY0" fmla="*/ 0 h 456686"/>
              <a:gd name="connsiteX1" fmla="*/ 627382 w 627382"/>
              <a:gd name="connsiteY1" fmla="*/ 0 h 456686"/>
              <a:gd name="connsiteX2" fmla="*/ 627382 w 627382"/>
              <a:gd name="connsiteY2" fmla="*/ 363852 h 456686"/>
              <a:gd name="connsiteX3" fmla="*/ 432414 w 627382"/>
              <a:gd name="connsiteY3" fmla="*/ 363852 h 456686"/>
              <a:gd name="connsiteX4" fmla="*/ 405777 w 627382"/>
              <a:gd name="connsiteY4" fmla="*/ 363852 h 456686"/>
              <a:gd name="connsiteX5" fmla="*/ 312943 w 627382"/>
              <a:gd name="connsiteY5" fmla="*/ 456686 h 456686"/>
              <a:gd name="connsiteX6" fmla="*/ 220109 w 627382"/>
              <a:gd name="connsiteY6" fmla="*/ 363852 h 456686"/>
              <a:gd name="connsiteX7" fmla="*/ 133003 w 627382"/>
              <a:gd name="connsiteY7" fmla="*/ 363852 h 456686"/>
              <a:gd name="connsiteX8" fmla="*/ 27389 w 627382"/>
              <a:gd name="connsiteY8" fmla="*/ 363852 h 456686"/>
              <a:gd name="connsiteX9" fmla="*/ 0 w 627382"/>
              <a:gd name="connsiteY9" fmla="*/ 336456 h 456686"/>
              <a:gd name="connsiteX10" fmla="*/ 0 w 627382"/>
              <a:gd name="connsiteY10" fmla="*/ 27396 h 456686"/>
              <a:gd name="connsiteX11" fmla="*/ 27389 w 627382"/>
              <a:gd name="connsiteY11" fmla="*/ 0 h 45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7382" h="456686">
                <a:moveTo>
                  <a:pt x="27389" y="0"/>
                </a:moveTo>
                <a:lnTo>
                  <a:pt x="627382" y="0"/>
                </a:lnTo>
                <a:cubicBezTo>
                  <a:pt x="627382" y="0"/>
                  <a:pt x="627382" y="0"/>
                  <a:pt x="627382" y="363852"/>
                </a:cubicBezTo>
                <a:cubicBezTo>
                  <a:pt x="627382" y="363852"/>
                  <a:pt x="627382" y="363852"/>
                  <a:pt x="432414" y="363852"/>
                </a:cubicBezTo>
                <a:lnTo>
                  <a:pt x="405777" y="363852"/>
                </a:lnTo>
                <a:lnTo>
                  <a:pt x="312943" y="456686"/>
                </a:lnTo>
                <a:lnTo>
                  <a:pt x="220109" y="363852"/>
                </a:lnTo>
                <a:lnTo>
                  <a:pt x="133003" y="363852"/>
                </a:lnTo>
                <a:cubicBezTo>
                  <a:pt x="100044" y="363852"/>
                  <a:pt x="64888" y="363852"/>
                  <a:pt x="27389" y="363852"/>
                </a:cubicBezTo>
                <a:cubicBezTo>
                  <a:pt x="11983" y="363852"/>
                  <a:pt x="0" y="351010"/>
                  <a:pt x="0" y="336456"/>
                </a:cubicBezTo>
                <a:cubicBezTo>
                  <a:pt x="0" y="336456"/>
                  <a:pt x="0" y="336456"/>
                  <a:pt x="0" y="27396"/>
                </a:cubicBezTo>
                <a:cubicBezTo>
                  <a:pt x="0" y="11985"/>
                  <a:pt x="11983" y="0"/>
                  <a:pt x="2738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ysClr val="windowText" lastClr="000000">
                <a:alpha val="40000"/>
              </a:sysClr>
            </a:outerShdw>
          </a:effectLst>
          <a:extLst/>
        </p:spPr>
        <p:txBody>
          <a:bodyPr lIns="0" tIns="0" rIns="0" bIns="10206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300" b="0" i="0" u="none" strike="noStrike" kern="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 Light"/>
                <a:ea typeface="宋体"/>
              </a:rPr>
              <a:t>2016</a:t>
            </a:r>
            <a:endParaRPr kumimoji="0" lang="zh-CN" altLang="en-US" sz="2300" b="0" i="0" u="none" strike="noStrike" kern="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Calibri Light"/>
              <a:ea typeface="宋体"/>
            </a:endParaRPr>
          </a:p>
        </p:txBody>
      </p:sp>
      <p:sp>
        <p:nvSpPr>
          <p:cNvPr id="64" name="Freeform 65"/>
          <p:cNvSpPr>
            <a:spLocks/>
          </p:cNvSpPr>
          <p:nvPr/>
        </p:nvSpPr>
        <p:spPr bwMode="auto">
          <a:xfrm>
            <a:off x="2376661" y="3132597"/>
            <a:ext cx="2898433" cy="517599"/>
          </a:xfrm>
          <a:custGeom>
            <a:avLst/>
            <a:gdLst>
              <a:gd name="T0" fmla="*/ 27423 w 2385"/>
              <a:gd name="T1" fmla="*/ 0 h 425"/>
              <a:gd name="T2" fmla="*/ 2043856 w 2385"/>
              <a:gd name="T3" fmla="*/ 0 h 425"/>
              <a:gd name="T4" fmla="*/ 2043856 w 2385"/>
              <a:gd name="T5" fmla="*/ 363852 h 425"/>
              <a:gd name="T6" fmla="*/ 27423 w 2385"/>
              <a:gd name="T7" fmla="*/ 363852 h 425"/>
              <a:gd name="T8" fmla="*/ 0 w 2385"/>
              <a:gd name="T9" fmla="*/ 336456 h 425"/>
              <a:gd name="T10" fmla="*/ 0 w 2385"/>
              <a:gd name="T11" fmla="*/ 27396 h 425"/>
              <a:gd name="T12" fmla="*/ 27423 w 2385"/>
              <a:gd name="T13" fmla="*/ 0 h 4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85"/>
              <a:gd name="T22" fmla="*/ 0 h 425"/>
              <a:gd name="T23" fmla="*/ 2385 w 2385"/>
              <a:gd name="T24" fmla="*/ 425 h 42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85" h="425">
                <a:moveTo>
                  <a:pt x="32" y="0"/>
                </a:moveTo>
                <a:cubicBezTo>
                  <a:pt x="2385" y="0"/>
                  <a:pt x="2385" y="0"/>
                  <a:pt x="2385" y="0"/>
                </a:cubicBezTo>
                <a:cubicBezTo>
                  <a:pt x="2385" y="425"/>
                  <a:pt x="2385" y="425"/>
                  <a:pt x="2385" y="425"/>
                </a:cubicBezTo>
                <a:cubicBezTo>
                  <a:pt x="32" y="425"/>
                  <a:pt x="32" y="425"/>
                  <a:pt x="32" y="425"/>
                </a:cubicBezTo>
                <a:cubicBezTo>
                  <a:pt x="15" y="425"/>
                  <a:pt x="0" y="410"/>
                  <a:pt x="0" y="39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lose/>
              </a:path>
            </a:pathLst>
          </a:custGeom>
          <a:solidFill>
            <a:srgbClr val="ED7D31"/>
          </a:solidFill>
          <a:ln>
            <a:noFill/>
          </a:ln>
          <a:extLst/>
        </p:spPr>
        <p:txBody>
          <a:bodyPr lIns="0" tIns="0" rIns="153090" bIns="5103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/>
                <a:ea typeface="宋体"/>
              </a:rPr>
              <a:t>请在此处输入文本</a:t>
            </a:r>
          </a:p>
        </p:txBody>
      </p:sp>
      <p:sp>
        <p:nvSpPr>
          <p:cNvPr id="65" name="任意多边形 64"/>
          <p:cNvSpPr>
            <a:spLocks/>
          </p:cNvSpPr>
          <p:nvPr/>
        </p:nvSpPr>
        <p:spPr bwMode="auto">
          <a:xfrm>
            <a:off x="5275094" y="3132597"/>
            <a:ext cx="891134" cy="648123"/>
          </a:xfrm>
          <a:custGeom>
            <a:avLst/>
            <a:gdLst>
              <a:gd name="connsiteX0" fmla="*/ 0 w 628879"/>
              <a:gd name="connsiteY0" fmla="*/ 0 h 456686"/>
              <a:gd name="connsiteX1" fmla="*/ 601462 w 628879"/>
              <a:gd name="connsiteY1" fmla="*/ 0 h 456686"/>
              <a:gd name="connsiteX2" fmla="*/ 628879 w 628879"/>
              <a:gd name="connsiteY2" fmla="*/ 27396 h 456686"/>
              <a:gd name="connsiteX3" fmla="*/ 628879 w 628879"/>
              <a:gd name="connsiteY3" fmla="*/ 336456 h 456686"/>
              <a:gd name="connsiteX4" fmla="*/ 601462 w 628879"/>
              <a:gd name="connsiteY4" fmla="*/ 363852 h 456686"/>
              <a:gd name="connsiteX5" fmla="*/ 495590 w 628879"/>
              <a:gd name="connsiteY5" fmla="*/ 363852 h 456686"/>
              <a:gd name="connsiteX6" fmla="*/ 407273 w 628879"/>
              <a:gd name="connsiteY6" fmla="*/ 363852 h 456686"/>
              <a:gd name="connsiteX7" fmla="*/ 314439 w 628879"/>
              <a:gd name="connsiteY7" fmla="*/ 456686 h 456686"/>
              <a:gd name="connsiteX8" fmla="*/ 221605 w 628879"/>
              <a:gd name="connsiteY8" fmla="*/ 363852 h 456686"/>
              <a:gd name="connsiteX9" fmla="*/ 195446 w 628879"/>
              <a:gd name="connsiteY9" fmla="*/ 363852 h 456686"/>
              <a:gd name="connsiteX10" fmla="*/ 0 w 628879"/>
              <a:gd name="connsiteY10" fmla="*/ 363852 h 456686"/>
              <a:gd name="connsiteX11" fmla="*/ 0 w 628879"/>
              <a:gd name="connsiteY11" fmla="*/ 0 h 45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8879" h="456686">
                <a:moveTo>
                  <a:pt x="0" y="0"/>
                </a:moveTo>
                <a:lnTo>
                  <a:pt x="601462" y="0"/>
                </a:lnTo>
                <a:cubicBezTo>
                  <a:pt x="616884" y="0"/>
                  <a:pt x="628879" y="12842"/>
                  <a:pt x="628879" y="27396"/>
                </a:cubicBezTo>
                <a:cubicBezTo>
                  <a:pt x="628879" y="336456"/>
                  <a:pt x="628879" y="336456"/>
                  <a:pt x="628879" y="336456"/>
                </a:cubicBezTo>
                <a:cubicBezTo>
                  <a:pt x="628879" y="351010"/>
                  <a:pt x="616884" y="363852"/>
                  <a:pt x="601462" y="363852"/>
                </a:cubicBezTo>
                <a:cubicBezTo>
                  <a:pt x="563871" y="363852"/>
                  <a:pt x="528629" y="363852"/>
                  <a:pt x="495590" y="363852"/>
                </a:cubicBezTo>
                <a:lnTo>
                  <a:pt x="407273" y="363852"/>
                </a:lnTo>
                <a:lnTo>
                  <a:pt x="314439" y="456686"/>
                </a:lnTo>
                <a:lnTo>
                  <a:pt x="221605" y="363852"/>
                </a:lnTo>
                <a:lnTo>
                  <a:pt x="195446" y="363852"/>
                </a:lnTo>
                <a:cubicBezTo>
                  <a:pt x="0" y="363852"/>
                  <a:pt x="0" y="363852"/>
                  <a:pt x="0" y="363852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ysClr val="windowText" lastClr="000000">
                <a:alpha val="40000"/>
              </a:sysClr>
            </a:outerShdw>
          </a:effectLst>
          <a:extLst/>
        </p:spPr>
        <p:txBody>
          <a:bodyPr lIns="0" tIns="0" rIns="0" bIns="10206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3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 Light"/>
                <a:ea typeface="宋体"/>
              </a:rPr>
              <a:t>2013</a:t>
            </a:r>
            <a:endParaRPr kumimoji="0" lang="zh-CN" altLang="en-US" sz="2300" b="0" i="0" u="none" strike="noStrike" kern="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 Light"/>
              <a:ea typeface="宋体"/>
            </a:endParaRPr>
          </a:p>
        </p:txBody>
      </p:sp>
      <p:sp>
        <p:nvSpPr>
          <p:cNvPr id="66" name="Freeform 68"/>
          <p:cNvSpPr>
            <a:spLocks/>
          </p:cNvSpPr>
          <p:nvPr/>
        </p:nvSpPr>
        <p:spPr bwMode="auto">
          <a:xfrm>
            <a:off x="2376661" y="5333516"/>
            <a:ext cx="2898433" cy="515349"/>
          </a:xfrm>
          <a:custGeom>
            <a:avLst/>
            <a:gdLst>
              <a:gd name="T0" fmla="*/ 32 w 2385"/>
              <a:gd name="T1" fmla="*/ 0 h 424"/>
              <a:gd name="T2" fmla="*/ 2385 w 2385"/>
              <a:gd name="T3" fmla="*/ 0 h 424"/>
              <a:gd name="T4" fmla="*/ 2385 w 2385"/>
              <a:gd name="T5" fmla="*/ 424 h 424"/>
              <a:gd name="T6" fmla="*/ 32 w 2385"/>
              <a:gd name="T7" fmla="*/ 424 h 424"/>
              <a:gd name="T8" fmla="*/ 0 w 2385"/>
              <a:gd name="T9" fmla="*/ 392 h 424"/>
              <a:gd name="T10" fmla="*/ 0 w 2385"/>
              <a:gd name="T11" fmla="*/ 32 h 424"/>
              <a:gd name="T12" fmla="*/ 32 w 2385"/>
              <a:gd name="T13" fmla="*/ 0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85" h="424">
                <a:moveTo>
                  <a:pt x="32" y="0"/>
                </a:moveTo>
                <a:cubicBezTo>
                  <a:pt x="2385" y="0"/>
                  <a:pt x="2385" y="0"/>
                  <a:pt x="2385" y="0"/>
                </a:cubicBezTo>
                <a:cubicBezTo>
                  <a:pt x="2385" y="424"/>
                  <a:pt x="2385" y="424"/>
                  <a:pt x="2385" y="424"/>
                </a:cubicBezTo>
                <a:cubicBezTo>
                  <a:pt x="32" y="424"/>
                  <a:pt x="32" y="424"/>
                  <a:pt x="32" y="424"/>
                </a:cubicBezTo>
                <a:cubicBezTo>
                  <a:pt x="15" y="424"/>
                  <a:pt x="0" y="410"/>
                  <a:pt x="0" y="39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lIns="0" tIns="0" rIns="153090" bIns="5103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/>
                <a:ea typeface="宋体"/>
              </a:rPr>
              <a:t>请在此处输入文本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/>
              <a:ea typeface="宋体"/>
            </a:endParaRPr>
          </a:p>
        </p:txBody>
      </p:sp>
      <p:sp>
        <p:nvSpPr>
          <p:cNvPr id="67" name="任意多边形 66"/>
          <p:cNvSpPr>
            <a:spLocks/>
          </p:cNvSpPr>
          <p:nvPr/>
        </p:nvSpPr>
        <p:spPr bwMode="auto">
          <a:xfrm>
            <a:off x="5275094" y="5333516"/>
            <a:ext cx="891134" cy="643623"/>
          </a:xfrm>
          <a:custGeom>
            <a:avLst/>
            <a:gdLst>
              <a:gd name="connsiteX0" fmla="*/ 0 w 628879"/>
              <a:gd name="connsiteY0" fmla="*/ 0 h 455188"/>
              <a:gd name="connsiteX1" fmla="*/ 601462 w 628879"/>
              <a:gd name="connsiteY1" fmla="*/ 0 h 455188"/>
              <a:gd name="connsiteX2" fmla="*/ 628879 w 628879"/>
              <a:gd name="connsiteY2" fmla="*/ 27460 h 455188"/>
              <a:gd name="connsiteX3" fmla="*/ 628879 w 628879"/>
              <a:gd name="connsiteY3" fmla="*/ 336392 h 455188"/>
              <a:gd name="connsiteX4" fmla="*/ 601462 w 628879"/>
              <a:gd name="connsiteY4" fmla="*/ 363852 h 455188"/>
              <a:gd name="connsiteX5" fmla="*/ 495590 w 628879"/>
              <a:gd name="connsiteY5" fmla="*/ 363852 h 455188"/>
              <a:gd name="connsiteX6" fmla="*/ 405775 w 628879"/>
              <a:gd name="connsiteY6" fmla="*/ 363852 h 455188"/>
              <a:gd name="connsiteX7" fmla="*/ 314439 w 628879"/>
              <a:gd name="connsiteY7" fmla="*/ 455188 h 455188"/>
              <a:gd name="connsiteX8" fmla="*/ 223103 w 628879"/>
              <a:gd name="connsiteY8" fmla="*/ 363852 h 455188"/>
              <a:gd name="connsiteX9" fmla="*/ 195446 w 628879"/>
              <a:gd name="connsiteY9" fmla="*/ 363852 h 455188"/>
              <a:gd name="connsiteX10" fmla="*/ 0 w 628879"/>
              <a:gd name="connsiteY10" fmla="*/ 363852 h 455188"/>
              <a:gd name="connsiteX11" fmla="*/ 0 w 628879"/>
              <a:gd name="connsiteY11" fmla="*/ 0 h 455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8879" h="455188">
                <a:moveTo>
                  <a:pt x="0" y="0"/>
                </a:moveTo>
                <a:lnTo>
                  <a:pt x="601462" y="0"/>
                </a:lnTo>
                <a:cubicBezTo>
                  <a:pt x="616884" y="0"/>
                  <a:pt x="628879" y="12014"/>
                  <a:pt x="628879" y="27460"/>
                </a:cubicBezTo>
                <a:cubicBezTo>
                  <a:pt x="628879" y="336392"/>
                  <a:pt x="628879" y="336392"/>
                  <a:pt x="628879" y="336392"/>
                </a:cubicBezTo>
                <a:cubicBezTo>
                  <a:pt x="628879" y="351838"/>
                  <a:pt x="616884" y="363852"/>
                  <a:pt x="601462" y="363852"/>
                </a:cubicBezTo>
                <a:cubicBezTo>
                  <a:pt x="563871" y="363852"/>
                  <a:pt x="528629" y="363852"/>
                  <a:pt x="495590" y="363852"/>
                </a:cubicBezTo>
                <a:lnTo>
                  <a:pt x="405775" y="363852"/>
                </a:lnTo>
                <a:lnTo>
                  <a:pt x="314439" y="455188"/>
                </a:lnTo>
                <a:lnTo>
                  <a:pt x="223103" y="363852"/>
                </a:lnTo>
                <a:lnTo>
                  <a:pt x="195446" y="363852"/>
                </a:lnTo>
                <a:cubicBezTo>
                  <a:pt x="0" y="363852"/>
                  <a:pt x="0" y="363852"/>
                  <a:pt x="0" y="363852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ysClr val="windowText" lastClr="000000">
                <a:alpha val="40000"/>
              </a:sysClr>
            </a:outerShdw>
          </a:effectLst>
          <a:extLst/>
        </p:spPr>
        <p:txBody>
          <a:bodyPr lIns="0" tIns="0" rIns="0" bIns="10206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3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Calibri Light"/>
                <a:ea typeface="宋体"/>
              </a:rPr>
              <a:t>2015</a:t>
            </a:r>
            <a:endParaRPr kumimoji="0" lang="zh-CN" altLang="en-US" sz="23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75000"/>
                </a:srgbClr>
              </a:solidFill>
              <a:effectLst/>
              <a:uLnTx/>
              <a:uFillTx/>
              <a:latin typeface="Calibri Light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29848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直接连接符 19"/>
          <p:cNvCxnSpPr/>
          <p:nvPr/>
        </p:nvCxnSpPr>
        <p:spPr>
          <a:xfrm>
            <a:off x="5857926" y="1446340"/>
            <a:ext cx="0" cy="5970385"/>
          </a:xfrm>
          <a:prstGeom prst="line">
            <a:avLst/>
          </a:prstGeom>
          <a:noFill/>
          <a:ln w="9525" cap="flat" cmpd="sng" algn="ctr">
            <a:solidFill>
              <a:srgbClr val="646464"/>
            </a:solidFill>
            <a:prstDash val="dash"/>
            <a:miter lim="800000"/>
            <a:headEnd type="none" w="med" len="med"/>
            <a:tailEnd type="arrow" w="med" len="med"/>
          </a:ln>
          <a:effectLst/>
        </p:spPr>
      </p:cxnSp>
      <p:pic>
        <p:nvPicPr>
          <p:cNvPr id="21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928" y="6374777"/>
            <a:ext cx="3109965" cy="90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928" y="4178360"/>
            <a:ext cx="3109965" cy="90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928" y="1963939"/>
            <a:ext cx="3109965" cy="90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678" y="5281069"/>
            <a:ext cx="3353002" cy="909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678" y="3053145"/>
            <a:ext cx="3353002" cy="909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Freeform 56"/>
          <p:cNvSpPr>
            <a:spLocks/>
          </p:cNvSpPr>
          <p:nvPr/>
        </p:nvSpPr>
        <p:spPr bwMode="auto">
          <a:xfrm>
            <a:off x="6321496" y="1952685"/>
            <a:ext cx="2898433" cy="515349"/>
          </a:xfrm>
          <a:custGeom>
            <a:avLst/>
            <a:gdLst>
              <a:gd name="T0" fmla="*/ 2147483646 w 2385"/>
              <a:gd name="T1" fmla="*/ 0 h 425"/>
              <a:gd name="T2" fmla="*/ 0 w 2385"/>
              <a:gd name="T3" fmla="*/ 0 h 425"/>
              <a:gd name="T4" fmla="*/ 0 w 2385"/>
              <a:gd name="T5" fmla="*/ 2147483646 h 425"/>
              <a:gd name="T6" fmla="*/ 2147483646 w 2385"/>
              <a:gd name="T7" fmla="*/ 2147483646 h 425"/>
              <a:gd name="T8" fmla="*/ 2147483646 w 2385"/>
              <a:gd name="T9" fmla="*/ 2147483646 h 425"/>
              <a:gd name="T10" fmla="*/ 2147483646 w 2385"/>
              <a:gd name="T11" fmla="*/ 2147483646 h 425"/>
              <a:gd name="T12" fmla="*/ 2147483646 w 2385"/>
              <a:gd name="T13" fmla="*/ 0 h 4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85"/>
              <a:gd name="T22" fmla="*/ 0 h 425"/>
              <a:gd name="T23" fmla="*/ 2385 w 2385"/>
              <a:gd name="T24" fmla="*/ 425 h 42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85" h="425">
                <a:moveTo>
                  <a:pt x="235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25"/>
                  <a:pt x="0" y="425"/>
                  <a:pt x="0" y="425"/>
                </a:cubicBezTo>
                <a:cubicBezTo>
                  <a:pt x="2353" y="425"/>
                  <a:pt x="2353" y="425"/>
                  <a:pt x="2353" y="425"/>
                </a:cubicBezTo>
                <a:cubicBezTo>
                  <a:pt x="2370" y="425"/>
                  <a:pt x="2385" y="411"/>
                  <a:pt x="2385" y="393"/>
                </a:cubicBezTo>
                <a:cubicBezTo>
                  <a:pt x="2385" y="32"/>
                  <a:pt x="2385" y="32"/>
                  <a:pt x="2385" y="32"/>
                </a:cubicBezTo>
                <a:cubicBezTo>
                  <a:pt x="2385" y="15"/>
                  <a:pt x="2370" y="0"/>
                  <a:pt x="2353" y="0"/>
                </a:cubicBezTo>
                <a:close/>
              </a:path>
            </a:pathLst>
          </a:custGeom>
          <a:solidFill>
            <a:srgbClr val="FF6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53090" tIns="0" rIns="0" bIns="5103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</a:rPr>
              <a:t>请在此处输入文本</a:t>
            </a:r>
          </a:p>
        </p:txBody>
      </p:sp>
      <p:sp>
        <p:nvSpPr>
          <p:cNvPr id="27" name="任意多边形 26"/>
          <p:cNvSpPr>
            <a:spLocks/>
          </p:cNvSpPr>
          <p:nvPr/>
        </p:nvSpPr>
        <p:spPr bwMode="auto">
          <a:xfrm>
            <a:off x="5428112" y="1952686"/>
            <a:ext cx="893385" cy="648123"/>
          </a:xfrm>
          <a:custGeom>
            <a:avLst/>
            <a:gdLst>
              <a:gd name="connsiteX0" fmla="*/ 27417 w 628879"/>
              <a:gd name="connsiteY0" fmla="*/ 0 h 456686"/>
              <a:gd name="connsiteX1" fmla="*/ 628879 w 628879"/>
              <a:gd name="connsiteY1" fmla="*/ 0 h 456686"/>
              <a:gd name="connsiteX2" fmla="*/ 628879 w 628879"/>
              <a:gd name="connsiteY2" fmla="*/ 363852 h 456686"/>
              <a:gd name="connsiteX3" fmla="*/ 433433 w 628879"/>
              <a:gd name="connsiteY3" fmla="*/ 363852 h 456686"/>
              <a:gd name="connsiteX4" fmla="*/ 407274 w 628879"/>
              <a:gd name="connsiteY4" fmla="*/ 363852 h 456686"/>
              <a:gd name="connsiteX5" fmla="*/ 314440 w 628879"/>
              <a:gd name="connsiteY5" fmla="*/ 456686 h 456686"/>
              <a:gd name="connsiteX6" fmla="*/ 221606 w 628879"/>
              <a:gd name="connsiteY6" fmla="*/ 363852 h 456686"/>
              <a:gd name="connsiteX7" fmla="*/ 133289 w 628879"/>
              <a:gd name="connsiteY7" fmla="*/ 363852 h 456686"/>
              <a:gd name="connsiteX8" fmla="*/ 27417 w 628879"/>
              <a:gd name="connsiteY8" fmla="*/ 363852 h 456686"/>
              <a:gd name="connsiteX9" fmla="*/ 0 w 628879"/>
              <a:gd name="connsiteY9" fmla="*/ 336456 h 456686"/>
              <a:gd name="connsiteX10" fmla="*/ 0 w 628879"/>
              <a:gd name="connsiteY10" fmla="*/ 27396 h 456686"/>
              <a:gd name="connsiteX11" fmla="*/ 27417 w 628879"/>
              <a:gd name="connsiteY11" fmla="*/ 0 h 45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8879" h="456686">
                <a:moveTo>
                  <a:pt x="27417" y="0"/>
                </a:moveTo>
                <a:lnTo>
                  <a:pt x="628879" y="0"/>
                </a:lnTo>
                <a:cubicBezTo>
                  <a:pt x="628879" y="0"/>
                  <a:pt x="628879" y="0"/>
                  <a:pt x="628879" y="363852"/>
                </a:cubicBezTo>
                <a:cubicBezTo>
                  <a:pt x="628879" y="363852"/>
                  <a:pt x="628879" y="363852"/>
                  <a:pt x="433433" y="363852"/>
                </a:cubicBezTo>
                <a:lnTo>
                  <a:pt x="407274" y="363852"/>
                </a:lnTo>
                <a:lnTo>
                  <a:pt x="314440" y="456686"/>
                </a:lnTo>
                <a:lnTo>
                  <a:pt x="221606" y="363852"/>
                </a:lnTo>
                <a:lnTo>
                  <a:pt x="133289" y="363852"/>
                </a:lnTo>
                <a:cubicBezTo>
                  <a:pt x="100250" y="363852"/>
                  <a:pt x="65008" y="363852"/>
                  <a:pt x="27417" y="363852"/>
                </a:cubicBezTo>
                <a:cubicBezTo>
                  <a:pt x="11995" y="363852"/>
                  <a:pt x="0" y="351866"/>
                  <a:pt x="0" y="336456"/>
                </a:cubicBezTo>
                <a:cubicBezTo>
                  <a:pt x="0" y="336456"/>
                  <a:pt x="0" y="336456"/>
                  <a:pt x="0" y="27396"/>
                </a:cubicBezTo>
                <a:cubicBezTo>
                  <a:pt x="0" y="12842"/>
                  <a:pt x="11995" y="0"/>
                  <a:pt x="2741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ysClr val="windowText" lastClr="000000">
                <a:alpha val="40000"/>
              </a:sysClr>
            </a:outerShdw>
          </a:effectLst>
          <a:extLst/>
        </p:spPr>
        <p:txBody>
          <a:bodyPr lIns="0" tIns="0" rIns="0" bIns="10206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300" b="0" i="0" u="none" strike="noStrike" kern="0" cap="none" spc="0" normalizeH="0" baseline="0" noProof="0" dirty="0">
                <a:ln>
                  <a:noFill/>
                </a:ln>
                <a:solidFill>
                  <a:srgbClr val="FF6E00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rPr>
              <a:t>2012</a:t>
            </a:r>
            <a:endParaRPr kumimoji="0" lang="zh-CN" altLang="en-US" sz="2300" b="0" i="0" u="none" strike="noStrike" kern="0" cap="none" spc="0" normalizeH="0" baseline="0" noProof="0" dirty="0">
              <a:ln>
                <a:noFill/>
              </a:ln>
              <a:solidFill>
                <a:srgbClr val="FF6E00"/>
              </a:solidFill>
              <a:effectLst/>
              <a:uLnTx/>
              <a:uFillTx/>
              <a:ea typeface="宋体"/>
              <a:cs typeface="Arial" panose="020B0604020202020204" pitchFamily="34" charset="0"/>
            </a:endParaRPr>
          </a:p>
        </p:txBody>
      </p:sp>
      <p:sp>
        <p:nvSpPr>
          <p:cNvPr id="28" name="Freeform 59"/>
          <p:cNvSpPr>
            <a:spLocks/>
          </p:cNvSpPr>
          <p:nvPr/>
        </p:nvSpPr>
        <p:spPr bwMode="auto">
          <a:xfrm>
            <a:off x="6312495" y="4151355"/>
            <a:ext cx="2898433" cy="515348"/>
          </a:xfrm>
          <a:custGeom>
            <a:avLst/>
            <a:gdLst>
              <a:gd name="T0" fmla="*/ 2147483646 w 2385"/>
              <a:gd name="T1" fmla="*/ 0 h 425"/>
              <a:gd name="T2" fmla="*/ 0 w 2385"/>
              <a:gd name="T3" fmla="*/ 0 h 425"/>
              <a:gd name="T4" fmla="*/ 0 w 2385"/>
              <a:gd name="T5" fmla="*/ 2147483646 h 425"/>
              <a:gd name="T6" fmla="*/ 2147483646 w 2385"/>
              <a:gd name="T7" fmla="*/ 2147483646 h 425"/>
              <a:gd name="T8" fmla="*/ 2147483646 w 2385"/>
              <a:gd name="T9" fmla="*/ 2147483646 h 425"/>
              <a:gd name="T10" fmla="*/ 2147483646 w 2385"/>
              <a:gd name="T11" fmla="*/ 2147483646 h 425"/>
              <a:gd name="T12" fmla="*/ 2147483646 w 2385"/>
              <a:gd name="T13" fmla="*/ 0 h 4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85"/>
              <a:gd name="T22" fmla="*/ 0 h 425"/>
              <a:gd name="T23" fmla="*/ 2385 w 2385"/>
              <a:gd name="T24" fmla="*/ 425 h 42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85" h="425">
                <a:moveTo>
                  <a:pt x="235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25"/>
                  <a:pt x="0" y="425"/>
                  <a:pt x="0" y="425"/>
                </a:cubicBezTo>
                <a:cubicBezTo>
                  <a:pt x="2353" y="425"/>
                  <a:pt x="2353" y="425"/>
                  <a:pt x="2353" y="425"/>
                </a:cubicBezTo>
                <a:cubicBezTo>
                  <a:pt x="2371" y="425"/>
                  <a:pt x="2385" y="411"/>
                  <a:pt x="2385" y="393"/>
                </a:cubicBezTo>
                <a:cubicBezTo>
                  <a:pt x="2385" y="32"/>
                  <a:pt x="2385" y="32"/>
                  <a:pt x="2385" y="32"/>
                </a:cubicBezTo>
                <a:cubicBezTo>
                  <a:pt x="2385" y="15"/>
                  <a:pt x="2371" y="0"/>
                  <a:pt x="2353" y="0"/>
                </a:cubicBezTo>
                <a:close/>
              </a:path>
            </a:pathLst>
          </a:custGeom>
          <a:solidFill>
            <a:srgbClr val="FFD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53090" tIns="0" rIns="0" bIns="5103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</a:rPr>
              <a:t>请在此处输入文本</a:t>
            </a:r>
          </a:p>
        </p:txBody>
      </p:sp>
      <p:sp>
        <p:nvSpPr>
          <p:cNvPr id="29" name="任意多边形 28"/>
          <p:cNvSpPr>
            <a:spLocks/>
          </p:cNvSpPr>
          <p:nvPr/>
        </p:nvSpPr>
        <p:spPr bwMode="auto">
          <a:xfrm>
            <a:off x="5423612" y="4151355"/>
            <a:ext cx="888884" cy="648123"/>
          </a:xfrm>
          <a:custGeom>
            <a:avLst/>
            <a:gdLst>
              <a:gd name="connsiteX0" fmla="*/ 27389 w 627382"/>
              <a:gd name="connsiteY0" fmla="*/ 0 h 456687"/>
              <a:gd name="connsiteX1" fmla="*/ 627382 w 627382"/>
              <a:gd name="connsiteY1" fmla="*/ 0 h 456687"/>
              <a:gd name="connsiteX2" fmla="*/ 627382 w 627382"/>
              <a:gd name="connsiteY2" fmla="*/ 363852 h 456687"/>
              <a:gd name="connsiteX3" fmla="*/ 432414 w 627382"/>
              <a:gd name="connsiteY3" fmla="*/ 363852 h 456687"/>
              <a:gd name="connsiteX4" fmla="*/ 405778 w 627382"/>
              <a:gd name="connsiteY4" fmla="*/ 363852 h 456687"/>
              <a:gd name="connsiteX5" fmla="*/ 312943 w 627382"/>
              <a:gd name="connsiteY5" fmla="*/ 456687 h 456687"/>
              <a:gd name="connsiteX6" fmla="*/ 220108 w 627382"/>
              <a:gd name="connsiteY6" fmla="*/ 363852 h 456687"/>
              <a:gd name="connsiteX7" fmla="*/ 133003 w 627382"/>
              <a:gd name="connsiteY7" fmla="*/ 363852 h 456687"/>
              <a:gd name="connsiteX8" fmla="*/ 27389 w 627382"/>
              <a:gd name="connsiteY8" fmla="*/ 363852 h 456687"/>
              <a:gd name="connsiteX9" fmla="*/ 0 w 627382"/>
              <a:gd name="connsiteY9" fmla="*/ 336456 h 456687"/>
              <a:gd name="connsiteX10" fmla="*/ 0 w 627382"/>
              <a:gd name="connsiteY10" fmla="*/ 27396 h 456687"/>
              <a:gd name="connsiteX11" fmla="*/ 27389 w 627382"/>
              <a:gd name="connsiteY11" fmla="*/ 0 h 456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7382" h="456687">
                <a:moveTo>
                  <a:pt x="27389" y="0"/>
                </a:moveTo>
                <a:lnTo>
                  <a:pt x="627382" y="0"/>
                </a:lnTo>
                <a:cubicBezTo>
                  <a:pt x="627382" y="0"/>
                  <a:pt x="627382" y="0"/>
                  <a:pt x="627382" y="363852"/>
                </a:cubicBezTo>
                <a:cubicBezTo>
                  <a:pt x="627382" y="363852"/>
                  <a:pt x="627382" y="363852"/>
                  <a:pt x="432414" y="363852"/>
                </a:cubicBezTo>
                <a:lnTo>
                  <a:pt x="405778" y="363852"/>
                </a:lnTo>
                <a:lnTo>
                  <a:pt x="312943" y="456687"/>
                </a:lnTo>
                <a:lnTo>
                  <a:pt x="220108" y="363852"/>
                </a:lnTo>
                <a:lnTo>
                  <a:pt x="133003" y="363852"/>
                </a:lnTo>
                <a:cubicBezTo>
                  <a:pt x="100044" y="363852"/>
                  <a:pt x="64888" y="363852"/>
                  <a:pt x="27389" y="363852"/>
                </a:cubicBezTo>
                <a:cubicBezTo>
                  <a:pt x="11983" y="363852"/>
                  <a:pt x="0" y="351866"/>
                  <a:pt x="0" y="336456"/>
                </a:cubicBezTo>
                <a:cubicBezTo>
                  <a:pt x="0" y="336456"/>
                  <a:pt x="0" y="336456"/>
                  <a:pt x="0" y="27396"/>
                </a:cubicBezTo>
                <a:cubicBezTo>
                  <a:pt x="0" y="12842"/>
                  <a:pt x="11983" y="0"/>
                  <a:pt x="2738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ysClr val="windowText" lastClr="000000">
                <a:alpha val="40000"/>
              </a:sysClr>
            </a:outerShdw>
          </a:effectLst>
          <a:extLst/>
        </p:spPr>
        <p:txBody>
          <a:bodyPr lIns="0" tIns="0" rIns="0" bIns="10206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300" b="0" i="0" u="none" strike="noStrike" kern="0" cap="none" spc="0" normalizeH="0" baseline="0" noProof="0" dirty="0">
                <a:ln>
                  <a:noFill/>
                </a:ln>
                <a:solidFill>
                  <a:srgbClr val="FFD100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rPr>
              <a:t>2014</a:t>
            </a:r>
            <a:endParaRPr kumimoji="0" lang="zh-CN" altLang="en-US" sz="2300" b="0" i="0" u="none" strike="noStrike" kern="0" cap="none" spc="0" normalizeH="0" baseline="0" noProof="0" dirty="0">
              <a:ln>
                <a:noFill/>
              </a:ln>
              <a:solidFill>
                <a:srgbClr val="FFD100"/>
              </a:solidFill>
              <a:effectLst/>
              <a:uLnTx/>
              <a:uFillTx/>
              <a:ea typeface="宋体"/>
              <a:cs typeface="Arial" panose="020B0604020202020204" pitchFamily="34" charset="0"/>
            </a:endParaRPr>
          </a:p>
        </p:txBody>
      </p:sp>
      <p:sp>
        <p:nvSpPr>
          <p:cNvPr id="30" name="Freeform 62"/>
          <p:cNvSpPr>
            <a:spLocks/>
          </p:cNvSpPr>
          <p:nvPr/>
        </p:nvSpPr>
        <p:spPr bwMode="auto">
          <a:xfrm>
            <a:off x="6312495" y="6347773"/>
            <a:ext cx="2898433" cy="517599"/>
          </a:xfrm>
          <a:custGeom>
            <a:avLst/>
            <a:gdLst>
              <a:gd name="T0" fmla="*/ 2147483646 w 2385"/>
              <a:gd name="T1" fmla="*/ 0 h 425"/>
              <a:gd name="T2" fmla="*/ 0 w 2385"/>
              <a:gd name="T3" fmla="*/ 0 h 425"/>
              <a:gd name="T4" fmla="*/ 0 w 2385"/>
              <a:gd name="T5" fmla="*/ 2147483646 h 425"/>
              <a:gd name="T6" fmla="*/ 2147483646 w 2385"/>
              <a:gd name="T7" fmla="*/ 2147483646 h 425"/>
              <a:gd name="T8" fmla="*/ 2147483646 w 2385"/>
              <a:gd name="T9" fmla="*/ 2147483646 h 425"/>
              <a:gd name="T10" fmla="*/ 2147483646 w 2385"/>
              <a:gd name="T11" fmla="*/ 2147483646 h 425"/>
              <a:gd name="T12" fmla="*/ 2147483646 w 2385"/>
              <a:gd name="T13" fmla="*/ 0 h 4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85"/>
              <a:gd name="T22" fmla="*/ 0 h 425"/>
              <a:gd name="T23" fmla="*/ 2385 w 2385"/>
              <a:gd name="T24" fmla="*/ 425 h 42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85" h="425">
                <a:moveTo>
                  <a:pt x="235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25"/>
                  <a:pt x="0" y="425"/>
                  <a:pt x="0" y="425"/>
                </a:cubicBezTo>
                <a:cubicBezTo>
                  <a:pt x="2353" y="425"/>
                  <a:pt x="2353" y="425"/>
                  <a:pt x="2353" y="425"/>
                </a:cubicBezTo>
                <a:cubicBezTo>
                  <a:pt x="2371" y="425"/>
                  <a:pt x="2385" y="410"/>
                  <a:pt x="2385" y="393"/>
                </a:cubicBezTo>
                <a:cubicBezTo>
                  <a:pt x="2385" y="32"/>
                  <a:pt x="2385" y="32"/>
                  <a:pt x="2385" y="32"/>
                </a:cubicBezTo>
                <a:cubicBezTo>
                  <a:pt x="2385" y="14"/>
                  <a:pt x="2371" y="0"/>
                  <a:pt x="2353" y="0"/>
                </a:cubicBezTo>
                <a:close/>
              </a:path>
            </a:pathLst>
          </a:custGeom>
          <a:solidFill>
            <a:srgbClr val="99AD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53090" tIns="0" rIns="0" bIns="5103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</a:rPr>
              <a:t>请在此处输入文本</a:t>
            </a:r>
          </a:p>
        </p:txBody>
      </p:sp>
      <p:sp>
        <p:nvSpPr>
          <p:cNvPr id="31" name="任意多边形 30"/>
          <p:cNvSpPr>
            <a:spLocks/>
          </p:cNvSpPr>
          <p:nvPr/>
        </p:nvSpPr>
        <p:spPr bwMode="auto">
          <a:xfrm>
            <a:off x="5423612" y="6347772"/>
            <a:ext cx="888884" cy="648123"/>
          </a:xfrm>
          <a:custGeom>
            <a:avLst/>
            <a:gdLst>
              <a:gd name="connsiteX0" fmla="*/ 27389 w 627382"/>
              <a:gd name="connsiteY0" fmla="*/ 0 h 456686"/>
              <a:gd name="connsiteX1" fmla="*/ 627382 w 627382"/>
              <a:gd name="connsiteY1" fmla="*/ 0 h 456686"/>
              <a:gd name="connsiteX2" fmla="*/ 627382 w 627382"/>
              <a:gd name="connsiteY2" fmla="*/ 363852 h 456686"/>
              <a:gd name="connsiteX3" fmla="*/ 432414 w 627382"/>
              <a:gd name="connsiteY3" fmla="*/ 363852 h 456686"/>
              <a:gd name="connsiteX4" fmla="*/ 405777 w 627382"/>
              <a:gd name="connsiteY4" fmla="*/ 363852 h 456686"/>
              <a:gd name="connsiteX5" fmla="*/ 312943 w 627382"/>
              <a:gd name="connsiteY5" fmla="*/ 456686 h 456686"/>
              <a:gd name="connsiteX6" fmla="*/ 220109 w 627382"/>
              <a:gd name="connsiteY6" fmla="*/ 363852 h 456686"/>
              <a:gd name="connsiteX7" fmla="*/ 133003 w 627382"/>
              <a:gd name="connsiteY7" fmla="*/ 363852 h 456686"/>
              <a:gd name="connsiteX8" fmla="*/ 27389 w 627382"/>
              <a:gd name="connsiteY8" fmla="*/ 363852 h 456686"/>
              <a:gd name="connsiteX9" fmla="*/ 0 w 627382"/>
              <a:gd name="connsiteY9" fmla="*/ 336456 h 456686"/>
              <a:gd name="connsiteX10" fmla="*/ 0 w 627382"/>
              <a:gd name="connsiteY10" fmla="*/ 27396 h 456686"/>
              <a:gd name="connsiteX11" fmla="*/ 27389 w 627382"/>
              <a:gd name="connsiteY11" fmla="*/ 0 h 45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7382" h="456686">
                <a:moveTo>
                  <a:pt x="27389" y="0"/>
                </a:moveTo>
                <a:lnTo>
                  <a:pt x="627382" y="0"/>
                </a:lnTo>
                <a:cubicBezTo>
                  <a:pt x="627382" y="0"/>
                  <a:pt x="627382" y="0"/>
                  <a:pt x="627382" y="363852"/>
                </a:cubicBezTo>
                <a:cubicBezTo>
                  <a:pt x="627382" y="363852"/>
                  <a:pt x="627382" y="363852"/>
                  <a:pt x="432414" y="363852"/>
                </a:cubicBezTo>
                <a:lnTo>
                  <a:pt x="405777" y="363852"/>
                </a:lnTo>
                <a:lnTo>
                  <a:pt x="312943" y="456686"/>
                </a:lnTo>
                <a:lnTo>
                  <a:pt x="220109" y="363852"/>
                </a:lnTo>
                <a:lnTo>
                  <a:pt x="133003" y="363852"/>
                </a:lnTo>
                <a:cubicBezTo>
                  <a:pt x="100044" y="363852"/>
                  <a:pt x="64888" y="363852"/>
                  <a:pt x="27389" y="363852"/>
                </a:cubicBezTo>
                <a:cubicBezTo>
                  <a:pt x="11983" y="363852"/>
                  <a:pt x="0" y="351010"/>
                  <a:pt x="0" y="336456"/>
                </a:cubicBezTo>
                <a:cubicBezTo>
                  <a:pt x="0" y="336456"/>
                  <a:pt x="0" y="336456"/>
                  <a:pt x="0" y="27396"/>
                </a:cubicBezTo>
                <a:cubicBezTo>
                  <a:pt x="0" y="11985"/>
                  <a:pt x="11983" y="0"/>
                  <a:pt x="2738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ysClr val="windowText" lastClr="000000">
                <a:alpha val="40000"/>
              </a:sysClr>
            </a:outerShdw>
          </a:effectLst>
          <a:extLst/>
        </p:spPr>
        <p:txBody>
          <a:bodyPr lIns="0" tIns="0" rIns="0" bIns="10206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300" b="0" i="0" u="none" strike="noStrike" kern="0" cap="none" spc="0" normalizeH="0" baseline="0" noProof="0" dirty="0">
                <a:ln>
                  <a:noFill/>
                </a:ln>
                <a:solidFill>
                  <a:srgbClr val="98AC00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rPr>
              <a:t>2016</a:t>
            </a:r>
            <a:endParaRPr kumimoji="0" lang="zh-CN" altLang="en-US" sz="2300" b="0" i="0" u="none" strike="noStrike" kern="0" cap="none" spc="0" normalizeH="0" baseline="0" noProof="0" dirty="0">
              <a:ln>
                <a:noFill/>
              </a:ln>
              <a:solidFill>
                <a:srgbClr val="98AC00"/>
              </a:solidFill>
              <a:effectLst/>
              <a:uLnTx/>
              <a:uFillTx/>
              <a:ea typeface="宋体"/>
              <a:cs typeface="Arial" panose="020B0604020202020204" pitchFamily="34" charset="0"/>
            </a:endParaRPr>
          </a:p>
        </p:txBody>
      </p:sp>
      <p:sp>
        <p:nvSpPr>
          <p:cNvPr id="32" name="Freeform 65"/>
          <p:cNvSpPr>
            <a:spLocks/>
          </p:cNvSpPr>
          <p:nvPr/>
        </p:nvSpPr>
        <p:spPr bwMode="auto">
          <a:xfrm>
            <a:off x="2520677" y="3050895"/>
            <a:ext cx="2898433" cy="517599"/>
          </a:xfrm>
          <a:custGeom>
            <a:avLst/>
            <a:gdLst>
              <a:gd name="T0" fmla="*/ 2147483646 w 2385"/>
              <a:gd name="T1" fmla="*/ 0 h 425"/>
              <a:gd name="T2" fmla="*/ 2147483646 w 2385"/>
              <a:gd name="T3" fmla="*/ 0 h 425"/>
              <a:gd name="T4" fmla="*/ 2147483646 w 2385"/>
              <a:gd name="T5" fmla="*/ 2147483646 h 425"/>
              <a:gd name="T6" fmla="*/ 2147483646 w 2385"/>
              <a:gd name="T7" fmla="*/ 2147483646 h 425"/>
              <a:gd name="T8" fmla="*/ 0 w 2385"/>
              <a:gd name="T9" fmla="*/ 2147483646 h 425"/>
              <a:gd name="T10" fmla="*/ 0 w 2385"/>
              <a:gd name="T11" fmla="*/ 2147483646 h 425"/>
              <a:gd name="T12" fmla="*/ 2147483646 w 2385"/>
              <a:gd name="T13" fmla="*/ 0 h 4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85"/>
              <a:gd name="T22" fmla="*/ 0 h 425"/>
              <a:gd name="T23" fmla="*/ 2385 w 2385"/>
              <a:gd name="T24" fmla="*/ 425 h 42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85" h="425">
                <a:moveTo>
                  <a:pt x="32" y="0"/>
                </a:moveTo>
                <a:cubicBezTo>
                  <a:pt x="2385" y="0"/>
                  <a:pt x="2385" y="0"/>
                  <a:pt x="2385" y="0"/>
                </a:cubicBezTo>
                <a:cubicBezTo>
                  <a:pt x="2385" y="425"/>
                  <a:pt x="2385" y="425"/>
                  <a:pt x="2385" y="425"/>
                </a:cubicBezTo>
                <a:cubicBezTo>
                  <a:pt x="32" y="425"/>
                  <a:pt x="32" y="425"/>
                  <a:pt x="32" y="425"/>
                </a:cubicBezTo>
                <a:cubicBezTo>
                  <a:pt x="15" y="425"/>
                  <a:pt x="0" y="410"/>
                  <a:pt x="0" y="39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lose/>
              </a:path>
            </a:pathLst>
          </a:custGeom>
          <a:solidFill>
            <a:srgbClr val="008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153090" bIns="5103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</a:rPr>
              <a:t>请在此处输入文本</a:t>
            </a:r>
          </a:p>
        </p:txBody>
      </p:sp>
      <p:sp>
        <p:nvSpPr>
          <p:cNvPr id="33" name="任意多边形 32"/>
          <p:cNvSpPr>
            <a:spLocks/>
          </p:cNvSpPr>
          <p:nvPr/>
        </p:nvSpPr>
        <p:spPr bwMode="auto">
          <a:xfrm>
            <a:off x="5419110" y="3050894"/>
            <a:ext cx="891134" cy="648123"/>
          </a:xfrm>
          <a:custGeom>
            <a:avLst/>
            <a:gdLst>
              <a:gd name="connsiteX0" fmla="*/ 0 w 628879"/>
              <a:gd name="connsiteY0" fmla="*/ 0 h 456686"/>
              <a:gd name="connsiteX1" fmla="*/ 601462 w 628879"/>
              <a:gd name="connsiteY1" fmla="*/ 0 h 456686"/>
              <a:gd name="connsiteX2" fmla="*/ 628879 w 628879"/>
              <a:gd name="connsiteY2" fmla="*/ 27396 h 456686"/>
              <a:gd name="connsiteX3" fmla="*/ 628879 w 628879"/>
              <a:gd name="connsiteY3" fmla="*/ 336456 h 456686"/>
              <a:gd name="connsiteX4" fmla="*/ 601462 w 628879"/>
              <a:gd name="connsiteY4" fmla="*/ 363852 h 456686"/>
              <a:gd name="connsiteX5" fmla="*/ 495590 w 628879"/>
              <a:gd name="connsiteY5" fmla="*/ 363852 h 456686"/>
              <a:gd name="connsiteX6" fmla="*/ 407273 w 628879"/>
              <a:gd name="connsiteY6" fmla="*/ 363852 h 456686"/>
              <a:gd name="connsiteX7" fmla="*/ 314439 w 628879"/>
              <a:gd name="connsiteY7" fmla="*/ 456686 h 456686"/>
              <a:gd name="connsiteX8" fmla="*/ 221605 w 628879"/>
              <a:gd name="connsiteY8" fmla="*/ 363852 h 456686"/>
              <a:gd name="connsiteX9" fmla="*/ 195446 w 628879"/>
              <a:gd name="connsiteY9" fmla="*/ 363852 h 456686"/>
              <a:gd name="connsiteX10" fmla="*/ 0 w 628879"/>
              <a:gd name="connsiteY10" fmla="*/ 363852 h 456686"/>
              <a:gd name="connsiteX11" fmla="*/ 0 w 628879"/>
              <a:gd name="connsiteY11" fmla="*/ 0 h 45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8879" h="456686">
                <a:moveTo>
                  <a:pt x="0" y="0"/>
                </a:moveTo>
                <a:lnTo>
                  <a:pt x="601462" y="0"/>
                </a:lnTo>
                <a:cubicBezTo>
                  <a:pt x="616884" y="0"/>
                  <a:pt x="628879" y="12842"/>
                  <a:pt x="628879" y="27396"/>
                </a:cubicBezTo>
                <a:cubicBezTo>
                  <a:pt x="628879" y="336456"/>
                  <a:pt x="628879" y="336456"/>
                  <a:pt x="628879" y="336456"/>
                </a:cubicBezTo>
                <a:cubicBezTo>
                  <a:pt x="628879" y="351010"/>
                  <a:pt x="616884" y="363852"/>
                  <a:pt x="601462" y="363852"/>
                </a:cubicBezTo>
                <a:cubicBezTo>
                  <a:pt x="563871" y="363852"/>
                  <a:pt x="528629" y="363852"/>
                  <a:pt x="495590" y="363852"/>
                </a:cubicBezTo>
                <a:lnTo>
                  <a:pt x="407273" y="363852"/>
                </a:lnTo>
                <a:lnTo>
                  <a:pt x="314439" y="456686"/>
                </a:lnTo>
                <a:lnTo>
                  <a:pt x="221605" y="363852"/>
                </a:lnTo>
                <a:lnTo>
                  <a:pt x="195446" y="363852"/>
                </a:lnTo>
                <a:cubicBezTo>
                  <a:pt x="0" y="363852"/>
                  <a:pt x="0" y="363852"/>
                  <a:pt x="0" y="363852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ysClr val="windowText" lastClr="000000">
                <a:alpha val="40000"/>
              </a:sysClr>
            </a:outerShdw>
          </a:effectLst>
          <a:extLst/>
        </p:spPr>
        <p:txBody>
          <a:bodyPr lIns="0" tIns="0" rIns="0" bIns="10206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300" b="0" i="0" u="none" strike="noStrike" kern="0" cap="none" spc="0" normalizeH="0" baseline="0" noProof="0" dirty="0">
                <a:ln>
                  <a:noFill/>
                </a:ln>
                <a:solidFill>
                  <a:srgbClr val="008CFF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rPr>
              <a:t>2013</a:t>
            </a:r>
            <a:endParaRPr kumimoji="0" lang="zh-CN" altLang="en-US" sz="2300" b="0" i="0" u="none" strike="noStrike" kern="0" cap="none" spc="0" normalizeH="0" baseline="0" noProof="0" dirty="0">
              <a:ln>
                <a:noFill/>
              </a:ln>
              <a:solidFill>
                <a:srgbClr val="008CFF"/>
              </a:solidFill>
              <a:effectLst/>
              <a:uLnTx/>
              <a:uFillTx/>
              <a:ea typeface="宋体"/>
              <a:cs typeface="Arial" panose="020B0604020202020204" pitchFamily="34" charset="0"/>
            </a:endParaRPr>
          </a:p>
        </p:txBody>
      </p:sp>
      <p:sp>
        <p:nvSpPr>
          <p:cNvPr id="34" name="Freeform 68"/>
          <p:cNvSpPr>
            <a:spLocks/>
          </p:cNvSpPr>
          <p:nvPr/>
        </p:nvSpPr>
        <p:spPr bwMode="auto">
          <a:xfrm>
            <a:off x="2520677" y="5251813"/>
            <a:ext cx="2898433" cy="515349"/>
          </a:xfrm>
          <a:custGeom>
            <a:avLst/>
            <a:gdLst>
              <a:gd name="T0" fmla="*/ 2147483646 w 2385"/>
              <a:gd name="T1" fmla="*/ 0 h 424"/>
              <a:gd name="T2" fmla="*/ 2147483646 w 2385"/>
              <a:gd name="T3" fmla="*/ 0 h 424"/>
              <a:gd name="T4" fmla="*/ 2147483646 w 2385"/>
              <a:gd name="T5" fmla="*/ 2147483646 h 424"/>
              <a:gd name="T6" fmla="*/ 2147483646 w 2385"/>
              <a:gd name="T7" fmla="*/ 2147483646 h 424"/>
              <a:gd name="T8" fmla="*/ 0 w 2385"/>
              <a:gd name="T9" fmla="*/ 2147483646 h 424"/>
              <a:gd name="T10" fmla="*/ 0 w 2385"/>
              <a:gd name="T11" fmla="*/ 2147483646 h 424"/>
              <a:gd name="T12" fmla="*/ 2147483646 w 2385"/>
              <a:gd name="T13" fmla="*/ 0 h 42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85"/>
              <a:gd name="T22" fmla="*/ 0 h 424"/>
              <a:gd name="T23" fmla="*/ 2385 w 2385"/>
              <a:gd name="T24" fmla="*/ 424 h 42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85" h="424">
                <a:moveTo>
                  <a:pt x="32" y="0"/>
                </a:moveTo>
                <a:cubicBezTo>
                  <a:pt x="2385" y="0"/>
                  <a:pt x="2385" y="0"/>
                  <a:pt x="2385" y="0"/>
                </a:cubicBezTo>
                <a:cubicBezTo>
                  <a:pt x="2385" y="424"/>
                  <a:pt x="2385" y="424"/>
                  <a:pt x="2385" y="424"/>
                </a:cubicBezTo>
                <a:cubicBezTo>
                  <a:pt x="32" y="424"/>
                  <a:pt x="32" y="424"/>
                  <a:pt x="32" y="424"/>
                </a:cubicBezTo>
                <a:cubicBezTo>
                  <a:pt x="15" y="424"/>
                  <a:pt x="0" y="410"/>
                  <a:pt x="0" y="39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lose/>
              </a:path>
            </a:pathLst>
          </a:custGeom>
          <a:solidFill>
            <a:srgbClr val="FF2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153090" bIns="5103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</a:rPr>
              <a:t>请在此处输入文本</a:t>
            </a:r>
          </a:p>
        </p:txBody>
      </p:sp>
      <p:sp>
        <p:nvSpPr>
          <p:cNvPr id="35" name="任意多边形 34"/>
          <p:cNvSpPr>
            <a:spLocks/>
          </p:cNvSpPr>
          <p:nvPr/>
        </p:nvSpPr>
        <p:spPr bwMode="auto">
          <a:xfrm>
            <a:off x="5419110" y="5251813"/>
            <a:ext cx="891134" cy="643623"/>
          </a:xfrm>
          <a:custGeom>
            <a:avLst/>
            <a:gdLst>
              <a:gd name="connsiteX0" fmla="*/ 0 w 628879"/>
              <a:gd name="connsiteY0" fmla="*/ 0 h 455188"/>
              <a:gd name="connsiteX1" fmla="*/ 601462 w 628879"/>
              <a:gd name="connsiteY1" fmla="*/ 0 h 455188"/>
              <a:gd name="connsiteX2" fmla="*/ 628879 w 628879"/>
              <a:gd name="connsiteY2" fmla="*/ 27460 h 455188"/>
              <a:gd name="connsiteX3" fmla="*/ 628879 w 628879"/>
              <a:gd name="connsiteY3" fmla="*/ 336392 h 455188"/>
              <a:gd name="connsiteX4" fmla="*/ 601462 w 628879"/>
              <a:gd name="connsiteY4" fmla="*/ 363852 h 455188"/>
              <a:gd name="connsiteX5" fmla="*/ 495590 w 628879"/>
              <a:gd name="connsiteY5" fmla="*/ 363852 h 455188"/>
              <a:gd name="connsiteX6" fmla="*/ 405775 w 628879"/>
              <a:gd name="connsiteY6" fmla="*/ 363852 h 455188"/>
              <a:gd name="connsiteX7" fmla="*/ 314439 w 628879"/>
              <a:gd name="connsiteY7" fmla="*/ 455188 h 455188"/>
              <a:gd name="connsiteX8" fmla="*/ 223103 w 628879"/>
              <a:gd name="connsiteY8" fmla="*/ 363852 h 455188"/>
              <a:gd name="connsiteX9" fmla="*/ 195446 w 628879"/>
              <a:gd name="connsiteY9" fmla="*/ 363852 h 455188"/>
              <a:gd name="connsiteX10" fmla="*/ 0 w 628879"/>
              <a:gd name="connsiteY10" fmla="*/ 363852 h 455188"/>
              <a:gd name="connsiteX11" fmla="*/ 0 w 628879"/>
              <a:gd name="connsiteY11" fmla="*/ 0 h 455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8879" h="455188">
                <a:moveTo>
                  <a:pt x="0" y="0"/>
                </a:moveTo>
                <a:lnTo>
                  <a:pt x="601462" y="0"/>
                </a:lnTo>
                <a:cubicBezTo>
                  <a:pt x="616884" y="0"/>
                  <a:pt x="628879" y="12014"/>
                  <a:pt x="628879" y="27460"/>
                </a:cubicBezTo>
                <a:cubicBezTo>
                  <a:pt x="628879" y="336392"/>
                  <a:pt x="628879" y="336392"/>
                  <a:pt x="628879" y="336392"/>
                </a:cubicBezTo>
                <a:cubicBezTo>
                  <a:pt x="628879" y="351838"/>
                  <a:pt x="616884" y="363852"/>
                  <a:pt x="601462" y="363852"/>
                </a:cubicBezTo>
                <a:cubicBezTo>
                  <a:pt x="563871" y="363852"/>
                  <a:pt x="528629" y="363852"/>
                  <a:pt x="495590" y="363852"/>
                </a:cubicBezTo>
                <a:lnTo>
                  <a:pt x="405775" y="363852"/>
                </a:lnTo>
                <a:lnTo>
                  <a:pt x="314439" y="455188"/>
                </a:lnTo>
                <a:lnTo>
                  <a:pt x="223103" y="363852"/>
                </a:lnTo>
                <a:lnTo>
                  <a:pt x="195446" y="363852"/>
                </a:lnTo>
                <a:cubicBezTo>
                  <a:pt x="0" y="363852"/>
                  <a:pt x="0" y="363852"/>
                  <a:pt x="0" y="363852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ysClr val="windowText" lastClr="000000">
                <a:alpha val="40000"/>
              </a:sysClr>
            </a:outerShdw>
          </a:effectLst>
          <a:extLst/>
        </p:spPr>
        <p:txBody>
          <a:bodyPr lIns="0" tIns="0" rIns="0" bIns="10206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300" b="0" i="0" u="none" strike="noStrike" kern="0" cap="none" spc="0" normalizeH="0" baseline="0" noProof="0" dirty="0">
                <a:ln>
                  <a:noFill/>
                </a:ln>
                <a:solidFill>
                  <a:srgbClr val="FF2A00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rPr>
              <a:t>2015</a:t>
            </a:r>
            <a:endParaRPr kumimoji="0" lang="zh-CN" altLang="en-US" sz="2300" b="0" i="0" u="none" strike="noStrike" kern="0" cap="none" spc="0" normalizeH="0" baseline="0" noProof="0" dirty="0">
              <a:ln>
                <a:noFill/>
              </a:ln>
              <a:solidFill>
                <a:srgbClr val="FF2A00"/>
              </a:solidFill>
              <a:effectLst/>
              <a:uLnTx/>
              <a:uFillTx/>
              <a:ea typeface="宋体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377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23106</TotalTime>
  <Words>326</Words>
  <Application>Microsoft Office PowerPoint</Application>
  <PresentationFormat>自定义</PresentationFormat>
  <Paragraphs>37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1396</cp:revision>
  <dcterms:created xsi:type="dcterms:W3CDTF">2009-02-11T05:37:22Z</dcterms:created>
  <dcterms:modified xsi:type="dcterms:W3CDTF">2019-08-17T09:35:36Z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