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45" r:id="rId3"/>
    <p:sldId id="446" r:id="rId4"/>
    <p:sldId id="447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32"/>
          <p:cNvSpPr>
            <a:spLocks/>
          </p:cNvSpPr>
          <p:nvPr/>
        </p:nvSpPr>
        <p:spPr bwMode="auto">
          <a:xfrm>
            <a:off x="2706489" y="2364142"/>
            <a:ext cx="6269129" cy="5284467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BDBDB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38" name="Freeform 5"/>
          <p:cNvSpPr>
            <a:spLocks/>
          </p:cNvSpPr>
          <p:nvPr/>
        </p:nvSpPr>
        <p:spPr bwMode="auto">
          <a:xfrm>
            <a:off x="2766499" y="1368053"/>
            <a:ext cx="6171111" cy="6168545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solidFill>
            <a:srgbClr val="B6B6B6"/>
          </a:solidFill>
          <a:ln w="9525">
            <a:round/>
            <a:headEnd/>
            <a:tailEnd/>
          </a:ln>
          <a:effectLst/>
          <a:scene3d>
            <a:camera prst="legacyObliqueBottom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B6B6B6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>
            <a:flatTx/>
          </a:bodyPr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9" name="Freeform 6"/>
          <p:cNvSpPr>
            <a:spLocks/>
          </p:cNvSpPr>
          <p:nvPr/>
        </p:nvSpPr>
        <p:spPr bwMode="auto">
          <a:xfrm>
            <a:off x="2858516" y="1458062"/>
            <a:ext cx="5987078" cy="5896521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40" name="Line 8"/>
          <p:cNvSpPr>
            <a:spLocks noChangeShapeType="1"/>
          </p:cNvSpPr>
          <p:nvPr/>
        </p:nvSpPr>
        <p:spPr bwMode="auto">
          <a:xfrm>
            <a:off x="2844512" y="5948458"/>
            <a:ext cx="6043089" cy="0"/>
          </a:xfrm>
          <a:prstGeom prst="line">
            <a:avLst/>
          </a:prstGeom>
          <a:noFill/>
          <a:ln w="9525">
            <a:solidFill>
              <a:srgbClr val="B6B6B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1" name="Line 9"/>
          <p:cNvSpPr>
            <a:spLocks noChangeShapeType="1"/>
          </p:cNvSpPr>
          <p:nvPr/>
        </p:nvSpPr>
        <p:spPr bwMode="auto">
          <a:xfrm>
            <a:off x="3492630" y="4022288"/>
            <a:ext cx="4692845" cy="0"/>
          </a:xfrm>
          <a:prstGeom prst="line">
            <a:avLst/>
          </a:prstGeom>
          <a:noFill/>
          <a:ln w="9525">
            <a:solidFill>
              <a:srgbClr val="B6B6B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2" name="Line 10"/>
          <p:cNvSpPr>
            <a:spLocks noChangeShapeType="1"/>
          </p:cNvSpPr>
          <p:nvPr/>
        </p:nvSpPr>
        <p:spPr bwMode="auto">
          <a:xfrm>
            <a:off x="4048729" y="2402145"/>
            <a:ext cx="3608650" cy="0"/>
          </a:xfrm>
          <a:prstGeom prst="line">
            <a:avLst/>
          </a:prstGeom>
          <a:noFill/>
          <a:ln w="9525">
            <a:solidFill>
              <a:srgbClr val="B6B6B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grpSp>
        <p:nvGrpSpPr>
          <p:cNvPr id="43" name="Gruppe 137"/>
          <p:cNvGrpSpPr>
            <a:grpSpLocks/>
          </p:cNvGrpSpPr>
          <p:nvPr/>
        </p:nvGrpSpPr>
        <p:grpSpPr bwMode="auto">
          <a:xfrm>
            <a:off x="6145107" y="2598163"/>
            <a:ext cx="1024184" cy="1112098"/>
            <a:chOff x="473201" y="2942956"/>
            <a:chExt cx="953523" cy="1036016"/>
          </a:xfrm>
        </p:grpSpPr>
        <p:sp>
          <p:nvSpPr>
            <p:cNvPr id="44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endParaRPr lang="en-US" altLang="zh-CN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45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FFC000"/>
                </a:gs>
                <a:gs pos="7000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3175">
              <a:solidFill>
                <a:srgbClr val="FFCC00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buFont typeface="Calibri" pitchFamily="34" charset="0"/>
                <a:buAutoNum type="arabicPeriod"/>
              </a:pPr>
              <a:endParaRPr lang="en-US" altLang="zh-CN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46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buFont typeface="Calibri" pitchFamily="34" charset="0"/>
                <a:buAutoNum type="arabicPeriod"/>
              </a:pPr>
              <a:endParaRPr lang="en-US" altLang="zh-CN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47" name="Gruppe 72"/>
          <p:cNvGrpSpPr>
            <a:grpSpLocks/>
          </p:cNvGrpSpPr>
          <p:nvPr/>
        </p:nvGrpSpPr>
        <p:grpSpPr bwMode="auto">
          <a:xfrm>
            <a:off x="4786863" y="4096295"/>
            <a:ext cx="1638294" cy="1782158"/>
            <a:chOff x="6736239" y="307975"/>
            <a:chExt cx="1336199" cy="1454438"/>
          </a:xfrm>
        </p:grpSpPr>
        <p:grpSp>
          <p:nvGrpSpPr>
            <p:cNvPr id="48" name="Gruppe 69"/>
            <p:cNvGrpSpPr>
              <a:grpSpLocks/>
            </p:cNvGrpSpPr>
            <p:nvPr/>
          </p:nvGrpSpPr>
          <p:grpSpPr bwMode="auto">
            <a:xfrm>
              <a:off x="6736239" y="307975"/>
              <a:ext cx="1336199" cy="1335088"/>
              <a:chOff x="6990733" y="4742888"/>
              <a:chExt cx="1335699" cy="1335810"/>
            </a:xfrm>
          </p:grpSpPr>
          <p:grpSp>
            <p:nvGrpSpPr>
              <p:cNvPr id="52" name="Ellipse 99"/>
              <p:cNvGrpSpPr>
                <a:grpSpLocks/>
              </p:cNvGrpSpPr>
              <p:nvPr/>
            </p:nvGrpSpPr>
            <p:grpSpPr bwMode="auto">
              <a:xfrm>
                <a:off x="6984431" y="4736121"/>
                <a:ext cx="1350220" cy="1352021"/>
                <a:chOff x="1810512" y="3121152"/>
                <a:chExt cx="1877568" cy="1877568"/>
              </a:xfrm>
            </p:grpSpPr>
            <p:pic>
              <p:nvPicPr>
                <p:cNvPr id="54" name="Ellipse 99"/>
                <p:cNvPicPr>
                  <a:picLocks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10512" y="3121152"/>
                  <a:ext cx="1877568" cy="187756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5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091281" y="3402217"/>
                  <a:ext cx="1313363" cy="1311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37931725" indent="-37474525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/>
                  <a:endParaRPr lang="en-US" altLang="zh-CN" smtClean="0">
                    <a:solidFill>
                      <a:srgbClr val="FFFFFF"/>
                    </a:solidFill>
                    <a:latin typeface="Calibri" pitchFamily="34" charset="0"/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53" name="Ellipse 100"/>
              <p:cNvSpPr>
                <a:spLocks noChangeArrowheads="1"/>
              </p:cNvSpPr>
              <p:nvPr/>
            </p:nvSpPr>
            <p:spPr bwMode="auto">
              <a:xfrm>
                <a:off x="7169968" y="4786328"/>
                <a:ext cx="982937" cy="72132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6999"/>
                    </a:srgbClr>
                  </a:gs>
                  <a:gs pos="100000">
                    <a:srgbClr val="8EB4E3">
                      <a:alpha val="0"/>
                    </a:srgbClr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/>
                <a:endParaRPr lang="en-US" altLang="zh-CN" smtClean="0">
                  <a:solidFill>
                    <a:srgbClr val="FFFFFF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49" name="Ellipse 98"/>
            <p:cNvGrpSpPr>
              <a:grpSpLocks/>
            </p:cNvGrpSpPr>
            <p:nvPr/>
          </p:nvGrpSpPr>
          <p:grpSpPr bwMode="auto">
            <a:xfrm>
              <a:off x="6782561" y="1494558"/>
              <a:ext cx="1206005" cy="272013"/>
              <a:chOff x="1883664" y="4779264"/>
              <a:chExt cx="1676400" cy="377952"/>
            </a:xfrm>
          </p:grpSpPr>
          <p:pic>
            <p:nvPicPr>
              <p:cNvPr id="50" name="Ellipse 98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83664" y="4779264"/>
                <a:ext cx="1676400" cy="3779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1" name="Text Box 25"/>
              <p:cNvSpPr txBox="1">
                <a:spLocks noChangeArrowheads="1"/>
              </p:cNvSpPr>
              <p:nvPr/>
            </p:nvSpPr>
            <p:spPr bwMode="auto">
              <a:xfrm>
                <a:off x="2133314" y="4840428"/>
                <a:ext cx="1178455" cy="2576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/>
                <a:endParaRPr lang="en-US" altLang="zh-CN" smtClean="0">
                  <a:solidFill>
                    <a:srgbClr val="FFFFFF"/>
                  </a:solidFill>
                  <a:latin typeface="Calibri" pitchFamily="34" charset="0"/>
                  <a:ea typeface="ＭＳ Ｐゴシック" pitchFamily="34" charset="-128"/>
                </a:endParaRPr>
              </a:p>
            </p:txBody>
          </p:sp>
        </p:grpSp>
      </p:grpSp>
      <p:grpSp>
        <p:nvGrpSpPr>
          <p:cNvPr id="56" name="Gruppe 137"/>
          <p:cNvGrpSpPr>
            <a:grpSpLocks/>
          </p:cNvGrpSpPr>
          <p:nvPr/>
        </p:nvGrpSpPr>
        <p:grpSpPr bwMode="auto">
          <a:xfrm>
            <a:off x="4972895" y="1554071"/>
            <a:ext cx="666121" cy="724064"/>
            <a:chOff x="473201" y="2942956"/>
            <a:chExt cx="953523" cy="1036016"/>
          </a:xfrm>
        </p:grpSpPr>
        <p:sp>
          <p:nvSpPr>
            <p:cNvPr id="57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endParaRPr lang="en-US" altLang="zh-CN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58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FF0000"/>
                </a:gs>
              </a:gsLst>
              <a:lin ang="5400000" scaled="1"/>
            </a:gradFill>
            <a:ln w="3175">
              <a:solidFill>
                <a:srgbClr val="CC0000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buFont typeface="Calibri" pitchFamily="34" charset="0"/>
                <a:buAutoNum type="arabicPeriod"/>
              </a:pPr>
              <a:endParaRPr lang="en-US" altLang="zh-CN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59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buFont typeface="Calibri" pitchFamily="34" charset="0"/>
                <a:buAutoNum type="arabicPeriod"/>
              </a:pPr>
              <a:endParaRPr lang="en-US" altLang="zh-CN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60" name="Text Box 33"/>
          <p:cNvSpPr txBox="1">
            <a:spLocks noChangeArrowheads="1"/>
          </p:cNvSpPr>
          <p:nvPr/>
        </p:nvSpPr>
        <p:spPr bwMode="auto">
          <a:xfrm>
            <a:off x="3340602" y="4824358"/>
            <a:ext cx="1088196" cy="576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6B6B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3000" smtClean="0">
                <a:solidFill>
                  <a:srgbClr val="B6B6B6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61" name="Text Box 34"/>
          <p:cNvSpPr txBox="1">
            <a:spLocks noChangeArrowheads="1"/>
          </p:cNvSpPr>
          <p:nvPr/>
        </p:nvSpPr>
        <p:spPr bwMode="auto">
          <a:xfrm>
            <a:off x="3776680" y="3216217"/>
            <a:ext cx="944170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6B6B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500" smtClean="0">
                <a:solidFill>
                  <a:srgbClr val="B6B6B6"/>
                </a:solidFill>
                <a:latin typeface="Arial" charset="0"/>
                <a:ea typeface="宋体" charset="-122"/>
              </a:rPr>
              <a:t>2010</a:t>
            </a:r>
          </a:p>
        </p:txBody>
      </p:sp>
      <p:sp>
        <p:nvSpPr>
          <p:cNvPr id="62" name="Text Box 35"/>
          <p:cNvSpPr txBox="1">
            <a:spLocks noChangeArrowheads="1"/>
          </p:cNvSpPr>
          <p:nvPr/>
        </p:nvSpPr>
        <p:spPr bwMode="auto">
          <a:xfrm>
            <a:off x="4106740" y="1710084"/>
            <a:ext cx="728520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6B6B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B6B6B6"/>
                </a:solidFill>
                <a:latin typeface="Arial" charset="0"/>
                <a:ea typeface="宋体" charset="-122"/>
              </a:rPr>
              <a:t>2011</a:t>
            </a:r>
          </a:p>
        </p:txBody>
      </p:sp>
      <p:sp>
        <p:nvSpPr>
          <p:cNvPr id="63" name="Pentagon 12"/>
          <p:cNvSpPr>
            <a:spLocks noChangeArrowheads="1"/>
          </p:cNvSpPr>
          <p:nvPr/>
        </p:nvSpPr>
        <p:spPr bwMode="auto">
          <a:xfrm rot="10800000">
            <a:off x="8037448" y="2830184"/>
            <a:ext cx="2874518" cy="362031"/>
          </a:xfrm>
          <a:prstGeom prst="homePlate">
            <a:avLst>
              <a:gd name="adj" fmla="val 41460"/>
            </a:avLst>
          </a:prstGeom>
          <a:gradFill rotWithShape="1">
            <a:gsLst>
              <a:gs pos="0">
                <a:srgbClr val="FFFFFF"/>
              </a:gs>
              <a:gs pos="100000">
                <a:srgbClr val="B6B6B6"/>
              </a:gs>
            </a:gsLst>
            <a:lin ang="2700000" scaled="1"/>
          </a:gradFill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AutoNum type="arabicPeriod"/>
              <a:tabLst/>
              <a:defRPr/>
            </a:pPr>
            <a:endParaRPr kumimoji="0" lang="zh-CN" altLang="zh-CN" sz="1800" b="0" i="0" u="none" strike="noStrike" kern="0" cap="none" spc="0" normalizeH="0" baseline="0" noProof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4" name="Pentagon 12"/>
          <p:cNvSpPr>
            <a:spLocks noChangeArrowheads="1"/>
          </p:cNvSpPr>
          <p:nvPr/>
        </p:nvSpPr>
        <p:spPr bwMode="auto">
          <a:xfrm>
            <a:off x="1184213" y="1692082"/>
            <a:ext cx="2874518" cy="362033"/>
          </a:xfrm>
          <a:prstGeom prst="homePlate">
            <a:avLst>
              <a:gd name="adj" fmla="val 41460"/>
            </a:avLst>
          </a:prstGeom>
          <a:gradFill rotWithShape="1">
            <a:gsLst>
              <a:gs pos="0">
                <a:srgbClr val="FFFFFF"/>
              </a:gs>
              <a:gs pos="100000">
                <a:srgbClr val="B6B6B6"/>
              </a:gs>
            </a:gsLst>
            <a:lin ang="2700000" scaled="1"/>
          </a:gradFill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AutoNum type="arabicPeriod"/>
              <a:tabLst/>
              <a:defRPr/>
            </a:pPr>
            <a:endParaRPr kumimoji="0" lang="zh-CN" altLang="zh-CN" sz="1800" b="0" i="0" u="none" strike="noStrike" kern="0" cap="none" spc="0" normalizeH="0" baseline="0" noProof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5" name="Pentagon 12"/>
          <p:cNvSpPr>
            <a:spLocks noChangeArrowheads="1"/>
          </p:cNvSpPr>
          <p:nvPr/>
        </p:nvSpPr>
        <p:spPr bwMode="auto">
          <a:xfrm>
            <a:off x="244044" y="4798358"/>
            <a:ext cx="2874518" cy="362031"/>
          </a:xfrm>
          <a:prstGeom prst="homePlate">
            <a:avLst>
              <a:gd name="adj" fmla="val 41460"/>
            </a:avLst>
          </a:prstGeom>
          <a:gradFill rotWithShape="1">
            <a:gsLst>
              <a:gs pos="0">
                <a:srgbClr val="FFFFFF"/>
              </a:gs>
              <a:gs pos="100000">
                <a:srgbClr val="B6B6B6"/>
              </a:gs>
            </a:gsLst>
            <a:lin ang="2700000" scaled="1"/>
          </a:gradFill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AutoNum type="arabicPeriod"/>
              <a:tabLst/>
              <a:defRPr/>
            </a:pPr>
            <a:endParaRPr kumimoji="0" lang="zh-CN" altLang="zh-CN" sz="1800" b="0" i="0" u="none" strike="noStrike" kern="0" cap="none" spc="0" normalizeH="0" baseline="0" noProof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6" name="Text Box 41"/>
          <p:cNvSpPr txBox="1">
            <a:spLocks noChangeArrowheads="1"/>
          </p:cNvSpPr>
          <p:nvPr/>
        </p:nvSpPr>
        <p:spPr bwMode="auto">
          <a:xfrm>
            <a:off x="4866877" y="1678081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67" name="Text Box 42"/>
          <p:cNvSpPr txBox="1">
            <a:spLocks noChangeArrowheads="1"/>
          </p:cNvSpPr>
          <p:nvPr/>
        </p:nvSpPr>
        <p:spPr bwMode="auto">
          <a:xfrm>
            <a:off x="5749036" y="2866186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dirty="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68" name="Text Box 43"/>
          <p:cNvSpPr txBox="1">
            <a:spLocks noChangeArrowheads="1"/>
          </p:cNvSpPr>
          <p:nvPr/>
        </p:nvSpPr>
        <p:spPr bwMode="auto">
          <a:xfrm>
            <a:off x="4642837" y="4654344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69" name="Text Box 44"/>
          <p:cNvSpPr txBox="1">
            <a:spLocks noChangeArrowheads="1"/>
          </p:cNvSpPr>
          <p:nvPr/>
        </p:nvSpPr>
        <p:spPr bwMode="auto">
          <a:xfrm>
            <a:off x="8311498" y="2782179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70" name="Text Box 45"/>
          <p:cNvSpPr txBox="1">
            <a:spLocks noChangeArrowheads="1"/>
          </p:cNvSpPr>
          <p:nvPr/>
        </p:nvSpPr>
        <p:spPr bwMode="auto">
          <a:xfrm>
            <a:off x="2020364" y="1656079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71" name="Text Box 46"/>
          <p:cNvSpPr txBox="1">
            <a:spLocks noChangeArrowheads="1"/>
          </p:cNvSpPr>
          <p:nvPr/>
        </p:nvSpPr>
        <p:spPr bwMode="auto">
          <a:xfrm>
            <a:off x="1140206" y="4792356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</p:spTree>
    <p:extLst>
      <p:ext uri="{BB962C8B-B14F-4D97-AF65-F5344CB8AC3E}">
        <p14:creationId xmlns:p14="http://schemas.microsoft.com/office/powerpoint/2010/main" val="200322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2"/>
          <p:cNvSpPr>
            <a:spLocks/>
          </p:cNvSpPr>
          <p:nvPr/>
        </p:nvSpPr>
        <p:spPr bwMode="auto">
          <a:xfrm>
            <a:off x="2706489" y="2454144"/>
            <a:ext cx="6269129" cy="5284467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BDBDB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42" name="Freeform 3"/>
          <p:cNvSpPr>
            <a:spLocks/>
          </p:cNvSpPr>
          <p:nvPr/>
        </p:nvSpPr>
        <p:spPr bwMode="auto">
          <a:xfrm>
            <a:off x="2766499" y="1152029"/>
            <a:ext cx="6171111" cy="6474571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gradFill rotWithShape="1">
            <a:gsLst>
              <a:gs pos="0">
                <a:srgbClr val="5AF08A"/>
              </a:gs>
              <a:gs pos="100000">
                <a:srgbClr val="1B9F4C"/>
              </a:gs>
            </a:gsLst>
            <a:lin ang="2700000" scaled="1"/>
          </a:gradFill>
          <a:ln w="9525">
            <a:round/>
            <a:headEnd/>
            <a:tailEnd/>
          </a:ln>
          <a:effectLst/>
          <a:scene3d>
            <a:camera prst="legacyObliqueBottom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1B9F4C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>
            <a:flatTx/>
          </a:bodyPr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3" name="Freeform 4"/>
          <p:cNvSpPr>
            <a:spLocks/>
          </p:cNvSpPr>
          <p:nvPr/>
        </p:nvSpPr>
        <p:spPr bwMode="auto">
          <a:xfrm>
            <a:off x="2858516" y="1242036"/>
            <a:ext cx="5987078" cy="6202548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2856515" y="5978454"/>
            <a:ext cx="5997080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5" name="Line 7"/>
          <p:cNvSpPr>
            <a:spLocks noChangeShapeType="1"/>
          </p:cNvSpPr>
          <p:nvPr/>
        </p:nvSpPr>
        <p:spPr bwMode="auto">
          <a:xfrm>
            <a:off x="3514634" y="3862267"/>
            <a:ext cx="4658838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6" name="Line 8"/>
          <p:cNvSpPr>
            <a:spLocks noChangeShapeType="1"/>
          </p:cNvSpPr>
          <p:nvPr/>
        </p:nvSpPr>
        <p:spPr bwMode="auto">
          <a:xfrm>
            <a:off x="3984718" y="2450143"/>
            <a:ext cx="3738674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7" name="Line 50"/>
          <p:cNvSpPr>
            <a:spLocks noChangeShapeType="1"/>
          </p:cNvSpPr>
          <p:nvPr/>
        </p:nvSpPr>
        <p:spPr bwMode="auto">
          <a:xfrm>
            <a:off x="4184754" y="1746081"/>
            <a:ext cx="3328599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8" name="Line 51"/>
          <p:cNvSpPr>
            <a:spLocks noChangeShapeType="1"/>
          </p:cNvSpPr>
          <p:nvPr/>
        </p:nvSpPr>
        <p:spPr bwMode="auto">
          <a:xfrm>
            <a:off x="3738674" y="3156206"/>
            <a:ext cx="4182753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9" name="Line 52"/>
          <p:cNvSpPr>
            <a:spLocks noChangeShapeType="1"/>
          </p:cNvSpPr>
          <p:nvPr/>
        </p:nvSpPr>
        <p:spPr bwMode="auto">
          <a:xfrm>
            <a:off x="3304595" y="4566330"/>
            <a:ext cx="5064912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50" name="Line 53"/>
          <p:cNvSpPr>
            <a:spLocks noChangeShapeType="1"/>
          </p:cNvSpPr>
          <p:nvPr/>
        </p:nvSpPr>
        <p:spPr bwMode="auto">
          <a:xfrm>
            <a:off x="3066553" y="5272393"/>
            <a:ext cx="5561001" cy="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grpSp>
        <p:nvGrpSpPr>
          <p:cNvPr id="51" name="Gruppe 137"/>
          <p:cNvGrpSpPr>
            <a:grpSpLocks/>
          </p:cNvGrpSpPr>
          <p:nvPr/>
        </p:nvGrpSpPr>
        <p:grpSpPr bwMode="auto">
          <a:xfrm>
            <a:off x="5384970" y="1810087"/>
            <a:ext cx="338062" cy="368032"/>
            <a:chOff x="473201" y="2942956"/>
            <a:chExt cx="953523" cy="1036016"/>
          </a:xfrm>
        </p:grpSpPr>
        <p:sp>
          <p:nvSpPr>
            <p:cNvPr id="52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endParaRPr lang="en-US" altLang="zh-CN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53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1B9F4C"/>
                </a:gs>
                <a:gs pos="100000">
                  <a:srgbClr val="5AF08A"/>
                </a:gs>
              </a:gsLst>
              <a:lin ang="5400000" scaled="1"/>
            </a:gradFill>
            <a:ln w="3175">
              <a:solidFill>
                <a:srgbClr val="1B9F4C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buFont typeface="Calibri" pitchFamily="34" charset="0"/>
                <a:buAutoNum type="arabicPeriod"/>
              </a:pPr>
              <a:endParaRPr lang="en-US" altLang="zh-CN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54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buFont typeface="Calibri" pitchFamily="34" charset="0"/>
                <a:buAutoNum type="arabicPeriod"/>
              </a:pPr>
              <a:endParaRPr lang="en-US" altLang="zh-CN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55" name="Gruppe 137"/>
          <p:cNvGrpSpPr>
            <a:grpSpLocks/>
          </p:cNvGrpSpPr>
          <p:nvPr/>
        </p:nvGrpSpPr>
        <p:grpSpPr bwMode="auto">
          <a:xfrm>
            <a:off x="6455164" y="2646160"/>
            <a:ext cx="338060" cy="368032"/>
            <a:chOff x="473201" y="2942956"/>
            <a:chExt cx="953523" cy="1036016"/>
          </a:xfrm>
        </p:grpSpPr>
        <p:sp>
          <p:nvSpPr>
            <p:cNvPr id="56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endParaRPr lang="en-US" altLang="zh-CN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57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1B9F4C"/>
                </a:gs>
                <a:gs pos="100000">
                  <a:srgbClr val="5AF08A"/>
                </a:gs>
              </a:gsLst>
              <a:lin ang="5400000" scaled="1"/>
            </a:gradFill>
            <a:ln w="3175">
              <a:solidFill>
                <a:srgbClr val="1B9F4C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buFont typeface="Calibri" pitchFamily="34" charset="0"/>
                <a:buAutoNum type="arabicPeriod"/>
              </a:pPr>
              <a:endParaRPr lang="en-US" altLang="zh-CN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58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buFont typeface="Calibri" pitchFamily="34" charset="0"/>
                <a:buAutoNum type="arabicPeriod"/>
              </a:pPr>
              <a:endParaRPr lang="en-US" altLang="zh-CN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59" name="Gruppe 137"/>
          <p:cNvGrpSpPr>
            <a:grpSpLocks/>
          </p:cNvGrpSpPr>
          <p:nvPr/>
        </p:nvGrpSpPr>
        <p:grpSpPr bwMode="auto">
          <a:xfrm>
            <a:off x="5128923" y="3916273"/>
            <a:ext cx="338062" cy="368032"/>
            <a:chOff x="473201" y="2942956"/>
            <a:chExt cx="953523" cy="1036016"/>
          </a:xfrm>
        </p:grpSpPr>
        <p:sp>
          <p:nvSpPr>
            <p:cNvPr id="60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endParaRPr lang="en-US" altLang="zh-CN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61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1B9F4C"/>
                </a:gs>
                <a:gs pos="100000">
                  <a:srgbClr val="5AF08A"/>
                </a:gs>
              </a:gsLst>
              <a:lin ang="5400000" scaled="1"/>
            </a:gradFill>
            <a:ln w="3175">
              <a:solidFill>
                <a:srgbClr val="1B9F4C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buFont typeface="Calibri" pitchFamily="34" charset="0"/>
                <a:buAutoNum type="arabicPeriod"/>
              </a:pPr>
              <a:endParaRPr lang="en-US" altLang="zh-CN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62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buFont typeface="Calibri" pitchFamily="34" charset="0"/>
                <a:buAutoNum type="arabicPeriod"/>
              </a:pPr>
              <a:endParaRPr lang="en-US" altLang="zh-CN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63" name="Gruppe 137"/>
          <p:cNvGrpSpPr>
            <a:grpSpLocks/>
          </p:cNvGrpSpPr>
          <p:nvPr/>
        </p:nvGrpSpPr>
        <p:grpSpPr bwMode="auto">
          <a:xfrm>
            <a:off x="4390792" y="5598421"/>
            <a:ext cx="338060" cy="368032"/>
            <a:chOff x="473201" y="2942956"/>
            <a:chExt cx="953523" cy="1036016"/>
          </a:xfrm>
        </p:grpSpPr>
        <p:sp>
          <p:nvSpPr>
            <p:cNvPr id="64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endParaRPr lang="en-US" altLang="zh-CN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65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1B9F4C"/>
                </a:gs>
                <a:gs pos="100000">
                  <a:srgbClr val="5AF08A"/>
                </a:gs>
              </a:gsLst>
              <a:lin ang="5400000" scaled="1"/>
            </a:gradFill>
            <a:ln w="3175">
              <a:solidFill>
                <a:srgbClr val="1B9F4C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buFont typeface="Calibri" pitchFamily="34" charset="0"/>
                <a:buAutoNum type="arabicPeriod"/>
              </a:pPr>
              <a:endParaRPr lang="en-US" altLang="zh-CN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66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buFont typeface="Calibri" pitchFamily="34" charset="0"/>
                <a:buAutoNum type="arabicPeriod"/>
              </a:pPr>
              <a:endParaRPr lang="en-US" altLang="zh-CN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67" name="AutoShape 43"/>
          <p:cNvSpPr>
            <a:spLocks noChangeArrowheads="1"/>
          </p:cNvSpPr>
          <p:nvPr/>
        </p:nvSpPr>
        <p:spPr bwMode="auto">
          <a:xfrm rot="16200000">
            <a:off x="4941925" y="2585072"/>
            <a:ext cx="752066" cy="1814326"/>
          </a:xfrm>
          <a:prstGeom prst="leftArrowCallout">
            <a:avLst>
              <a:gd name="adj1" fmla="val 24212"/>
              <a:gd name="adj2" fmla="val 30600"/>
              <a:gd name="adj3" fmla="val 32181"/>
              <a:gd name="adj4" fmla="val 57486"/>
            </a:avLst>
          </a:prstGeom>
          <a:gradFill rotWithShape="1">
            <a:gsLst>
              <a:gs pos="0">
                <a:srgbClr val="DBDBDB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scene3d>
            <a:camera prst="legacyObliqueTopRight"/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808080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68" name="AutoShape 76"/>
          <p:cNvSpPr>
            <a:spLocks noChangeArrowheads="1"/>
          </p:cNvSpPr>
          <p:nvPr/>
        </p:nvSpPr>
        <p:spPr bwMode="auto">
          <a:xfrm rot="16200000">
            <a:off x="4177790" y="4505264"/>
            <a:ext cx="810072" cy="1308236"/>
          </a:xfrm>
          <a:prstGeom prst="leftArrowCallout">
            <a:avLst>
              <a:gd name="adj1" fmla="val 23534"/>
              <a:gd name="adj2" fmla="val 25702"/>
              <a:gd name="adj3" fmla="val 28639"/>
              <a:gd name="adj4" fmla="val 57486"/>
            </a:avLst>
          </a:prstGeom>
          <a:gradFill rotWithShape="1">
            <a:gsLst>
              <a:gs pos="0">
                <a:srgbClr val="DBDBDB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scene3d>
            <a:camera prst="legacyObliqueTopRight"/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808080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69" name="Pentagon 12"/>
          <p:cNvSpPr>
            <a:spLocks noChangeArrowheads="1"/>
          </p:cNvSpPr>
          <p:nvPr/>
        </p:nvSpPr>
        <p:spPr bwMode="auto">
          <a:xfrm>
            <a:off x="832150" y="2698164"/>
            <a:ext cx="2874518" cy="362033"/>
          </a:xfrm>
          <a:prstGeom prst="homePlate">
            <a:avLst>
              <a:gd name="adj" fmla="val 41460"/>
            </a:avLst>
          </a:prstGeom>
          <a:gradFill rotWithShape="1">
            <a:gsLst>
              <a:gs pos="0">
                <a:srgbClr val="5AF08A"/>
              </a:gs>
              <a:gs pos="100000">
                <a:srgbClr val="1B9F4C"/>
              </a:gs>
            </a:gsLst>
            <a:lin ang="2700000" scaled="1"/>
          </a:gradFill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AutoNum type="arabicPeriod"/>
              <a:tabLst/>
              <a:defRPr/>
            </a:pPr>
            <a:endParaRPr kumimoji="0" lang="zh-CN" altLang="zh-CN" sz="1800" b="0" i="0" u="none" strike="noStrike" kern="0" cap="none" spc="0" normalizeH="0" baseline="0" noProof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70" name="Text Box 78"/>
          <p:cNvSpPr txBox="1">
            <a:spLocks noChangeArrowheads="1"/>
          </p:cNvSpPr>
          <p:nvPr/>
        </p:nvSpPr>
        <p:spPr bwMode="auto">
          <a:xfrm>
            <a:off x="3384609" y="3888271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1B9F4C"/>
                </a:solidFill>
                <a:latin typeface="Arial" charset="0"/>
                <a:ea typeface="宋体" charset="-122"/>
              </a:rPr>
              <a:t>3</a:t>
            </a:r>
          </a:p>
        </p:txBody>
      </p:sp>
      <p:sp>
        <p:nvSpPr>
          <p:cNvPr id="71" name="Text Box 79"/>
          <p:cNvSpPr txBox="1">
            <a:spLocks noChangeArrowheads="1"/>
          </p:cNvSpPr>
          <p:nvPr/>
        </p:nvSpPr>
        <p:spPr bwMode="auto">
          <a:xfrm>
            <a:off x="3222581" y="4578332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1B9F4C"/>
                </a:solidFill>
                <a:latin typeface="Arial" charset="0"/>
                <a:ea typeface="宋体" charset="-122"/>
              </a:rPr>
              <a:t>2</a:t>
            </a:r>
          </a:p>
        </p:txBody>
      </p:sp>
      <p:sp>
        <p:nvSpPr>
          <p:cNvPr id="72" name="Text Box 80"/>
          <p:cNvSpPr txBox="1">
            <a:spLocks noChangeArrowheads="1"/>
          </p:cNvSpPr>
          <p:nvPr/>
        </p:nvSpPr>
        <p:spPr bwMode="auto">
          <a:xfrm>
            <a:off x="3622653" y="3196209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1B9F4C"/>
                </a:solidFill>
                <a:latin typeface="Arial" charset="0"/>
                <a:ea typeface="宋体" charset="-122"/>
              </a:rPr>
              <a:t>4</a:t>
            </a:r>
          </a:p>
        </p:txBody>
      </p:sp>
      <p:sp>
        <p:nvSpPr>
          <p:cNvPr id="73" name="Text Box 81"/>
          <p:cNvSpPr txBox="1">
            <a:spLocks noChangeArrowheads="1"/>
          </p:cNvSpPr>
          <p:nvPr/>
        </p:nvSpPr>
        <p:spPr bwMode="auto">
          <a:xfrm>
            <a:off x="3860696" y="2544152"/>
            <a:ext cx="37406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000" smtClean="0">
                <a:solidFill>
                  <a:srgbClr val="1B9F4C"/>
                </a:solidFill>
                <a:latin typeface="Arial" charset="0"/>
                <a:ea typeface="宋体" charset="-122"/>
              </a:rPr>
              <a:t>5</a:t>
            </a:r>
          </a:p>
        </p:txBody>
      </p:sp>
      <p:sp>
        <p:nvSpPr>
          <p:cNvPr id="74" name="Text Box 82"/>
          <p:cNvSpPr txBox="1">
            <a:spLocks noChangeArrowheads="1"/>
          </p:cNvSpPr>
          <p:nvPr/>
        </p:nvSpPr>
        <p:spPr bwMode="auto">
          <a:xfrm>
            <a:off x="4098739" y="1930097"/>
            <a:ext cx="36091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1B9F4C"/>
                </a:solidFill>
                <a:latin typeface="Arial" charset="0"/>
                <a:ea typeface="宋体" charset="-122"/>
              </a:rPr>
              <a:t>6</a:t>
            </a:r>
          </a:p>
        </p:txBody>
      </p:sp>
      <p:sp>
        <p:nvSpPr>
          <p:cNvPr id="75" name="Text Box 83"/>
          <p:cNvSpPr txBox="1">
            <a:spLocks noChangeArrowheads="1"/>
          </p:cNvSpPr>
          <p:nvPr/>
        </p:nvSpPr>
        <p:spPr bwMode="auto">
          <a:xfrm>
            <a:off x="4250767" y="1356047"/>
            <a:ext cx="338060" cy="346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1500" smtClean="0">
                <a:solidFill>
                  <a:srgbClr val="1B9F4C"/>
                </a:solidFill>
                <a:latin typeface="Arial" charset="0"/>
                <a:ea typeface="宋体" charset="-122"/>
              </a:rPr>
              <a:t>7</a:t>
            </a:r>
          </a:p>
        </p:txBody>
      </p:sp>
      <p:sp>
        <p:nvSpPr>
          <p:cNvPr id="76" name="Text Box 91"/>
          <p:cNvSpPr txBox="1">
            <a:spLocks noChangeArrowheads="1"/>
          </p:cNvSpPr>
          <p:nvPr/>
        </p:nvSpPr>
        <p:spPr bwMode="auto">
          <a:xfrm rot="784970">
            <a:off x="2954533" y="5270392"/>
            <a:ext cx="446080" cy="576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3000" smtClean="0">
                <a:solidFill>
                  <a:srgbClr val="1B9F4C"/>
                </a:solidFill>
                <a:latin typeface="Arial" charset="0"/>
                <a:ea typeface="宋体" charset="-122"/>
              </a:rPr>
              <a:t>1</a:t>
            </a:r>
          </a:p>
        </p:txBody>
      </p:sp>
      <p:sp>
        <p:nvSpPr>
          <p:cNvPr id="77" name="Text Box 92"/>
          <p:cNvSpPr txBox="1">
            <a:spLocks noChangeArrowheads="1"/>
          </p:cNvSpPr>
          <p:nvPr/>
        </p:nvSpPr>
        <p:spPr bwMode="auto">
          <a:xfrm>
            <a:off x="3950712" y="4766348"/>
            <a:ext cx="1256226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添加说明</a:t>
            </a:r>
          </a:p>
        </p:txBody>
      </p:sp>
      <p:sp>
        <p:nvSpPr>
          <p:cNvPr id="78" name="Text Box 93"/>
          <p:cNvSpPr txBox="1">
            <a:spLocks noChangeArrowheads="1"/>
          </p:cNvSpPr>
          <p:nvPr/>
        </p:nvSpPr>
        <p:spPr bwMode="auto">
          <a:xfrm>
            <a:off x="4716850" y="3122202"/>
            <a:ext cx="1256226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添加说明</a:t>
            </a:r>
          </a:p>
        </p:txBody>
      </p:sp>
      <p:sp>
        <p:nvSpPr>
          <p:cNvPr id="79" name="Text Box 94"/>
          <p:cNvSpPr txBox="1">
            <a:spLocks noChangeArrowheads="1"/>
          </p:cNvSpPr>
          <p:nvPr/>
        </p:nvSpPr>
        <p:spPr bwMode="auto">
          <a:xfrm>
            <a:off x="1596288" y="2662162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</p:spTree>
    <p:extLst>
      <p:ext uri="{BB962C8B-B14F-4D97-AF65-F5344CB8AC3E}">
        <p14:creationId xmlns:p14="http://schemas.microsoft.com/office/powerpoint/2010/main" val="2986749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"/>
          <p:cNvSpPr>
            <a:spLocks/>
          </p:cNvSpPr>
          <p:nvPr/>
        </p:nvSpPr>
        <p:spPr bwMode="auto">
          <a:xfrm>
            <a:off x="2706489" y="2364142"/>
            <a:ext cx="6269129" cy="5284467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BDBDB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23" name="Freeform 3"/>
          <p:cNvSpPr>
            <a:spLocks/>
          </p:cNvSpPr>
          <p:nvPr/>
        </p:nvSpPr>
        <p:spPr bwMode="auto">
          <a:xfrm>
            <a:off x="2766499" y="1368053"/>
            <a:ext cx="6171111" cy="6168545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gradFill rotWithShape="1">
            <a:gsLst>
              <a:gs pos="0">
                <a:srgbClr val="7ABFEA"/>
              </a:gs>
              <a:gs pos="100000">
                <a:srgbClr val="1D80BD"/>
              </a:gs>
            </a:gsLst>
            <a:lin ang="2700000" scaled="1"/>
          </a:gradFill>
          <a:ln w="9525">
            <a:round/>
            <a:headEnd/>
            <a:tailEnd/>
          </a:ln>
          <a:effectLst/>
          <a:scene3d>
            <a:camera prst="legacyObliqueBottom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1D80BD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>
            <a:flatTx/>
          </a:bodyPr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4" name="Freeform 4"/>
          <p:cNvSpPr>
            <a:spLocks/>
          </p:cNvSpPr>
          <p:nvPr/>
        </p:nvSpPr>
        <p:spPr bwMode="auto">
          <a:xfrm>
            <a:off x="2858516" y="1458062"/>
            <a:ext cx="5987078" cy="5896521"/>
          </a:xfrm>
          <a:custGeom>
            <a:avLst/>
            <a:gdLst>
              <a:gd name="T0" fmla="*/ 771 w 3085"/>
              <a:gd name="T1" fmla="*/ 0 h 3084"/>
              <a:gd name="T2" fmla="*/ 2313 w 3085"/>
              <a:gd name="T3" fmla="*/ 0 h 3084"/>
              <a:gd name="T4" fmla="*/ 3085 w 3085"/>
              <a:gd name="T5" fmla="*/ 2359 h 3084"/>
              <a:gd name="T6" fmla="*/ 1588 w 3085"/>
              <a:gd name="T7" fmla="*/ 3084 h 3084"/>
              <a:gd name="T8" fmla="*/ 0 w 3085"/>
              <a:gd name="T9" fmla="*/ 2359 h 3084"/>
              <a:gd name="T10" fmla="*/ 771 w 3085"/>
              <a:gd name="T11" fmla="*/ 0 h 3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85" h="3084">
                <a:moveTo>
                  <a:pt x="771" y="0"/>
                </a:moveTo>
                <a:lnTo>
                  <a:pt x="2313" y="0"/>
                </a:lnTo>
                <a:lnTo>
                  <a:pt x="3085" y="2359"/>
                </a:lnTo>
                <a:lnTo>
                  <a:pt x="1588" y="3084"/>
                </a:lnTo>
                <a:lnTo>
                  <a:pt x="0" y="2359"/>
                </a:lnTo>
                <a:lnTo>
                  <a:pt x="7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3340602" y="4824358"/>
            <a:ext cx="1088196" cy="576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6B6B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3000" smtClean="0">
                <a:solidFill>
                  <a:srgbClr val="B6B6B6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3788682" y="2876187"/>
            <a:ext cx="944170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6B6B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2500" smtClean="0">
                <a:solidFill>
                  <a:srgbClr val="B6B6B6"/>
                </a:solidFill>
                <a:latin typeface="Arial" charset="0"/>
                <a:ea typeface="宋体" charset="-122"/>
              </a:rPr>
              <a:t>2010</a:t>
            </a:r>
          </a:p>
        </p:txBody>
      </p:sp>
      <p:sp>
        <p:nvSpPr>
          <p:cNvPr id="27" name="Freeform 44"/>
          <p:cNvSpPr>
            <a:spLocks/>
          </p:cNvSpPr>
          <p:nvPr/>
        </p:nvSpPr>
        <p:spPr bwMode="auto">
          <a:xfrm>
            <a:off x="4008722" y="1446061"/>
            <a:ext cx="3656659" cy="976086"/>
          </a:xfrm>
          <a:custGeom>
            <a:avLst/>
            <a:gdLst>
              <a:gd name="T0" fmla="*/ 0 w 1828"/>
              <a:gd name="T1" fmla="*/ 488 h 488"/>
              <a:gd name="T2" fmla="*/ 171 w 1828"/>
              <a:gd name="T3" fmla="*/ 0 h 488"/>
              <a:gd name="T4" fmla="*/ 1669 w 1828"/>
              <a:gd name="T5" fmla="*/ 0 h 488"/>
              <a:gd name="T6" fmla="*/ 1828 w 1828"/>
              <a:gd name="T7" fmla="*/ 470 h 488"/>
              <a:gd name="T8" fmla="*/ 0 w 1828"/>
              <a:gd name="T9" fmla="*/ 488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8" h="488">
                <a:moveTo>
                  <a:pt x="0" y="488"/>
                </a:moveTo>
                <a:lnTo>
                  <a:pt x="171" y="0"/>
                </a:lnTo>
                <a:lnTo>
                  <a:pt x="1669" y="0"/>
                </a:lnTo>
                <a:lnTo>
                  <a:pt x="1828" y="470"/>
                </a:lnTo>
                <a:lnTo>
                  <a:pt x="0" y="488"/>
                </a:lnTo>
                <a:close/>
              </a:path>
            </a:pathLst>
          </a:custGeom>
          <a:gradFill rotWithShape="1">
            <a:gsLst>
              <a:gs pos="0">
                <a:srgbClr val="186594"/>
              </a:gs>
              <a:gs pos="100000">
                <a:srgbClr val="7ABFEA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8" name="Freeform 45"/>
          <p:cNvSpPr>
            <a:spLocks/>
          </p:cNvSpPr>
          <p:nvPr/>
        </p:nvSpPr>
        <p:spPr bwMode="auto">
          <a:xfrm>
            <a:off x="3256586" y="3562248"/>
            <a:ext cx="5184934" cy="1186104"/>
          </a:xfrm>
          <a:custGeom>
            <a:avLst/>
            <a:gdLst>
              <a:gd name="T0" fmla="*/ 0 w 2592"/>
              <a:gd name="T1" fmla="*/ 593 h 593"/>
              <a:gd name="T2" fmla="*/ 194 w 2592"/>
              <a:gd name="T3" fmla="*/ 17 h 593"/>
              <a:gd name="T4" fmla="*/ 2398 w 2592"/>
              <a:gd name="T5" fmla="*/ 0 h 593"/>
              <a:gd name="T6" fmla="*/ 2592 w 2592"/>
              <a:gd name="T7" fmla="*/ 593 h 593"/>
              <a:gd name="T8" fmla="*/ 0 w 2592"/>
              <a:gd name="T9" fmla="*/ 593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92" h="593">
                <a:moveTo>
                  <a:pt x="0" y="593"/>
                </a:moveTo>
                <a:lnTo>
                  <a:pt x="194" y="17"/>
                </a:lnTo>
                <a:lnTo>
                  <a:pt x="2398" y="0"/>
                </a:lnTo>
                <a:lnTo>
                  <a:pt x="2592" y="593"/>
                </a:lnTo>
                <a:lnTo>
                  <a:pt x="0" y="593"/>
                </a:lnTo>
                <a:close/>
              </a:path>
            </a:pathLst>
          </a:custGeom>
          <a:gradFill rotWithShape="1">
            <a:gsLst>
              <a:gs pos="0">
                <a:srgbClr val="186594"/>
              </a:gs>
              <a:gs pos="100000">
                <a:srgbClr val="7ABFEA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9" name="Text Box 32"/>
          <p:cNvSpPr txBox="1">
            <a:spLocks noChangeArrowheads="1"/>
          </p:cNvSpPr>
          <p:nvPr/>
        </p:nvSpPr>
        <p:spPr bwMode="auto">
          <a:xfrm>
            <a:off x="4354785" y="1580073"/>
            <a:ext cx="728520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6B6B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B6B6B6"/>
                </a:solidFill>
                <a:latin typeface="Arial" charset="0"/>
                <a:ea typeface="宋体" charset="-122"/>
              </a:rPr>
              <a:t>2011</a:t>
            </a:r>
          </a:p>
        </p:txBody>
      </p:sp>
      <p:sp>
        <p:nvSpPr>
          <p:cNvPr id="30" name="Line 46"/>
          <p:cNvSpPr>
            <a:spLocks noChangeShapeType="1"/>
          </p:cNvSpPr>
          <p:nvPr/>
        </p:nvSpPr>
        <p:spPr bwMode="auto">
          <a:xfrm>
            <a:off x="7783403" y="2362142"/>
            <a:ext cx="2738493" cy="0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31" name="Line 47"/>
          <p:cNvSpPr>
            <a:spLocks noChangeShapeType="1"/>
          </p:cNvSpPr>
          <p:nvPr/>
        </p:nvSpPr>
        <p:spPr bwMode="auto">
          <a:xfrm>
            <a:off x="744134" y="3586250"/>
            <a:ext cx="2738494" cy="0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32" name="Line 48"/>
          <p:cNvSpPr>
            <a:spLocks noChangeShapeType="1"/>
          </p:cNvSpPr>
          <p:nvPr/>
        </p:nvSpPr>
        <p:spPr bwMode="auto">
          <a:xfrm>
            <a:off x="618112" y="5926456"/>
            <a:ext cx="2136385" cy="0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33" name="Text Box 49"/>
          <p:cNvSpPr txBox="1">
            <a:spLocks noChangeArrowheads="1"/>
          </p:cNvSpPr>
          <p:nvPr/>
        </p:nvSpPr>
        <p:spPr bwMode="auto">
          <a:xfrm>
            <a:off x="8067454" y="1824094"/>
            <a:ext cx="728520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186594"/>
                </a:solidFill>
                <a:latin typeface="Arial" charset="0"/>
                <a:ea typeface="宋体" charset="-122"/>
              </a:rPr>
              <a:t>2011</a:t>
            </a:r>
          </a:p>
        </p:txBody>
      </p:sp>
      <p:sp>
        <p:nvSpPr>
          <p:cNvPr id="34" name="Text Box 50"/>
          <p:cNvSpPr txBox="1">
            <a:spLocks noChangeArrowheads="1"/>
          </p:cNvSpPr>
          <p:nvPr/>
        </p:nvSpPr>
        <p:spPr bwMode="auto">
          <a:xfrm>
            <a:off x="756136" y="3036201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186594"/>
                </a:solidFill>
                <a:latin typeface="Arial" charset="0"/>
                <a:ea typeface="宋体" charset="-122"/>
              </a:rPr>
              <a:t>2010</a:t>
            </a:r>
          </a:p>
        </p:txBody>
      </p:sp>
      <p:sp>
        <p:nvSpPr>
          <p:cNvPr id="35" name="Text Box 51"/>
          <p:cNvSpPr txBox="1">
            <a:spLocks noChangeArrowheads="1"/>
          </p:cNvSpPr>
          <p:nvPr/>
        </p:nvSpPr>
        <p:spPr bwMode="auto">
          <a:xfrm>
            <a:off x="650118" y="5376408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186594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36" name="Text Box 52"/>
          <p:cNvSpPr txBox="1">
            <a:spLocks noChangeArrowheads="1"/>
          </p:cNvSpPr>
          <p:nvPr/>
        </p:nvSpPr>
        <p:spPr bwMode="auto">
          <a:xfrm>
            <a:off x="7957433" y="2382144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37" name="Text Box 53"/>
          <p:cNvSpPr txBox="1">
            <a:spLocks noChangeArrowheads="1"/>
          </p:cNvSpPr>
          <p:nvPr/>
        </p:nvSpPr>
        <p:spPr bwMode="auto">
          <a:xfrm>
            <a:off x="7957433" y="2676169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38" name="Text Box 54"/>
          <p:cNvSpPr txBox="1">
            <a:spLocks noChangeArrowheads="1"/>
          </p:cNvSpPr>
          <p:nvPr/>
        </p:nvSpPr>
        <p:spPr bwMode="auto">
          <a:xfrm>
            <a:off x="694126" y="3642255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39" name="Text Box 55"/>
          <p:cNvSpPr txBox="1">
            <a:spLocks noChangeArrowheads="1"/>
          </p:cNvSpPr>
          <p:nvPr/>
        </p:nvSpPr>
        <p:spPr bwMode="auto">
          <a:xfrm>
            <a:off x="694126" y="3936280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40" name="Text Box 56"/>
          <p:cNvSpPr txBox="1">
            <a:spLocks noChangeArrowheads="1"/>
          </p:cNvSpPr>
          <p:nvPr/>
        </p:nvSpPr>
        <p:spPr bwMode="auto">
          <a:xfrm>
            <a:off x="694126" y="5968460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41" name="Text Box 57"/>
          <p:cNvSpPr txBox="1">
            <a:spLocks noChangeArrowheads="1"/>
          </p:cNvSpPr>
          <p:nvPr/>
        </p:nvSpPr>
        <p:spPr bwMode="auto">
          <a:xfrm>
            <a:off x="694126" y="6262486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</p:spTree>
    <p:extLst>
      <p:ext uri="{BB962C8B-B14F-4D97-AF65-F5344CB8AC3E}">
        <p14:creationId xmlns:p14="http://schemas.microsoft.com/office/powerpoint/2010/main" val="976796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338</Words>
  <Application>Microsoft Office PowerPoint</Application>
  <PresentationFormat>自定义</PresentationFormat>
  <Paragraphs>48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1397</cp:revision>
  <dcterms:created xsi:type="dcterms:W3CDTF">2009-02-11T05:37:22Z</dcterms:created>
  <dcterms:modified xsi:type="dcterms:W3CDTF">2019-08-17T09:31:16Z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