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45" r:id="rId3"/>
    <p:sldId id="446" r:id="rId4"/>
    <p:sldId id="447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15633" y="4147655"/>
            <a:ext cx="12192000" cy="332509"/>
          </a:xfrm>
          <a:prstGeom prst="rect">
            <a:avLst/>
          </a:prstGeom>
          <a:solidFill>
            <a:srgbClr val="565F6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096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858603" y="2421775"/>
            <a:ext cx="221673" cy="2002971"/>
            <a:chOff x="643356" y="1151906"/>
            <a:chExt cx="166255" cy="1502228"/>
          </a:xfrm>
        </p:grpSpPr>
        <p:sp>
          <p:nvSpPr>
            <p:cNvPr id="29" name="椭圆 28"/>
            <p:cNvSpPr/>
            <p:nvPr/>
          </p:nvSpPr>
          <p:spPr>
            <a:xfrm>
              <a:off x="643356" y="2487879"/>
              <a:ext cx="166255" cy="166255"/>
            </a:xfrm>
            <a:prstGeom prst="ellipse">
              <a:avLst/>
            </a:prstGeom>
            <a:solidFill>
              <a:srgbClr val="0FCAB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6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cxnSp>
          <p:nvCxnSpPr>
            <p:cNvPr id="30" name="直线连接符 20"/>
            <p:cNvCxnSpPr>
              <a:stCxn id="29" idx="0"/>
            </p:cNvCxnSpPr>
            <p:nvPr/>
          </p:nvCxnSpPr>
          <p:spPr>
            <a:xfrm flipV="1">
              <a:off x="726484" y="1151906"/>
              <a:ext cx="0" cy="1335973"/>
            </a:xfrm>
            <a:prstGeom prst="line">
              <a:avLst/>
            </a:prstGeom>
            <a:noFill/>
            <a:ln w="19050" cap="flat" cmpd="sng" algn="ctr">
              <a:solidFill>
                <a:srgbClr val="0FCAB7">
                  <a:alpha val="99000"/>
                </a:srgbClr>
              </a:solidFill>
              <a:prstDash val="solid"/>
              <a:miter lim="800000"/>
              <a:tailEnd type="oval" w="lg" len="lg"/>
            </a:ln>
            <a:effectLst/>
          </p:spPr>
        </p:cxnSp>
      </p:grpSp>
      <p:sp>
        <p:nvSpPr>
          <p:cNvPr id="31" name="文本框 8"/>
          <p:cNvSpPr txBox="1"/>
          <p:nvPr/>
        </p:nvSpPr>
        <p:spPr>
          <a:xfrm>
            <a:off x="1080277" y="2957595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32" name="矩形 31"/>
          <p:cNvSpPr/>
          <p:nvPr/>
        </p:nvSpPr>
        <p:spPr>
          <a:xfrm>
            <a:off x="1080276" y="2595945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1080274" y="2118737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0FCAB7"/>
                </a:solidFill>
                <a:latin typeface="Century Gothic"/>
                <a:ea typeface="微软雅黑" charset="0"/>
              </a:rPr>
              <a:t>2012</a:t>
            </a:r>
            <a:endParaRPr lang="zh-CN" altLang="en-US" sz="3200" b="1" dirty="0">
              <a:solidFill>
                <a:srgbClr val="0FCAB7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68491" y="4203072"/>
            <a:ext cx="221673" cy="1990765"/>
            <a:chOff x="2525772" y="2487879"/>
            <a:chExt cx="166255" cy="1493074"/>
          </a:xfrm>
        </p:grpSpPr>
        <p:sp>
          <p:nvSpPr>
            <p:cNvPr id="35" name="椭圆 34"/>
            <p:cNvSpPr/>
            <p:nvPr/>
          </p:nvSpPr>
          <p:spPr>
            <a:xfrm>
              <a:off x="2525772" y="2487879"/>
              <a:ext cx="166255" cy="166255"/>
            </a:xfrm>
            <a:prstGeom prst="ellipse">
              <a:avLst/>
            </a:prstGeom>
            <a:solidFill>
              <a:srgbClr val="FDD0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6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cxnSp>
          <p:nvCxnSpPr>
            <p:cNvPr id="36" name="直线连接符 54"/>
            <p:cNvCxnSpPr/>
            <p:nvPr/>
          </p:nvCxnSpPr>
          <p:spPr>
            <a:xfrm>
              <a:off x="2608900" y="2644980"/>
              <a:ext cx="0" cy="1335973"/>
            </a:xfrm>
            <a:prstGeom prst="line">
              <a:avLst/>
            </a:prstGeom>
            <a:noFill/>
            <a:ln w="19050" cap="flat" cmpd="sng" algn="ctr">
              <a:solidFill>
                <a:srgbClr val="FDD031">
                  <a:alpha val="99000"/>
                </a:srgbClr>
              </a:solidFill>
              <a:prstDash val="solid"/>
              <a:miter lim="800000"/>
              <a:tailEnd type="oval" w="lg" len="lg"/>
            </a:ln>
            <a:effectLst/>
          </p:spPr>
        </p:cxnSp>
      </p:grpSp>
      <p:sp>
        <p:nvSpPr>
          <p:cNvPr id="37" name="文本框 8"/>
          <p:cNvSpPr txBox="1"/>
          <p:nvPr/>
        </p:nvSpPr>
        <p:spPr>
          <a:xfrm>
            <a:off x="3590165" y="5372237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38" name="矩形 37"/>
          <p:cNvSpPr/>
          <p:nvPr/>
        </p:nvSpPr>
        <p:spPr>
          <a:xfrm>
            <a:off x="3590164" y="501058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3590162" y="4533378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FDD031"/>
                </a:solidFill>
                <a:latin typeface="Century Gothic"/>
                <a:ea typeface="微软雅黑" charset="0"/>
              </a:rPr>
              <a:t>2013</a:t>
            </a:r>
            <a:endParaRPr lang="zh-CN" altLang="en-US" sz="3200" b="1" dirty="0">
              <a:solidFill>
                <a:srgbClr val="FDD031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878379" y="2421775"/>
            <a:ext cx="221673" cy="2002971"/>
            <a:chOff x="4408188" y="1151906"/>
            <a:chExt cx="166255" cy="1502228"/>
          </a:xfrm>
        </p:grpSpPr>
        <p:sp>
          <p:nvSpPr>
            <p:cNvPr id="41" name="椭圆 40"/>
            <p:cNvSpPr/>
            <p:nvPr/>
          </p:nvSpPr>
          <p:spPr>
            <a:xfrm>
              <a:off x="4408188" y="2487879"/>
              <a:ext cx="166255" cy="166255"/>
            </a:xfrm>
            <a:prstGeom prst="ellipse">
              <a:avLst/>
            </a:prstGeom>
            <a:solidFill>
              <a:srgbClr val="FD82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6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cxnSp>
          <p:nvCxnSpPr>
            <p:cNvPr id="42" name="直线连接符 58"/>
            <p:cNvCxnSpPr/>
            <p:nvPr/>
          </p:nvCxnSpPr>
          <p:spPr>
            <a:xfrm flipV="1">
              <a:off x="4491315" y="1151906"/>
              <a:ext cx="0" cy="1335973"/>
            </a:xfrm>
            <a:prstGeom prst="line">
              <a:avLst/>
            </a:prstGeom>
            <a:noFill/>
            <a:ln w="19050" cap="flat" cmpd="sng" algn="ctr">
              <a:solidFill>
                <a:srgbClr val="FD8280">
                  <a:alpha val="99000"/>
                </a:srgbClr>
              </a:solidFill>
              <a:prstDash val="solid"/>
              <a:miter lim="800000"/>
              <a:tailEnd type="oval" w="lg" len="lg"/>
            </a:ln>
            <a:effectLst/>
          </p:spPr>
        </p:cxnSp>
      </p:grpSp>
      <p:sp>
        <p:nvSpPr>
          <p:cNvPr id="43" name="文本框 8"/>
          <p:cNvSpPr txBox="1"/>
          <p:nvPr/>
        </p:nvSpPr>
        <p:spPr>
          <a:xfrm>
            <a:off x="6100051" y="2957595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44" name="矩形 43"/>
          <p:cNvSpPr/>
          <p:nvPr/>
        </p:nvSpPr>
        <p:spPr>
          <a:xfrm>
            <a:off x="6100051" y="2595945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6100049" y="2118737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FD8280"/>
                </a:solidFill>
                <a:latin typeface="Century Gothic"/>
                <a:ea typeface="微软雅黑" charset="0"/>
              </a:rPr>
              <a:t>2014</a:t>
            </a:r>
            <a:endParaRPr lang="zh-CN" altLang="en-US" sz="3200" b="1" dirty="0">
              <a:solidFill>
                <a:srgbClr val="FD8280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388267" y="4203072"/>
            <a:ext cx="221673" cy="1990765"/>
            <a:chOff x="6290604" y="2487879"/>
            <a:chExt cx="166255" cy="1493074"/>
          </a:xfrm>
        </p:grpSpPr>
        <p:sp>
          <p:nvSpPr>
            <p:cNvPr id="47" name="椭圆 46"/>
            <p:cNvSpPr/>
            <p:nvPr/>
          </p:nvSpPr>
          <p:spPr>
            <a:xfrm>
              <a:off x="6290604" y="2487879"/>
              <a:ext cx="166255" cy="166255"/>
            </a:xfrm>
            <a:prstGeom prst="ellipse">
              <a:avLst/>
            </a:prstGeom>
            <a:solidFill>
              <a:srgbClr val="BFBF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6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cxnSp>
          <p:nvCxnSpPr>
            <p:cNvPr id="48" name="直线连接符 62"/>
            <p:cNvCxnSpPr/>
            <p:nvPr/>
          </p:nvCxnSpPr>
          <p:spPr>
            <a:xfrm>
              <a:off x="6373731" y="2644980"/>
              <a:ext cx="0" cy="1335973"/>
            </a:xfrm>
            <a:prstGeom prst="line">
              <a:avLst/>
            </a:prstGeom>
            <a:noFill/>
            <a:ln w="19050" cap="flat" cmpd="sng" algn="ctr">
              <a:solidFill>
                <a:srgbClr val="BFBFBF">
                  <a:alpha val="99000"/>
                </a:srgbClr>
              </a:solidFill>
              <a:prstDash val="solid"/>
              <a:miter lim="800000"/>
              <a:tailEnd type="oval" w="lg" len="lg"/>
            </a:ln>
            <a:effectLst/>
          </p:spPr>
        </p:cxnSp>
      </p:grpSp>
      <p:sp>
        <p:nvSpPr>
          <p:cNvPr id="49" name="文本框 8"/>
          <p:cNvSpPr txBox="1"/>
          <p:nvPr/>
        </p:nvSpPr>
        <p:spPr>
          <a:xfrm>
            <a:off x="8609939" y="5372237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50" name="矩形 49"/>
          <p:cNvSpPr/>
          <p:nvPr/>
        </p:nvSpPr>
        <p:spPr>
          <a:xfrm>
            <a:off x="8609939" y="501058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51" name="矩形 50"/>
          <p:cNvSpPr/>
          <p:nvPr/>
        </p:nvSpPr>
        <p:spPr>
          <a:xfrm>
            <a:off x="8609937" y="4533378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BFBFBF"/>
                </a:solidFill>
                <a:latin typeface="Century Gothic"/>
                <a:ea typeface="微软雅黑" charset="0"/>
              </a:rPr>
              <a:t>2015</a:t>
            </a:r>
            <a:endParaRPr lang="zh-CN" altLang="en-US" sz="3200" b="1" dirty="0">
              <a:solidFill>
                <a:srgbClr val="BFBFBF"/>
              </a:solidFill>
              <a:latin typeface="Century Gothic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80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15633" y="4291671"/>
            <a:ext cx="12192000" cy="332509"/>
          </a:xfrm>
          <a:prstGeom prst="rect">
            <a:avLst/>
          </a:prstGeom>
          <a:solidFill>
            <a:srgbClr val="565F6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096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858603" y="2565791"/>
            <a:ext cx="221673" cy="2002971"/>
            <a:chOff x="643356" y="1151906"/>
            <a:chExt cx="166255" cy="1502228"/>
          </a:xfrm>
        </p:grpSpPr>
        <p:sp>
          <p:nvSpPr>
            <p:cNvPr id="29" name="椭圆 28"/>
            <p:cNvSpPr/>
            <p:nvPr/>
          </p:nvSpPr>
          <p:spPr>
            <a:xfrm>
              <a:off x="643356" y="2487879"/>
              <a:ext cx="166255" cy="166255"/>
            </a:xfrm>
            <a:prstGeom prst="ellipse">
              <a:avLst/>
            </a:prstGeom>
            <a:solidFill>
              <a:srgbClr val="FE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6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cxnSp>
          <p:nvCxnSpPr>
            <p:cNvPr id="30" name="直线连接符 20"/>
            <p:cNvCxnSpPr>
              <a:stCxn id="29" idx="0"/>
            </p:cNvCxnSpPr>
            <p:nvPr/>
          </p:nvCxnSpPr>
          <p:spPr>
            <a:xfrm flipV="1">
              <a:off x="726484" y="1151906"/>
              <a:ext cx="0" cy="1335973"/>
            </a:xfrm>
            <a:prstGeom prst="line">
              <a:avLst/>
            </a:prstGeom>
            <a:noFill/>
            <a:ln w="19050" cap="flat" cmpd="sng" algn="ctr">
              <a:solidFill>
                <a:srgbClr val="FE0000">
                  <a:alpha val="99000"/>
                </a:srgbClr>
              </a:solidFill>
              <a:prstDash val="solid"/>
              <a:miter lim="800000"/>
              <a:tailEnd type="oval" w="lg" len="lg"/>
            </a:ln>
            <a:effectLst/>
          </p:spPr>
        </p:cxnSp>
      </p:grpSp>
      <p:sp>
        <p:nvSpPr>
          <p:cNvPr id="31" name="文本框 8"/>
          <p:cNvSpPr txBox="1"/>
          <p:nvPr/>
        </p:nvSpPr>
        <p:spPr>
          <a:xfrm>
            <a:off x="1080277" y="3101611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32" name="矩形 31"/>
          <p:cNvSpPr/>
          <p:nvPr/>
        </p:nvSpPr>
        <p:spPr>
          <a:xfrm>
            <a:off x="1080276" y="2739961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1080274" y="2292733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0FCAB7"/>
                </a:solidFill>
                <a:latin typeface="Century Gothic"/>
                <a:ea typeface="微软雅黑" charset="0"/>
              </a:rPr>
              <a:t>2012</a:t>
            </a:r>
            <a:endParaRPr lang="zh-CN" altLang="en-US" sz="3200" b="1" dirty="0">
              <a:solidFill>
                <a:srgbClr val="0FCAB7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68491" y="4347088"/>
            <a:ext cx="221673" cy="1990765"/>
            <a:chOff x="2525772" y="2487879"/>
            <a:chExt cx="166255" cy="1493074"/>
          </a:xfrm>
        </p:grpSpPr>
        <p:sp>
          <p:nvSpPr>
            <p:cNvPr id="35" name="椭圆 34"/>
            <p:cNvSpPr/>
            <p:nvPr/>
          </p:nvSpPr>
          <p:spPr>
            <a:xfrm>
              <a:off x="2525772" y="2487879"/>
              <a:ext cx="166255" cy="166255"/>
            </a:xfrm>
            <a:prstGeom prst="ellipse">
              <a:avLst/>
            </a:prstGeom>
            <a:solidFill>
              <a:srgbClr val="FFD9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6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cxnSp>
          <p:nvCxnSpPr>
            <p:cNvPr id="36" name="直线连接符 54"/>
            <p:cNvCxnSpPr/>
            <p:nvPr/>
          </p:nvCxnSpPr>
          <p:spPr>
            <a:xfrm>
              <a:off x="2608900" y="2644980"/>
              <a:ext cx="0" cy="1335973"/>
            </a:xfrm>
            <a:prstGeom prst="line">
              <a:avLst/>
            </a:prstGeom>
            <a:noFill/>
            <a:ln w="19050" cap="flat" cmpd="sng" algn="ctr">
              <a:solidFill>
                <a:srgbClr val="FFD900">
                  <a:alpha val="99000"/>
                </a:srgbClr>
              </a:solidFill>
              <a:prstDash val="solid"/>
              <a:miter lim="800000"/>
              <a:tailEnd type="oval" w="lg" len="lg"/>
            </a:ln>
            <a:effectLst/>
          </p:spPr>
        </p:cxnSp>
      </p:grpSp>
      <p:sp>
        <p:nvSpPr>
          <p:cNvPr id="37" name="文本框 8"/>
          <p:cNvSpPr txBox="1"/>
          <p:nvPr/>
        </p:nvSpPr>
        <p:spPr>
          <a:xfrm>
            <a:off x="3590165" y="5516253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38" name="矩形 37"/>
          <p:cNvSpPr/>
          <p:nvPr/>
        </p:nvSpPr>
        <p:spPr>
          <a:xfrm>
            <a:off x="3590164" y="5154603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3590162" y="4707374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FDD031"/>
                </a:solidFill>
                <a:latin typeface="Century Gothic"/>
                <a:ea typeface="微软雅黑" charset="0"/>
              </a:rPr>
              <a:t>2013</a:t>
            </a:r>
            <a:endParaRPr lang="zh-CN" altLang="en-US" sz="3200" b="1" dirty="0">
              <a:solidFill>
                <a:srgbClr val="FDD031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878379" y="2565791"/>
            <a:ext cx="221673" cy="2002971"/>
            <a:chOff x="4408188" y="1151906"/>
            <a:chExt cx="166255" cy="1502228"/>
          </a:xfrm>
        </p:grpSpPr>
        <p:sp>
          <p:nvSpPr>
            <p:cNvPr id="41" name="椭圆 40"/>
            <p:cNvSpPr/>
            <p:nvPr/>
          </p:nvSpPr>
          <p:spPr>
            <a:xfrm>
              <a:off x="4408188" y="2487879"/>
              <a:ext cx="166255" cy="166255"/>
            </a:xfrm>
            <a:prstGeom prst="ellipse">
              <a:avLst/>
            </a:prstGeom>
            <a:solidFill>
              <a:srgbClr val="0EC7A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6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cxnSp>
          <p:nvCxnSpPr>
            <p:cNvPr id="42" name="直线连接符 58"/>
            <p:cNvCxnSpPr/>
            <p:nvPr/>
          </p:nvCxnSpPr>
          <p:spPr>
            <a:xfrm flipV="1">
              <a:off x="4491315" y="1151906"/>
              <a:ext cx="0" cy="1335973"/>
            </a:xfrm>
            <a:prstGeom prst="line">
              <a:avLst/>
            </a:prstGeom>
            <a:noFill/>
            <a:ln w="19050" cap="flat" cmpd="sng" algn="ctr">
              <a:solidFill>
                <a:srgbClr val="0EC7A9">
                  <a:alpha val="99000"/>
                </a:srgbClr>
              </a:solidFill>
              <a:prstDash val="solid"/>
              <a:miter lim="800000"/>
              <a:tailEnd type="oval" w="lg" len="lg"/>
            </a:ln>
            <a:effectLst/>
          </p:spPr>
        </p:cxnSp>
      </p:grpSp>
      <p:sp>
        <p:nvSpPr>
          <p:cNvPr id="43" name="文本框 8"/>
          <p:cNvSpPr txBox="1"/>
          <p:nvPr/>
        </p:nvSpPr>
        <p:spPr>
          <a:xfrm>
            <a:off x="6100051" y="3101611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44" name="矩形 43"/>
          <p:cNvSpPr/>
          <p:nvPr/>
        </p:nvSpPr>
        <p:spPr>
          <a:xfrm>
            <a:off x="6100051" y="2739961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6100049" y="2292733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FD8280"/>
                </a:solidFill>
                <a:latin typeface="Century Gothic"/>
                <a:ea typeface="微软雅黑" charset="0"/>
              </a:rPr>
              <a:t>2014</a:t>
            </a:r>
            <a:endParaRPr lang="zh-CN" altLang="en-US" sz="3200" b="1" dirty="0">
              <a:solidFill>
                <a:srgbClr val="FD8280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388267" y="4347088"/>
            <a:ext cx="221673" cy="1990765"/>
            <a:chOff x="6290604" y="2487879"/>
            <a:chExt cx="166255" cy="1493074"/>
          </a:xfrm>
        </p:grpSpPr>
        <p:sp>
          <p:nvSpPr>
            <p:cNvPr id="47" name="椭圆 46"/>
            <p:cNvSpPr/>
            <p:nvPr/>
          </p:nvSpPr>
          <p:spPr>
            <a:xfrm>
              <a:off x="6290604" y="2487879"/>
              <a:ext cx="166255" cy="166255"/>
            </a:xfrm>
            <a:prstGeom prst="ellipse">
              <a:avLst/>
            </a:prstGeom>
            <a:solidFill>
              <a:srgbClr val="BFBF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6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cxnSp>
          <p:nvCxnSpPr>
            <p:cNvPr id="48" name="直线连接符 62"/>
            <p:cNvCxnSpPr/>
            <p:nvPr/>
          </p:nvCxnSpPr>
          <p:spPr>
            <a:xfrm>
              <a:off x="6373731" y="2644980"/>
              <a:ext cx="0" cy="1335973"/>
            </a:xfrm>
            <a:prstGeom prst="line">
              <a:avLst/>
            </a:prstGeom>
            <a:noFill/>
            <a:ln w="19050" cap="flat" cmpd="sng" algn="ctr">
              <a:solidFill>
                <a:srgbClr val="BFBFBF">
                  <a:alpha val="99000"/>
                </a:srgbClr>
              </a:solidFill>
              <a:prstDash val="solid"/>
              <a:miter lim="800000"/>
              <a:tailEnd type="oval" w="lg" len="lg"/>
            </a:ln>
            <a:effectLst/>
          </p:spPr>
        </p:cxnSp>
      </p:grpSp>
      <p:sp>
        <p:nvSpPr>
          <p:cNvPr id="49" name="文本框 8"/>
          <p:cNvSpPr txBox="1"/>
          <p:nvPr/>
        </p:nvSpPr>
        <p:spPr>
          <a:xfrm>
            <a:off x="8609939" y="5516253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50" name="矩形 49"/>
          <p:cNvSpPr/>
          <p:nvPr/>
        </p:nvSpPr>
        <p:spPr>
          <a:xfrm>
            <a:off x="8609939" y="5154603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51" name="矩形 50"/>
          <p:cNvSpPr/>
          <p:nvPr/>
        </p:nvSpPr>
        <p:spPr>
          <a:xfrm>
            <a:off x="8609937" y="4707374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BFBFBF"/>
                </a:solidFill>
                <a:latin typeface="Century Gothic"/>
                <a:ea typeface="微软雅黑" charset="0"/>
              </a:rPr>
              <a:t>2015</a:t>
            </a:r>
            <a:endParaRPr lang="zh-CN" altLang="en-US" sz="3200" b="1" dirty="0">
              <a:solidFill>
                <a:srgbClr val="BFBFBF"/>
              </a:solidFill>
              <a:latin typeface="Century Gothic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342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15633" y="4363679"/>
            <a:ext cx="12192000" cy="332509"/>
          </a:xfrm>
          <a:prstGeom prst="rect">
            <a:avLst/>
          </a:prstGeom>
          <a:solidFill>
            <a:srgbClr val="565F6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096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858603" y="2637799"/>
            <a:ext cx="221673" cy="2002971"/>
            <a:chOff x="643356" y="1151906"/>
            <a:chExt cx="166255" cy="1502228"/>
          </a:xfrm>
        </p:grpSpPr>
        <p:sp>
          <p:nvSpPr>
            <p:cNvPr id="29" name="椭圆 28"/>
            <p:cNvSpPr/>
            <p:nvPr/>
          </p:nvSpPr>
          <p:spPr>
            <a:xfrm>
              <a:off x="643356" y="2487879"/>
              <a:ext cx="166255" cy="166255"/>
            </a:xfrm>
            <a:prstGeom prst="ellipse">
              <a:avLst/>
            </a:prstGeom>
            <a:solidFill>
              <a:srgbClr val="0082D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6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cxnSp>
          <p:nvCxnSpPr>
            <p:cNvPr id="30" name="直线连接符 20"/>
            <p:cNvCxnSpPr>
              <a:stCxn id="29" idx="0"/>
            </p:cNvCxnSpPr>
            <p:nvPr/>
          </p:nvCxnSpPr>
          <p:spPr>
            <a:xfrm flipV="1">
              <a:off x="726484" y="1151906"/>
              <a:ext cx="0" cy="1335973"/>
            </a:xfrm>
            <a:prstGeom prst="line">
              <a:avLst/>
            </a:prstGeom>
            <a:noFill/>
            <a:ln w="19050" cap="flat" cmpd="sng" algn="ctr">
              <a:solidFill>
                <a:srgbClr val="0082DE">
                  <a:alpha val="99000"/>
                </a:srgbClr>
              </a:solidFill>
              <a:prstDash val="solid"/>
              <a:miter lim="800000"/>
              <a:tailEnd type="oval" w="lg" len="lg"/>
            </a:ln>
            <a:effectLst/>
          </p:spPr>
        </p:cxnSp>
      </p:grpSp>
      <p:sp>
        <p:nvSpPr>
          <p:cNvPr id="31" name="文本框 8"/>
          <p:cNvSpPr txBox="1"/>
          <p:nvPr/>
        </p:nvSpPr>
        <p:spPr>
          <a:xfrm>
            <a:off x="1080277" y="3173619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32" name="矩形 31"/>
          <p:cNvSpPr/>
          <p:nvPr/>
        </p:nvSpPr>
        <p:spPr>
          <a:xfrm>
            <a:off x="1080276" y="2811969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1080274" y="2364741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0082DE"/>
                </a:solidFill>
                <a:latin typeface="Century Gothic"/>
                <a:ea typeface="微软雅黑" charset="0"/>
              </a:rPr>
              <a:t>2012</a:t>
            </a:r>
            <a:endParaRPr lang="zh-CN" altLang="en-US" sz="3200" b="1" dirty="0">
              <a:solidFill>
                <a:srgbClr val="0082DE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68491" y="4419096"/>
            <a:ext cx="221673" cy="1990765"/>
            <a:chOff x="2525772" y="2487879"/>
            <a:chExt cx="166255" cy="1493074"/>
          </a:xfrm>
        </p:grpSpPr>
        <p:sp>
          <p:nvSpPr>
            <p:cNvPr id="35" name="椭圆 34"/>
            <p:cNvSpPr/>
            <p:nvPr/>
          </p:nvSpPr>
          <p:spPr>
            <a:xfrm>
              <a:off x="2525772" y="2487879"/>
              <a:ext cx="166255" cy="166255"/>
            </a:xfrm>
            <a:prstGeom prst="ellipse">
              <a:avLst/>
            </a:prstGeom>
            <a:solidFill>
              <a:srgbClr val="FEB60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6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cxnSp>
          <p:nvCxnSpPr>
            <p:cNvPr id="36" name="直线连接符 54"/>
            <p:cNvCxnSpPr/>
            <p:nvPr/>
          </p:nvCxnSpPr>
          <p:spPr>
            <a:xfrm>
              <a:off x="2608900" y="2644980"/>
              <a:ext cx="0" cy="1335973"/>
            </a:xfrm>
            <a:prstGeom prst="line">
              <a:avLst/>
            </a:prstGeom>
            <a:noFill/>
            <a:ln w="19050" cap="flat" cmpd="sng" algn="ctr">
              <a:solidFill>
                <a:srgbClr val="FEB601">
                  <a:alpha val="99000"/>
                </a:srgbClr>
              </a:solidFill>
              <a:prstDash val="solid"/>
              <a:miter lim="800000"/>
              <a:tailEnd type="oval" w="lg" len="lg"/>
            </a:ln>
            <a:effectLst/>
          </p:spPr>
        </p:cxnSp>
      </p:grpSp>
      <p:sp>
        <p:nvSpPr>
          <p:cNvPr id="37" name="文本框 8"/>
          <p:cNvSpPr txBox="1"/>
          <p:nvPr/>
        </p:nvSpPr>
        <p:spPr>
          <a:xfrm>
            <a:off x="3590165" y="5588261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38" name="矩形 37"/>
          <p:cNvSpPr/>
          <p:nvPr/>
        </p:nvSpPr>
        <p:spPr>
          <a:xfrm>
            <a:off x="3590164" y="5226611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3590162" y="4779382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FEB601"/>
                </a:solidFill>
                <a:latin typeface="Century Gothic"/>
                <a:ea typeface="微软雅黑" charset="0"/>
              </a:rPr>
              <a:t>2013</a:t>
            </a:r>
            <a:endParaRPr lang="zh-CN" altLang="en-US" sz="3200" b="1" dirty="0">
              <a:solidFill>
                <a:srgbClr val="FEB601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878379" y="2637799"/>
            <a:ext cx="221673" cy="2002971"/>
            <a:chOff x="4408188" y="1151906"/>
            <a:chExt cx="166255" cy="1502228"/>
          </a:xfrm>
        </p:grpSpPr>
        <p:sp>
          <p:nvSpPr>
            <p:cNvPr id="41" name="椭圆 40"/>
            <p:cNvSpPr/>
            <p:nvPr/>
          </p:nvSpPr>
          <p:spPr>
            <a:xfrm>
              <a:off x="4408188" y="2487879"/>
              <a:ext cx="166255" cy="166255"/>
            </a:xfrm>
            <a:prstGeom prst="ellipse">
              <a:avLst/>
            </a:prstGeom>
            <a:solidFill>
              <a:srgbClr val="FA3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6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cxnSp>
          <p:nvCxnSpPr>
            <p:cNvPr id="42" name="直线连接符 58"/>
            <p:cNvCxnSpPr/>
            <p:nvPr/>
          </p:nvCxnSpPr>
          <p:spPr>
            <a:xfrm flipV="1">
              <a:off x="4491315" y="1151906"/>
              <a:ext cx="0" cy="1335973"/>
            </a:xfrm>
            <a:prstGeom prst="line">
              <a:avLst/>
            </a:prstGeom>
            <a:noFill/>
            <a:ln w="19050" cap="flat" cmpd="sng" algn="ctr">
              <a:solidFill>
                <a:srgbClr val="FA3C00">
                  <a:alpha val="99000"/>
                </a:srgbClr>
              </a:solidFill>
              <a:prstDash val="solid"/>
              <a:miter lim="800000"/>
              <a:tailEnd type="oval" w="lg" len="lg"/>
            </a:ln>
            <a:effectLst/>
          </p:spPr>
        </p:cxnSp>
      </p:grpSp>
      <p:sp>
        <p:nvSpPr>
          <p:cNvPr id="43" name="文本框 8"/>
          <p:cNvSpPr txBox="1"/>
          <p:nvPr/>
        </p:nvSpPr>
        <p:spPr>
          <a:xfrm>
            <a:off x="6100051" y="3173619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44" name="矩形 43"/>
          <p:cNvSpPr/>
          <p:nvPr/>
        </p:nvSpPr>
        <p:spPr>
          <a:xfrm>
            <a:off x="6100051" y="2811969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6100049" y="2364741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FA3C00"/>
                </a:solidFill>
                <a:latin typeface="Century Gothic"/>
                <a:ea typeface="微软雅黑" charset="0"/>
              </a:rPr>
              <a:t>2014</a:t>
            </a:r>
            <a:endParaRPr lang="zh-CN" altLang="en-US" sz="3200" b="1" dirty="0">
              <a:solidFill>
                <a:srgbClr val="FA3C00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388267" y="4419096"/>
            <a:ext cx="221673" cy="1990765"/>
            <a:chOff x="6290604" y="2487879"/>
            <a:chExt cx="166255" cy="1493074"/>
          </a:xfrm>
        </p:grpSpPr>
        <p:sp>
          <p:nvSpPr>
            <p:cNvPr id="47" name="椭圆 46"/>
            <p:cNvSpPr/>
            <p:nvPr/>
          </p:nvSpPr>
          <p:spPr>
            <a:xfrm>
              <a:off x="6290604" y="2487879"/>
              <a:ext cx="166255" cy="166255"/>
            </a:xfrm>
            <a:prstGeom prst="ellipse">
              <a:avLst/>
            </a:prstGeom>
            <a:solidFill>
              <a:srgbClr val="BFBF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6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cxnSp>
          <p:nvCxnSpPr>
            <p:cNvPr id="48" name="直线连接符 62"/>
            <p:cNvCxnSpPr/>
            <p:nvPr/>
          </p:nvCxnSpPr>
          <p:spPr>
            <a:xfrm>
              <a:off x="6373731" y="2644980"/>
              <a:ext cx="0" cy="1335973"/>
            </a:xfrm>
            <a:prstGeom prst="line">
              <a:avLst/>
            </a:prstGeom>
            <a:noFill/>
            <a:ln w="19050" cap="flat" cmpd="sng" algn="ctr">
              <a:solidFill>
                <a:srgbClr val="BFBFBF">
                  <a:alpha val="99000"/>
                </a:srgbClr>
              </a:solidFill>
              <a:prstDash val="solid"/>
              <a:miter lim="800000"/>
              <a:tailEnd type="oval" w="lg" len="lg"/>
            </a:ln>
            <a:effectLst/>
          </p:spPr>
        </p:cxnSp>
      </p:grpSp>
      <p:sp>
        <p:nvSpPr>
          <p:cNvPr id="49" name="文本框 8"/>
          <p:cNvSpPr txBox="1"/>
          <p:nvPr/>
        </p:nvSpPr>
        <p:spPr>
          <a:xfrm>
            <a:off x="8609939" y="5588261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50" name="矩形 49"/>
          <p:cNvSpPr/>
          <p:nvPr/>
        </p:nvSpPr>
        <p:spPr>
          <a:xfrm>
            <a:off x="8609939" y="5226611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51" name="矩形 50"/>
          <p:cNvSpPr/>
          <p:nvPr/>
        </p:nvSpPr>
        <p:spPr>
          <a:xfrm>
            <a:off x="8609937" y="4779382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BFBFBF"/>
                </a:solidFill>
                <a:latin typeface="Century Gothic"/>
                <a:ea typeface="微软雅黑" charset="0"/>
              </a:rPr>
              <a:t>2015</a:t>
            </a:r>
            <a:endParaRPr lang="zh-CN" altLang="en-US" sz="3200" b="1" dirty="0">
              <a:solidFill>
                <a:srgbClr val="BFBFBF"/>
              </a:solidFill>
              <a:latin typeface="Century Gothic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549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692</Words>
  <Application>Microsoft Office PowerPoint</Application>
  <PresentationFormat>自定义</PresentationFormat>
  <Paragraphs>53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1396</cp:revision>
  <dcterms:created xsi:type="dcterms:W3CDTF">2009-02-11T05:37:22Z</dcterms:created>
  <dcterms:modified xsi:type="dcterms:W3CDTF">2019-08-17T09:28:10Z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