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3"/>
          <p:cNvSpPr>
            <a:spLocks noChangeArrowheads="1"/>
          </p:cNvSpPr>
          <p:nvPr/>
        </p:nvSpPr>
        <p:spPr bwMode="auto">
          <a:xfrm>
            <a:off x="1042189" y="3324342"/>
            <a:ext cx="8891601" cy="182017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2" name="Rectangle 3"/>
          <p:cNvSpPr>
            <a:spLocks noChangeArrowheads="1"/>
          </p:cNvSpPr>
          <p:nvPr/>
        </p:nvSpPr>
        <p:spPr bwMode="auto">
          <a:xfrm>
            <a:off x="1036187" y="4322430"/>
            <a:ext cx="8801585" cy="200018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3" name="Rectangle 3"/>
          <p:cNvSpPr>
            <a:spLocks noChangeArrowheads="1"/>
          </p:cNvSpPr>
          <p:nvPr/>
        </p:nvSpPr>
        <p:spPr bwMode="auto">
          <a:xfrm>
            <a:off x="1048189" y="5210508"/>
            <a:ext cx="8735574" cy="200018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4" name="Rectangle 3"/>
          <p:cNvSpPr>
            <a:spLocks noChangeArrowheads="1"/>
          </p:cNvSpPr>
          <p:nvPr/>
        </p:nvSpPr>
        <p:spPr bwMode="auto">
          <a:xfrm>
            <a:off x="1042188" y="6216596"/>
            <a:ext cx="8711568" cy="192017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grpSp>
        <p:nvGrpSpPr>
          <p:cNvPr id="85" name="Group 92"/>
          <p:cNvGrpSpPr>
            <a:grpSpLocks/>
          </p:cNvGrpSpPr>
          <p:nvPr/>
        </p:nvGrpSpPr>
        <p:grpSpPr bwMode="auto">
          <a:xfrm>
            <a:off x="1042189" y="2962311"/>
            <a:ext cx="9061632" cy="362031"/>
            <a:chOff x="618" y="346"/>
            <a:chExt cx="4530" cy="181"/>
          </a:xfrm>
        </p:grpSpPr>
        <p:sp>
          <p:nvSpPr>
            <p:cNvPr id="86" name="Pentagon 12"/>
            <p:cNvSpPr>
              <a:spLocks noChangeArrowheads="1"/>
            </p:cNvSpPr>
            <p:nvPr/>
          </p:nvSpPr>
          <p:spPr bwMode="auto">
            <a:xfrm>
              <a:off x="2880" y="346"/>
              <a:ext cx="2268" cy="181"/>
            </a:xfrm>
            <a:prstGeom prst="homePlate">
              <a:avLst>
                <a:gd name="adj" fmla="val 49715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87" name="Pentagon 12"/>
            <p:cNvSpPr>
              <a:spLocks noChangeArrowheads="1"/>
            </p:cNvSpPr>
            <p:nvPr/>
          </p:nvSpPr>
          <p:spPr bwMode="auto">
            <a:xfrm>
              <a:off x="618" y="346"/>
              <a:ext cx="226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88" name="Group 94"/>
          <p:cNvGrpSpPr>
            <a:grpSpLocks/>
          </p:cNvGrpSpPr>
          <p:nvPr/>
        </p:nvGrpSpPr>
        <p:grpSpPr bwMode="auto">
          <a:xfrm>
            <a:off x="1042189" y="4866479"/>
            <a:ext cx="8979617" cy="362031"/>
            <a:chOff x="642" y="1298"/>
            <a:chExt cx="4489" cy="181"/>
          </a:xfrm>
        </p:grpSpPr>
        <p:sp>
          <p:nvSpPr>
            <p:cNvPr id="89" name="Pentagon 12"/>
            <p:cNvSpPr>
              <a:spLocks noChangeArrowheads="1"/>
            </p:cNvSpPr>
            <p:nvPr/>
          </p:nvSpPr>
          <p:spPr bwMode="auto">
            <a:xfrm>
              <a:off x="1185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0" name="Pentagon 12"/>
            <p:cNvSpPr>
              <a:spLocks noChangeArrowheads="1"/>
            </p:cNvSpPr>
            <p:nvPr/>
          </p:nvSpPr>
          <p:spPr bwMode="auto">
            <a:xfrm>
              <a:off x="1737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1" name="Pentagon 12"/>
            <p:cNvSpPr>
              <a:spLocks noChangeArrowheads="1"/>
            </p:cNvSpPr>
            <p:nvPr/>
          </p:nvSpPr>
          <p:spPr bwMode="auto">
            <a:xfrm>
              <a:off x="2290" y="1298"/>
              <a:ext cx="58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2" name="Pentagon 12"/>
            <p:cNvSpPr>
              <a:spLocks noChangeArrowheads="1"/>
            </p:cNvSpPr>
            <p:nvPr/>
          </p:nvSpPr>
          <p:spPr bwMode="auto">
            <a:xfrm>
              <a:off x="2874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3" name="Pentagon 12"/>
            <p:cNvSpPr>
              <a:spLocks noChangeArrowheads="1"/>
            </p:cNvSpPr>
            <p:nvPr/>
          </p:nvSpPr>
          <p:spPr bwMode="auto">
            <a:xfrm>
              <a:off x="3436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4" name="Pentagon 12"/>
            <p:cNvSpPr>
              <a:spLocks noChangeArrowheads="1"/>
            </p:cNvSpPr>
            <p:nvPr/>
          </p:nvSpPr>
          <p:spPr bwMode="auto">
            <a:xfrm>
              <a:off x="3999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5" name="Pentagon 12"/>
            <p:cNvSpPr>
              <a:spLocks noChangeArrowheads="1"/>
            </p:cNvSpPr>
            <p:nvPr/>
          </p:nvSpPr>
          <p:spPr bwMode="auto">
            <a:xfrm>
              <a:off x="4564" y="1298"/>
              <a:ext cx="567" cy="181"/>
            </a:xfrm>
            <a:prstGeom prst="homePlate">
              <a:avLst>
                <a:gd name="adj" fmla="val 41985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6" name="Pentagon 12"/>
            <p:cNvSpPr>
              <a:spLocks noChangeArrowheads="1"/>
            </p:cNvSpPr>
            <p:nvPr/>
          </p:nvSpPr>
          <p:spPr bwMode="auto">
            <a:xfrm>
              <a:off x="642" y="1298"/>
              <a:ext cx="54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7" name="Line 78"/>
            <p:cNvSpPr>
              <a:spLocks noChangeShapeType="1"/>
            </p:cNvSpPr>
            <p:nvPr/>
          </p:nvSpPr>
          <p:spPr bwMode="auto">
            <a:xfrm>
              <a:off x="1186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8" name="Line 79"/>
            <p:cNvSpPr>
              <a:spLocks noChangeShapeType="1"/>
            </p:cNvSpPr>
            <p:nvPr/>
          </p:nvSpPr>
          <p:spPr bwMode="auto">
            <a:xfrm>
              <a:off x="1749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9" name="Line 80"/>
            <p:cNvSpPr>
              <a:spLocks noChangeShapeType="1"/>
            </p:cNvSpPr>
            <p:nvPr/>
          </p:nvSpPr>
          <p:spPr bwMode="auto">
            <a:xfrm>
              <a:off x="2312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0" name="Line 81"/>
            <p:cNvSpPr>
              <a:spLocks noChangeShapeType="1"/>
            </p:cNvSpPr>
            <p:nvPr/>
          </p:nvSpPr>
          <p:spPr bwMode="auto">
            <a:xfrm>
              <a:off x="2875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1" name="Line 82"/>
            <p:cNvSpPr>
              <a:spLocks noChangeShapeType="1"/>
            </p:cNvSpPr>
            <p:nvPr/>
          </p:nvSpPr>
          <p:spPr bwMode="auto">
            <a:xfrm>
              <a:off x="4002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2" name="Line 83"/>
            <p:cNvSpPr>
              <a:spLocks noChangeShapeType="1"/>
            </p:cNvSpPr>
            <p:nvPr/>
          </p:nvSpPr>
          <p:spPr bwMode="auto">
            <a:xfrm>
              <a:off x="3438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3" name="Pentagon 12"/>
            <p:cNvSpPr>
              <a:spLocks noChangeArrowheads="1"/>
            </p:cNvSpPr>
            <p:nvPr/>
          </p:nvSpPr>
          <p:spPr bwMode="auto">
            <a:xfrm>
              <a:off x="657" y="1298"/>
              <a:ext cx="3856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99CC00">
                    <a:alpha val="0"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04" name="Group 95"/>
          <p:cNvGrpSpPr>
            <a:grpSpLocks/>
          </p:cNvGrpSpPr>
          <p:nvPr/>
        </p:nvGrpSpPr>
        <p:grpSpPr bwMode="auto">
          <a:xfrm>
            <a:off x="1042189" y="5864565"/>
            <a:ext cx="8891601" cy="362033"/>
            <a:chOff x="657" y="1797"/>
            <a:chExt cx="4445" cy="181"/>
          </a:xfrm>
        </p:grpSpPr>
        <p:sp>
          <p:nvSpPr>
            <p:cNvPr id="105" name="Pentagon 12"/>
            <p:cNvSpPr>
              <a:spLocks noChangeArrowheads="1"/>
            </p:cNvSpPr>
            <p:nvPr/>
          </p:nvSpPr>
          <p:spPr bwMode="auto">
            <a:xfrm>
              <a:off x="657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06" name="Pentagon 12"/>
            <p:cNvSpPr>
              <a:spLocks noChangeArrowheads="1"/>
            </p:cNvSpPr>
            <p:nvPr/>
          </p:nvSpPr>
          <p:spPr bwMode="auto">
            <a:xfrm>
              <a:off x="1020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07" name="Pentagon 12"/>
            <p:cNvSpPr>
              <a:spLocks noChangeArrowheads="1"/>
            </p:cNvSpPr>
            <p:nvPr/>
          </p:nvSpPr>
          <p:spPr bwMode="auto">
            <a:xfrm>
              <a:off x="1383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08" name="Pentagon 12"/>
            <p:cNvSpPr>
              <a:spLocks noChangeArrowheads="1"/>
            </p:cNvSpPr>
            <p:nvPr/>
          </p:nvSpPr>
          <p:spPr bwMode="auto">
            <a:xfrm>
              <a:off x="1746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09" name="Pentagon 12"/>
            <p:cNvSpPr>
              <a:spLocks noChangeArrowheads="1"/>
            </p:cNvSpPr>
            <p:nvPr/>
          </p:nvSpPr>
          <p:spPr bwMode="auto">
            <a:xfrm>
              <a:off x="2109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0" name="Pentagon 12"/>
            <p:cNvSpPr>
              <a:spLocks noChangeArrowheads="1"/>
            </p:cNvSpPr>
            <p:nvPr/>
          </p:nvSpPr>
          <p:spPr bwMode="auto">
            <a:xfrm>
              <a:off x="2471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1" name="Pentagon 12"/>
            <p:cNvSpPr>
              <a:spLocks noChangeArrowheads="1"/>
            </p:cNvSpPr>
            <p:nvPr/>
          </p:nvSpPr>
          <p:spPr bwMode="auto">
            <a:xfrm>
              <a:off x="2834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2" name="Pentagon 12"/>
            <p:cNvSpPr>
              <a:spLocks noChangeArrowheads="1"/>
            </p:cNvSpPr>
            <p:nvPr/>
          </p:nvSpPr>
          <p:spPr bwMode="auto">
            <a:xfrm>
              <a:off x="3197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3" name="Pentagon 12"/>
            <p:cNvSpPr>
              <a:spLocks noChangeArrowheads="1"/>
            </p:cNvSpPr>
            <p:nvPr/>
          </p:nvSpPr>
          <p:spPr bwMode="auto">
            <a:xfrm>
              <a:off x="3560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4" name="Pentagon 12"/>
            <p:cNvSpPr>
              <a:spLocks noChangeArrowheads="1"/>
            </p:cNvSpPr>
            <p:nvPr/>
          </p:nvSpPr>
          <p:spPr bwMode="auto">
            <a:xfrm>
              <a:off x="3923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5" name="Pentagon 12"/>
            <p:cNvSpPr>
              <a:spLocks noChangeArrowheads="1"/>
            </p:cNvSpPr>
            <p:nvPr/>
          </p:nvSpPr>
          <p:spPr bwMode="auto">
            <a:xfrm>
              <a:off x="4286" y="1797"/>
              <a:ext cx="408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6" name="Line 66"/>
            <p:cNvSpPr>
              <a:spLocks noChangeShapeType="1"/>
            </p:cNvSpPr>
            <p:nvPr/>
          </p:nvSpPr>
          <p:spPr bwMode="auto">
            <a:xfrm>
              <a:off x="1020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7" name="Line 67"/>
            <p:cNvSpPr>
              <a:spLocks noChangeShapeType="1"/>
            </p:cNvSpPr>
            <p:nvPr/>
          </p:nvSpPr>
          <p:spPr bwMode="auto">
            <a:xfrm>
              <a:off x="1382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8" name="Line 68"/>
            <p:cNvSpPr>
              <a:spLocks noChangeShapeType="1"/>
            </p:cNvSpPr>
            <p:nvPr/>
          </p:nvSpPr>
          <p:spPr bwMode="auto">
            <a:xfrm>
              <a:off x="1745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9" name="Line 69"/>
            <p:cNvSpPr>
              <a:spLocks noChangeShapeType="1"/>
            </p:cNvSpPr>
            <p:nvPr/>
          </p:nvSpPr>
          <p:spPr bwMode="auto">
            <a:xfrm>
              <a:off x="2108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0" name="Line 70"/>
            <p:cNvSpPr>
              <a:spLocks noChangeShapeType="1"/>
            </p:cNvSpPr>
            <p:nvPr/>
          </p:nvSpPr>
          <p:spPr bwMode="auto">
            <a:xfrm>
              <a:off x="2471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1" name="Line 71"/>
            <p:cNvSpPr>
              <a:spLocks noChangeShapeType="1"/>
            </p:cNvSpPr>
            <p:nvPr/>
          </p:nvSpPr>
          <p:spPr bwMode="auto">
            <a:xfrm>
              <a:off x="2834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2" name="Line 72"/>
            <p:cNvSpPr>
              <a:spLocks noChangeShapeType="1"/>
            </p:cNvSpPr>
            <p:nvPr/>
          </p:nvSpPr>
          <p:spPr bwMode="auto">
            <a:xfrm>
              <a:off x="3197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3" name="Line 73"/>
            <p:cNvSpPr>
              <a:spLocks noChangeShapeType="1"/>
            </p:cNvSpPr>
            <p:nvPr/>
          </p:nvSpPr>
          <p:spPr bwMode="auto">
            <a:xfrm>
              <a:off x="3560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4" name="Line 74"/>
            <p:cNvSpPr>
              <a:spLocks noChangeShapeType="1"/>
            </p:cNvSpPr>
            <p:nvPr/>
          </p:nvSpPr>
          <p:spPr bwMode="auto">
            <a:xfrm>
              <a:off x="3923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5" name="Line 75"/>
            <p:cNvSpPr>
              <a:spLocks noChangeShapeType="1"/>
            </p:cNvSpPr>
            <p:nvPr/>
          </p:nvSpPr>
          <p:spPr bwMode="auto">
            <a:xfrm>
              <a:off x="4286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6" name="Pentagon 12"/>
            <p:cNvSpPr>
              <a:spLocks noChangeArrowheads="1"/>
            </p:cNvSpPr>
            <p:nvPr/>
          </p:nvSpPr>
          <p:spPr bwMode="auto">
            <a:xfrm>
              <a:off x="657" y="1797"/>
              <a:ext cx="3946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99CC00">
                    <a:alpha val="0"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27" name="Pentagon 12"/>
            <p:cNvSpPr>
              <a:spLocks noChangeArrowheads="1"/>
            </p:cNvSpPr>
            <p:nvPr/>
          </p:nvSpPr>
          <p:spPr bwMode="auto">
            <a:xfrm>
              <a:off x="4694" y="1797"/>
              <a:ext cx="408" cy="181"/>
            </a:xfrm>
            <a:prstGeom prst="homePlate">
              <a:avLst>
                <a:gd name="adj" fmla="val 42537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28" name="Group 93"/>
          <p:cNvGrpSpPr>
            <a:grpSpLocks/>
          </p:cNvGrpSpPr>
          <p:nvPr/>
        </p:nvGrpSpPr>
        <p:grpSpPr bwMode="auto">
          <a:xfrm>
            <a:off x="1042188" y="3960397"/>
            <a:ext cx="9073634" cy="362033"/>
            <a:chOff x="612" y="845"/>
            <a:chExt cx="4536" cy="181"/>
          </a:xfrm>
        </p:grpSpPr>
        <p:sp>
          <p:nvSpPr>
            <p:cNvPr id="129" name="Pentagon 12"/>
            <p:cNvSpPr>
              <a:spLocks noChangeArrowheads="1"/>
            </p:cNvSpPr>
            <p:nvPr/>
          </p:nvSpPr>
          <p:spPr bwMode="auto">
            <a:xfrm>
              <a:off x="3606" y="845"/>
              <a:ext cx="1542" cy="181"/>
            </a:xfrm>
            <a:prstGeom prst="homePlate">
              <a:avLst>
                <a:gd name="adj" fmla="val 52496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0" name="Pentagon 12"/>
            <p:cNvSpPr>
              <a:spLocks noChangeArrowheads="1"/>
            </p:cNvSpPr>
            <p:nvPr/>
          </p:nvSpPr>
          <p:spPr bwMode="auto">
            <a:xfrm>
              <a:off x="2109" y="845"/>
              <a:ext cx="154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1" name="Pentagon 12"/>
            <p:cNvSpPr>
              <a:spLocks noChangeArrowheads="1"/>
            </p:cNvSpPr>
            <p:nvPr/>
          </p:nvSpPr>
          <p:spPr bwMode="auto">
            <a:xfrm>
              <a:off x="612" y="845"/>
              <a:ext cx="154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2" name="Line 88"/>
            <p:cNvSpPr>
              <a:spLocks noChangeShapeType="1"/>
            </p:cNvSpPr>
            <p:nvPr/>
          </p:nvSpPr>
          <p:spPr bwMode="auto">
            <a:xfrm>
              <a:off x="2200" y="845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3" name="Pentagon 12"/>
            <p:cNvSpPr>
              <a:spLocks noChangeArrowheads="1"/>
            </p:cNvSpPr>
            <p:nvPr/>
          </p:nvSpPr>
          <p:spPr bwMode="auto">
            <a:xfrm>
              <a:off x="612" y="845"/>
              <a:ext cx="299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99CC00">
                    <a:alpha val="0"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134" name="Text Box 97"/>
          <p:cNvSpPr txBox="1">
            <a:spLocks noChangeArrowheads="1"/>
          </p:cNvSpPr>
          <p:nvPr/>
        </p:nvSpPr>
        <p:spPr bwMode="auto">
          <a:xfrm>
            <a:off x="1224221" y="5838564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1</a:t>
            </a:r>
          </a:p>
        </p:txBody>
      </p:sp>
      <p:sp>
        <p:nvSpPr>
          <p:cNvPr id="135" name="Text Box 98"/>
          <p:cNvSpPr txBox="1">
            <a:spLocks noChangeArrowheads="1"/>
          </p:cNvSpPr>
          <p:nvPr/>
        </p:nvSpPr>
        <p:spPr bwMode="auto">
          <a:xfrm>
            <a:off x="1958354" y="5838564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</a:t>
            </a:r>
          </a:p>
        </p:txBody>
      </p:sp>
      <p:sp>
        <p:nvSpPr>
          <p:cNvPr id="136" name="Text Box 99"/>
          <p:cNvSpPr txBox="1">
            <a:spLocks noChangeArrowheads="1"/>
          </p:cNvSpPr>
          <p:nvPr/>
        </p:nvSpPr>
        <p:spPr bwMode="auto">
          <a:xfrm>
            <a:off x="2692486" y="5838564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3</a:t>
            </a:r>
          </a:p>
        </p:txBody>
      </p:sp>
      <p:sp>
        <p:nvSpPr>
          <p:cNvPr id="137" name="Text Box 100"/>
          <p:cNvSpPr txBox="1">
            <a:spLocks noChangeArrowheads="1"/>
          </p:cNvSpPr>
          <p:nvPr/>
        </p:nvSpPr>
        <p:spPr bwMode="auto">
          <a:xfrm>
            <a:off x="3426618" y="5838564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4</a:t>
            </a:r>
          </a:p>
        </p:txBody>
      </p:sp>
      <p:sp>
        <p:nvSpPr>
          <p:cNvPr id="138" name="Text Box 101"/>
          <p:cNvSpPr txBox="1">
            <a:spLocks noChangeArrowheads="1"/>
          </p:cNvSpPr>
          <p:nvPr/>
        </p:nvSpPr>
        <p:spPr bwMode="auto">
          <a:xfrm>
            <a:off x="4160750" y="5838564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5</a:t>
            </a:r>
          </a:p>
        </p:txBody>
      </p:sp>
      <p:sp>
        <p:nvSpPr>
          <p:cNvPr id="139" name="Text Box 102"/>
          <p:cNvSpPr txBox="1">
            <a:spLocks noChangeArrowheads="1"/>
          </p:cNvSpPr>
          <p:nvPr/>
        </p:nvSpPr>
        <p:spPr bwMode="auto">
          <a:xfrm>
            <a:off x="4894883" y="5838564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6</a:t>
            </a:r>
          </a:p>
        </p:txBody>
      </p:sp>
      <p:sp>
        <p:nvSpPr>
          <p:cNvPr id="140" name="Text Box 103"/>
          <p:cNvSpPr txBox="1">
            <a:spLocks noChangeArrowheads="1"/>
          </p:cNvSpPr>
          <p:nvPr/>
        </p:nvSpPr>
        <p:spPr bwMode="auto">
          <a:xfrm>
            <a:off x="5629014" y="5838564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7</a:t>
            </a:r>
          </a:p>
        </p:txBody>
      </p:sp>
      <p:sp>
        <p:nvSpPr>
          <p:cNvPr id="141" name="Text Box 104"/>
          <p:cNvSpPr txBox="1">
            <a:spLocks noChangeArrowheads="1"/>
          </p:cNvSpPr>
          <p:nvPr/>
        </p:nvSpPr>
        <p:spPr bwMode="auto">
          <a:xfrm>
            <a:off x="6363147" y="5838564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8</a:t>
            </a:r>
          </a:p>
        </p:txBody>
      </p:sp>
      <p:sp>
        <p:nvSpPr>
          <p:cNvPr id="142" name="Text Box 105"/>
          <p:cNvSpPr txBox="1">
            <a:spLocks noChangeArrowheads="1"/>
          </p:cNvSpPr>
          <p:nvPr/>
        </p:nvSpPr>
        <p:spPr bwMode="auto">
          <a:xfrm>
            <a:off x="7097279" y="5838564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9</a:t>
            </a:r>
          </a:p>
        </p:txBody>
      </p:sp>
      <p:sp>
        <p:nvSpPr>
          <p:cNvPr id="143" name="Text Box 106"/>
          <p:cNvSpPr txBox="1">
            <a:spLocks noChangeArrowheads="1"/>
          </p:cNvSpPr>
          <p:nvPr/>
        </p:nvSpPr>
        <p:spPr bwMode="auto">
          <a:xfrm>
            <a:off x="7831411" y="5838564"/>
            <a:ext cx="48915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10</a:t>
            </a:r>
          </a:p>
        </p:txBody>
      </p:sp>
      <p:sp>
        <p:nvSpPr>
          <p:cNvPr id="144" name="Text Box 107"/>
          <p:cNvSpPr txBox="1">
            <a:spLocks noChangeArrowheads="1"/>
          </p:cNvSpPr>
          <p:nvPr/>
        </p:nvSpPr>
        <p:spPr bwMode="auto">
          <a:xfrm>
            <a:off x="8565543" y="5838564"/>
            <a:ext cx="48915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10</a:t>
            </a:r>
          </a:p>
        </p:txBody>
      </p:sp>
      <p:sp>
        <p:nvSpPr>
          <p:cNvPr id="145" name="Text Box 108"/>
          <p:cNvSpPr txBox="1">
            <a:spLocks noChangeArrowheads="1"/>
          </p:cNvSpPr>
          <p:nvPr/>
        </p:nvSpPr>
        <p:spPr bwMode="auto">
          <a:xfrm>
            <a:off x="9181654" y="5838564"/>
            <a:ext cx="48915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12</a:t>
            </a:r>
          </a:p>
        </p:txBody>
      </p:sp>
      <p:sp>
        <p:nvSpPr>
          <p:cNvPr id="146" name="Text Box 109"/>
          <p:cNvSpPr txBox="1">
            <a:spLocks noChangeArrowheads="1"/>
          </p:cNvSpPr>
          <p:nvPr/>
        </p:nvSpPr>
        <p:spPr bwMode="auto">
          <a:xfrm>
            <a:off x="1224221" y="4866478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2008</a:t>
            </a:r>
          </a:p>
        </p:txBody>
      </p:sp>
      <p:sp>
        <p:nvSpPr>
          <p:cNvPr id="147" name="Text Box 110"/>
          <p:cNvSpPr txBox="1">
            <a:spLocks noChangeArrowheads="1"/>
          </p:cNvSpPr>
          <p:nvPr/>
        </p:nvSpPr>
        <p:spPr bwMode="auto">
          <a:xfrm>
            <a:off x="3452622" y="4866478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148" name="Text Box 111"/>
          <p:cNvSpPr txBox="1">
            <a:spLocks noChangeArrowheads="1"/>
          </p:cNvSpPr>
          <p:nvPr/>
        </p:nvSpPr>
        <p:spPr bwMode="auto">
          <a:xfrm>
            <a:off x="4566823" y="4866478"/>
            <a:ext cx="73288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149" name="Text Box 112"/>
          <p:cNvSpPr txBox="1">
            <a:spLocks noChangeArrowheads="1"/>
          </p:cNvSpPr>
          <p:nvPr/>
        </p:nvSpPr>
        <p:spPr bwMode="auto">
          <a:xfrm>
            <a:off x="5683024" y="4866478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2012</a:t>
            </a:r>
          </a:p>
        </p:txBody>
      </p:sp>
      <p:sp>
        <p:nvSpPr>
          <p:cNvPr id="150" name="Text Box 113"/>
          <p:cNvSpPr txBox="1">
            <a:spLocks noChangeArrowheads="1"/>
          </p:cNvSpPr>
          <p:nvPr/>
        </p:nvSpPr>
        <p:spPr bwMode="auto">
          <a:xfrm>
            <a:off x="6797224" y="4866478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2013</a:t>
            </a:r>
          </a:p>
        </p:txBody>
      </p:sp>
      <p:sp>
        <p:nvSpPr>
          <p:cNvPr id="151" name="Text Box 114"/>
          <p:cNvSpPr txBox="1">
            <a:spLocks noChangeArrowheads="1"/>
          </p:cNvSpPr>
          <p:nvPr/>
        </p:nvSpPr>
        <p:spPr bwMode="auto">
          <a:xfrm>
            <a:off x="7911425" y="4866478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2014</a:t>
            </a:r>
          </a:p>
        </p:txBody>
      </p:sp>
      <p:sp>
        <p:nvSpPr>
          <p:cNvPr id="152" name="Text Box 115"/>
          <p:cNvSpPr txBox="1">
            <a:spLocks noChangeArrowheads="1"/>
          </p:cNvSpPr>
          <p:nvPr/>
        </p:nvSpPr>
        <p:spPr bwMode="auto">
          <a:xfrm>
            <a:off x="9027626" y="4866478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2015</a:t>
            </a:r>
          </a:p>
        </p:txBody>
      </p:sp>
      <p:sp>
        <p:nvSpPr>
          <p:cNvPr id="153" name="Text Box 116"/>
          <p:cNvSpPr txBox="1">
            <a:spLocks noChangeArrowheads="1"/>
          </p:cNvSpPr>
          <p:nvPr/>
        </p:nvSpPr>
        <p:spPr bwMode="auto">
          <a:xfrm>
            <a:off x="2338422" y="4866478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154" name="Text Box 117"/>
          <p:cNvSpPr txBox="1">
            <a:spLocks noChangeArrowheads="1"/>
          </p:cNvSpPr>
          <p:nvPr/>
        </p:nvSpPr>
        <p:spPr bwMode="auto">
          <a:xfrm>
            <a:off x="1042188" y="3960397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2008</a:t>
            </a:r>
          </a:p>
        </p:txBody>
      </p:sp>
      <p:sp>
        <p:nvSpPr>
          <p:cNvPr id="155" name="Text Box 119"/>
          <p:cNvSpPr txBox="1">
            <a:spLocks noChangeArrowheads="1"/>
          </p:cNvSpPr>
          <p:nvPr/>
        </p:nvSpPr>
        <p:spPr bwMode="auto">
          <a:xfrm>
            <a:off x="4218760" y="3960397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156" name="Text Box 120"/>
          <p:cNvSpPr txBox="1">
            <a:spLocks noChangeArrowheads="1"/>
          </p:cNvSpPr>
          <p:nvPr/>
        </p:nvSpPr>
        <p:spPr bwMode="auto">
          <a:xfrm>
            <a:off x="7121283" y="3960397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157" name="Text Box 121"/>
          <p:cNvSpPr txBox="1">
            <a:spLocks noChangeArrowheads="1"/>
          </p:cNvSpPr>
          <p:nvPr/>
        </p:nvSpPr>
        <p:spPr bwMode="auto">
          <a:xfrm>
            <a:off x="1042188" y="296231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2008</a:t>
            </a:r>
          </a:p>
        </p:txBody>
      </p:sp>
      <p:sp>
        <p:nvSpPr>
          <p:cNvPr id="158" name="Text Box 122"/>
          <p:cNvSpPr txBox="1">
            <a:spLocks noChangeArrowheads="1"/>
          </p:cNvSpPr>
          <p:nvPr/>
        </p:nvSpPr>
        <p:spPr bwMode="auto">
          <a:xfrm>
            <a:off x="5579005" y="296231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159" name="Text Box 123"/>
          <p:cNvSpPr txBox="1">
            <a:spLocks noChangeArrowheads="1"/>
          </p:cNvSpPr>
          <p:nvPr/>
        </p:nvSpPr>
        <p:spPr bwMode="auto">
          <a:xfrm>
            <a:off x="862157" y="1542184"/>
            <a:ext cx="2258406" cy="57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3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TIMELINES</a:t>
            </a:r>
          </a:p>
        </p:txBody>
      </p:sp>
    </p:spTree>
    <p:extLst>
      <p:ext uri="{BB962C8B-B14F-4D97-AF65-F5344CB8AC3E}">
        <p14:creationId xmlns:p14="http://schemas.microsoft.com/office/powerpoint/2010/main" val="358641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042189" y="2214107"/>
            <a:ext cx="8891601" cy="182017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grpSp>
        <p:nvGrpSpPr>
          <p:cNvPr id="18" name="Group 6"/>
          <p:cNvGrpSpPr>
            <a:grpSpLocks/>
          </p:cNvGrpSpPr>
          <p:nvPr/>
        </p:nvGrpSpPr>
        <p:grpSpPr bwMode="auto">
          <a:xfrm>
            <a:off x="1042189" y="1852076"/>
            <a:ext cx="9061632" cy="362031"/>
            <a:chOff x="618" y="346"/>
            <a:chExt cx="4530" cy="181"/>
          </a:xfrm>
        </p:grpSpPr>
        <p:sp>
          <p:nvSpPr>
            <p:cNvPr id="19" name="Pentagon 12"/>
            <p:cNvSpPr>
              <a:spLocks noChangeArrowheads="1"/>
            </p:cNvSpPr>
            <p:nvPr/>
          </p:nvSpPr>
          <p:spPr bwMode="auto">
            <a:xfrm>
              <a:off x="2880" y="346"/>
              <a:ext cx="2268" cy="181"/>
            </a:xfrm>
            <a:prstGeom prst="homePlate">
              <a:avLst>
                <a:gd name="adj" fmla="val 49715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Pentagon 12"/>
            <p:cNvSpPr>
              <a:spLocks noChangeArrowheads="1"/>
            </p:cNvSpPr>
            <p:nvPr/>
          </p:nvSpPr>
          <p:spPr bwMode="auto">
            <a:xfrm>
              <a:off x="618" y="346"/>
              <a:ext cx="226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21" name="Text Box 78"/>
          <p:cNvSpPr txBox="1">
            <a:spLocks noChangeArrowheads="1"/>
          </p:cNvSpPr>
          <p:nvPr/>
        </p:nvSpPr>
        <p:spPr bwMode="auto">
          <a:xfrm>
            <a:off x="1042188" y="1852075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2008</a:t>
            </a:r>
          </a:p>
        </p:txBody>
      </p:sp>
      <p:sp>
        <p:nvSpPr>
          <p:cNvPr id="22" name="Text Box 79"/>
          <p:cNvSpPr txBox="1">
            <a:spLocks noChangeArrowheads="1"/>
          </p:cNvSpPr>
          <p:nvPr/>
        </p:nvSpPr>
        <p:spPr bwMode="auto">
          <a:xfrm>
            <a:off x="5579005" y="1852075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24" name="Rektangel 3"/>
          <p:cNvSpPr/>
          <p:nvPr/>
        </p:nvSpPr>
        <p:spPr>
          <a:xfrm>
            <a:off x="1027254" y="2637098"/>
            <a:ext cx="4549118" cy="468293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graphicFrame>
        <p:nvGraphicFramePr>
          <p:cNvPr id="25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815613"/>
              </p:ext>
            </p:extLst>
          </p:nvPr>
        </p:nvGraphicFramePr>
        <p:xfrm>
          <a:off x="1042188" y="2566137"/>
          <a:ext cx="4446800" cy="519807"/>
        </p:xfrm>
        <a:graphic>
          <a:graphicData uri="http://schemas.openxmlformats.org/drawingml/2006/table">
            <a:tbl>
              <a:tblPr/>
              <a:tblGrid>
                <a:gridCol w="4446800"/>
              </a:tblGrid>
              <a:tr h="519807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26" name="Rectangle 101"/>
          <p:cNvSpPr>
            <a:spLocks noChangeArrowheads="1"/>
          </p:cNvSpPr>
          <p:nvPr/>
        </p:nvSpPr>
        <p:spPr bwMode="auto">
          <a:xfrm>
            <a:off x="1042188" y="3032180"/>
            <a:ext cx="4446800" cy="416236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7" name="Text Box 102"/>
          <p:cNvSpPr txBox="1">
            <a:spLocks noChangeArrowheads="1"/>
          </p:cNvSpPr>
          <p:nvPr/>
        </p:nvSpPr>
        <p:spPr bwMode="auto">
          <a:xfrm>
            <a:off x="1224221" y="3202194"/>
            <a:ext cx="2236403" cy="165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28" name="Rektangel 3"/>
          <p:cNvSpPr/>
          <p:nvPr/>
        </p:nvSpPr>
        <p:spPr>
          <a:xfrm>
            <a:off x="5564071" y="2649099"/>
            <a:ext cx="4549118" cy="468293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graphicFrame>
        <p:nvGraphicFramePr>
          <p:cNvPr id="29" name="Group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926760"/>
              </p:ext>
            </p:extLst>
          </p:nvPr>
        </p:nvGraphicFramePr>
        <p:xfrm>
          <a:off x="5579005" y="2578138"/>
          <a:ext cx="4446800" cy="519807"/>
        </p:xfrm>
        <a:graphic>
          <a:graphicData uri="http://schemas.openxmlformats.org/drawingml/2006/table">
            <a:tbl>
              <a:tblPr/>
              <a:tblGrid>
                <a:gridCol w="4446800"/>
              </a:tblGrid>
              <a:tr h="519807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30" name="Rectangle 124"/>
          <p:cNvSpPr>
            <a:spLocks noChangeArrowheads="1"/>
          </p:cNvSpPr>
          <p:nvPr/>
        </p:nvSpPr>
        <p:spPr bwMode="auto">
          <a:xfrm>
            <a:off x="5579005" y="3044181"/>
            <a:ext cx="4446800" cy="416236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1" name="Text Box 125"/>
          <p:cNvSpPr txBox="1">
            <a:spLocks noChangeArrowheads="1"/>
          </p:cNvSpPr>
          <p:nvPr/>
        </p:nvSpPr>
        <p:spPr bwMode="auto">
          <a:xfrm>
            <a:off x="5761038" y="3214195"/>
            <a:ext cx="2236403" cy="165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1974986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1224221" y="5228462"/>
            <a:ext cx="8735574" cy="200018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grpSp>
        <p:nvGrpSpPr>
          <p:cNvPr id="42" name="Group 32"/>
          <p:cNvGrpSpPr>
            <a:grpSpLocks/>
          </p:cNvGrpSpPr>
          <p:nvPr/>
        </p:nvGrpSpPr>
        <p:grpSpPr bwMode="auto">
          <a:xfrm>
            <a:off x="1218220" y="4884431"/>
            <a:ext cx="8979617" cy="362033"/>
            <a:chOff x="642" y="1298"/>
            <a:chExt cx="4489" cy="181"/>
          </a:xfrm>
        </p:grpSpPr>
        <p:sp>
          <p:nvSpPr>
            <p:cNvPr id="43" name="Pentagon 12"/>
            <p:cNvSpPr>
              <a:spLocks noChangeArrowheads="1"/>
            </p:cNvSpPr>
            <p:nvPr/>
          </p:nvSpPr>
          <p:spPr bwMode="auto">
            <a:xfrm>
              <a:off x="1185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4" name="Pentagon 12"/>
            <p:cNvSpPr>
              <a:spLocks noChangeArrowheads="1"/>
            </p:cNvSpPr>
            <p:nvPr/>
          </p:nvSpPr>
          <p:spPr bwMode="auto">
            <a:xfrm>
              <a:off x="1737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5" name="Pentagon 12"/>
            <p:cNvSpPr>
              <a:spLocks noChangeArrowheads="1"/>
            </p:cNvSpPr>
            <p:nvPr/>
          </p:nvSpPr>
          <p:spPr bwMode="auto">
            <a:xfrm>
              <a:off x="2290" y="1298"/>
              <a:ext cx="58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6" name="Pentagon 12"/>
            <p:cNvSpPr>
              <a:spLocks noChangeArrowheads="1"/>
            </p:cNvSpPr>
            <p:nvPr/>
          </p:nvSpPr>
          <p:spPr bwMode="auto">
            <a:xfrm>
              <a:off x="2874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7" name="Pentagon 12"/>
            <p:cNvSpPr>
              <a:spLocks noChangeArrowheads="1"/>
            </p:cNvSpPr>
            <p:nvPr/>
          </p:nvSpPr>
          <p:spPr bwMode="auto">
            <a:xfrm>
              <a:off x="3436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8" name="Pentagon 12"/>
            <p:cNvSpPr>
              <a:spLocks noChangeArrowheads="1"/>
            </p:cNvSpPr>
            <p:nvPr/>
          </p:nvSpPr>
          <p:spPr bwMode="auto">
            <a:xfrm>
              <a:off x="3999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9" name="Pentagon 12"/>
            <p:cNvSpPr>
              <a:spLocks noChangeArrowheads="1"/>
            </p:cNvSpPr>
            <p:nvPr/>
          </p:nvSpPr>
          <p:spPr bwMode="auto">
            <a:xfrm>
              <a:off x="4564" y="1298"/>
              <a:ext cx="567" cy="181"/>
            </a:xfrm>
            <a:prstGeom prst="homePlate">
              <a:avLst>
                <a:gd name="adj" fmla="val 41985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0" name="Pentagon 12"/>
            <p:cNvSpPr>
              <a:spLocks noChangeArrowheads="1"/>
            </p:cNvSpPr>
            <p:nvPr/>
          </p:nvSpPr>
          <p:spPr bwMode="auto">
            <a:xfrm>
              <a:off x="642" y="1298"/>
              <a:ext cx="54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1" name="Line 41"/>
            <p:cNvSpPr>
              <a:spLocks noChangeShapeType="1"/>
            </p:cNvSpPr>
            <p:nvPr/>
          </p:nvSpPr>
          <p:spPr bwMode="auto">
            <a:xfrm>
              <a:off x="1186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2" name="Line 42"/>
            <p:cNvSpPr>
              <a:spLocks noChangeShapeType="1"/>
            </p:cNvSpPr>
            <p:nvPr/>
          </p:nvSpPr>
          <p:spPr bwMode="auto">
            <a:xfrm>
              <a:off x="1749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3" name="Line 43"/>
            <p:cNvSpPr>
              <a:spLocks noChangeShapeType="1"/>
            </p:cNvSpPr>
            <p:nvPr/>
          </p:nvSpPr>
          <p:spPr bwMode="auto">
            <a:xfrm>
              <a:off x="2312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4" name="Line 44"/>
            <p:cNvSpPr>
              <a:spLocks noChangeShapeType="1"/>
            </p:cNvSpPr>
            <p:nvPr/>
          </p:nvSpPr>
          <p:spPr bwMode="auto">
            <a:xfrm>
              <a:off x="2875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5" name="Line 45"/>
            <p:cNvSpPr>
              <a:spLocks noChangeShapeType="1"/>
            </p:cNvSpPr>
            <p:nvPr/>
          </p:nvSpPr>
          <p:spPr bwMode="auto">
            <a:xfrm>
              <a:off x="4002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6" name="Line 46"/>
            <p:cNvSpPr>
              <a:spLocks noChangeShapeType="1"/>
            </p:cNvSpPr>
            <p:nvPr/>
          </p:nvSpPr>
          <p:spPr bwMode="auto">
            <a:xfrm>
              <a:off x="3438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7" name="Pentagon 12"/>
            <p:cNvSpPr>
              <a:spLocks noChangeArrowheads="1"/>
            </p:cNvSpPr>
            <p:nvPr/>
          </p:nvSpPr>
          <p:spPr bwMode="auto">
            <a:xfrm>
              <a:off x="657" y="1298"/>
              <a:ext cx="3856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99CC00">
                    <a:alpha val="0"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58" name="Text Box 48"/>
          <p:cNvSpPr txBox="1">
            <a:spLocks noChangeArrowheads="1"/>
          </p:cNvSpPr>
          <p:nvPr/>
        </p:nvSpPr>
        <p:spPr bwMode="auto">
          <a:xfrm>
            <a:off x="1400252" y="4884431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2008</a:t>
            </a:r>
          </a:p>
        </p:txBody>
      </p:sp>
      <p:sp>
        <p:nvSpPr>
          <p:cNvPr id="59" name="Text Box 49"/>
          <p:cNvSpPr txBox="1">
            <a:spLocks noChangeArrowheads="1"/>
          </p:cNvSpPr>
          <p:nvPr/>
        </p:nvSpPr>
        <p:spPr bwMode="auto">
          <a:xfrm>
            <a:off x="3628654" y="4884431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60" name="Text Box 50"/>
          <p:cNvSpPr txBox="1">
            <a:spLocks noChangeArrowheads="1"/>
          </p:cNvSpPr>
          <p:nvPr/>
        </p:nvSpPr>
        <p:spPr bwMode="auto">
          <a:xfrm>
            <a:off x="4742855" y="4884431"/>
            <a:ext cx="73288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61" name="Text Box 51"/>
          <p:cNvSpPr txBox="1">
            <a:spLocks noChangeArrowheads="1"/>
          </p:cNvSpPr>
          <p:nvPr/>
        </p:nvSpPr>
        <p:spPr bwMode="auto">
          <a:xfrm>
            <a:off x="5859056" y="4884431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2012</a:t>
            </a:r>
          </a:p>
        </p:txBody>
      </p:sp>
      <p:sp>
        <p:nvSpPr>
          <p:cNvPr id="62" name="Text Box 52"/>
          <p:cNvSpPr txBox="1">
            <a:spLocks noChangeArrowheads="1"/>
          </p:cNvSpPr>
          <p:nvPr/>
        </p:nvSpPr>
        <p:spPr bwMode="auto">
          <a:xfrm>
            <a:off x="6973256" y="4884431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2013</a:t>
            </a:r>
          </a:p>
        </p:txBody>
      </p:sp>
      <p:sp>
        <p:nvSpPr>
          <p:cNvPr id="63" name="Text Box 53"/>
          <p:cNvSpPr txBox="1">
            <a:spLocks noChangeArrowheads="1"/>
          </p:cNvSpPr>
          <p:nvPr/>
        </p:nvSpPr>
        <p:spPr bwMode="auto">
          <a:xfrm>
            <a:off x="8087457" y="4884431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2014</a:t>
            </a:r>
          </a:p>
        </p:txBody>
      </p:sp>
      <p:sp>
        <p:nvSpPr>
          <p:cNvPr id="64" name="Text Box 54"/>
          <p:cNvSpPr txBox="1">
            <a:spLocks noChangeArrowheads="1"/>
          </p:cNvSpPr>
          <p:nvPr/>
        </p:nvSpPr>
        <p:spPr bwMode="auto">
          <a:xfrm>
            <a:off x="9203658" y="4884431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2015</a:t>
            </a:r>
          </a:p>
        </p:txBody>
      </p:sp>
      <p:sp>
        <p:nvSpPr>
          <p:cNvPr id="65" name="Text Box 55"/>
          <p:cNvSpPr txBox="1">
            <a:spLocks noChangeArrowheads="1"/>
          </p:cNvSpPr>
          <p:nvPr/>
        </p:nvSpPr>
        <p:spPr bwMode="auto">
          <a:xfrm>
            <a:off x="2514454" y="4884431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000000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66" name="Text Box 56"/>
          <p:cNvSpPr txBox="1">
            <a:spLocks noChangeArrowheads="1"/>
          </p:cNvSpPr>
          <p:nvPr/>
        </p:nvSpPr>
        <p:spPr bwMode="auto">
          <a:xfrm rot="3914551">
            <a:off x="578186" y="3652303"/>
            <a:ext cx="1768156" cy="42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7" name="Text Box 57"/>
          <p:cNvSpPr txBox="1">
            <a:spLocks noChangeArrowheads="1"/>
          </p:cNvSpPr>
          <p:nvPr/>
        </p:nvSpPr>
        <p:spPr bwMode="auto">
          <a:xfrm rot="3914551">
            <a:off x="1862417" y="3652303"/>
            <a:ext cx="1768156" cy="42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8" name="Text Box 58"/>
          <p:cNvSpPr txBox="1">
            <a:spLocks noChangeArrowheads="1"/>
          </p:cNvSpPr>
          <p:nvPr/>
        </p:nvSpPr>
        <p:spPr bwMode="auto">
          <a:xfrm rot="3914551">
            <a:off x="3148648" y="3652303"/>
            <a:ext cx="1768156" cy="42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9" name="Text Box 59"/>
          <p:cNvSpPr txBox="1">
            <a:spLocks noChangeArrowheads="1"/>
          </p:cNvSpPr>
          <p:nvPr/>
        </p:nvSpPr>
        <p:spPr bwMode="auto">
          <a:xfrm rot="3914551">
            <a:off x="4434881" y="3652303"/>
            <a:ext cx="1768156" cy="42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0" name="Text Box 60"/>
          <p:cNvSpPr txBox="1">
            <a:spLocks noChangeArrowheads="1"/>
          </p:cNvSpPr>
          <p:nvPr/>
        </p:nvSpPr>
        <p:spPr bwMode="auto">
          <a:xfrm rot="3914551">
            <a:off x="5719112" y="3652303"/>
            <a:ext cx="1768156" cy="42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1" name="Text Box 61"/>
          <p:cNvSpPr txBox="1">
            <a:spLocks noChangeArrowheads="1"/>
          </p:cNvSpPr>
          <p:nvPr/>
        </p:nvSpPr>
        <p:spPr bwMode="auto">
          <a:xfrm rot="3914551">
            <a:off x="7005343" y="3652303"/>
            <a:ext cx="1768156" cy="42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2" name="Text Box 62"/>
          <p:cNvSpPr txBox="1">
            <a:spLocks noChangeArrowheads="1"/>
          </p:cNvSpPr>
          <p:nvPr/>
        </p:nvSpPr>
        <p:spPr bwMode="auto">
          <a:xfrm rot="3914551">
            <a:off x="8291575" y="3652303"/>
            <a:ext cx="1768156" cy="42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3" name="Line 63"/>
          <p:cNvSpPr>
            <a:spLocks noChangeShapeType="1"/>
          </p:cNvSpPr>
          <p:nvPr/>
        </p:nvSpPr>
        <p:spPr bwMode="auto">
          <a:xfrm>
            <a:off x="862156" y="3322294"/>
            <a:ext cx="634114" cy="136012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4" name="Line 64"/>
          <p:cNvSpPr>
            <a:spLocks noChangeShapeType="1"/>
          </p:cNvSpPr>
          <p:nvPr/>
        </p:nvSpPr>
        <p:spPr bwMode="auto">
          <a:xfrm>
            <a:off x="2132384" y="3322294"/>
            <a:ext cx="634115" cy="136012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5" name="Line 65"/>
          <p:cNvSpPr>
            <a:spLocks noChangeShapeType="1"/>
          </p:cNvSpPr>
          <p:nvPr/>
        </p:nvSpPr>
        <p:spPr bwMode="auto">
          <a:xfrm>
            <a:off x="3402614" y="3322294"/>
            <a:ext cx="634114" cy="136012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6" name="Line 66"/>
          <p:cNvSpPr>
            <a:spLocks noChangeShapeType="1"/>
          </p:cNvSpPr>
          <p:nvPr/>
        </p:nvSpPr>
        <p:spPr bwMode="auto">
          <a:xfrm>
            <a:off x="4672841" y="3322294"/>
            <a:ext cx="634115" cy="136012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7" name="Line 67"/>
          <p:cNvSpPr>
            <a:spLocks noChangeShapeType="1"/>
          </p:cNvSpPr>
          <p:nvPr/>
        </p:nvSpPr>
        <p:spPr bwMode="auto">
          <a:xfrm>
            <a:off x="5943071" y="3322294"/>
            <a:ext cx="634114" cy="136012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8" name="Line 68"/>
          <p:cNvSpPr>
            <a:spLocks noChangeShapeType="1"/>
          </p:cNvSpPr>
          <p:nvPr/>
        </p:nvSpPr>
        <p:spPr bwMode="auto">
          <a:xfrm>
            <a:off x="7213299" y="3322294"/>
            <a:ext cx="634115" cy="136012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79" name="Line 69"/>
          <p:cNvSpPr>
            <a:spLocks noChangeShapeType="1"/>
          </p:cNvSpPr>
          <p:nvPr/>
        </p:nvSpPr>
        <p:spPr bwMode="auto">
          <a:xfrm>
            <a:off x="8483529" y="3322294"/>
            <a:ext cx="634114" cy="136012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7526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362</Words>
  <Application>Microsoft Office PowerPoint</Application>
  <PresentationFormat>自定义</PresentationFormat>
  <Paragraphs>68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2019-08-17T09:22:30Z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