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7"/>
  </p:notesMasterIdLst>
  <p:handoutMasterIdLst>
    <p:handoutMasterId r:id="rId8"/>
  </p:handoutMasterIdLst>
  <p:sldIdLst>
    <p:sldId id="445" r:id="rId3"/>
    <p:sldId id="446" r:id="rId4"/>
    <p:sldId id="447" r:id="rId5"/>
    <p:sldId id="359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3216" y="-10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686627" y="3749966"/>
            <a:ext cx="10114970" cy="1106325"/>
            <a:chOff x="0" y="2086"/>
            <a:chExt cx="5760" cy="1056"/>
          </a:xfrm>
        </p:grpSpPr>
        <p:sp>
          <p:nvSpPr>
            <p:cNvPr id="45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/>
              <a:endParaRPr lang="zh-CN" altLang="zh-CN" noProof="1">
                <a:solidFill>
                  <a:prstClr val="black"/>
                </a:solidFill>
                <a:ea typeface="黑体" pitchFamily="49" charset="-122"/>
                <a:cs typeface="Arial" charset="0"/>
              </a:endParaRPr>
            </a:p>
          </p:txBody>
        </p:sp>
        <p:sp>
          <p:nvSpPr>
            <p:cNvPr id="46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/>
              <a:endParaRPr lang="zh-CN" altLang="zh-CN" noProof="1">
                <a:solidFill>
                  <a:prstClr val="black"/>
                </a:solidFill>
                <a:ea typeface="黑体" pitchFamily="49" charset="-122"/>
                <a:cs typeface="Arial" charset="0"/>
              </a:endParaRPr>
            </a:p>
          </p:txBody>
        </p: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1166034" y="3637578"/>
            <a:ext cx="9596929" cy="3131075"/>
            <a:chOff x="1111" y="1847"/>
            <a:chExt cx="3327" cy="1085"/>
          </a:xfrm>
        </p:grpSpPr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1113" y="1847"/>
              <a:ext cx="3255" cy="376"/>
            </a:xfrm>
            <a:custGeom>
              <a:avLst/>
              <a:gdLst>
                <a:gd name="T0" fmla="*/ 0 w 15733"/>
                <a:gd name="T1" fmla="*/ 98 h 1815"/>
                <a:gd name="T2" fmla="*/ 0 w 15733"/>
                <a:gd name="T3" fmla="*/ 272 h 1815"/>
                <a:gd name="T4" fmla="*/ 3087 w 15733"/>
                <a:gd name="T5" fmla="*/ 272 h 1815"/>
                <a:gd name="T6" fmla="*/ 3087 w 15733"/>
                <a:gd name="T7" fmla="*/ 376 h 1815"/>
                <a:gd name="T8" fmla="*/ 3255 w 15733"/>
                <a:gd name="T9" fmla="*/ 184 h 1815"/>
                <a:gd name="T10" fmla="*/ 3084 w 15733"/>
                <a:gd name="T11" fmla="*/ 0 h 1815"/>
                <a:gd name="T12" fmla="*/ 3084 w 15733"/>
                <a:gd name="T13" fmla="*/ 92 h 1815"/>
                <a:gd name="T14" fmla="*/ 0 w 15733"/>
                <a:gd name="T15" fmla="*/ 98 h 18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733" h="1815">
                  <a:moveTo>
                    <a:pt x="0" y="474"/>
                  </a:moveTo>
                  <a:lnTo>
                    <a:pt x="0" y="1315"/>
                  </a:lnTo>
                  <a:lnTo>
                    <a:pt x="14923" y="1315"/>
                  </a:lnTo>
                  <a:lnTo>
                    <a:pt x="14923" y="1815"/>
                  </a:lnTo>
                  <a:lnTo>
                    <a:pt x="15733" y="887"/>
                  </a:lnTo>
                  <a:lnTo>
                    <a:pt x="14908" y="0"/>
                  </a:lnTo>
                  <a:lnTo>
                    <a:pt x="14908" y="444"/>
                  </a:lnTo>
                  <a:lnTo>
                    <a:pt x="0" y="47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24211D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10"/>
            <p:cNvSpPr>
              <a:spLocks/>
            </p:cNvSpPr>
            <p:nvPr/>
          </p:nvSpPr>
          <p:spPr bwMode="auto">
            <a:xfrm>
              <a:off x="1164" y="2130"/>
              <a:ext cx="3274" cy="92"/>
            </a:xfrm>
            <a:custGeom>
              <a:avLst/>
              <a:gdLst>
                <a:gd name="T0" fmla="*/ 3168 w 15827"/>
                <a:gd name="T1" fmla="*/ 0 h 444"/>
                <a:gd name="T2" fmla="*/ 3274 w 15827"/>
                <a:gd name="T3" fmla="*/ 54 h 444"/>
                <a:gd name="T4" fmla="*/ 3062 w 15827"/>
                <a:gd name="T5" fmla="*/ 92 h 444"/>
                <a:gd name="T6" fmla="*/ 3076 w 15827"/>
                <a:gd name="T7" fmla="*/ 78 h 444"/>
                <a:gd name="T8" fmla="*/ 0 w 15827"/>
                <a:gd name="T9" fmla="*/ 71 h 444"/>
                <a:gd name="T10" fmla="*/ 36 w 15827"/>
                <a:gd name="T11" fmla="*/ 35 h 444"/>
                <a:gd name="T12" fmla="*/ 3119 w 15827"/>
                <a:gd name="T13" fmla="*/ 35 h 444"/>
                <a:gd name="T14" fmla="*/ 3168 w 15827"/>
                <a:gd name="T15" fmla="*/ 0 h 44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827" h="444">
                  <a:moveTo>
                    <a:pt x="15315" y="0"/>
                  </a:moveTo>
                  <a:lnTo>
                    <a:pt x="15827" y="260"/>
                  </a:lnTo>
                  <a:lnTo>
                    <a:pt x="14803" y="444"/>
                  </a:lnTo>
                  <a:lnTo>
                    <a:pt x="14872" y="375"/>
                  </a:lnTo>
                  <a:lnTo>
                    <a:pt x="0" y="345"/>
                  </a:lnTo>
                  <a:lnTo>
                    <a:pt x="176" y="168"/>
                  </a:lnTo>
                  <a:lnTo>
                    <a:pt x="15076" y="168"/>
                  </a:lnTo>
                  <a:lnTo>
                    <a:pt x="15315" y="0"/>
                  </a:lnTo>
                  <a:close/>
                </a:path>
              </a:pathLst>
            </a:custGeom>
            <a:solidFill>
              <a:srgbClr val="B1B1B1">
                <a:alpha val="7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24211D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Rectangle 11"/>
            <p:cNvSpPr>
              <a:spLocks noChangeArrowheads="1"/>
            </p:cNvSpPr>
            <p:nvPr/>
          </p:nvSpPr>
          <p:spPr bwMode="auto">
            <a:xfrm>
              <a:off x="1113" y="2429"/>
              <a:ext cx="1047" cy="503"/>
            </a:xfrm>
            <a:prstGeom prst="rect">
              <a:avLst/>
            </a:prstGeom>
            <a:gradFill rotWithShape="1">
              <a:gsLst>
                <a:gs pos="0">
                  <a:srgbClr val="FEFEFE"/>
                </a:gs>
                <a:gs pos="100000">
                  <a:srgbClr val="E9E9E9"/>
                </a:gs>
              </a:gsLst>
              <a:lin ang="5400000" scaled="1"/>
            </a:gradFill>
            <a:ln w="12700">
              <a:solidFill>
                <a:srgbClr val="C0C0C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Rectangle 12"/>
            <p:cNvSpPr>
              <a:spLocks noChangeArrowheads="1"/>
            </p:cNvSpPr>
            <p:nvPr/>
          </p:nvSpPr>
          <p:spPr bwMode="auto">
            <a:xfrm>
              <a:off x="1113" y="2429"/>
              <a:ext cx="1047" cy="139"/>
            </a:xfrm>
            <a:prstGeom prst="rect">
              <a:avLst/>
            </a:prstGeom>
            <a:gradFill rotWithShape="1">
              <a:gsLst>
                <a:gs pos="0">
                  <a:srgbClr val="FCFCFC"/>
                </a:gs>
                <a:gs pos="100000">
                  <a:srgbClr val="C5C5C5"/>
                </a:gs>
              </a:gsLst>
              <a:lin ang="5400000" scaled="1"/>
            </a:gradFill>
            <a:ln w="12700">
              <a:solidFill>
                <a:srgbClr val="C0C0C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Rectangle 13"/>
            <p:cNvSpPr>
              <a:spLocks noChangeArrowheads="1"/>
            </p:cNvSpPr>
            <p:nvPr/>
          </p:nvSpPr>
          <p:spPr bwMode="auto">
            <a:xfrm>
              <a:off x="2214" y="2429"/>
              <a:ext cx="1047" cy="503"/>
            </a:xfrm>
            <a:prstGeom prst="rect">
              <a:avLst/>
            </a:prstGeom>
            <a:gradFill rotWithShape="1">
              <a:gsLst>
                <a:gs pos="0">
                  <a:srgbClr val="FEFEFE"/>
                </a:gs>
                <a:gs pos="100000">
                  <a:srgbClr val="E9E9E9"/>
                </a:gs>
              </a:gsLst>
              <a:lin ang="5400000" scaled="1"/>
            </a:gradFill>
            <a:ln w="12700">
              <a:solidFill>
                <a:srgbClr val="C0C0C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Rectangle 14"/>
            <p:cNvSpPr>
              <a:spLocks noChangeArrowheads="1"/>
            </p:cNvSpPr>
            <p:nvPr/>
          </p:nvSpPr>
          <p:spPr bwMode="auto">
            <a:xfrm>
              <a:off x="2214" y="2429"/>
              <a:ext cx="1047" cy="139"/>
            </a:xfrm>
            <a:prstGeom prst="rect">
              <a:avLst/>
            </a:prstGeom>
            <a:gradFill rotWithShape="1">
              <a:gsLst>
                <a:gs pos="0">
                  <a:srgbClr val="FCFCFC"/>
                </a:gs>
                <a:gs pos="100000">
                  <a:srgbClr val="C5C5C5"/>
                </a:gs>
              </a:gsLst>
              <a:lin ang="5400000" scaled="1"/>
            </a:gradFill>
            <a:ln w="12700">
              <a:solidFill>
                <a:srgbClr val="C0C0C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Rectangle 15"/>
            <p:cNvSpPr>
              <a:spLocks noChangeArrowheads="1"/>
            </p:cNvSpPr>
            <p:nvPr/>
          </p:nvSpPr>
          <p:spPr bwMode="auto">
            <a:xfrm>
              <a:off x="3319" y="2429"/>
              <a:ext cx="1047" cy="503"/>
            </a:xfrm>
            <a:prstGeom prst="rect">
              <a:avLst/>
            </a:prstGeom>
            <a:gradFill rotWithShape="1">
              <a:gsLst>
                <a:gs pos="0">
                  <a:srgbClr val="FEFEFE"/>
                </a:gs>
                <a:gs pos="100000">
                  <a:srgbClr val="E9E9E9"/>
                </a:gs>
              </a:gsLst>
              <a:lin ang="5400000" scaled="1"/>
            </a:gradFill>
            <a:ln w="12700">
              <a:solidFill>
                <a:srgbClr val="C0C0C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Rectangle 16"/>
            <p:cNvSpPr>
              <a:spLocks noChangeArrowheads="1"/>
            </p:cNvSpPr>
            <p:nvPr/>
          </p:nvSpPr>
          <p:spPr bwMode="auto">
            <a:xfrm>
              <a:off x="3319" y="2429"/>
              <a:ext cx="1047" cy="139"/>
            </a:xfrm>
            <a:prstGeom prst="rect">
              <a:avLst/>
            </a:prstGeom>
            <a:gradFill rotWithShape="1">
              <a:gsLst>
                <a:gs pos="0">
                  <a:srgbClr val="FCFCFC"/>
                </a:gs>
                <a:gs pos="100000">
                  <a:srgbClr val="C5C5C5"/>
                </a:gs>
              </a:gsLst>
              <a:lin ang="5400000" scaled="1"/>
            </a:gradFill>
            <a:ln w="12700">
              <a:solidFill>
                <a:srgbClr val="C0C0C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17"/>
            <p:cNvSpPr>
              <a:spLocks/>
            </p:cNvSpPr>
            <p:nvPr/>
          </p:nvSpPr>
          <p:spPr bwMode="auto">
            <a:xfrm>
              <a:off x="1111" y="1848"/>
              <a:ext cx="3255" cy="376"/>
            </a:xfrm>
            <a:custGeom>
              <a:avLst/>
              <a:gdLst>
                <a:gd name="T0" fmla="*/ 0 w 15733"/>
                <a:gd name="T1" fmla="*/ 98 h 1815"/>
                <a:gd name="T2" fmla="*/ 0 w 15733"/>
                <a:gd name="T3" fmla="*/ 272 h 1815"/>
                <a:gd name="T4" fmla="*/ 3087 w 15733"/>
                <a:gd name="T5" fmla="*/ 272 h 1815"/>
                <a:gd name="T6" fmla="*/ 3087 w 15733"/>
                <a:gd name="T7" fmla="*/ 376 h 1815"/>
                <a:gd name="T8" fmla="*/ 3255 w 15733"/>
                <a:gd name="T9" fmla="*/ 184 h 1815"/>
                <a:gd name="T10" fmla="*/ 3084 w 15733"/>
                <a:gd name="T11" fmla="*/ 0 h 1815"/>
                <a:gd name="T12" fmla="*/ 3084 w 15733"/>
                <a:gd name="T13" fmla="*/ 92 h 1815"/>
                <a:gd name="T14" fmla="*/ 0 w 15733"/>
                <a:gd name="T15" fmla="*/ 98 h 18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733" h="1815">
                  <a:moveTo>
                    <a:pt x="0" y="474"/>
                  </a:moveTo>
                  <a:lnTo>
                    <a:pt x="0" y="1315"/>
                  </a:lnTo>
                  <a:lnTo>
                    <a:pt x="14923" y="1315"/>
                  </a:lnTo>
                  <a:lnTo>
                    <a:pt x="14923" y="1815"/>
                  </a:lnTo>
                  <a:lnTo>
                    <a:pt x="15733" y="887"/>
                  </a:lnTo>
                  <a:lnTo>
                    <a:pt x="14908" y="0"/>
                  </a:lnTo>
                  <a:lnTo>
                    <a:pt x="14908" y="444"/>
                  </a:lnTo>
                  <a:lnTo>
                    <a:pt x="0" y="47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alpha val="60001"/>
                  </a:schemeClr>
                </a:gs>
                <a:gs pos="100000">
                  <a:schemeClr val="accent1">
                    <a:alpha val="89998"/>
                  </a:scheme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24211D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Rectangle 9"/>
            <p:cNvSpPr>
              <a:spLocks noChangeArrowheads="1"/>
            </p:cNvSpPr>
            <p:nvPr/>
          </p:nvSpPr>
          <p:spPr bwMode="auto">
            <a:xfrm>
              <a:off x="2995" y="1942"/>
              <a:ext cx="570" cy="177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56000"/>
                  </a:schemeClr>
                </a:gs>
                <a:gs pos="100000">
                  <a:schemeClr val="bg1">
                    <a:alpha val="24001"/>
                  </a:scheme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24211D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5" name="Text Box 22"/>
          <p:cNvSpPr txBox="1">
            <a:spLocks noChangeArrowheads="1"/>
          </p:cNvSpPr>
          <p:nvPr/>
        </p:nvSpPr>
        <p:spPr bwMode="auto">
          <a:xfrm>
            <a:off x="1143206" y="3962451"/>
            <a:ext cx="765647" cy="40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prstClr val="white"/>
                </a:solidFill>
              </a:rPr>
              <a:t>2005</a:t>
            </a:r>
          </a:p>
        </p:txBody>
      </p:sp>
      <p:sp>
        <p:nvSpPr>
          <p:cNvPr id="6" name="Text Box 23"/>
          <p:cNvSpPr txBox="1">
            <a:spLocks noChangeArrowheads="1"/>
          </p:cNvSpPr>
          <p:nvPr/>
        </p:nvSpPr>
        <p:spPr bwMode="auto">
          <a:xfrm>
            <a:off x="1936950" y="3962451"/>
            <a:ext cx="765647" cy="40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prstClr val="white"/>
                </a:solidFill>
              </a:rPr>
              <a:t>2006</a:t>
            </a:r>
          </a:p>
        </p:txBody>
      </p:sp>
      <p:sp>
        <p:nvSpPr>
          <p:cNvPr id="7" name="Text Box 24"/>
          <p:cNvSpPr txBox="1">
            <a:spLocks noChangeArrowheads="1"/>
          </p:cNvSpPr>
          <p:nvPr/>
        </p:nvSpPr>
        <p:spPr bwMode="auto">
          <a:xfrm>
            <a:off x="2709621" y="3962451"/>
            <a:ext cx="765647" cy="40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prstClr val="white"/>
                </a:solidFill>
              </a:rPr>
              <a:t>2007</a:t>
            </a:r>
          </a:p>
        </p:txBody>
      </p:sp>
      <p:sp>
        <p:nvSpPr>
          <p:cNvPr id="8" name="Text Box 25"/>
          <p:cNvSpPr txBox="1">
            <a:spLocks noChangeArrowheads="1"/>
          </p:cNvSpPr>
          <p:nvPr/>
        </p:nvSpPr>
        <p:spPr bwMode="auto">
          <a:xfrm>
            <a:off x="4321694" y="3962451"/>
            <a:ext cx="765647" cy="40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prstClr val="white"/>
                </a:solidFill>
              </a:rPr>
              <a:t>2009</a:t>
            </a:r>
          </a:p>
        </p:txBody>
      </p:sp>
      <p:sp>
        <p:nvSpPr>
          <p:cNvPr id="9" name="Text Box 26"/>
          <p:cNvSpPr txBox="1">
            <a:spLocks noChangeArrowheads="1"/>
          </p:cNvSpPr>
          <p:nvPr/>
        </p:nvSpPr>
        <p:spPr bwMode="auto">
          <a:xfrm>
            <a:off x="3513902" y="3962451"/>
            <a:ext cx="765647" cy="40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prstClr val="white"/>
                </a:solidFill>
              </a:rPr>
              <a:t>2008</a:t>
            </a:r>
          </a:p>
        </p:txBody>
      </p:sp>
      <p:sp>
        <p:nvSpPr>
          <p:cNvPr id="10" name="Text Box 27"/>
          <p:cNvSpPr txBox="1">
            <a:spLocks noChangeArrowheads="1"/>
          </p:cNvSpPr>
          <p:nvPr/>
        </p:nvSpPr>
        <p:spPr bwMode="auto">
          <a:xfrm>
            <a:off x="5087341" y="3962451"/>
            <a:ext cx="765647" cy="40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prstClr val="white"/>
                </a:solidFill>
              </a:rPr>
              <a:t>2010</a:t>
            </a:r>
          </a:p>
        </p:txBody>
      </p:sp>
      <p:sp>
        <p:nvSpPr>
          <p:cNvPr id="11" name="Text Box 28"/>
          <p:cNvSpPr txBox="1">
            <a:spLocks noChangeArrowheads="1"/>
          </p:cNvSpPr>
          <p:nvPr/>
        </p:nvSpPr>
        <p:spPr bwMode="auto">
          <a:xfrm>
            <a:off x="5881086" y="3962451"/>
            <a:ext cx="765647" cy="40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prstClr val="white"/>
                </a:solidFill>
              </a:rPr>
              <a:t>2011</a:t>
            </a:r>
          </a:p>
        </p:txBody>
      </p:sp>
      <p:sp>
        <p:nvSpPr>
          <p:cNvPr id="12" name="Text Box 29"/>
          <p:cNvSpPr txBox="1">
            <a:spLocks noChangeArrowheads="1"/>
          </p:cNvSpPr>
          <p:nvPr/>
        </p:nvSpPr>
        <p:spPr bwMode="auto">
          <a:xfrm>
            <a:off x="6632684" y="3962451"/>
            <a:ext cx="765647" cy="40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prstClr val="white"/>
                </a:solidFill>
              </a:rPr>
              <a:t>2012</a:t>
            </a:r>
          </a:p>
        </p:txBody>
      </p:sp>
      <p:sp>
        <p:nvSpPr>
          <p:cNvPr id="13" name="Text Box 30"/>
          <p:cNvSpPr txBox="1">
            <a:spLocks noChangeArrowheads="1"/>
          </p:cNvSpPr>
          <p:nvPr/>
        </p:nvSpPr>
        <p:spPr bwMode="auto">
          <a:xfrm>
            <a:off x="8244757" y="3962451"/>
            <a:ext cx="765647" cy="40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prstClr val="white"/>
                </a:solidFill>
              </a:rPr>
              <a:t>2014</a:t>
            </a:r>
          </a:p>
        </p:txBody>
      </p:sp>
      <p:sp>
        <p:nvSpPr>
          <p:cNvPr id="14" name="Text Box 31"/>
          <p:cNvSpPr txBox="1">
            <a:spLocks noChangeArrowheads="1"/>
          </p:cNvSpPr>
          <p:nvPr/>
        </p:nvSpPr>
        <p:spPr bwMode="auto">
          <a:xfrm>
            <a:off x="7436965" y="3962451"/>
            <a:ext cx="765647" cy="40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prstClr val="white"/>
                </a:solidFill>
              </a:rPr>
              <a:t>2013</a:t>
            </a:r>
          </a:p>
        </p:txBody>
      </p:sp>
      <p:sp>
        <p:nvSpPr>
          <p:cNvPr id="15" name="Text Box 33"/>
          <p:cNvSpPr txBox="1">
            <a:spLocks noChangeArrowheads="1"/>
          </p:cNvSpPr>
          <p:nvPr/>
        </p:nvSpPr>
        <p:spPr bwMode="auto">
          <a:xfrm>
            <a:off x="9105232" y="3972987"/>
            <a:ext cx="56938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prstClr val="white"/>
                </a:solidFill>
              </a:rPr>
              <a:t>205</a:t>
            </a:r>
            <a:endParaRPr lang="en-US" altLang="zh-CN" b="1" dirty="0">
              <a:solidFill>
                <a:prstClr val="white"/>
              </a:solidFill>
            </a:endParaRPr>
          </a:p>
        </p:txBody>
      </p:sp>
      <p:sp>
        <p:nvSpPr>
          <p:cNvPr id="16" name="Line 34"/>
          <p:cNvSpPr>
            <a:spLocks noChangeShapeType="1"/>
          </p:cNvSpPr>
          <p:nvPr/>
        </p:nvSpPr>
        <p:spPr bwMode="auto">
          <a:xfrm>
            <a:off x="1522517" y="2547057"/>
            <a:ext cx="0" cy="1353931"/>
          </a:xfrm>
          <a:prstGeom prst="line">
            <a:avLst/>
          </a:prstGeom>
          <a:noFill/>
          <a:ln w="12700">
            <a:solidFill>
              <a:schemeClr val="accent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Line 36"/>
          <p:cNvSpPr>
            <a:spLocks noChangeShapeType="1"/>
          </p:cNvSpPr>
          <p:nvPr/>
        </p:nvSpPr>
        <p:spPr bwMode="auto">
          <a:xfrm>
            <a:off x="3099469" y="2552326"/>
            <a:ext cx="0" cy="1353931"/>
          </a:xfrm>
          <a:prstGeom prst="line">
            <a:avLst/>
          </a:prstGeom>
          <a:noFill/>
          <a:ln w="12700">
            <a:solidFill>
              <a:schemeClr val="accent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Line 37"/>
          <p:cNvSpPr>
            <a:spLocks noChangeShapeType="1"/>
          </p:cNvSpPr>
          <p:nvPr/>
        </p:nvSpPr>
        <p:spPr bwMode="auto">
          <a:xfrm>
            <a:off x="4699250" y="2547057"/>
            <a:ext cx="0" cy="1353931"/>
          </a:xfrm>
          <a:prstGeom prst="line">
            <a:avLst/>
          </a:prstGeom>
          <a:noFill/>
          <a:ln w="12700">
            <a:solidFill>
              <a:schemeClr val="accent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Line 38"/>
          <p:cNvSpPr>
            <a:spLocks noChangeShapeType="1"/>
          </p:cNvSpPr>
          <p:nvPr/>
        </p:nvSpPr>
        <p:spPr bwMode="auto">
          <a:xfrm>
            <a:off x="6263909" y="2552326"/>
            <a:ext cx="0" cy="1353931"/>
          </a:xfrm>
          <a:prstGeom prst="line">
            <a:avLst/>
          </a:prstGeom>
          <a:noFill/>
          <a:ln w="12700">
            <a:solidFill>
              <a:schemeClr val="accent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Line 39"/>
          <p:cNvSpPr>
            <a:spLocks noChangeShapeType="1"/>
          </p:cNvSpPr>
          <p:nvPr/>
        </p:nvSpPr>
        <p:spPr bwMode="auto">
          <a:xfrm>
            <a:off x="7863690" y="2547057"/>
            <a:ext cx="0" cy="1353931"/>
          </a:xfrm>
          <a:prstGeom prst="line">
            <a:avLst/>
          </a:prstGeom>
          <a:noFill/>
          <a:ln w="12700">
            <a:solidFill>
              <a:schemeClr val="accent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Line 40"/>
          <p:cNvSpPr>
            <a:spLocks noChangeShapeType="1"/>
          </p:cNvSpPr>
          <p:nvPr/>
        </p:nvSpPr>
        <p:spPr bwMode="auto">
          <a:xfrm>
            <a:off x="4188233" y="3937866"/>
            <a:ext cx="0" cy="1353931"/>
          </a:xfrm>
          <a:prstGeom prst="line">
            <a:avLst/>
          </a:prstGeom>
          <a:noFill/>
          <a:ln w="127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" name="Line 41"/>
          <p:cNvSpPr>
            <a:spLocks noChangeShapeType="1"/>
          </p:cNvSpPr>
          <p:nvPr/>
        </p:nvSpPr>
        <p:spPr bwMode="auto">
          <a:xfrm>
            <a:off x="6599319" y="3934354"/>
            <a:ext cx="0" cy="1353931"/>
          </a:xfrm>
          <a:prstGeom prst="line">
            <a:avLst/>
          </a:prstGeom>
          <a:noFill/>
          <a:ln w="127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3" name="Line 42"/>
          <p:cNvSpPr>
            <a:spLocks noChangeShapeType="1"/>
          </p:cNvSpPr>
          <p:nvPr/>
        </p:nvSpPr>
        <p:spPr bwMode="auto">
          <a:xfrm>
            <a:off x="8246513" y="3920305"/>
            <a:ext cx="0" cy="1353931"/>
          </a:xfrm>
          <a:prstGeom prst="line">
            <a:avLst/>
          </a:prstGeom>
          <a:noFill/>
          <a:ln w="127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4" name="Text Box 43"/>
          <p:cNvSpPr txBox="1">
            <a:spLocks noChangeArrowheads="1"/>
          </p:cNvSpPr>
          <p:nvPr/>
        </p:nvSpPr>
        <p:spPr bwMode="auto">
          <a:xfrm>
            <a:off x="1466323" y="2287159"/>
            <a:ext cx="2354891" cy="133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zh-CN" altLang="en-US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  <a:p>
            <a:pPr algn="just" eaLnBrk="1" hangingPunct="1">
              <a:lnSpc>
                <a:spcPct val="150000"/>
              </a:lnSpc>
            </a:pPr>
            <a:r>
              <a:rPr lang="zh-CN" altLang="en-US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  <a:p>
            <a:pPr algn="just" eaLnBrk="1" hangingPunct="1">
              <a:lnSpc>
                <a:spcPct val="150000"/>
              </a:lnSpc>
            </a:pPr>
            <a:endParaRPr lang="en-US" altLang="zh-CN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 Box 44"/>
          <p:cNvSpPr txBox="1">
            <a:spLocks noChangeArrowheads="1"/>
          </p:cNvSpPr>
          <p:nvPr/>
        </p:nvSpPr>
        <p:spPr bwMode="auto">
          <a:xfrm>
            <a:off x="3032738" y="2276622"/>
            <a:ext cx="2354891" cy="133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zh-CN" altLang="en-US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  <a:p>
            <a:pPr algn="just" eaLnBrk="1" hangingPunct="1">
              <a:lnSpc>
                <a:spcPct val="150000"/>
              </a:lnSpc>
            </a:pPr>
            <a:r>
              <a:rPr lang="zh-CN" altLang="en-US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  <a:p>
            <a:pPr algn="just" eaLnBrk="1" hangingPunct="1">
              <a:lnSpc>
                <a:spcPct val="150000"/>
              </a:lnSpc>
            </a:pPr>
            <a:endParaRPr lang="en-US" altLang="zh-CN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 Box 45"/>
          <p:cNvSpPr txBox="1">
            <a:spLocks noChangeArrowheads="1"/>
          </p:cNvSpPr>
          <p:nvPr/>
        </p:nvSpPr>
        <p:spPr bwMode="auto">
          <a:xfrm>
            <a:off x="4632519" y="2280134"/>
            <a:ext cx="2354891" cy="133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zh-CN" altLang="en-US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  <a:p>
            <a:pPr algn="just" eaLnBrk="1" hangingPunct="1">
              <a:lnSpc>
                <a:spcPct val="150000"/>
              </a:lnSpc>
            </a:pPr>
            <a:r>
              <a:rPr lang="zh-CN" altLang="en-US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  <a:p>
            <a:pPr algn="just" eaLnBrk="1" hangingPunct="1">
              <a:lnSpc>
                <a:spcPct val="150000"/>
              </a:lnSpc>
            </a:pPr>
            <a:endParaRPr lang="en-US" altLang="zh-CN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 Box 46"/>
          <p:cNvSpPr txBox="1">
            <a:spLocks noChangeArrowheads="1"/>
          </p:cNvSpPr>
          <p:nvPr/>
        </p:nvSpPr>
        <p:spPr bwMode="auto">
          <a:xfrm>
            <a:off x="6214739" y="2267842"/>
            <a:ext cx="2354891" cy="133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zh-CN" altLang="en-US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  <a:p>
            <a:pPr algn="just" eaLnBrk="1" hangingPunct="1">
              <a:lnSpc>
                <a:spcPct val="150000"/>
              </a:lnSpc>
            </a:pPr>
            <a:r>
              <a:rPr lang="zh-CN" altLang="en-US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  <a:p>
            <a:pPr algn="just" eaLnBrk="1" hangingPunct="1">
              <a:lnSpc>
                <a:spcPct val="150000"/>
              </a:lnSpc>
            </a:pPr>
            <a:endParaRPr lang="en-US" altLang="zh-CN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 Box 47"/>
          <p:cNvSpPr txBox="1">
            <a:spLocks noChangeArrowheads="1"/>
          </p:cNvSpPr>
          <p:nvPr/>
        </p:nvSpPr>
        <p:spPr bwMode="auto">
          <a:xfrm>
            <a:off x="7796959" y="2287159"/>
            <a:ext cx="2354891" cy="133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  <a:p>
            <a:pPr algn="just" eaLnBrk="1" hangingPunct="1">
              <a:lnSpc>
                <a:spcPct val="150000"/>
              </a:lnSpc>
            </a:pP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  <a:p>
            <a:pPr algn="just" eaLnBrk="1" hangingPunct="1">
              <a:lnSpc>
                <a:spcPct val="150000"/>
              </a:lnSpc>
            </a:pPr>
            <a:endParaRPr lang="en-US" altLang="zh-CN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 Box 48"/>
          <p:cNvSpPr txBox="1">
            <a:spLocks noChangeArrowheads="1"/>
          </p:cNvSpPr>
          <p:nvPr/>
        </p:nvSpPr>
        <p:spPr bwMode="auto">
          <a:xfrm>
            <a:off x="1211692" y="5225101"/>
            <a:ext cx="2354891" cy="874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zh-CN" altLang="en-US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点击此处添加内容</a:t>
            </a:r>
          </a:p>
          <a:p>
            <a:pPr algn="just" eaLnBrk="1" hangingPunct="1">
              <a:lnSpc>
                <a:spcPct val="150000"/>
              </a:lnSpc>
            </a:pPr>
            <a:endParaRPr lang="en-US" altLang="zh-CN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 Box 49"/>
          <p:cNvSpPr txBox="1">
            <a:spLocks noChangeArrowheads="1"/>
          </p:cNvSpPr>
          <p:nvPr/>
        </p:nvSpPr>
        <p:spPr bwMode="auto">
          <a:xfrm>
            <a:off x="4393693" y="5246174"/>
            <a:ext cx="2354891" cy="874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zh-CN" altLang="en-US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点击此处添加内容</a:t>
            </a:r>
          </a:p>
          <a:p>
            <a:pPr algn="just" eaLnBrk="1" hangingPunct="1">
              <a:lnSpc>
                <a:spcPct val="150000"/>
              </a:lnSpc>
            </a:pPr>
            <a:endParaRPr lang="en-US" altLang="zh-CN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 Box 50"/>
          <p:cNvSpPr txBox="1">
            <a:spLocks noChangeArrowheads="1"/>
          </p:cNvSpPr>
          <p:nvPr/>
        </p:nvSpPr>
        <p:spPr bwMode="auto">
          <a:xfrm>
            <a:off x="7603791" y="5242662"/>
            <a:ext cx="2354891" cy="874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zh-CN" altLang="en-US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点击此处添加内容</a:t>
            </a:r>
          </a:p>
          <a:p>
            <a:pPr algn="just" eaLnBrk="1" hangingPunct="1">
              <a:lnSpc>
                <a:spcPct val="150000"/>
              </a:lnSpc>
            </a:pPr>
            <a:endParaRPr lang="en-US" altLang="zh-CN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 Box 51"/>
          <p:cNvSpPr txBox="1">
            <a:spLocks noChangeArrowheads="1"/>
          </p:cNvSpPr>
          <p:nvPr/>
        </p:nvSpPr>
        <p:spPr bwMode="auto">
          <a:xfrm>
            <a:off x="1244949" y="5773315"/>
            <a:ext cx="2354891" cy="874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文本内容</a:t>
            </a:r>
          </a:p>
          <a:p>
            <a:pPr algn="ctr" eaLnBrk="1" hangingPunct="1">
              <a:lnSpc>
                <a:spcPct val="150000"/>
              </a:lnSpc>
            </a:pPr>
            <a:endParaRPr lang="en-US" altLang="zh-CN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 Box 52"/>
          <p:cNvSpPr txBox="1">
            <a:spLocks noChangeArrowheads="1"/>
          </p:cNvSpPr>
          <p:nvPr/>
        </p:nvSpPr>
        <p:spPr bwMode="auto">
          <a:xfrm>
            <a:off x="4430462" y="5752242"/>
            <a:ext cx="2354891" cy="874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文本内容</a:t>
            </a:r>
          </a:p>
          <a:p>
            <a:pPr algn="ctr" eaLnBrk="1" hangingPunct="1">
              <a:lnSpc>
                <a:spcPct val="150000"/>
              </a:lnSpc>
            </a:pPr>
            <a:endParaRPr lang="en-US" altLang="zh-CN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 Box 53"/>
          <p:cNvSpPr txBox="1">
            <a:spLocks noChangeArrowheads="1"/>
          </p:cNvSpPr>
          <p:nvPr/>
        </p:nvSpPr>
        <p:spPr bwMode="auto">
          <a:xfrm>
            <a:off x="7582610" y="5752242"/>
            <a:ext cx="2354891" cy="874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文本内容</a:t>
            </a:r>
          </a:p>
          <a:p>
            <a:pPr algn="ctr" eaLnBrk="1" hangingPunct="1">
              <a:lnSpc>
                <a:spcPct val="150000"/>
              </a:lnSpc>
            </a:pPr>
            <a:endParaRPr lang="en-US" altLang="zh-CN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3961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>
            <a:spLocks noChangeArrowheads="1"/>
          </p:cNvSpPr>
          <p:nvPr/>
        </p:nvSpPr>
        <p:spPr bwMode="auto">
          <a:xfrm>
            <a:off x="529139" y="2600496"/>
            <a:ext cx="10344466" cy="1710143"/>
          </a:xfrm>
          <a:prstGeom prst="rightArrow">
            <a:avLst>
              <a:gd name="adj1" fmla="val 43315"/>
              <a:gd name="adj2" fmla="val 44891"/>
            </a:avLst>
          </a:prstGeom>
          <a:gradFill rotWithShape="1">
            <a:gsLst>
              <a:gs pos="0">
                <a:schemeClr val="accent1">
                  <a:gamma/>
                  <a:tint val="73725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sy="-50000" kx="2453608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283503" y="3195246"/>
            <a:ext cx="1141995" cy="475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2010</a:t>
            </a:r>
            <a:r>
              <a:rPr lang="zh-CN" altLang="en-US" sz="2000" b="1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年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5653869" y="3195246"/>
            <a:ext cx="1141995" cy="475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2012</a:t>
            </a:r>
            <a:r>
              <a:rPr lang="zh-CN" altLang="en-US" sz="2000" b="1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年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8067071" y="3195246"/>
            <a:ext cx="1141995" cy="475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2013</a:t>
            </a:r>
            <a:r>
              <a:rPr lang="zh-CN" altLang="en-US" sz="2000" b="1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年</a:t>
            </a:r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>
            <a:off x="2856834" y="3119240"/>
            <a:ext cx="0" cy="189825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7453319" y="3119240"/>
            <a:ext cx="0" cy="284263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9752511" y="3119240"/>
            <a:ext cx="0" cy="3361381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1218897" y="4238433"/>
            <a:ext cx="111440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prstClr val="white">
                    <a:lumMod val="50000"/>
                  </a:prstClr>
                </a:solidFill>
                <a:ea typeface="黑体" pitchFamily="49" charset="-122"/>
              </a:rPr>
              <a:t>添加文字</a:t>
            </a: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3373678" y="4238433"/>
            <a:ext cx="111440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prstClr val="white">
                    <a:lumMod val="50000"/>
                  </a:prstClr>
                </a:solidFill>
                <a:ea typeface="黑体" pitchFamily="49" charset="-122"/>
              </a:rPr>
              <a:t>添加文字</a:t>
            </a: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7998665" y="4238433"/>
            <a:ext cx="111440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prstClr val="white">
                    <a:lumMod val="50000"/>
                  </a:prstClr>
                </a:solidFill>
                <a:ea typeface="黑体" pitchFamily="49" charset="-122"/>
              </a:rPr>
              <a:t>添加文字</a:t>
            </a: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3461085" y="3195246"/>
            <a:ext cx="1141995" cy="475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2011</a:t>
            </a:r>
            <a:r>
              <a:rPr lang="zh-CN" altLang="en-US" sz="2000" b="1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年</a:t>
            </a:r>
          </a:p>
        </p:txBody>
      </p:sp>
      <p:sp>
        <p:nvSpPr>
          <p:cNvPr id="13" name="Line 14"/>
          <p:cNvSpPr>
            <a:spLocks noChangeShapeType="1"/>
          </p:cNvSpPr>
          <p:nvPr/>
        </p:nvSpPr>
        <p:spPr bwMode="auto">
          <a:xfrm>
            <a:off x="5154126" y="3119240"/>
            <a:ext cx="0" cy="232579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4" name="Rectangle 15"/>
          <p:cNvSpPr>
            <a:spLocks noChangeArrowheads="1"/>
          </p:cNvSpPr>
          <p:nvPr/>
        </p:nvSpPr>
        <p:spPr bwMode="auto">
          <a:xfrm>
            <a:off x="5701372" y="4238433"/>
            <a:ext cx="111440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prstClr val="white">
                    <a:lumMod val="50000"/>
                  </a:prstClr>
                </a:solidFill>
                <a:ea typeface="黑体" pitchFamily="49" charset="-122"/>
              </a:rPr>
              <a:t>添加文字</a:t>
            </a:r>
          </a:p>
        </p:txBody>
      </p:sp>
    </p:spTree>
    <p:extLst>
      <p:ext uri="{BB962C8B-B14F-4D97-AF65-F5344CB8AC3E}">
        <p14:creationId xmlns:p14="http://schemas.microsoft.com/office/powerpoint/2010/main" val="62630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utoShape 2"/>
          <p:cNvSpPr>
            <a:spLocks noChangeArrowheads="1"/>
          </p:cNvSpPr>
          <p:nvPr/>
        </p:nvSpPr>
        <p:spPr bwMode="auto">
          <a:xfrm>
            <a:off x="250824" y="2168448"/>
            <a:ext cx="10920389" cy="1805355"/>
          </a:xfrm>
          <a:prstGeom prst="rightArrow">
            <a:avLst>
              <a:gd name="adj1" fmla="val 43315"/>
              <a:gd name="adj2" fmla="val 44891"/>
            </a:avLst>
          </a:prstGeom>
          <a:gradFill rotWithShape="1">
            <a:gsLst>
              <a:gs pos="0">
                <a:srgbClr val="6B9B1A">
                  <a:gamma/>
                  <a:tint val="73725"/>
                  <a:invGamma/>
                </a:srgbClr>
              </a:gs>
              <a:gs pos="100000">
                <a:srgbClr val="6B9B1A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sy="-50000" kx="2453608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  <a:latin typeface="Arial"/>
              <a:ea typeface="黑体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1047187" y="2796311"/>
            <a:ext cx="1205575" cy="50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b="1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2010</a:t>
            </a:r>
            <a:r>
              <a:rPr lang="zh-CN" altLang="en-US" sz="2000" b="1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年</a:t>
            </a:r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5660870" y="2796311"/>
            <a:ext cx="1205575" cy="50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b="1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2012</a:t>
            </a:r>
            <a:r>
              <a:rPr lang="zh-CN" altLang="en-US" sz="2000" b="1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年</a:t>
            </a: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8208426" y="2796311"/>
            <a:ext cx="1205575" cy="50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b="1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2013</a:t>
            </a:r>
            <a:r>
              <a:rPr lang="zh-CN" altLang="en-US" sz="2000" b="1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年</a:t>
            </a:r>
          </a:p>
        </p:txBody>
      </p:sp>
      <p:sp>
        <p:nvSpPr>
          <p:cNvPr id="19" name="Line 7"/>
          <p:cNvSpPr>
            <a:spLocks noChangeShapeType="1"/>
          </p:cNvSpPr>
          <p:nvPr/>
        </p:nvSpPr>
        <p:spPr bwMode="auto">
          <a:xfrm>
            <a:off x="2708113" y="2716073"/>
            <a:ext cx="0" cy="2003943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  <a:latin typeface="Arial"/>
              <a:ea typeface="黑体"/>
            </a:endParaRPr>
          </a:p>
        </p:txBody>
      </p:sp>
      <p:sp>
        <p:nvSpPr>
          <p:cNvPr id="20" name="Line 8"/>
          <p:cNvSpPr>
            <a:spLocks noChangeShapeType="1"/>
          </p:cNvSpPr>
          <p:nvPr/>
        </p:nvSpPr>
        <p:spPr bwMode="auto">
          <a:xfrm>
            <a:off x="7560504" y="2716073"/>
            <a:ext cx="0" cy="3000901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  <a:latin typeface="Arial"/>
              <a:ea typeface="黑体"/>
            </a:endParaRPr>
          </a:p>
        </p:txBody>
      </p:sp>
      <p:sp>
        <p:nvSpPr>
          <p:cNvPr id="21" name="Line 9"/>
          <p:cNvSpPr>
            <a:spLocks noChangeShapeType="1"/>
          </p:cNvSpPr>
          <p:nvPr/>
        </p:nvSpPr>
        <p:spPr bwMode="auto">
          <a:xfrm>
            <a:off x="9987703" y="2716073"/>
            <a:ext cx="0" cy="3548524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  <a:latin typeface="Arial"/>
              <a:ea typeface="黑体"/>
            </a:endParaRPr>
          </a:p>
        </p:txBody>
      </p:sp>
      <p:sp>
        <p:nvSpPr>
          <p:cNvPr id="22" name="Rectangle 10"/>
          <p:cNvSpPr>
            <a:spLocks noChangeArrowheads="1"/>
          </p:cNvSpPr>
          <p:nvPr/>
        </p:nvSpPr>
        <p:spPr bwMode="auto">
          <a:xfrm>
            <a:off x="978984" y="3897577"/>
            <a:ext cx="11079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23" name="Rectangle 11"/>
          <p:cNvSpPr>
            <a:spLocks noChangeArrowheads="1"/>
          </p:cNvSpPr>
          <p:nvPr/>
        </p:nvSpPr>
        <p:spPr bwMode="auto">
          <a:xfrm>
            <a:off x="3253731" y="3897577"/>
            <a:ext cx="11079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24" name="Rectangle 12"/>
          <p:cNvSpPr>
            <a:spLocks noChangeArrowheads="1"/>
          </p:cNvSpPr>
          <p:nvPr/>
        </p:nvSpPr>
        <p:spPr bwMode="auto">
          <a:xfrm>
            <a:off x="8136212" y="3897577"/>
            <a:ext cx="11079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25" name="Rectangle 13"/>
          <p:cNvSpPr>
            <a:spLocks noChangeArrowheads="1"/>
          </p:cNvSpPr>
          <p:nvPr/>
        </p:nvSpPr>
        <p:spPr bwMode="auto">
          <a:xfrm>
            <a:off x="3346005" y="2796311"/>
            <a:ext cx="1205575" cy="50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b="1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2011</a:t>
            </a:r>
            <a:r>
              <a:rPr lang="zh-CN" altLang="en-US" sz="2000" b="1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年</a:t>
            </a:r>
          </a:p>
        </p:txBody>
      </p:sp>
      <p:sp>
        <p:nvSpPr>
          <p:cNvPr id="26" name="Line 14"/>
          <p:cNvSpPr>
            <a:spLocks noChangeShapeType="1"/>
          </p:cNvSpPr>
          <p:nvPr/>
        </p:nvSpPr>
        <p:spPr bwMode="auto">
          <a:xfrm>
            <a:off x="5133305" y="2716073"/>
            <a:ext cx="0" cy="2455282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  <a:latin typeface="Arial"/>
              <a:ea typeface="黑体"/>
            </a:endParaRPr>
          </a:p>
        </p:txBody>
      </p:sp>
      <p:sp>
        <p:nvSpPr>
          <p:cNvPr id="27" name="Rectangle 15"/>
          <p:cNvSpPr>
            <a:spLocks noChangeArrowheads="1"/>
          </p:cNvSpPr>
          <p:nvPr/>
        </p:nvSpPr>
        <p:spPr bwMode="auto">
          <a:xfrm>
            <a:off x="5711019" y="3897577"/>
            <a:ext cx="11079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</p:spTree>
    <p:extLst>
      <p:ext uri="{BB962C8B-B14F-4D97-AF65-F5344CB8AC3E}">
        <p14:creationId xmlns:p14="http://schemas.microsoft.com/office/powerpoint/2010/main" val="968252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23106</TotalTime>
  <Words>361</Words>
  <Application>Microsoft Office PowerPoint</Application>
  <PresentationFormat>自定义</PresentationFormat>
  <Paragraphs>60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1397</cp:revision>
  <dcterms:created xsi:type="dcterms:W3CDTF">2009-02-11T05:37:22Z</dcterms:created>
  <dcterms:modified xsi:type="dcterms:W3CDTF">2019-08-17T09:20:11Z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