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45" r:id="rId3"/>
    <p:sldId id="446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3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897"/>
          <p:cNvGrpSpPr>
            <a:grpSpLocks/>
          </p:cNvGrpSpPr>
          <p:nvPr/>
        </p:nvGrpSpPr>
        <p:grpSpPr bwMode="auto">
          <a:xfrm rot="21057086">
            <a:off x="5800878" y="1403626"/>
            <a:ext cx="1190130" cy="1190185"/>
            <a:chOff x="149225" y="1094417"/>
            <a:chExt cx="2465387" cy="2465388"/>
          </a:xfrm>
        </p:grpSpPr>
        <p:sp>
          <p:nvSpPr>
            <p:cNvPr id="142" name="Rektangel 40"/>
            <p:cNvSpPr>
              <a:spLocks noChangeArrowheads="1"/>
            </p:cNvSpPr>
            <p:nvPr/>
          </p:nvSpPr>
          <p:spPr bwMode="auto">
            <a:xfrm rot="556523">
              <a:off x="150179" y="1094985"/>
              <a:ext cx="2466270" cy="2466156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D7D8D9">
                  <a:lumMod val="50000"/>
                  <a:alpha val="39999"/>
                </a:srgb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43" name="Billede 8" descr="dreamstime_Puzzle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937"/>
            <a:stretch>
              <a:fillRect/>
            </a:stretch>
          </p:blipFill>
          <p:spPr bwMode="auto">
            <a:xfrm rot="567297">
              <a:off x="290388" y="1188004"/>
              <a:ext cx="2260407" cy="2016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5" name="Group 894"/>
          <p:cNvGrpSpPr>
            <a:grpSpLocks/>
          </p:cNvGrpSpPr>
          <p:nvPr/>
        </p:nvGrpSpPr>
        <p:grpSpPr bwMode="auto">
          <a:xfrm rot="424065">
            <a:off x="5229207" y="1518620"/>
            <a:ext cx="1262501" cy="1262236"/>
            <a:chOff x="432286" y="2286160"/>
            <a:chExt cx="2466489" cy="2465857"/>
          </a:xfrm>
        </p:grpSpPr>
        <p:sp>
          <p:nvSpPr>
            <p:cNvPr id="140" name="Rektangel 40"/>
            <p:cNvSpPr>
              <a:spLocks noChangeArrowheads="1"/>
            </p:cNvSpPr>
            <p:nvPr/>
          </p:nvSpPr>
          <p:spPr bwMode="auto">
            <a:xfrm rot="21269425">
              <a:off x="432286" y="2286160"/>
              <a:ext cx="2466489" cy="246585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D7D8D9">
                  <a:lumMod val="50000"/>
                  <a:alpha val="39999"/>
                </a:srgbClr>
              </a:outerShdw>
              <a:reflection stA="50000" endPos="18000" dist="12700" dir="5400000" sy="-100000" algn="bl" rotWithShape="0"/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pitchFamily="-108" charset="0"/>
                <a:buAutoNum type="arabicPeriod"/>
                <a:defRPr/>
              </a:pPr>
              <a:endParaRPr kern="0" noProof="1">
                <a:solidFill>
                  <a:srgbClr val="FFFFFF"/>
                </a:solidFill>
                <a:latin typeface="微软雅黑"/>
                <a:ea typeface="微软雅黑"/>
                <a:cs typeface="ＭＳ Ｐゴシック" pitchFamily="-108" charset="-128"/>
              </a:endParaRPr>
            </a:p>
          </p:txBody>
        </p:sp>
        <p:pic>
          <p:nvPicPr>
            <p:cNvPr id="141" name="Billede 22" descr="dreamstime_Mind map.jpg"/>
            <p:cNvPicPr>
              <a:picLocks noChangeAspect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515"/>
            <a:stretch>
              <a:fillRect/>
            </a:stretch>
          </p:blipFill>
          <p:spPr bwMode="auto">
            <a:xfrm rot="-360270">
              <a:off x="488111" y="2377665"/>
              <a:ext cx="2315411" cy="1867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6" name="Group 891"/>
          <p:cNvGrpSpPr>
            <a:grpSpLocks/>
          </p:cNvGrpSpPr>
          <p:nvPr/>
        </p:nvGrpSpPr>
        <p:grpSpPr bwMode="auto">
          <a:xfrm rot="397794">
            <a:off x="4570451" y="1665886"/>
            <a:ext cx="1406681" cy="1406519"/>
            <a:chOff x="-3599433" y="1015449"/>
            <a:chExt cx="2732790" cy="2732349"/>
          </a:xfrm>
        </p:grpSpPr>
        <p:sp>
          <p:nvSpPr>
            <p:cNvPr id="138" name="Rektangel 40"/>
            <p:cNvSpPr>
              <a:spLocks noChangeArrowheads="1"/>
            </p:cNvSpPr>
            <p:nvPr/>
          </p:nvSpPr>
          <p:spPr bwMode="auto">
            <a:xfrm rot="21269425">
              <a:off x="-3599433" y="1015449"/>
              <a:ext cx="2732790" cy="2732349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D7D8D9">
                  <a:lumMod val="50000"/>
                  <a:alpha val="39999"/>
                </a:srgbClr>
              </a:outerShdw>
              <a:reflection stA="50000" endPos="18000" dist="12700" dir="5400000" sy="-100000" algn="bl" rotWithShape="0"/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pitchFamily="-108" charset="0"/>
                <a:buAutoNum type="arabicPeriod"/>
                <a:defRPr/>
              </a:pPr>
              <a:endParaRPr kern="0" noProof="1">
                <a:solidFill>
                  <a:srgbClr val="FFFFFF"/>
                </a:solidFill>
                <a:latin typeface="微软雅黑"/>
                <a:ea typeface="微软雅黑"/>
                <a:cs typeface="ＭＳ Ｐゴシック" pitchFamily="-108" charset="-128"/>
              </a:endParaRPr>
            </a:p>
          </p:txBody>
        </p:sp>
        <p:pic>
          <p:nvPicPr>
            <p:cNvPr id="139" name="Billede 10" descr="dreamstime_Spiral staircase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87" r="12476" b="2992"/>
            <a:stretch>
              <a:fillRect/>
            </a:stretch>
          </p:blipFill>
          <p:spPr bwMode="auto">
            <a:xfrm rot="-321727">
              <a:off x="-3487605" y="1106198"/>
              <a:ext cx="2492375" cy="2124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7" name="Group 888"/>
          <p:cNvGrpSpPr>
            <a:grpSpLocks/>
          </p:cNvGrpSpPr>
          <p:nvPr/>
        </p:nvGrpSpPr>
        <p:grpSpPr bwMode="auto">
          <a:xfrm>
            <a:off x="3965577" y="1813991"/>
            <a:ext cx="1574942" cy="1575015"/>
            <a:chOff x="381188" y="707658"/>
            <a:chExt cx="1167755" cy="1167755"/>
          </a:xfrm>
        </p:grpSpPr>
        <p:sp>
          <p:nvSpPr>
            <p:cNvPr id="136" name="Rektangel 40"/>
            <p:cNvSpPr>
              <a:spLocks noChangeArrowheads="1"/>
            </p:cNvSpPr>
            <p:nvPr/>
          </p:nvSpPr>
          <p:spPr bwMode="auto">
            <a:xfrm rot="13609">
              <a:off x="381906" y="707650"/>
              <a:ext cx="1167601" cy="116754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D7D8D9">
                  <a:lumMod val="50000"/>
                  <a:alpha val="39999"/>
                </a:srgb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37" name="Billede 6" descr="dreamstime_House Clouds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11" t="3619" r="18277" b="12550"/>
            <a:stretch>
              <a:fillRect/>
            </a:stretch>
          </p:blipFill>
          <p:spPr bwMode="auto">
            <a:xfrm>
              <a:off x="459560" y="753953"/>
              <a:ext cx="1011011" cy="940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885"/>
          <p:cNvGrpSpPr>
            <a:grpSpLocks/>
          </p:cNvGrpSpPr>
          <p:nvPr/>
        </p:nvGrpSpPr>
        <p:grpSpPr bwMode="auto">
          <a:xfrm rot="21091976">
            <a:off x="3529067" y="2090760"/>
            <a:ext cx="1539834" cy="1539905"/>
            <a:chOff x="-3913055" y="-305089"/>
            <a:chExt cx="2732087" cy="2732087"/>
          </a:xfrm>
        </p:grpSpPr>
        <p:sp>
          <p:nvSpPr>
            <p:cNvPr id="134" name="Rektangel 40"/>
            <p:cNvSpPr>
              <a:spLocks noChangeArrowheads="1"/>
            </p:cNvSpPr>
            <p:nvPr/>
          </p:nvSpPr>
          <p:spPr bwMode="auto">
            <a:xfrm rot="556523">
              <a:off x="-3914274" y="-306312"/>
              <a:ext cx="2733659" cy="273353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D7D8D9">
                  <a:lumMod val="50000"/>
                  <a:alpha val="39999"/>
                </a:srgb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35" name="Billede 45" descr="dreamstime_Architect plan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14"/>
            <a:stretch>
              <a:fillRect/>
            </a:stretch>
          </p:blipFill>
          <p:spPr bwMode="auto">
            <a:xfrm rot="585855">
              <a:off x="-3786055" y="-174914"/>
              <a:ext cx="2476500" cy="2084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9" name="Group 210"/>
          <p:cNvGrpSpPr>
            <a:grpSpLocks/>
          </p:cNvGrpSpPr>
          <p:nvPr/>
        </p:nvGrpSpPr>
        <p:grpSpPr bwMode="auto">
          <a:xfrm>
            <a:off x="3016501" y="2368064"/>
            <a:ext cx="1582342" cy="1582415"/>
            <a:chOff x="4233954" y="-104182"/>
            <a:chExt cx="1352505" cy="1352505"/>
          </a:xfrm>
        </p:grpSpPr>
        <p:sp>
          <p:nvSpPr>
            <p:cNvPr id="132" name="Rektangel 40"/>
            <p:cNvSpPr>
              <a:spLocks noChangeArrowheads="1"/>
            </p:cNvSpPr>
            <p:nvPr/>
          </p:nvSpPr>
          <p:spPr bwMode="auto">
            <a:xfrm rot="48499">
              <a:off x="4233612" y="-104032"/>
              <a:ext cx="1352845" cy="135278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D7D8D9">
                  <a:lumMod val="50000"/>
                  <a:alpha val="39999"/>
                </a:srgb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33" name="Billede 15" descr="dreamstime_Doors to new world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113"/>
            <a:stretch>
              <a:fillRect/>
            </a:stretch>
          </p:blipFill>
          <p:spPr bwMode="auto">
            <a:xfrm>
              <a:off x="4310541" y="-64965"/>
              <a:ext cx="1212924" cy="1059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0" name="Group 181"/>
          <p:cNvGrpSpPr>
            <a:grpSpLocks/>
          </p:cNvGrpSpPr>
          <p:nvPr/>
        </p:nvGrpSpPr>
        <p:grpSpPr bwMode="auto">
          <a:xfrm>
            <a:off x="1890925" y="1199694"/>
            <a:ext cx="9624671" cy="6577071"/>
            <a:chOff x="1676400" y="268372"/>
            <a:chExt cx="7636244" cy="5218028"/>
          </a:xfrm>
        </p:grpSpPr>
        <p:sp>
          <p:nvSpPr>
            <p:cNvPr id="130" name="Freeform 174"/>
            <p:cNvSpPr>
              <a:spLocks/>
            </p:cNvSpPr>
            <p:nvPr/>
          </p:nvSpPr>
          <p:spPr bwMode="auto">
            <a:xfrm>
              <a:off x="1727719" y="268372"/>
              <a:ext cx="7585302" cy="5218028"/>
            </a:xfrm>
            <a:custGeom>
              <a:avLst/>
              <a:gdLst>
                <a:gd name="T0" fmla="*/ 77907 w 7585674"/>
                <a:gd name="T1" fmla="*/ 5159209 h 5218028"/>
                <a:gd name="T2" fmla="*/ 130824 w 7585674"/>
                <a:gd name="T3" fmla="*/ 4841719 h 5218028"/>
                <a:gd name="T4" fmla="*/ 404226 w 7585674"/>
                <a:gd name="T5" fmla="*/ 4197920 h 5218028"/>
                <a:gd name="T6" fmla="*/ 792281 w 7585674"/>
                <a:gd name="T7" fmla="*/ 3598218 h 5218028"/>
                <a:gd name="T8" fmla="*/ 1206795 w 7585674"/>
                <a:gd name="T9" fmla="*/ 3077887 h 5218028"/>
                <a:gd name="T10" fmla="*/ 1691864 w 7585674"/>
                <a:gd name="T11" fmla="*/ 2575195 h 5218028"/>
                <a:gd name="T12" fmla="*/ 2229850 w 7585674"/>
                <a:gd name="T13" fmla="*/ 2160694 h 5218028"/>
                <a:gd name="T14" fmla="*/ 2794293 w 7585674"/>
                <a:gd name="T15" fmla="*/ 1781470 h 5218028"/>
                <a:gd name="T16" fmla="*/ 3314640 w 7585674"/>
                <a:gd name="T17" fmla="*/ 1481619 h 5218028"/>
                <a:gd name="T18" fmla="*/ 3843806 w 7585674"/>
                <a:gd name="T19" fmla="*/ 1208225 h 5218028"/>
                <a:gd name="T20" fmla="*/ 4540542 w 7585674"/>
                <a:gd name="T21" fmla="*/ 926012 h 5218028"/>
                <a:gd name="T22" fmla="*/ 5290195 w 7585674"/>
                <a:gd name="T23" fmla="*/ 643799 h 5218028"/>
                <a:gd name="T24" fmla="*/ 6286791 w 7585674"/>
                <a:gd name="T25" fmla="*/ 326309 h 5218028"/>
                <a:gd name="T26" fmla="*/ 7583248 w 7585674"/>
                <a:gd name="T27" fmla="*/ 0 h 5218028"/>
                <a:gd name="T28" fmla="*/ 7583248 w 7585674"/>
                <a:gd name="T29" fmla="*/ 79372 h 5218028"/>
                <a:gd name="T30" fmla="*/ 7574429 w 7585674"/>
                <a:gd name="T31" fmla="*/ 149926 h 5218028"/>
                <a:gd name="T32" fmla="*/ 7036443 w 7585674"/>
                <a:gd name="T33" fmla="*/ 335128 h 5218028"/>
                <a:gd name="T34" fmla="*/ 6410263 w 7585674"/>
                <a:gd name="T35" fmla="*/ 573245 h 5218028"/>
                <a:gd name="T36" fmla="*/ 5581235 w 7585674"/>
                <a:gd name="T37" fmla="*/ 952469 h 5218028"/>
                <a:gd name="T38" fmla="*/ 4787486 w 7585674"/>
                <a:gd name="T39" fmla="*/ 1446342 h 5218028"/>
                <a:gd name="T40" fmla="*/ 4240681 w 7585674"/>
                <a:gd name="T41" fmla="*/ 1904939 h 5218028"/>
                <a:gd name="T42" fmla="*/ 3817348 w 7585674"/>
                <a:gd name="T43" fmla="*/ 2407631 h 5218028"/>
                <a:gd name="T44" fmla="*/ 3561584 w 7585674"/>
                <a:gd name="T45" fmla="*/ 2901504 h 5218028"/>
                <a:gd name="T46" fmla="*/ 3429293 w 7585674"/>
                <a:gd name="T47" fmla="*/ 3439473 h 5218028"/>
                <a:gd name="T48" fmla="*/ 3411654 w 7585674"/>
                <a:gd name="T49" fmla="*/ 4056814 h 5218028"/>
                <a:gd name="T50" fmla="*/ 3491029 w 7585674"/>
                <a:gd name="T51" fmla="*/ 4612421 h 5218028"/>
                <a:gd name="T52" fmla="*/ 3658599 w 7585674"/>
                <a:gd name="T53" fmla="*/ 5168028 h 5218028"/>
                <a:gd name="T54" fmla="*/ 77907 w 7585674"/>
                <a:gd name="T55" fmla="*/ 5159209 h 52180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585674" h="5218028">
                  <a:moveTo>
                    <a:pt x="77911" y="5159209"/>
                  </a:moveTo>
                  <a:cubicBezTo>
                    <a:pt x="0" y="5218028"/>
                    <a:pt x="76441" y="5001934"/>
                    <a:pt x="130830" y="4841719"/>
                  </a:cubicBezTo>
                  <a:cubicBezTo>
                    <a:pt x="185219" y="4681504"/>
                    <a:pt x="293998" y="4405170"/>
                    <a:pt x="404246" y="4197920"/>
                  </a:cubicBezTo>
                  <a:cubicBezTo>
                    <a:pt x="514494" y="3990670"/>
                    <a:pt x="658552" y="3784890"/>
                    <a:pt x="792320" y="3598218"/>
                  </a:cubicBezTo>
                  <a:cubicBezTo>
                    <a:pt x="926088" y="3411546"/>
                    <a:pt x="1056916" y="3248391"/>
                    <a:pt x="1206854" y="3077887"/>
                  </a:cubicBezTo>
                  <a:cubicBezTo>
                    <a:pt x="1356792" y="2907383"/>
                    <a:pt x="1521430" y="2728061"/>
                    <a:pt x="1691947" y="2575195"/>
                  </a:cubicBezTo>
                  <a:cubicBezTo>
                    <a:pt x="1862465" y="2422330"/>
                    <a:pt x="2046212" y="2292982"/>
                    <a:pt x="2229959" y="2160694"/>
                  </a:cubicBezTo>
                  <a:cubicBezTo>
                    <a:pt x="2413706" y="2028407"/>
                    <a:pt x="2613623" y="1894649"/>
                    <a:pt x="2794430" y="1781470"/>
                  </a:cubicBezTo>
                  <a:cubicBezTo>
                    <a:pt x="2975237" y="1668291"/>
                    <a:pt x="3139876" y="1577160"/>
                    <a:pt x="3314803" y="1481619"/>
                  </a:cubicBezTo>
                  <a:cubicBezTo>
                    <a:pt x="3489730" y="1386078"/>
                    <a:pt x="3639668" y="1300826"/>
                    <a:pt x="3843995" y="1208225"/>
                  </a:cubicBezTo>
                  <a:cubicBezTo>
                    <a:pt x="4048322" y="1115624"/>
                    <a:pt x="4299689" y="1020083"/>
                    <a:pt x="4540765" y="926012"/>
                  </a:cubicBezTo>
                  <a:cubicBezTo>
                    <a:pt x="4781841" y="831941"/>
                    <a:pt x="4999398" y="743749"/>
                    <a:pt x="5290454" y="643799"/>
                  </a:cubicBezTo>
                  <a:cubicBezTo>
                    <a:pt x="5581510" y="543849"/>
                    <a:pt x="5904905" y="433609"/>
                    <a:pt x="6287099" y="326309"/>
                  </a:cubicBezTo>
                  <a:cubicBezTo>
                    <a:pt x="6669293" y="219009"/>
                    <a:pt x="7367533" y="41156"/>
                    <a:pt x="7583620" y="0"/>
                  </a:cubicBezTo>
                  <a:cubicBezTo>
                    <a:pt x="7581440" y="87873"/>
                    <a:pt x="7585090" y="54384"/>
                    <a:pt x="7583620" y="79372"/>
                  </a:cubicBezTo>
                  <a:cubicBezTo>
                    <a:pt x="7582150" y="104360"/>
                    <a:pt x="7585674" y="103067"/>
                    <a:pt x="7574800" y="149926"/>
                  </a:cubicBezTo>
                  <a:cubicBezTo>
                    <a:pt x="7483661" y="192552"/>
                    <a:pt x="7230825" y="264575"/>
                    <a:pt x="7036788" y="335128"/>
                  </a:cubicBezTo>
                  <a:cubicBezTo>
                    <a:pt x="6842751" y="405681"/>
                    <a:pt x="6653123" y="470355"/>
                    <a:pt x="6410577" y="573245"/>
                  </a:cubicBezTo>
                  <a:cubicBezTo>
                    <a:pt x="6168031" y="676135"/>
                    <a:pt x="5851985" y="806953"/>
                    <a:pt x="5581509" y="952469"/>
                  </a:cubicBezTo>
                  <a:cubicBezTo>
                    <a:pt x="5311033" y="1097985"/>
                    <a:pt x="5011158" y="1287597"/>
                    <a:pt x="4787721" y="1446342"/>
                  </a:cubicBezTo>
                  <a:cubicBezTo>
                    <a:pt x="4564284" y="1605087"/>
                    <a:pt x="4402587" y="1744724"/>
                    <a:pt x="4240889" y="1904939"/>
                  </a:cubicBezTo>
                  <a:cubicBezTo>
                    <a:pt x="4079191" y="2065154"/>
                    <a:pt x="3930723" y="2241537"/>
                    <a:pt x="3817535" y="2407631"/>
                  </a:cubicBezTo>
                  <a:cubicBezTo>
                    <a:pt x="3704347" y="2573725"/>
                    <a:pt x="3626438" y="2729531"/>
                    <a:pt x="3561759" y="2901504"/>
                  </a:cubicBezTo>
                  <a:cubicBezTo>
                    <a:pt x="3497080" y="3073477"/>
                    <a:pt x="3454451" y="3246921"/>
                    <a:pt x="3429461" y="3439473"/>
                  </a:cubicBezTo>
                  <a:cubicBezTo>
                    <a:pt x="3404471" y="3632025"/>
                    <a:pt x="3401531" y="3861323"/>
                    <a:pt x="3411821" y="4056814"/>
                  </a:cubicBezTo>
                  <a:cubicBezTo>
                    <a:pt x="3422111" y="4252305"/>
                    <a:pt x="3450041" y="4427219"/>
                    <a:pt x="3491200" y="4612421"/>
                  </a:cubicBezTo>
                  <a:cubicBezTo>
                    <a:pt x="3532359" y="4797623"/>
                    <a:pt x="3516503" y="4706002"/>
                    <a:pt x="3658778" y="5168028"/>
                  </a:cubicBezTo>
                  <a:lnTo>
                    <a:pt x="77911" y="5159209"/>
                  </a:ln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11111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31" name="Freeform 4"/>
            <p:cNvSpPr>
              <a:spLocks/>
            </p:cNvSpPr>
            <p:nvPr/>
          </p:nvSpPr>
          <p:spPr bwMode="auto">
            <a:xfrm>
              <a:off x="1676917" y="268372"/>
              <a:ext cx="7585302" cy="5218028"/>
            </a:xfrm>
            <a:custGeom>
              <a:avLst/>
              <a:gdLst>
                <a:gd name="T0" fmla="*/ 77907 w 7585674"/>
                <a:gd name="T1" fmla="*/ 5159209 h 5218028"/>
                <a:gd name="T2" fmla="*/ 130824 w 7585674"/>
                <a:gd name="T3" fmla="*/ 4841719 h 5218028"/>
                <a:gd name="T4" fmla="*/ 404226 w 7585674"/>
                <a:gd name="T5" fmla="*/ 4197920 h 5218028"/>
                <a:gd name="T6" fmla="*/ 792281 w 7585674"/>
                <a:gd name="T7" fmla="*/ 3598218 h 5218028"/>
                <a:gd name="T8" fmla="*/ 1206795 w 7585674"/>
                <a:gd name="T9" fmla="*/ 3077887 h 5218028"/>
                <a:gd name="T10" fmla="*/ 1691864 w 7585674"/>
                <a:gd name="T11" fmla="*/ 2575195 h 5218028"/>
                <a:gd name="T12" fmla="*/ 2229850 w 7585674"/>
                <a:gd name="T13" fmla="*/ 2160694 h 5218028"/>
                <a:gd name="T14" fmla="*/ 2794293 w 7585674"/>
                <a:gd name="T15" fmla="*/ 1781470 h 5218028"/>
                <a:gd name="T16" fmla="*/ 3314640 w 7585674"/>
                <a:gd name="T17" fmla="*/ 1481619 h 5218028"/>
                <a:gd name="T18" fmla="*/ 3843806 w 7585674"/>
                <a:gd name="T19" fmla="*/ 1208225 h 5218028"/>
                <a:gd name="T20" fmla="*/ 4540542 w 7585674"/>
                <a:gd name="T21" fmla="*/ 926012 h 5218028"/>
                <a:gd name="T22" fmla="*/ 5290195 w 7585674"/>
                <a:gd name="T23" fmla="*/ 643799 h 5218028"/>
                <a:gd name="T24" fmla="*/ 6286791 w 7585674"/>
                <a:gd name="T25" fmla="*/ 326309 h 5218028"/>
                <a:gd name="T26" fmla="*/ 7583248 w 7585674"/>
                <a:gd name="T27" fmla="*/ 0 h 5218028"/>
                <a:gd name="T28" fmla="*/ 7583248 w 7585674"/>
                <a:gd name="T29" fmla="*/ 79372 h 5218028"/>
                <a:gd name="T30" fmla="*/ 7574429 w 7585674"/>
                <a:gd name="T31" fmla="*/ 149926 h 5218028"/>
                <a:gd name="T32" fmla="*/ 7036443 w 7585674"/>
                <a:gd name="T33" fmla="*/ 335128 h 5218028"/>
                <a:gd name="T34" fmla="*/ 6410263 w 7585674"/>
                <a:gd name="T35" fmla="*/ 573245 h 5218028"/>
                <a:gd name="T36" fmla="*/ 5581235 w 7585674"/>
                <a:gd name="T37" fmla="*/ 952469 h 5218028"/>
                <a:gd name="T38" fmla="*/ 4787486 w 7585674"/>
                <a:gd name="T39" fmla="*/ 1446342 h 5218028"/>
                <a:gd name="T40" fmla="*/ 4240681 w 7585674"/>
                <a:gd name="T41" fmla="*/ 1904939 h 5218028"/>
                <a:gd name="T42" fmla="*/ 3817348 w 7585674"/>
                <a:gd name="T43" fmla="*/ 2407631 h 5218028"/>
                <a:gd name="T44" fmla="*/ 3561584 w 7585674"/>
                <a:gd name="T45" fmla="*/ 2901504 h 5218028"/>
                <a:gd name="T46" fmla="*/ 3429293 w 7585674"/>
                <a:gd name="T47" fmla="*/ 3439473 h 5218028"/>
                <a:gd name="T48" fmla="*/ 3411654 w 7585674"/>
                <a:gd name="T49" fmla="*/ 4056814 h 5218028"/>
                <a:gd name="T50" fmla="*/ 3491029 w 7585674"/>
                <a:gd name="T51" fmla="*/ 4612421 h 5218028"/>
                <a:gd name="T52" fmla="*/ 3658599 w 7585674"/>
                <a:gd name="T53" fmla="*/ 5168028 h 5218028"/>
                <a:gd name="T54" fmla="*/ 77907 w 7585674"/>
                <a:gd name="T55" fmla="*/ 5159209 h 52180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585674" h="5218028">
                  <a:moveTo>
                    <a:pt x="77911" y="5159209"/>
                  </a:moveTo>
                  <a:cubicBezTo>
                    <a:pt x="0" y="5218028"/>
                    <a:pt x="76441" y="5001934"/>
                    <a:pt x="130830" y="4841719"/>
                  </a:cubicBezTo>
                  <a:cubicBezTo>
                    <a:pt x="185219" y="4681504"/>
                    <a:pt x="293998" y="4405170"/>
                    <a:pt x="404246" y="4197920"/>
                  </a:cubicBezTo>
                  <a:cubicBezTo>
                    <a:pt x="514494" y="3990670"/>
                    <a:pt x="658552" y="3784890"/>
                    <a:pt x="792320" y="3598218"/>
                  </a:cubicBezTo>
                  <a:cubicBezTo>
                    <a:pt x="926088" y="3411546"/>
                    <a:pt x="1056916" y="3248391"/>
                    <a:pt x="1206854" y="3077887"/>
                  </a:cubicBezTo>
                  <a:cubicBezTo>
                    <a:pt x="1356792" y="2907383"/>
                    <a:pt x="1521430" y="2728061"/>
                    <a:pt x="1691947" y="2575195"/>
                  </a:cubicBezTo>
                  <a:cubicBezTo>
                    <a:pt x="1862465" y="2422330"/>
                    <a:pt x="2046212" y="2292982"/>
                    <a:pt x="2229959" y="2160694"/>
                  </a:cubicBezTo>
                  <a:cubicBezTo>
                    <a:pt x="2413706" y="2028407"/>
                    <a:pt x="2613623" y="1894649"/>
                    <a:pt x="2794430" y="1781470"/>
                  </a:cubicBezTo>
                  <a:cubicBezTo>
                    <a:pt x="2975237" y="1668291"/>
                    <a:pt x="3139876" y="1577160"/>
                    <a:pt x="3314803" y="1481619"/>
                  </a:cubicBezTo>
                  <a:cubicBezTo>
                    <a:pt x="3489730" y="1386078"/>
                    <a:pt x="3639668" y="1300826"/>
                    <a:pt x="3843995" y="1208225"/>
                  </a:cubicBezTo>
                  <a:cubicBezTo>
                    <a:pt x="4048322" y="1115624"/>
                    <a:pt x="4299689" y="1020083"/>
                    <a:pt x="4540765" y="926012"/>
                  </a:cubicBezTo>
                  <a:cubicBezTo>
                    <a:pt x="4781841" y="831941"/>
                    <a:pt x="4999398" y="743749"/>
                    <a:pt x="5290454" y="643799"/>
                  </a:cubicBezTo>
                  <a:cubicBezTo>
                    <a:pt x="5581510" y="543849"/>
                    <a:pt x="5904905" y="433609"/>
                    <a:pt x="6287099" y="326309"/>
                  </a:cubicBezTo>
                  <a:cubicBezTo>
                    <a:pt x="6669293" y="219009"/>
                    <a:pt x="7367533" y="41156"/>
                    <a:pt x="7583620" y="0"/>
                  </a:cubicBezTo>
                  <a:cubicBezTo>
                    <a:pt x="7581440" y="87873"/>
                    <a:pt x="7585090" y="54384"/>
                    <a:pt x="7583620" y="79372"/>
                  </a:cubicBezTo>
                  <a:cubicBezTo>
                    <a:pt x="7582150" y="104360"/>
                    <a:pt x="7585674" y="103067"/>
                    <a:pt x="7574800" y="149926"/>
                  </a:cubicBezTo>
                  <a:cubicBezTo>
                    <a:pt x="7483661" y="192552"/>
                    <a:pt x="7230825" y="264575"/>
                    <a:pt x="7036788" y="335128"/>
                  </a:cubicBezTo>
                  <a:cubicBezTo>
                    <a:pt x="6842751" y="405681"/>
                    <a:pt x="6653123" y="470355"/>
                    <a:pt x="6410577" y="573245"/>
                  </a:cubicBezTo>
                  <a:cubicBezTo>
                    <a:pt x="6168031" y="676135"/>
                    <a:pt x="5851985" y="806953"/>
                    <a:pt x="5581509" y="952469"/>
                  </a:cubicBezTo>
                  <a:cubicBezTo>
                    <a:pt x="5311033" y="1097985"/>
                    <a:pt x="5011158" y="1287597"/>
                    <a:pt x="4787721" y="1446342"/>
                  </a:cubicBezTo>
                  <a:cubicBezTo>
                    <a:pt x="4564284" y="1605087"/>
                    <a:pt x="4402587" y="1744724"/>
                    <a:pt x="4240889" y="1904939"/>
                  </a:cubicBezTo>
                  <a:cubicBezTo>
                    <a:pt x="4079191" y="2065154"/>
                    <a:pt x="3930723" y="2241537"/>
                    <a:pt x="3817535" y="2407631"/>
                  </a:cubicBezTo>
                  <a:cubicBezTo>
                    <a:pt x="3704347" y="2573725"/>
                    <a:pt x="3626438" y="2729531"/>
                    <a:pt x="3561759" y="2901504"/>
                  </a:cubicBezTo>
                  <a:cubicBezTo>
                    <a:pt x="3497080" y="3073477"/>
                    <a:pt x="3454451" y="3246921"/>
                    <a:pt x="3429461" y="3439473"/>
                  </a:cubicBezTo>
                  <a:cubicBezTo>
                    <a:pt x="3404471" y="3632025"/>
                    <a:pt x="3401531" y="3861323"/>
                    <a:pt x="3411821" y="4056814"/>
                  </a:cubicBezTo>
                  <a:cubicBezTo>
                    <a:pt x="3422111" y="4252305"/>
                    <a:pt x="3450041" y="4427219"/>
                    <a:pt x="3491200" y="4612421"/>
                  </a:cubicBezTo>
                  <a:cubicBezTo>
                    <a:pt x="3532359" y="4797623"/>
                    <a:pt x="3516503" y="4706002"/>
                    <a:pt x="3658778" y="5168028"/>
                  </a:cubicBezTo>
                  <a:lnTo>
                    <a:pt x="77911" y="5159209"/>
                  </a:lnTo>
                  <a:close/>
                </a:path>
              </a:pathLst>
            </a:custGeom>
            <a:gradFill rotWithShape="1">
              <a:gsLst>
                <a:gs pos="0">
                  <a:srgbClr val="595959"/>
                </a:gs>
                <a:gs pos="100000">
                  <a:srgbClr val="262626"/>
                </a:gs>
              </a:gsLst>
              <a:lin ang="540000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111111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81" name="TextBox 155"/>
          <p:cNvSpPr txBox="1">
            <a:spLocks noChangeArrowheads="1"/>
          </p:cNvSpPr>
          <p:nvPr/>
        </p:nvSpPr>
        <p:spPr bwMode="auto">
          <a:xfrm>
            <a:off x="4505060" y="6482246"/>
            <a:ext cx="257213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4400" b="1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2019</a:t>
            </a:r>
            <a:endParaRPr lang="nb-NO" altLang="zh-CN" sz="4400" b="1" kern="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2" name="TextBox 157"/>
          <p:cNvSpPr txBox="1">
            <a:spLocks noChangeArrowheads="1"/>
          </p:cNvSpPr>
          <p:nvPr/>
        </p:nvSpPr>
        <p:spPr bwMode="auto">
          <a:xfrm>
            <a:off x="4676142" y="5798120"/>
            <a:ext cx="20843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3200" b="1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2018</a:t>
            </a:r>
            <a:endParaRPr lang="nb-NO" altLang="zh-CN" sz="3200" b="1" kern="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3" name="TextBox 158"/>
          <p:cNvSpPr txBox="1">
            <a:spLocks noChangeArrowheads="1"/>
          </p:cNvSpPr>
          <p:nvPr/>
        </p:nvSpPr>
        <p:spPr bwMode="auto">
          <a:xfrm>
            <a:off x="4868226" y="5137596"/>
            <a:ext cx="1644191" cy="659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2800" b="1" kern="0">
                <a:solidFill>
                  <a:srgbClr val="FFFFFF"/>
                </a:solidFill>
                <a:latin typeface="微软雅黑"/>
                <a:ea typeface="微软雅黑"/>
              </a:rPr>
              <a:t>2009</a:t>
            </a:r>
          </a:p>
        </p:txBody>
      </p:sp>
      <p:sp>
        <p:nvSpPr>
          <p:cNvPr id="84" name="TextBox 159"/>
          <p:cNvSpPr txBox="1">
            <a:spLocks noChangeArrowheads="1"/>
          </p:cNvSpPr>
          <p:nvPr/>
        </p:nvSpPr>
        <p:spPr bwMode="auto">
          <a:xfrm>
            <a:off x="5156352" y="4664956"/>
            <a:ext cx="1614132" cy="58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2400" b="1" kern="0">
                <a:solidFill>
                  <a:srgbClr val="FFFFFF"/>
                </a:solidFill>
                <a:latin typeface="微软雅黑"/>
                <a:ea typeface="微软雅黑"/>
              </a:rPr>
              <a:t>2008</a:t>
            </a:r>
          </a:p>
        </p:txBody>
      </p:sp>
      <p:sp>
        <p:nvSpPr>
          <p:cNvPr id="85" name="TextBox 160"/>
          <p:cNvSpPr txBox="1">
            <a:spLocks noChangeArrowheads="1"/>
          </p:cNvSpPr>
          <p:nvPr/>
        </p:nvSpPr>
        <p:spPr bwMode="auto">
          <a:xfrm>
            <a:off x="5434819" y="4200550"/>
            <a:ext cx="1152504" cy="504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2000" b="1" kern="0">
                <a:solidFill>
                  <a:srgbClr val="FFFFFF"/>
                </a:solidFill>
                <a:latin typeface="微软雅黑"/>
                <a:ea typeface="微软雅黑"/>
              </a:rPr>
              <a:t>2007</a:t>
            </a:r>
          </a:p>
        </p:txBody>
      </p:sp>
      <p:sp>
        <p:nvSpPr>
          <p:cNvPr id="86" name="TextBox 161"/>
          <p:cNvSpPr txBox="1">
            <a:spLocks noChangeArrowheads="1"/>
          </p:cNvSpPr>
          <p:nvPr/>
        </p:nvSpPr>
        <p:spPr bwMode="auto">
          <a:xfrm>
            <a:off x="5803311" y="3805932"/>
            <a:ext cx="1140623" cy="465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b="1" kern="0" dirty="0">
                <a:solidFill>
                  <a:srgbClr val="FFFFFF"/>
                </a:solidFill>
                <a:latin typeface="微软雅黑"/>
                <a:ea typeface="微软雅黑"/>
              </a:rPr>
              <a:t>2006</a:t>
            </a:r>
          </a:p>
        </p:txBody>
      </p:sp>
      <p:sp>
        <p:nvSpPr>
          <p:cNvPr id="87" name="TextBox 162"/>
          <p:cNvSpPr txBox="1">
            <a:spLocks noChangeArrowheads="1"/>
          </p:cNvSpPr>
          <p:nvPr/>
        </p:nvSpPr>
        <p:spPr bwMode="auto">
          <a:xfrm>
            <a:off x="6176227" y="3504808"/>
            <a:ext cx="1508522" cy="42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1600" b="1" kern="0">
                <a:solidFill>
                  <a:srgbClr val="FFFFFF"/>
                </a:solidFill>
                <a:latin typeface="微软雅黑"/>
                <a:ea typeface="微软雅黑"/>
              </a:rPr>
              <a:t>2005</a:t>
            </a:r>
          </a:p>
        </p:txBody>
      </p:sp>
      <p:sp>
        <p:nvSpPr>
          <p:cNvPr id="88" name="TextBox 163"/>
          <p:cNvSpPr txBox="1">
            <a:spLocks noChangeArrowheads="1"/>
          </p:cNvSpPr>
          <p:nvPr/>
        </p:nvSpPr>
        <p:spPr bwMode="auto">
          <a:xfrm>
            <a:off x="6500939" y="3212916"/>
            <a:ext cx="1152502" cy="38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1400" b="1" kern="0">
                <a:solidFill>
                  <a:srgbClr val="FFFFFF"/>
                </a:solidFill>
                <a:latin typeface="微软雅黑"/>
                <a:ea typeface="微软雅黑"/>
              </a:rPr>
              <a:t>2004</a:t>
            </a:r>
          </a:p>
        </p:txBody>
      </p:sp>
      <p:sp>
        <p:nvSpPr>
          <p:cNvPr id="89" name="TextBox 164"/>
          <p:cNvSpPr txBox="1">
            <a:spLocks noChangeArrowheads="1"/>
          </p:cNvSpPr>
          <p:nvPr/>
        </p:nvSpPr>
        <p:spPr bwMode="auto">
          <a:xfrm>
            <a:off x="6917976" y="2956155"/>
            <a:ext cx="799641" cy="34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1200" b="1" kern="0">
                <a:solidFill>
                  <a:srgbClr val="FFFFFF"/>
                </a:solidFill>
                <a:latin typeface="微软雅黑"/>
                <a:ea typeface="微软雅黑"/>
              </a:rPr>
              <a:t>2003</a:t>
            </a:r>
          </a:p>
        </p:txBody>
      </p:sp>
      <p:sp>
        <p:nvSpPr>
          <p:cNvPr id="90" name="TextBox 165"/>
          <p:cNvSpPr txBox="1">
            <a:spLocks noChangeArrowheads="1"/>
          </p:cNvSpPr>
          <p:nvPr/>
        </p:nvSpPr>
        <p:spPr bwMode="auto">
          <a:xfrm>
            <a:off x="7246272" y="2803097"/>
            <a:ext cx="566233" cy="465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900" b="1" kern="0">
                <a:solidFill>
                  <a:srgbClr val="FFFFFF"/>
                </a:solidFill>
                <a:latin typeface="微软雅黑"/>
                <a:ea typeface="微软雅黑"/>
              </a:rPr>
              <a:t>2002</a:t>
            </a:r>
          </a:p>
        </p:txBody>
      </p:sp>
      <p:sp>
        <p:nvSpPr>
          <p:cNvPr id="91" name="TextBox 166"/>
          <p:cNvSpPr txBox="1">
            <a:spLocks noChangeArrowheads="1"/>
          </p:cNvSpPr>
          <p:nvPr/>
        </p:nvSpPr>
        <p:spPr bwMode="auto">
          <a:xfrm>
            <a:off x="7582735" y="2652692"/>
            <a:ext cx="525584" cy="42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800" b="1" kern="0">
                <a:solidFill>
                  <a:srgbClr val="FFFFFF"/>
                </a:solidFill>
                <a:latin typeface="微软雅黑"/>
                <a:ea typeface="微软雅黑"/>
              </a:rPr>
              <a:t>2001</a:t>
            </a:r>
          </a:p>
        </p:txBody>
      </p:sp>
      <p:grpSp>
        <p:nvGrpSpPr>
          <p:cNvPr id="92" name="Group 188"/>
          <p:cNvGrpSpPr>
            <a:grpSpLocks/>
          </p:cNvGrpSpPr>
          <p:nvPr/>
        </p:nvGrpSpPr>
        <p:grpSpPr bwMode="auto">
          <a:xfrm rot="21057086">
            <a:off x="2560708" y="2694318"/>
            <a:ext cx="1620904" cy="1620978"/>
            <a:chOff x="149225" y="1094417"/>
            <a:chExt cx="2465387" cy="2465388"/>
          </a:xfrm>
        </p:grpSpPr>
        <p:sp>
          <p:nvSpPr>
            <p:cNvPr id="128" name="Rektangel 40"/>
            <p:cNvSpPr>
              <a:spLocks noChangeArrowheads="1"/>
            </p:cNvSpPr>
            <p:nvPr/>
          </p:nvSpPr>
          <p:spPr bwMode="auto">
            <a:xfrm rot="556523">
              <a:off x="148005" y="1094315"/>
              <a:ext cx="2465165" cy="2465051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D7D8D9">
                  <a:lumMod val="50000"/>
                  <a:alpha val="39999"/>
                </a:srgb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29" name="Billede 8" descr="dreamstime_Puzzle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937"/>
            <a:stretch>
              <a:fillRect/>
            </a:stretch>
          </p:blipFill>
          <p:spPr bwMode="auto">
            <a:xfrm rot="567297">
              <a:off x="290388" y="1188004"/>
              <a:ext cx="2260407" cy="2016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3" name="Group 187"/>
          <p:cNvGrpSpPr>
            <a:grpSpLocks/>
          </p:cNvGrpSpPr>
          <p:nvPr/>
        </p:nvGrpSpPr>
        <p:grpSpPr bwMode="auto">
          <a:xfrm rot="424065">
            <a:off x="1883008" y="3164739"/>
            <a:ext cx="1713695" cy="1713337"/>
            <a:chOff x="497867" y="2198545"/>
            <a:chExt cx="2466489" cy="2465856"/>
          </a:xfrm>
        </p:grpSpPr>
        <p:sp>
          <p:nvSpPr>
            <p:cNvPr id="126" name="Rektangel 40"/>
            <p:cNvSpPr>
              <a:spLocks noChangeArrowheads="1"/>
            </p:cNvSpPr>
            <p:nvPr/>
          </p:nvSpPr>
          <p:spPr bwMode="auto">
            <a:xfrm rot="21269425">
              <a:off x="498608" y="2198345"/>
              <a:ext cx="2465201" cy="2465083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D7D8D9">
                  <a:lumMod val="50000"/>
                  <a:alpha val="39999"/>
                </a:srgb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27" name="Billede 22" descr="dreamstime_Mind map.jpg"/>
            <p:cNvPicPr>
              <a:picLocks noChangeAspect="1"/>
            </p:cNvPicPr>
            <p:nvPr/>
          </p:nvPicPr>
          <p:blipFill>
            <a:blip r:embed="rId9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515"/>
            <a:stretch>
              <a:fillRect/>
            </a:stretch>
          </p:blipFill>
          <p:spPr bwMode="auto">
            <a:xfrm rot="-360270">
              <a:off x="553692" y="2290051"/>
              <a:ext cx="2315410" cy="1867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4" name="Group 203"/>
          <p:cNvGrpSpPr>
            <a:grpSpLocks/>
          </p:cNvGrpSpPr>
          <p:nvPr/>
        </p:nvGrpSpPr>
        <p:grpSpPr bwMode="auto">
          <a:xfrm rot="397794">
            <a:off x="1242203" y="3699758"/>
            <a:ext cx="1818519" cy="1818310"/>
            <a:chOff x="-3599433" y="1015449"/>
            <a:chExt cx="2732790" cy="2732349"/>
          </a:xfrm>
        </p:grpSpPr>
        <p:sp>
          <p:nvSpPr>
            <p:cNvPr id="124" name="Rektangel 40"/>
            <p:cNvSpPr>
              <a:spLocks noChangeArrowheads="1"/>
            </p:cNvSpPr>
            <p:nvPr/>
          </p:nvSpPr>
          <p:spPr bwMode="auto">
            <a:xfrm rot="21269425">
              <a:off x="-3600932" y="1014240"/>
              <a:ext cx="2733284" cy="273316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D7D8D9">
                  <a:lumMod val="50000"/>
                  <a:alpha val="39999"/>
                </a:srgb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25" name="Billede 10" descr="dreamstime_Spiral staircase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87" r="12476" b="2992"/>
            <a:stretch>
              <a:fillRect/>
            </a:stretch>
          </p:blipFill>
          <p:spPr bwMode="auto">
            <a:xfrm rot="-321727">
              <a:off x="-3487605" y="1106198"/>
              <a:ext cx="2492375" cy="2124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5" name="Group 194"/>
          <p:cNvGrpSpPr>
            <a:grpSpLocks/>
          </p:cNvGrpSpPr>
          <p:nvPr/>
        </p:nvGrpSpPr>
        <p:grpSpPr bwMode="auto">
          <a:xfrm>
            <a:off x="512971" y="4204586"/>
            <a:ext cx="2042374" cy="2042468"/>
            <a:chOff x="381188" y="707658"/>
            <a:chExt cx="1167755" cy="1167755"/>
          </a:xfrm>
        </p:grpSpPr>
        <p:sp>
          <p:nvSpPr>
            <p:cNvPr id="122" name="Rektangel 40"/>
            <p:cNvSpPr>
              <a:spLocks noChangeArrowheads="1"/>
            </p:cNvSpPr>
            <p:nvPr/>
          </p:nvSpPr>
          <p:spPr bwMode="auto">
            <a:xfrm rot="13609">
              <a:off x="381166" y="707951"/>
              <a:ext cx="1168087" cy="116803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D7D8D9">
                  <a:lumMod val="50000"/>
                  <a:alpha val="39999"/>
                </a:srgb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23" name="Billede 6" descr="dreamstime_House Clouds.jp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11" t="3619" r="18277" b="12550"/>
            <a:stretch>
              <a:fillRect/>
            </a:stretch>
          </p:blipFill>
          <p:spPr bwMode="auto">
            <a:xfrm>
              <a:off x="459560" y="753953"/>
              <a:ext cx="1011011" cy="940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6" name="Group 204"/>
          <p:cNvGrpSpPr>
            <a:grpSpLocks/>
          </p:cNvGrpSpPr>
          <p:nvPr/>
        </p:nvGrpSpPr>
        <p:grpSpPr bwMode="auto">
          <a:xfrm rot="21091976">
            <a:off x="12699" y="5242669"/>
            <a:ext cx="2033942" cy="2034036"/>
            <a:chOff x="-3913055" y="-305089"/>
            <a:chExt cx="2732087" cy="2732087"/>
          </a:xfrm>
        </p:grpSpPr>
        <p:sp>
          <p:nvSpPr>
            <p:cNvPr id="120" name="Rektangel 40"/>
            <p:cNvSpPr>
              <a:spLocks noChangeArrowheads="1"/>
            </p:cNvSpPr>
            <p:nvPr/>
          </p:nvSpPr>
          <p:spPr bwMode="auto">
            <a:xfrm rot="556523">
              <a:off x="-3913091" y="-304363"/>
              <a:ext cx="2725377" cy="27306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>
              <a:noFill/>
              <a:miter lim="800000"/>
              <a:headEnd/>
              <a:tailEnd/>
            </a:ln>
            <a:effectLst>
              <a:outerShdw blurRad="63500" dist="38100" dir="2700000" algn="tl" rotWithShape="0">
                <a:srgbClr val="D7D8D9">
                  <a:lumMod val="50000"/>
                  <a:alpha val="39999"/>
                </a:srgb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charset="0"/>
                <a:buAutoNum type="arabicPeriod"/>
                <a:defRPr/>
              </a:pPr>
              <a:endParaRPr lang="zh-CN" altLang="zh-CN" kern="0" noProof="1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21" name="Billede 45" descr="dreamstime_Architect plan.jpg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14"/>
            <a:stretch>
              <a:fillRect/>
            </a:stretch>
          </p:blipFill>
          <p:spPr bwMode="auto">
            <a:xfrm rot="585855">
              <a:off x="-3786055" y="-174914"/>
              <a:ext cx="2476500" cy="2084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7" name="Freeform 856"/>
          <p:cNvSpPr/>
          <p:nvPr/>
        </p:nvSpPr>
        <p:spPr bwMode="auto">
          <a:xfrm>
            <a:off x="4100607" y="1263724"/>
            <a:ext cx="7331424" cy="6274931"/>
          </a:xfrm>
          <a:custGeom>
            <a:avLst/>
            <a:gdLst>
              <a:gd name="connsiteX0" fmla="*/ 0 w 5816600"/>
              <a:gd name="connsiteY0" fmla="*/ 4978400 h 4978400"/>
              <a:gd name="connsiteX1" fmla="*/ 38100 w 5816600"/>
              <a:gd name="connsiteY1" fmla="*/ 4521200 h 4978400"/>
              <a:gd name="connsiteX2" fmla="*/ 139700 w 5816600"/>
              <a:gd name="connsiteY2" fmla="*/ 4064000 h 4978400"/>
              <a:gd name="connsiteX3" fmla="*/ 304800 w 5816600"/>
              <a:gd name="connsiteY3" fmla="*/ 3568700 h 4978400"/>
              <a:gd name="connsiteX4" fmla="*/ 533400 w 5816600"/>
              <a:gd name="connsiteY4" fmla="*/ 3111500 h 4978400"/>
              <a:gd name="connsiteX5" fmla="*/ 825500 w 5816600"/>
              <a:gd name="connsiteY5" fmla="*/ 2667000 h 4978400"/>
              <a:gd name="connsiteX6" fmla="*/ 1155700 w 5816600"/>
              <a:gd name="connsiteY6" fmla="*/ 2260600 h 4978400"/>
              <a:gd name="connsiteX7" fmla="*/ 1524000 w 5816600"/>
              <a:gd name="connsiteY7" fmla="*/ 1917700 h 4978400"/>
              <a:gd name="connsiteX8" fmla="*/ 1866900 w 5816600"/>
              <a:gd name="connsiteY8" fmla="*/ 1651000 h 4978400"/>
              <a:gd name="connsiteX9" fmla="*/ 2260600 w 5816600"/>
              <a:gd name="connsiteY9" fmla="*/ 1384300 h 4978400"/>
              <a:gd name="connsiteX10" fmla="*/ 2641600 w 5816600"/>
              <a:gd name="connsiteY10" fmla="*/ 1168400 h 4978400"/>
              <a:gd name="connsiteX11" fmla="*/ 3111500 w 5816600"/>
              <a:gd name="connsiteY11" fmla="*/ 965200 h 4978400"/>
              <a:gd name="connsiteX12" fmla="*/ 3683000 w 5816600"/>
              <a:gd name="connsiteY12" fmla="*/ 723900 h 4978400"/>
              <a:gd name="connsiteX13" fmla="*/ 4635500 w 5816600"/>
              <a:gd name="connsiteY13" fmla="*/ 406400 h 4978400"/>
              <a:gd name="connsiteX14" fmla="*/ 5816600 w 5816600"/>
              <a:gd name="connsiteY14" fmla="*/ 0 h 4978400"/>
              <a:gd name="connsiteX0" fmla="*/ 0 w 5816600"/>
              <a:gd name="connsiteY0" fmla="*/ 4978400 h 4978400"/>
              <a:gd name="connsiteX1" fmla="*/ 38100 w 5816600"/>
              <a:gd name="connsiteY1" fmla="*/ 4521200 h 4978400"/>
              <a:gd name="connsiteX2" fmla="*/ 139700 w 5816600"/>
              <a:gd name="connsiteY2" fmla="*/ 4064000 h 4978400"/>
              <a:gd name="connsiteX3" fmla="*/ 304800 w 5816600"/>
              <a:gd name="connsiteY3" fmla="*/ 3568700 h 4978400"/>
              <a:gd name="connsiteX4" fmla="*/ 533400 w 5816600"/>
              <a:gd name="connsiteY4" fmla="*/ 3111500 h 4978400"/>
              <a:gd name="connsiteX5" fmla="*/ 825500 w 5816600"/>
              <a:gd name="connsiteY5" fmla="*/ 2667000 h 4978400"/>
              <a:gd name="connsiteX6" fmla="*/ 1155700 w 5816600"/>
              <a:gd name="connsiteY6" fmla="*/ 2260600 h 4978400"/>
              <a:gd name="connsiteX7" fmla="*/ 1524000 w 5816600"/>
              <a:gd name="connsiteY7" fmla="*/ 1917700 h 4978400"/>
              <a:gd name="connsiteX8" fmla="*/ 1866900 w 5816600"/>
              <a:gd name="connsiteY8" fmla="*/ 1651000 h 4978400"/>
              <a:gd name="connsiteX9" fmla="*/ 2260600 w 5816600"/>
              <a:gd name="connsiteY9" fmla="*/ 1384300 h 4978400"/>
              <a:gd name="connsiteX10" fmla="*/ 2641600 w 5816600"/>
              <a:gd name="connsiteY10" fmla="*/ 1168400 h 4978400"/>
              <a:gd name="connsiteX11" fmla="*/ 3111500 w 5816600"/>
              <a:gd name="connsiteY11" fmla="*/ 965200 h 4978400"/>
              <a:gd name="connsiteX12" fmla="*/ 3683000 w 5816600"/>
              <a:gd name="connsiteY12" fmla="*/ 723900 h 4978400"/>
              <a:gd name="connsiteX13" fmla="*/ 4635500 w 5816600"/>
              <a:gd name="connsiteY13" fmla="*/ 406400 h 4978400"/>
              <a:gd name="connsiteX14" fmla="*/ 5816600 w 5816600"/>
              <a:gd name="connsiteY14" fmla="*/ 0 h 4978400"/>
              <a:gd name="connsiteX0" fmla="*/ 0 w 5816600"/>
              <a:gd name="connsiteY0" fmla="*/ 4978400 h 4978400"/>
              <a:gd name="connsiteX1" fmla="*/ 38100 w 5816600"/>
              <a:gd name="connsiteY1" fmla="*/ 4521200 h 4978400"/>
              <a:gd name="connsiteX2" fmla="*/ 139700 w 5816600"/>
              <a:gd name="connsiteY2" fmla="*/ 4064000 h 4978400"/>
              <a:gd name="connsiteX3" fmla="*/ 304800 w 5816600"/>
              <a:gd name="connsiteY3" fmla="*/ 3568700 h 4978400"/>
              <a:gd name="connsiteX4" fmla="*/ 533400 w 5816600"/>
              <a:gd name="connsiteY4" fmla="*/ 3111500 h 4978400"/>
              <a:gd name="connsiteX5" fmla="*/ 825500 w 5816600"/>
              <a:gd name="connsiteY5" fmla="*/ 2667000 h 4978400"/>
              <a:gd name="connsiteX6" fmla="*/ 1155700 w 5816600"/>
              <a:gd name="connsiteY6" fmla="*/ 2260600 h 4978400"/>
              <a:gd name="connsiteX7" fmla="*/ 1524000 w 5816600"/>
              <a:gd name="connsiteY7" fmla="*/ 1917700 h 4978400"/>
              <a:gd name="connsiteX8" fmla="*/ 1866900 w 5816600"/>
              <a:gd name="connsiteY8" fmla="*/ 1651000 h 4978400"/>
              <a:gd name="connsiteX9" fmla="*/ 2260600 w 5816600"/>
              <a:gd name="connsiteY9" fmla="*/ 1384300 h 4978400"/>
              <a:gd name="connsiteX10" fmla="*/ 2641600 w 5816600"/>
              <a:gd name="connsiteY10" fmla="*/ 1168400 h 4978400"/>
              <a:gd name="connsiteX11" fmla="*/ 3111500 w 5816600"/>
              <a:gd name="connsiteY11" fmla="*/ 965200 h 4978400"/>
              <a:gd name="connsiteX12" fmla="*/ 3683000 w 5816600"/>
              <a:gd name="connsiteY12" fmla="*/ 723900 h 4978400"/>
              <a:gd name="connsiteX13" fmla="*/ 4635500 w 5816600"/>
              <a:gd name="connsiteY13" fmla="*/ 366650 h 4978400"/>
              <a:gd name="connsiteX14" fmla="*/ 5816600 w 5816600"/>
              <a:gd name="connsiteY14" fmla="*/ 0 h 4978400"/>
              <a:gd name="connsiteX0" fmla="*/ 0 w 5816600"/>
              <a:gd name="connsiteY0" fmla="*/ 4978400 h 4978400"/>
              <a:gd name="connsiteX1" fmla="*/ 38100 w 5816600"/>
              <a:gd name="connsiteY1" fmla="*/ 4521200 h 4978400"/>
              <a:gd name="connsiteX2" fmla="*/ 139700 w 5816600"/>
              <a:gd name="connsiteY2" fmla="*/ 4064000 h 4978400"/>
              <a:gd name="connsiteX3" fmla="*/ 304800 w 5816600"/>
              <a:gd name="connsiteY3" fmla="*/ 3568700 h 4978400"/>
              <a:gd name="connsiteX4" fmla="*/ 533400 w 5816600"/>
              <a:gd name="connsiteY4" fmla="*/ 3111500 h 4978400"/>
              <a:gd name="connsiteX5" fmla="*/ 825500 w 5816600"/>
              <a:gd name="connsiteY5" fmla="*/ 2667000 h 4978400"/>
              <a:gd name="connsiteX6" fmla="*/ 1155700 w 5816600"/>
              <a:gd name="connsiteY6" fmla="*/ 2260600 h 4978400"/>
              <a:gd name="connsiteX7" fmla="*/ 1524000 w 5816600"/>
              <a:gd name="connsiteY7" fmla="*/ 1917700 h 4978400"/>
              <a:gd name="connsiteX8" fmla="*/ 1866900 w 5816600"/>
              <a:gd name="connsiteY8" fmla="*/ 1651000 h 4978400"/>
              <a:gd name="connsiteX9" fmla="*/ 2260600 w 5816600"/>
              <a:gd name="connsiteY9" fmla="*/ 1384300 h 4978400"/>
              <a:gd name="connsiteX10" fmla="*/ 2641600 w 5816600"/>
              <a:gd name="connsiteY10" fmla="*/ 1168400 h 4978400"/>
              <a:gd name="connsiteX11" fmla="*/ 3111500 w 5816600"/>
              <a:gd name="connsiteY11" fmla="*/ 965200 h 4978400"/>
              <a:gd name="connsiteX12" fmla="*/ 3683000 w 5816600"/>
              <a:gd name="connsiteY12" fmla="*/ 723900 h 4978400"/>
              <a:gd name="connsiteX13" fmla="*/ 4635500 w 5816600"/>
              <a:gd name="connsiteY13" fmla="*/ 366650 h 4978400"/>
              <a:gd name="connsiteX14" fmla="*/ 5816600 w 5816600"/>
              <a:gd name="connsiteY14" fmla="*/ 0 h 49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816600" h="4978400">
                <a:moveTo>
                  <a:pt x="0" y="4978400"/>
                </a:moveTo>
                <a:cubicBezTo>
                  <a:pt x="7408" y="4826000"/>
                  <a:pt x="14817" y="4673600"/>
                  <a:pt x="38100" y="4521200"/>
                </a:cubicBezTo>
                <a:cubicBezTo>
                  <a:pt x="61383" y="4368800"/>
                  <a:pt x="95250" y="4222750"/>
                  <a:pt x="139700" y="4064000"/>
                </a:cubicBezTo>
                <a:cubicBezTo>
                  <a:pt x="184150" y="3905250"/>
                  <a:pt x="239183" y="3727450"/>
                  <a:pt x="304800" y="3568700"/>
                </a:cubicBezTo>
                <a:cubicBezTo>
                  <a:pt x="370417" y="3409950"/>
                  <a:pt x="446617" y="3261783"/>
                  <a:pt x="533400" y="3111500"/>
                </a:cubicBezTo>
                <a:cubicBezTo>
                  <a:pt x="620183" y="2961217"/>
                  <a:pt x="721783" y="2808817"/>
                  <a:pt x="825500" y="2667000"/>
                </a:cubicBezTo>
                <a:cubicBezTo>
                  <a:pt x="929217" y="2525183"/>
                  <a:pt x="1039283" y="2385483"/>
                  <a:pt x="1155700" y="2260600"/>
                </a:cubicBezTo>
                <a:cubicBezTo>
                  <a:pt x="1272117" y="2135717"/>
                  <a:pt x="1405467" y="2019300"/>
                  <a:pt x="1524000" y="1917700"/>
                </a:cubicBezTo>
                <a:cubicBezTo>
                  <a:pt x="1642533" y="1816100"/>
                  <a:pt x="1744133" y="1739900"/>
                  <a:pt x="1866900" y="1651000"/>
                </a:cubicBezTo>
                <a:cubicBezTo>
                  <a:pt x="1989667" y="1562100"/>
                  <a:pt x="2131483" y="1464733"/>
                  <a:pt x="2260600" y="1384300"/>
                </a:cubicBezTo>
                <a:cubicBezTo>
                  <a:pt x="2389717" y="1303867"/>
                  <a:pt x="2499783" y="1238250"/>
                  <a:pt x="2641600" y="1168400"/>
                </a:cubicBezTo>
                <a:cubicBezTo>
                  <a:pt x="2783417" y="1098550"/>
                  <a:pt x="3111500" y="965200"/>
                  <a:pt x="3111500" y="965200"/>
                </a:cubicBezTo>
                <a:cubicBezTo>
                  <a:pt x="3285067" y="891117"/>
                  <a:pt x="3429000" y="823658"/>
                  <a:pt x="3683000" y="723900"/>
                </a:cubicBezTo>
                <a:cubicBezTo>
                  <a:pt x="3937000" y="624142"/>
                  <a:pt x="4635500" y="366650"/>
                  <a:pt x="4635500" y="366650"/>
                </a:cubicBezTo>
                <a:lnTo>
                  <a:pt x="5816600" y="0"/>
                </a:lnTo>
              </a:path>
            </a:pathLst>
          </a:custGeom>
          <a:noFill/>
          <a:ln w="19050" cap="flat" cmpd="sng" algn="ctr">
            <a:solidFill>
              <a:srgbClr val="FFFFFF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微软雅黑"/>
              <a:ea typeface="微软雅黑"/>
              <a:cs typeface="ＭＳ Ｐゴシック" charset="0"/>
            </a:endParaRPr>
          </a:p>
        </p:txBody>
      </p:sp>
      <p:sp>
        <p:nvSpPr>
          <p:cNvPr id="98" name="TextBox 857"/>
          <p:cNvSpPr txBox="1">
            <a:spLocks noChangeArrowheads="1"/>
          </p:cNvSpPr>
          <p:nvPr/>
        </p:nvSpPr>
        <p:spPr bwMode="auto">
          <a:xfrm>
            <a:off x="6931555" y="6823760"/>
            <a:ext cx="2944433" cy="4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000000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99" name="TextBox 858"/>
          <p:cNvSpPr txBox="1">
            <a:spLocks noChangeArrowheads="1"/>
          </p:cNvSpPr>
          <p:nvPr/>
        </p:nvSpPr>
        <p:spPr bwMode="auto">
          <a:xfrm>
            <a:off x="6779347" y="5980741"/>
            <a:ext cx="2944433" cy="42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srgbClr val="000000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100" name="TextBox 859"/>
          <p:cNvSpPr txBox="1">
            <a:spLocks noChangeArrowheads="1"/>
          </p:cNvSpPr>
          <p:nvPr/>
        </p:nvSpPr>
        <p:spPr bwMode="auto">
          <a:xfrm>
            <a:off x="6770483" y="5289957"/>
            <a:ext cx="2944433" cy="38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kern="0" dirty="0">
                <a:solidFill>
                  <a:srgbClr val="000000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101" name="TextBox 860"/>
          <p:cNvSpPr txBox="1">
            <a:spLocks noChangeArrowheads="1"/>
          </p:cNvSpPr>
          <p:nvPr/>
        </p:nvSpPr>
        <p:spPr bwMode="auto">
          <a:xfrm>
            <a:off x="6789065" y="4857280"/>
            <a:ext cx="2944433" cy="36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b="1" kern="0" dirty="0">
                <a:solidFill>
                  <a:srgbClr val="000000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102" name="TextBox 861"/>
          <p:cNvSpPr txBox="1">
            <a:spLocks noChangeArrowheads="1"/>
          </p:cNvSpPr>
          <p:nvPr/>
        </p:nvSpPr>
        <p:spPr bwMode="auto">
          <a:xfrm>
            <a:off x="6917976" y="4362718"/>
            <a:ext cx="2944433" cy="34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kern="0" dirty="0">
                <a:solidFill>
                  <a:srgbClr val="000000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103" name="TextBox 862"/>
          <p:cNvSpPr txBox="1">
            <a:spLocks noChangeArrowheads="1"/>
          </p:cNvSpPr>
          <p:nvPr/>
        </p:nvSpPr>
        <p:spPr bwMode="auto">
          <a:xfrm>
            <a:off x="7206102" y="4002273"/>
            <a:ext cx="2944433" cy="32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b="1" kern="0" dirty="0">
                <a:solidFill>
                  <a:srgbClr val="000000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104" name="TextBox 863"/>
          <p:cNvSpPr txBox="1">
            <a:spLocks noChangeArrowheads="1"/>
          </p:cNvSpPr>
          <p:nvPr/>
        </p:nvSpPr>
        <p:spPr bwMode="auto">
          <a:xfrm>
            <a:off x="7525814" y="3628788"/>
            <a:ext cx="2944433" cy="31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kern="0" dirty="0">
                <a:solidFill>
                  <a:srgbClr val="000000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105" name="TextBox 864"/>
          <p:cNvSpPr txBox="1">
            <a:spLocks noChangeArrowheads="1"/>
          </p:cNvSpPr>
          <p:nvPr/>
        </p:nvSpPr>
        <p:spPr bwMode="auto">
          <a:xfrm>
            <a:off x="7793081" y="3318439"/>
            <a:ext cx="2944433" cy="31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kern="0" dirty="0">
                <a:solidFill>
                  <a:srgbClr val="000000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sp>
        <p:nvSpPr>
          <p:cNvPr id="106" name="TextBox 865"/>
          <p:cNvSpPr txBox="1">
            <a:spLocks noChangeArrowheads="1"/>
          </p:cNvSpPr>
          <p:nvPr/>
        </p:nvSpPr>
        <p:spPr bwMode="auto">
          <a:xfrm>
            <a:off x="8284860" y="2938874"/>
            <a:ext cx="2944433" cy="31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kern="0" dirty="0">
                <a:solidFill>
                  <a:srgbClr val="000000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cxnSp>
        <p:nvCxnSpPr>
          <p:cNvPr id="107" name="Straight Connector 867"/>
          <p:cNvCxnSpPr/>
          <p:nvPr/>
        </p:nvCxnSpPr>
        <p:spPr bwMode="auto">
          <a:xfrm>
            <a:off x="6361663" y="7056428"/>
            <a:ext cx="556259" cy="2002"/>
          </a:xfrm>
          <a:prstGeom prst="line">
            <a:avLst/>
          </a:prstGeom>
          <a:noFill/>
          <a:ln w="25400" cap="flat" cmpd="sng" algn="ctr">
            <a:solidFill>
              <a:srgbClr val="111111"/>
            </a:solidFill>
            <a:prstDash val="solid"/>
          </a:ln>
          <a:effectLst/>
        </p:spPr>
      </p:cxnSp>
      <p:cxnSp>
        <p:nvCxnSpPr>
          <p:cNvPr id="108" name="Straight Connector 869"/>
          <p:cNvCxnSpPr/>
          <p:nvPr/>
        </p:nvCxnSpPr>
        <p:spPr bwMode="auto">
          <a:xfrm>
            <a:off x="6221598" y="6194026"/>
            <a:ext cx="558261" cy="2000"/>
          </a:xfrm>
          <a:prstGeom prst="line">
            <a:avLst/>
          </a:prstGeom>
          <a:noFill/>
          <a:ln w="25400" cap="flat" cmpd="sng" algn="ctr">
            <a:solidFill>
              <a:srgbClr val="111111"/>
            </a:solidFill>
            <a:prstDash val="solid"/>
          </a:ln>
          <a:effectLst/>
        </p:spPr>
      </p:cxnSp>
      <p:cxnSp>
        <p:nvCxnSpPr>
          <p:cNvPr id="109" name="Straight Connector 870"/>
          <p:cNvCxnSpPr/>
          <p:nvPr/>
        </p:nvCxnSpPr>
        <p:spPr bwMode="auto">
          <a:xfrm>
            <a:off x="6221598" y="5521713"/>
            <a:ext cx="512239" cy="2000"/>
          </a:xfrm>
          <a:prstGeom prst="line">
            <a:avLst/>
          </a:prstGeom>
          <a:noFill/>
          <a:ln w="25400" cap="flat" cmpd="sng" algn="ctr">
            <a:solidFill>
              <a:srgbClr val="111111"/>
            </a:solidFill>
            <a:prstDash val="solid"/>
          </a:ln>
          <a:effectLst/>
        </p:spPr>
      </p:cxnSp>
      <p:cxnSp>
        <p:nvCxnSpPr>
          <p:cNvPr id="110" name="Straight Connector 871"/>
          <p:cNvCxnSpPr/>
          <p:nvPr/>
        </p:nvCxnSpPr>
        <p:spPr bwMode="auto">
          <a:xfrm>
            <a:off x="6367666" y="5041488"/>
            <a:ext cx="422196" cy="2000"/>
          </a:xfrm>
          <a:prstGeom prst="line">
            <a:avLst/>
          </a:prstGeom>
          <a:noFill/>
          <a:ln w="25400" cap="flat" cmpd="sng" algn="ctr">
            <a:solidFill>
              <a:srgbClr val="111111"/>
            </a:solidFill>
            <a:prstDash val="solid"/>
          </a:ln>
          <a:effectLst/>
        </p:spPr>
      </p:cxnSp>
      <p:cxnSp>
        <p:nvCxnSpPr>
          <p:cNvPr id="111" name="Straight Connector 872"/>
          <p:cNvCxnSpPr/>
          <p:nvPr/>
        </p:nvCxnSpPr>
        <p:spPr bwMode="auto">
          <a:xfrm>
            <a:off x="6523740" y="4543255"/>
            <a:ext cx="420196" cy="2002"/>
          </a:xfrm>
          <a:prstGeom prst="line">
            <a:avLst/>
          </a:prstGeom>
          <a:noFill/>
          <a:ln w="25400" cap="flat" cmpd="sng" algn="ctr">
            <a:solidFill>
              <a:srgbClr val="111111"/>
            </a:solidFill>
            <a:prstDash val="solid"/>
          </a:ln>
          <a:effectLst/>
        </p:spPr>
      </p:cxnSp>
      <p:cxnSp>
        <p:nvCxnSpPr>
          <p:cNvPr id="112" name="Straight Connector 873"/>
          <p:cNvCxnSpPr/>
          <p:nvPr/>
        </p:nvCxnSpPr>
        <p:spPr bwMode="auto">
          <a:xfrm>
            <a:off x="6759850" y="4177085"/>
            <a:ext cx="422196" cy="2000"/>
          </a:xfrm>
          <a:prstGeom prst="line">
            <a:avLst/>
          </a:prstGeom>
          <a:noFill/>
          <a:ln w="25400" cap="flat" cmpd="sng" algn="ctr">
            <a:solidFill>
              <a:srgbClr val="111111"/>
            </a:solidFill>
            <a:prstDash val="solid"/>
          </a:ln>
          <a:effectLst/>
        </p:spPr>
      </p:cxnSp>
      <p:cxnSp>
        <p:nvCxnSpPr>
          <p:cNvPr id="113" name="Straight Connector 874"/>
          <p:cNvCxnSpPr/>
          <p:nvPr/>
        </p:nvCxnSpPr>
        <p:spPr bwMode="auto">
          <a:xfrm>
            <a:off x="7077998" y="3806911"/>
            <a:ext cx="420196" cy="2002"/>
          </a:xfrm>
          <a:prstGeom prst="line">
            <a:avLst/>
          </a:prstGeom>
          <a:noFill/>
          <a:ln w="25400" cap="flat" cmpd="sng" algn="ctr">
            <a:solidFill>
              <a:srgbClr val="111111"/>
            </a:solidFill>
            <a:prstDash val="solid"/>
          </a:ln>
          <a:effectLst/>
        </p:spPr>
      </p:cxnSp>
      <p:cxnSp>
        <p:nvCxnSpPr>
          <p:cNvPr id="114" name="Straight Connector 875"/>
          <p:cNvCxnSpPr/>
          <p:nvPr/>
        </p:nvCxnSpPr>
        <p:spPr bwMode="auto">
          <a:xfrm>
            <a:off x="7372136" y="3504771"/>
            <a:ext cx="420196" cy="2000"/>
          </a:xfrm>
          <a:prstGeom prst="line">
            <a:avLst/>
          </a:prstGeom>
          <a:noFill/>
          <a:ln w="25400" cap="flat" cmpd="sng" algn="ctr">
            <a:solidFill>
              <a:srgbClr val="111111"/>
            </a:solidFill>
            <a:prstDash val="solid"/>
          </a:ln>
          <a:effectLst/>
        </p:spPr>
      </p:cxnSp>
      <p:cxnSp>
        <p:nvCxnSpPr>
          <p:cNvPr id="115" name="Straight Connector 876"/>
          <p:cNvCxnSpPr/>
          <p:nvPr/>
        </p:nvCxnSpPr>
        <p:spPr bwMode="auto">
          <a:xfrm>
            <a:off x="7846356" y="3092578"/>
            <a:ext cx="420196" cy="2000"/>
          </a:xfrm>
          <a:prstGeom prst="line">
            <a:avLst/>
          </a:prstGeom>
          <a:noFill/>
          <a:ln w="25400" cap="flat" cmpd="sng" algn="ctr">
            <a:solidFill>
              <a:srgbClr val="111111"/>
            </a:solidFill>
            <a:prstDash val="solid"/>
          </a:ln>
          <a:effectLst/>
        </p:spPr>
      </p:cxnSp>
      <p:sp>
        <p:nvSpPr>
          <p:cNvPr id="116" name="TextBox 877"/>
          <p:cNvSpPr txBox="1">
            <a:spLocks noChangeArrowheads="1"/>
          </p:cNvSpPr>
          <p:nvPr/>
        </p:nvSpPr>
        <p:spPr bwMode="auto">
          <a:xfrm>
            <a:off x="8577641" y="2735659"/>
            <a:ext cx="2944433" cy="29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b="1" kern="0" dirty="0">
                <a:solidFill>
                  <a:srgbClr val="000000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cxnSp>
        <p:nvCxnSpPr>
          <p:cNvPr id="117" name="Straight Connector 878"/>
          <p:cNvCxnSpPr/>
          <p:nvPr/>
        </p:nvCxnSpPr>
        <p:spPr bwMode="auto">
          <a:xfrm>
            <a:off x="8138493" y="2888482"/>
            <a:ext cx="420196" cy="2000"/>
          </a:xfrm>
          <a:prstGeom prst="line">
            <a:avLst/>
          </a:prstGeom>
          <a:noFill/>
          <a:ln w="25400" cap="flat" cmpd="sng" algn="ctr">
            <a:solidFill>
              <a:srgbClr val="111111"/>
            </a:solidFill>
            <a:prstDash val="solid"/>
          </a:ln>
          <a:effectLst/>
        </p:spPr>
      </p:cxnSp>
      <p:sp>
        <p:nvSpPr>
          <p:cNvPr id="118" name="TextBox 883"/>
          <p:cNvSpPr txBox="1">
            <a:spLocks noChangeArrowheads="1"/>
          </p:cNvSpPr>
          <p:nvPr/>
        </p:nvSpPr>
        <p:spPr bwMode="auto">
          <a:xfrm>
            <a:off x="8022068" y="3120622"/>
            <a:ext cx="2944433" cy="31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kern="0" dirty="0">
                <a:solidFill>
                  <a:srgbClr val="000000"/>
                </a:solidFill>
                <a:latin typeface="微软雅黑"/>
                <a:ea typeface="微软雅黑"/>
              </a:rPr>
              <a:t>此处添加文字</a:t>
            </a:r>
          </a:p>
        </p:txBody>
      </p:sp>
      <p:cxnSp>
        <p:nvCxnSpPr>
          <p:cNvPr id="119" name="Straight Connector 884"/>
          <p:cNvCxnSpPr/>
          <p:nvPr/>
        </p:nvCxnSpPr>
        <p:spPr bwMode="auto">
          <a:xfrm>
            <a:off x="7634257" y="3274662"/>
            <a:ext cx="422198" cy="2002"/>
          </a:xfrm>
          <a:prstGeom prst="line">
            <a:avLst/>
          </a:prstGeom>
          <a:noFill/>
          <a:ln w="25400" cap="flat" cmpd="sng" algn="ctr">
            <a:solidFill>
              <a:srgbClr val="111111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538535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5"/>
          <p:cNvSpPr>
            <a:spLocks/>
          </p:cNvSpPr>
          <p:nvPr/>
        </p:nvSpPr>
        <p:spPr bwMode="auto">
          <a:xfrm>
            <a:off x="301674" y="2515988"/>
            <a:ext cx="10140950" cy="4468813"/>
          </a:xfrm>
          <a:custGeom>
            <a:avLst/>
            <a:gdLst>
              <a:gd name="T0" fmla="*/ 2147483646 w 1735"/>
              <a:gd name="T1" fmla="*/ 2147483646 h 784"/>
              <a:gd name="T2" fmla="*/ 2147483646 w 1735"/>
              <a:gd name="T3" fmla="*/ 2147483646 h 784"/>
              <a:gd name="T4" fmla="*/ 2147483646 w 1735"/>
              <a:gd name="T5" fmla="*/ 2147483646 h 784"/>
              <a:gd name="T6" fmla="*/ 2147483646 w 1735"/>
              <a:gd name="T7" fmla="*/ 2147483646 h 784"/>
              <a:gd name="T8" fmla="*/ 2147483646 w 1735"/>
              <a:gd name="T9" fmla="*/ 2147483646 h 784"/>
              <a:gd name="T10" fmla="*/ 2147483646 w 1735"/>
              <a:gd name="T11" fmla="*/ 2147483646 h 784"/>
              <a:gd name="T12" fmla="*/ 2147483646 w 1735"/>
              <a:gd name="T13" fmla="*/ 2147483646 h 784"/>
              <a:gd name="T14" fmla="*/ 2147483646 w 1735"/>
              <a:gd name="T15" fmla="*/ 2147483646 h 784"/>
              <a:gd name="T16" fmla="*/ 2147483646 w 1735"/>
              <a:gd name="T17" fmla="*/ 2147483646 h 784"/>
              <a:gd name="T18" fmla="*/ 2147483646 w 1735"/>
              <a:gd name="T19" fmla="*/ 2147483646 h 784"/>
              <a:gd name="T20" fmla="*/ 0 w 1735"/>
              <a:gd name="T21" fmla="*/ 0 h 784"/>
              <a:gd name="T22" fmla="*/ 2147483646 w 1735"/>
              <a:gd name="T23" fmla="*/ 2147483646 h 784"/>
              <a:gd name="T24" fmla="*/ 2147483646 w 1735"/>
              <a:gd name="T25" fmla="*/ 2147483646 h 784"/>
              <a:gd name="T26" fmla="*/ 2147483646 w 1735"/>
              <a:gd name="T27" fmla="*/ 2147483646 h 784"/>
              <a:gd name="T28" fmla="*/ 2147483646 w 1735"/>
              <a:gd name="T29" fmla="*/ 2147483646 h 784"/>
              <a:gd name="T30" fmla="*/ 2147483646 w 1735"/>
              <a:gd name="T31" fmla="*/ 2147483646 h 78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735"/>
              <a:gd name="T49" fmla="*/ 0 h 784"/>
              <a:gd name="T50" fmla="*/ 1735 w 1735"/>
              <a:gd name="T51" fmla="*/ 784 h 78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735" h="784">
                <a:moveTo>
                  <a:pt x="1548" y="674"/>
                </a:moveTo>
                <a:cubicBezTo>
                  <a:pt x="1577" y="645"/>
                  <a:pt x="1577" y="645"/>
                  <a:pt x="1577" y="645"/>
                </a:cubicBezTo>
                <a:cubicBezTo>
                  <a:pt x="1735" y="724"/>
                  <a:pt x="1735" y="724"/>
                  <a:pt x="1735" y="724"/>
                </a:cubicBezTo>
                <a:cubicBezTo>
                  <a:pt x="1437" y="784"/>
                  <a:pt x="1437" y="784"/>
                  <a:pt x="1437" y="784"/>
                </a:cubicBezTo>
                <a:cubicBezTo>
                  <a:pt x="1474" y="748"/>
                  <a:pt x="1474" y="748"/>
                  <a:pt x="1474" y="748"/>
                </a:cubicBezTo>
                <a:cubicBezTo>
                  <a:pt x="1425" y="747"/>
                  <a:pt x="1376" y="745"/>
                  <a:pt x="1328" y="742"/>
                </a:cubicBezTo>
                <a:cubicBezTo>
                  <a:pt x="1190" y="733"/>
                  <a:pt x="1058" y="716"/>
                  <a:pt x="930" y="692"/>
                </a:cubicBezTo>
                <a:cubicBezTo>
                  <a:pt x="698" y="635"/>
                  <a:pt x="578" y="571"/>
                  <a:pt x="571" y="498"/>
                </a:cubicBezTo>
                <a:cubicBezTo>
                  <a:pt x="562" y="453"/>
                  <a:pt x="606" y="407"/>
                  <a:pt x="702" y="361"/>
                </a:cubicBezTo>
                <a:cubicBezTo>
                  <a:pt x="824" y="313"/>
                  <a:pt x="906" y="271"/>
                  <a:pt x="948" y="236"/>
                </a:cubicBezTo>
                <a:cubicBezTo>
                  <a:pt x="1053" y="130"/>
                  <a:pt x="737" y="51"/>
                  <a:pt x="0" y="0"/>
                </a:cubicBezTo>
                <a:cubicBezTo>
                  <a:pt x="754" y="31"/>
                  <a:pt x="1085" y="112"/>
                  <a:pt x="993" y="243"/>
                </a:cubicBezTo>
                <a:cubicBezTo>
                  <a:pt x="968" y="274"/>
                  <a:pt x="896" y="312"/>
                  <a:pt x="777" y="359"/>
                </a:cubicBezTo>
                <a:cubicBezTo>
                  <a:pt x="664" y="409"/>
                  <a:pt x="631" y="463"/>
                  <a:pt x="678" y="520"/>
                </a:cubicBezTo>
                <a:cubicBezTo>
                  <a:pt x="761" y="606"/>
                  <a:pt x="977" y="656"/>
                  <a:pt x="1328" y="670"/>
                </a:cubicBezTo>
                <a:cubicBezTo>
                  <a:pt x="1396" y="673"/>
                  <a:pt x="1470" y="674"/>
                  <a:pt x="1548" y="674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24" name="Group 6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24" y="4541638"/>
            <a:ext cx="1481137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Group 6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99" y="3847901"/>
            <a:ext cx="115728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Group 6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499" y="2214363"/>
            <a:ext cx="1114425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Group 7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24" y="1707951"/>
            <a:ext cx="99377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Group 7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386" y="4846438"/>
            <a:ext cx="1481138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Freeform 116"/>
          <p:cNvSpPr>
            <a:spLocks noEditPoints="1"/>
          </p:cNvSpPr>
          <p:nvPr/>
        </p:nvSpPr>
        <p:spPr bwMode="auto">
          <a:xfrm>
            <a:off x="1270049" y="1861938"/>
            <a:ext cx="384175" cy="309563"/>
          </a:xfrm>
          <a:custGeom>
            <a:avLst/>
            <a:gdLst>
              <a:gd name="T0" fmla="*/ 2147483646 w 57"/>
              <a:gd name="T1" fmla="*/ 2147483646 h 46"/>
              <a:gd name="T2" fmla="*/ 2147483646 w 57"/>
              <a:gd name="T3" fmla="*/ 2147483646 h 46"/>
              <a:gd name="T4" fmla="*/ 2147483646 w 57"/>
              <a:gd name="T5" fmla="*/ 2147483646 h 46"/>
              <a:gd name="T6" fmla="*/ 2147483646 w 57"/>
              <a:gd name="T7" fmla="*/ 2147483646 h 46"/>
              <a:gd name="T8" fmla="*/ 2147483646 w 57"/>
              <a:gd name="T9" fmla="*/ 2147483646 h 46"/>
              <a:gd name="T10" fmla="*/ 2147483646 w 57"/>
              <a:gd name="T11" fmla="*/ 2147483646 h 46"/>
              <a:gd name="T12" fmla="*/ 2147483646 w 57"/>
              <a:gd name="T13" fmla="*/ 2147483646 h 46"/>
              <a:gd name="T14" fmla="*/ 2147483646 w 57"/>
              <a:gd name="T15" fmla="*/ 2147483646 h 46"/>
              <a:gd name="T16" fmla="*/ 0 w 57"/>
              <a:gd name="T17" fmla="*/ 2147483646 h 46"/>
              <a:gd name="T18" fmla="*/ 0 w 57"/>
              <a:gd name="T19" fmla="*/ 2147483646 h 46"/>
              <a:gd name="T20" fmla="*/ 2147483646 w 57"/>
              <a:gd name="T21" fmla="*/ 2147483646 h 46"/>
              <a:gd name="T22" fmla="*/ 2147483646 w 57"/>
              <a:gd name="T23" fmla="*/ 2147483646 h 46"/>
              <a:gd name="T24" fmla="*/ 2147483646 w 57"/>
              <a:gd name="T25" fmla="*/ 2147483646 h 46"/>
              <a:gd name="T26" fmla="*/ 2147483646 w 57"/>
              <a:gd name="T27" fmla="*/ 2147483646 h 46"/>
              <a:gd name="T28" fmla="*/ 2147483646 w 57"/>
              <a:gd name="T29" fmla="*/ 0 h 46"/>
              <a:gd name="T30" fmla="*/ 2147483646 w 57"/>
              <a:gd name="T31" fmla="*/ 0 h 46"/>
              <a:gd name="T32" fmla="*/ 2147483646 w 57"/>
              <a:gd name="T33" fmla="*/ 2147483646 h 46"/>
              <a:gd name="T34" fmla="*/ 2147483646 w 57"/>
              <a:gd name="T35" fmla="*/ 2147483646 h 46"/>
              <a:gd name="T36" fmla="*/ 2147483646 w 57"/>
              <a:gd name="T37" fmla="*/ 2147483646 h 46"/>
              <a:gd name="T38" fmla="*/ 2147483646 w 57"/>
              <a:gd name="T39" fmla="*/ 2147483646 h 46"/>
              <a:gd name="T40" fmla="*/ 2147483646 w 57"/>
              <a:gd name="T41" fmla="*/ 2147483646 h 46"/>
              <a:gd name="T42" fmla="*/ 2147483646 w 57"/>
              <a:gd name="T43" fmla="*/ 2147483646 h 46"/>
              <a:gd name="T44" fmla="*/ 2147483646 w 57"/>
              <a:gd name="T45" fmla="*/ 2147483646 h 46"/>
              <a:gd name="T46" fmla="*/ 2147483646 w 57"/>
              <a:gd name="T47" fmla="*/ 2147483646 h 46"/>
              <a:gd name="T48" fmla="*/ 2147483646 w 57"/>
              <a:gd name="T49" fmla="*/ 2147483646 h 46"/>
              <a:gd name="T50" fmla="*/ 2147483646 w 57"/>
              <a:gd name="T51" fmla="*/ 2147483646 h 46"/>
              <a:gd name="T52" fmla="*/ 2147483646 w 57"/>
              <a:gd name="T53" fmla="*/ 2147483646 h 46"/>
              <a:gd name="T54" fmla="*/ 2147483646 w 57"/>
              <a:gd name="T55" fmla="*/ 2147483646 h 46"/>
              <a:gd name="T56" fmla="*/ 2147483646 w 57"/>
              <a:gd name="T57" fmla="*/ 2147483646 h 46"/>
              <a:gd name="T58" fmla="*/ 2147483646 w 57"/>
              <a:gd name="T59" fmla="*/ 2147483646 h 46"/>
              <a:gd name="T60" fmla="*/ 2147483646 w 57"/>
              <a:gd name="T61" fmla="*/ 2147483646 h 46"/>
              <a:gd name="T62" fmla="*/ 2147483646 w 57"/>
              <a:gd name="T63" fmla="*/ 2147483646 h 46"/>
              <a:gd name="T64" fmla="*/ 2147483646 w 57"/>
              <a:gd name="T65" fmla="*/ 2147483646 h 46"/>
              <a:gd name="T66" fmla="*/ 2147483646 w 57"/>
              <a:gd name="T67" fmla="*/ 2147483646 h 46"/>
              <a:gd name="T68" fmla="*/ 2147483646 w 57"/>
              <a:gd name="T69" fmla="*/ 2147483646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7"/>
              <a:gd name="T106" fmla="*/ 0 h 46"/>
              <a:gd name="T107" fmla="*/ 57 w 57"/>
              <a:gd name="T108" fmla="*/ 46 h 4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0" name="Freeform 105"/>
          <p:cNvSpPr>
            <a:spLocks noEditPoints="1"/>
          </p:cNvSpPr>
          <p:nvPr/>
        </p:nvSpPr>
        <p:spPr bwMode="auto">
          <a:xfrm>
            <a:off x="5421361" y="2368351"/>
            <a:ext cx="417513" cy="412750"/>
          </a:xfrm>
          <a:custGeom>
            <a:avLst/>
            <a:gdLst>
              <a:gd name="T0" fmla="*/ 2147483646 w 64"/>
              <a:gd name="T1" fmla="*/ 2147483646 h 63"/>
              <a:gd name="T2" fmla="*/ 2147483646 w 64"/>
              <a:gd name="T3" fmla="*/ 2147483646 h 63"/>
              <a:gd name="T4" fmla="*/ 2147483646 w 64"/>
              <a:gd name="T5" fmla="*/ 2147483646 h 63"/>
              <a:gd name="T6" fmla="*/ 2147483646 w 64"/>
              <a:gd name="T7" fmla="*/ 2147483646 h 63"/>
              <a:gd name="T8" fmla="*/ 0 w 64"/>
              <a:gd name="T9" fmla="*/ 2147483646 h 63"/>
              <a:gd name="T10" fmla="*/ 2147483646 w 64"/>
              <a:gd name="T11" fmla="*/ 0 h 63"/>
              <a:gd name="T12" fmla="*/ 2147483646 w 64"/>
              <a:gd name="T13" fmla="*/ 2147483646 h 63"/>
              <a:gd name="T14" fmla="*/ 2147483646 w 64"/>
              <a:gd name="T15" fmla="*/ 2147483646 h 63"/>
              <a:gd name="T16" fmla="*/ 2147483646 w 64"/>
              <a:gd name="T17" fmla="*/ 2147483646 h 63"/>
              <a:gd name="T18" fmla="*/ 2147483646 w 64"/>
              <a:gd name="T19" fmla="*/ 2147483646 h 63"/>
              <a:gd name="T20" fmla="*/ 2147483646 w 64"/>
              <a:gd name="T21" fmla="*/ 2147483646 h 63"/>
              <a:gd name="T22" fmla="*/ 2147483646 w 64"/>
              <a:gd name="T23" fmla="*/ 2147483646 h 63"/>
              <a:gd name="T24" fmla="*/ 2147483646 w 64"/>
              <a:gd name="T25" fmla="*/ 2147483646 h 63"/>
              <a:gd name="T26" fmla="*/ 2147483646 w 64"/>
              <a:gd name="T27" fmla="*/ 2147483646 h 63"/>
              <a:gd name="T28" fmla="*/ 2147483646 w 64"/>
              <a:gd name="T29" fmla="*/ 2147483646 h 63"/>
              <a:gd name="T30" fmla="*/ 2147483646 w 64"/>
              <a:gd name="T31" fmla="*/ 2147483646 h 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64"/>
              <a:gd name="T49" fmla="*/ 0 h 63"/>
              <a:gd name="T50" fmla="*/ 64 w 64"/>
              <a:gd name="T51" fmla="*/ 63 h 6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Freeform 178"/>
          <p:cNvSpPr>
            <a:spLocks noEditPoints="1"/>
          </p:cNvSpPr>
          <p:nvPr/>
        </p:nvSpPr>
        <p:spPr bwMode="auto">
          <a:xfrm>
            <a:off x="3379836" y="4027288"/>
            <a:ext cx="496888" cy="374650"/>
          </a:xfrm>
          <a:custGeom>
            <a:avLst/>
            <a:gdLst>
              <a:gd name="T0" fmla="*/ 2147483646 w 158"/>
              <a:gd name="T1" fmla="*/ 2147483646 h 119"/>
              <a:gd name="T2" fmla="*/ 0 w 158"/>
              <a:gd name="T3" fmla="*/ 2147483646 h 119"/>
              <a:gd name="T4" fmla="*/ 0 w 158"/>
              <a:gd name="T5" fmla="*/ 0 h 119"/>
              <a:gd name="T6" fmla="*/ 2147483646 w 158"/>
              <a:gd name="T7" fmla="*/ 0 h 119"/>
              <a:gd name="T8" fmla="*/ 2147483646 w 158"/>
              <a:gd name="T9" fmla="*/ 2147483646 h 119"/>
              <a:gd name="T10" fmla="*/ 2147483646 w 158"/>
              <a:gd name="T11" fmla="*/ 2147483646 h 119"/>
              <a:gd name="T12" fmla="*/ 2147483646 w 158"/>
              <a:gd name="T13" fmla="*/ 2147483646 h 119"/>
              <a:gd name="T14" fmla="*/ 2147483646 w 158"/>
              <a:gd name="T15" fmla="*/ 2147483646 h 119"/>
              <a:gd name="T16" fmla="*/ 2147483646 w 158"/>
              <a:gd name="T17" fmla="*/ 2147483646 h 119"/>
              <a:gd name="T18" fmla="*/ 2147483646 w 158"/>
              <a:gd name="T19" fmla="*/ 2147483646 h 119"/>
              <a:gd name="T20" fmla="*/ 2147483646 w 158"/>
              <a:gd name="T21" fmla="*/ 2147483646 h 119"/>
              <a:gd name="T22" fmla="*/ 2147483646 w 158"/>
              <a:gd name="T23" fmla="*/ 2147483646 h 119"/>
              <a:gd name="T24" fmla="*/ 2147483646 w 158"/>
              <a:gd name="T25" fmla="*/ 2147483646 h 119"/>
              <a:gd name="T26" fmla="*/ 2147483646 w 158"/>
              <a:gd name="T27" fmla="*/ 2147483646 h 119"/>
              <a:gd name="T28" fmla="*/ 2147483646 w 158"/>
              <a:gd name="T29" fmla="*/ 2147483646 h 119"/>
              <a:gd name="T30" fmla="*/ 2147483646 w 158"/>
              <a:gd name="T31" fmla="*/ 2147483646 h 119"/>
              <a:gd name="T32" fmla="*/ 2147483646 w 158"/>
              <a:gd name="T33" fmla="*/ 2147483646 h 119"/>
              <a:gd name="T34" fmla="*/ 2147483646 w 158"/>
              <a:gd name="T35" fmla="*/ 2147483646 h 119"/>
              <a:gd name="T36" fmla="*/ 2147483646 w 158"/>
              <a:gd name="T37" fmla="*/ 2147483646 h 119"/>
              <a:gd name="T38" fmla="*/ 2147483646 w 158"/>
              <a:gd name="T39" fmla="*/ 2147483646 h 119"/>
              <a:gd name="T40" fmla="*/ 2147483646 w 158"/>
              <a:gd name="T41" fmla="*/ 2147483646 h 119"/>
              <a:gd name="T42" fmla="*/ 2147483646 w 158"/>
              <a:gd name="T43" fmla="*/ 2147483646 h 119"/>
              <a:gd name="T44" fmla="*/ 2147483646 w 158"/>
              <a:gd name="T45" fmla="*/ 2147483646 h 119"/>
              <a:gd name="T46" fmla="*/ 2147483646 w 158"/>
              <a:gd name="T47" fmla="*/ 2147483646 h 119"/>
              <a:gd name="T48" fmla="*/ 2147483646 w 158"/>
              <a:gd name="T49" fmla="*/ 2147483646 h 119"/>
              <a:gd name="T50" fmla="*/ 2147483646 w 158"/>
              <a:gd name="T51" fmla="*/ 2147483646 h 119"/>
              <a:gd name="T52" fmla="*/ 2147483646 w 158"/>
              <a:gd name="T53" fmla="*/ 2147483646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58"/>
              <a:gd name="T82" fmla="*/ 0 h 119"/>
              <a:gd name="T83" fmla="*/ 158 w 158"/>
              <a:gd name="T84" fmla="*/ 119 h 119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Freeform 62"/>
          <p:cNvSpPr>
            <a:spLocks noChangeAspect="1" noEditPoints="1"/>
          </p:cNvSpPr>
          <p:nvPr/>
        </p:nvSpPr>
        <p:spPr bwMode="auto">
          <a:xfrm>
            <a:off x="4895899" y="4828976"/>
            <a:ext cx="409575" cy="412750"/>
          </a:xfrm>
          <a:custGeom>
            <a:avLst/>
            <a:gdLst>
              <a:gd name="T0" fmla="*/ 2147483646 w 58"/>
              <a:gd name="T1" fmla="*/ 2147483646 h 58"/>
              <a:gd name="T2" fmla="*/ 2147483646 w 58"/>
              <a:gd name="T3" fmla="*/ 2147483646 h 58"/>
              <a:gd name="T4" fmla="*/ 2147483646 w 58"/>
              <a:gd name="T5" fmla="*/ 2147483646 h 58"/>
              <a:gd name="T6" fmla="*/ 2147483646 w 58"/>
              <a:gd name="T7" fmla="*/ 2147483646 h 58"/>
              <a:gd name="T8" fmla="*/ 2147483646 w 58"/>
              <a:gd name="T9" fmla="*/ 2147483646 h 58"/>
              <a:gd name="T10" fmla="*/ 2147483646 w 58"/>
              <a:gd name="T11" fmla="*/ 2147483646 h 58"/>
              <a:gd name="T12" fmla="*/ 2147483646 w 58"/>
              <a:gd name="T13" fmla="*/ 2147483646 h 58"/>
              <a:gd name="T14" fmla="*/ 2147483646 w 58"/>
              <a:gd name="T15" fmla="*/ 2147483646 h 58"/>
              <a:gd name="T16" fmla="*/ 2147483646 w 58"/>
              <a:gd name="T17" fmla="*/ 2147483646 h 58"/>
              <a:gd name="T18" fmla="*/ 2147483646 w 58"/>
              <a:gd name="T19" fmla="*/ 2147483646 h 58"/>
              <a:gd name="T20" fmla="*/ 2147483646 w 58"/>
              <a:gd name="T21" fmla="*/ 2147483646 h 58"/>
              <a:gd name="T22" fmla="*/ 2147483646 w 58"/>
              <a:gd name="T23" fmla="*/ 2147483646 h 58"/>
              <a:gd name="T24" fmla="*/ 2147483646 w 58"/>
              <a:gd name="T25" fmla="*/ 2147483646 h 58"/>
              <a:gd name="T26" fmla="*/ 2147483646 w 58"/>
              <a:gd name="T27" fmla="*/ 2147483646 h 58"/>
              <a:gd name="T28" fmla="*/ 2147483646 w 58"/>
              <a:gd name="T29" fmla="*/ 2147483646 h 58"/>
              <a:gd name="T30" fmla="*/ 2147483646 w 58"/>
              <a:gd name="T31" fmla="*/ 2147483646 h 58"/>
              <a:gd name="T32" fmla="*/ 2147483646 w 58"/>
              <a:gd name="T33" fmla="*/ 2147483646 h 58"/>
              <a:gd name="T34" fmla="*/ 2147483646 w 58"/>
              <a:gd name="T35" fmla="*/ 2147483646 h 58"/>
              <a:gd name="T36" fmla="*/ 2147483646 w 58"/>
              <a:gd name="T37" fmla="*/ 2147483646 h 58"/>
              <a:gd name="T38" fmla="*/ 2147483646 w 58"/>
              <a:gd name="T39" fmla="*/ 2147483646 h 58"/>
              <a:gd name="T40" fmla="*/ 2147483646 w 58"/>
              <a:gd name="T41" fmla="*/ 2147483646 h 58"/>
              <a:gd name="T42" fmla="*/ 2147483646 w 58"/>
              <a:gd name="T43" fmla="*/ 2147483646 h 58"/>
              <a:gd name="T44" fmla="*/ 2147483646 w 58"/>
              <a:gd name="T45" fmla="*/ 2147483646 h 58"/>
              <a:gd name="T46" fmla="*/ 2147483646 w 58"/>
              <a:gd name="T47" fmla="*/ 2147483646 h 58"/>
              <a:gd name="T48" fmla="*/ 2147483646 w 58"/>
              <a:gd name="T49" fmla="*/ 2147483646 h 58"/>
              <a:gd name="T50" fmla="*/ 2147483646 w 58"/>
              <a:gd name="T51" fmla="*/ 2147483646 h 58"/>
              <a:gd name="T52" fmla="*/ 0 w 58"/>
              <a:gd name="T53" fmla="*/ 2147483646 h 58"/>
              <a:gd name="T54" fmla="*/ 0 w 58"/>
              <a:gd name="T55" fmla="*/ 2147483646 h 58"/>
              <a:gd name="T56" fmla="*/ 2147483646 w 58"/>
              <a:gd name="T57" fmla="*/ 2147483646 h 58"/>
              <a:gd name="T58" fmla="*/ 2147483646 w 58"/>
              <a:gd name="T59" fmla="*/ 2147483646 h 58"/>
              <a:gd name="T60" fmla="*/ 2147483646 w 58"/>
              <a:gd name="T61" fmla="*/ 2147483646 h 58"/>
              <a:gd name="T62" fmla="*/ 2147483646 w 58"/>
              <a:gd name="T63" fmla="*/ 2147483646 h 58"/>
              <a:gd name="T64" fmla="*/ 2147483646 w 58"/>
              <a:gd name="T65" fmla="*/ 2147483646 h 58"/>
              <a:gd name="T66" fmla="*/ 2147483646 w 58"/>
              <a:gd name="T67" fmla="*/ 2147483646 h 58"/>
              <a:gd name="T68" fmla="*/ 2147483646 w 58"/>
              <a:gd name="T69" fmla="*/ 2147483646 h 58"/>
              <a:gd name="T70" fmla="*/ 2147483646 w 58"/>
              <a:gd name="T71" fmla="*/ 2147483646 h 58"/>
              <a:gd name="T72" fmla="*/ 2147483646 w 58"/>
              <a:gd name="T73" fmla="*/ 2147483646 h 58"/>
              <a:gd name="T74" fmla="*/ 2147483646 w 58"/>
              <a:gd name="T75" fmla="*/ 2147483646 h 58"/>
              <a:gd name="T76" fmla="*/ 2147483646 w 58"/>
              <a:gd name="T77" fmla="*/ 2147483646 h 58"/>
              <a:gd name="T78" fmla="*/ 2147483646 w 58"/>
              <a:gd name="T79" fmla="*/ 0 h 58"/>
              <a:gd name="T80" fmla="*/ 2147483646 w 58"/>
              <a:gd name="T81" fmla="*/ 0 h 58"/>
              <a:gd name="T82" fmla="*/ 2147483646 w 58"/>
              <a:gd name="T83" fmla="*/ 2147483646 h 58"/>
              <a:gd name="T84" fmla="*/ 2147483646 w 58"/>
              <a:gd name="T85" fmla="*/ 2147483646 h 58"/>
              <a:gd name="T86" fmla="*/ 2147483646 w 58"/>
              <a:gd name="T87" fmla="*/ 2147483646 h 58"/>
              <a:gd name="T88" fmla="*/ 2147483646 w 58"/>
              <a:gd name="T89" fmla="*/ 2147483646 h 58"/>
              <a:gd name="T90" fmla="*/ 2147483646 w 58"/>
              <a:gd name="T91" fmla="*/ 2147483646 h 58"/>
              <a:gd name="T92" fmla="*/ 2147483646 w 58"/>
              <a:gd name="T93" fmla="*/ 2147483646 h 58"/>
              <a:gd name="T94" fmla="*/ 2147483646 w 58"/>
              <a:gd name="T95" fmla="*/ 2147483646 h 58"/>
              <a:gd name="T96" fmla="*/ 2147483646 w 58"/>
              <a:gd name="T97" fmla="*/ 2147483646 h 58"/>
              <a:gd name="T98" fmla="*/ 2147483646 w 58"/>
              <a:gd name="T99" fmla="*/ 2147483646 h 58"/>
              <a:gd name="T100" fmla="*/ 2147483646 w 58"/>
              <a:gd name="T101" fmla="*/ 2147483646 h 58"/>
              <a:gd name="T102" fmla="*/ 2147483646 w 58"/>
              <a:gd name="T103" fmla="*/ 2147483646 h 58"/>
              <a:gd name="T104" fmla="*/ 2147483646 w 58"/>
              <a:gd name="T105" fmla="*/ 2147483646 h 58"/>
              <a:gd name="T106" fmla="*/ 2147483646 w 58"/>
              <a:gd name="T107" fmla="*/ 2147483646 h 58"/>
              <a:gd name="T108" fmla="*/ 2147483646 w 58"/>
              <a:gd name="T109" fmla="*/ 2147483646 h 58"/>
              <a:gd name="T110" fmla="*/ 2147483646 w 58"/>
              <a:gd name="T111" fmla="*/ 2147483646 h 58"/>
              <a:gd name="T112" fmla="*/ 2147483646 w 58"/>
              <a:gd name="T113" fmla="*/ 2147483646 h 58"/>
              <a:gd name="T114" fmla="*/ 2147483646 w 58"/>
              <a:gd name="T115" fmla="*/ 2147483646 h 58"/>
              <a:gd name="T116" fmla="*/ 2147483646 w 58"/>
              <a:gd name="T117" fmla="*/ 2147483646 h 58"/>
              <a:gd name="T118" fmla="*/ 2147483646 w 58"/>
              <a:gd name="T119" fmla="*/ 2147483646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8"/>
              <a:gd name="T181" fmla="*/ 0 h 58"/>
              <a:gd name="T182" fmla="*/ 58 w 58"/>
              <a:gd name="T183" fmla="*/ 58 h 5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Freeform 45"/>
          <p:cNvSpPr>
            <a:spLocks noEditPoints="1"/>
          </p:cNvSpPr>
          <p:nvPr/>
        </p:nvSpPr>
        <p:spPr bwMode="auto">
          <a:xfrm>
            <a:off x="8783686" y="5132188"/>
            <a:ext cx="376238" cy="376238"/>
          </a:xfrm>
          <a:custGeom>
            <a:avLst/>
            <a:gdLst>
              <a:gd name="T0" fmla="*/ 2147483646 w 55"/>
              <a:gd name="T1" fmla="*/ 2147483646 h 55"/>
              <a:gd name="T2" fmla="*/ 0 w 55"/>
              <a:gd name="T3" fmla="*/ 2147483646 h 55"/>
              <a:gd name="T4" fmla="*/ 2147483646 w 55"/>
              <a:gd name="T5" fmla="*/ 0 h 55"/>
              <a:gd name="T6" fmla="*/ 2147483646 w 55"/>
              <a:gd name="T7" fmla="*/ 2147483646 h 55"/>
              <a:gd name="T8" fmla="*/ 2147483646 w 55"/>
              <a:gd name="T9" fmla="*/ 2147483646 h 55"/>
              <a:gd name="T10" fmla="*/ 2147483646 w 55"/>
              <a:gd name="T11" fmla="*/ 2147483646 h 55"/>
              <a:gd name="T12" fmla="*/ 2147483646 w 55"/>
              <a:gd name="T13" fmla="*/ 2147483646 h 55"/>
              <a:gd name="T14" fmla="*/ 2147483646 w 55"/>
              <a:gd name="T15" fmla="*/ 2147483646 h 55"/>
              <a:gd name="T16" fmla="*/ 2147483646 w 55"/>
              <a:gd name="T17" fmla="*/ 2147483646 h 55"/>
              <a:gd name="T18" fmla="*/ 2147483646 w 55"/>
              <a:gd name="T19" fmla="*/ 2147483646 h 55"/>
              <a:gd name="T20" fmla="*/ 2147483646 w 55"/>
              <a:gd name="T21" fmla="*/ 2147483646 h 55"/>
              <a:gd name="T22" fmla="*/ 2147483646 w 55"/>
              <a:gd name="T23" fmla="*/ 2147483646 h 55"/>
              <a:gd name="T24" fmla="*/ 2147483646 w 55"/>
              <a:gd name="T25" fmla="*/ 2147483646 h 55"/>
              <a:gd name="T26" fmla="*/ 2147483646 w 55"/>
              <a:gd name="T27" fmla="*/ 2147483646 h 55"/>
              <a:gd name="T28" fmla="*/ 2147483646 w 55"/>
              <a:gd name="T29" fmla="*/ 2147483646 h 55"/>
              <a:gd name="T30" fmla="*/ 2147483646 w 55"/>
              <a:gd name="T31" fmla="*/ 2147483646 h 55"/>
              <a:gd name="T32" fmla="*/ 2147483646 w 55"/>
              <a:gd name="T33" fmla="*/ 2147483646 h 55"/>
              <a:gd name="T34" fmla="*/ 2147483646 w 55"/>
              <a:gd name="T35" fmla="*/ 2147483646 h 55"/>
              <a:gd name="T36" fmla="*/ 2147483646 w 55"/>
              <a:gd name="T37" fmla="*/ 2147483646 h 55"/>
              <a:gd name="T38" fmla="*/ 2147483646 w 55"/>
              <a:gd name="T39" fmla="*/ 2147483646 h 55"/>
              <a:gd name="T40" fmla="*/ 2147483646 w 55"/>
              <a:gd name="T41" fmla="*/ 2147483646 h 55"/>
              <a:gd name="T42" fmla="*/ 2147483646 w 55"/>
              <a:gd name="T43" fmla="*/ 2147483646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5"/>
              <a:gd name="T67" fmla="*/ 0 h 55"/>
              <a:gd name="T68" fmla="*/ 55 w 55"/>
              <a:gd name="T69" fmla="*/ 55 h 55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2003474" y="1833363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2097136" y="2119113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>
            <a:spLocks noChangeArrowheads="1"/>
          </p:cNvSpPr>
          <p:nvPr/>
        </p:nvSpPr>
        <p:spPr bwMode="auto">
          <a:xfrm>
            <a:off x="6253211" y="2377876"/>
            <a:ext cx="1377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>
            <a:spLocks noChangeArrowheads="1"/>
          </p:cNvSpPr>
          <p:nvPr/>
        </p:nvSpPr>
        <p:spPr bwMode="auto">
          <a:xfrm>
            <a:off x="6253211" y="2663626"/>
            <a:ext cx="2335213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1235124" y="3976488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1235124" y="4262238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5964286" y="4870251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>
            <a:spLocks noChangeArrowheads="1"/>
          </p:cNvSpPr>
          <p:nvPr/>
        </p:nvSpPr>
        <p:spPr bwMode="auto">
          <a:xfrm>
            <a:off x="5964286" y="5156001"/>
            <a:ext cx="15367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>
            <a:spLocks noChangeArrowheads="1"/>
          </p:cNvSpPr>
          <p:nvPr/>
        </p:nvSpPr>
        <p:spPr bwMode="auto">
          <a:xfrm>
            <a:off x="9839374" y="5125838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9839374" y="5411588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469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388</Words>
  <Application>Microsoft Office PowerPoint</Application>
  <PresentationFormat>自定义</PresentationFormat>
  <Paragraphs>49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1397</cp:revision>
  <dcterms:created xsi:type="dcterms:W3CDTF">2009-02-11T05:37:22Z</dcterms:created>
  <dcterms:modified xsi:type="dcterms:W3CDTF">2019-08-17T09:17:26Z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