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8"/>
  </p:notesMasterIdLst>
  <p:handoutMasterIdLst>
    <p:handoutMasterId r:id="rId9"/>
  </p:handoutMasterIdLst>
  <p:sldIdLst>
    <p:sldId id="445" r:id="rId3"/>
    <p:sldId id="446" r:id="rId4"/>
    <p:sldId id="447" r:id="rId5"/>
    <p:sldId id="448" r:id="rId6"/>
    <p:sldId id="359" r:id="rId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60437" y="2520158"/>
            <a:ext cx="2592288" cy="1887333"/>
            <a:chOff x="3287688" y="1814166"/>
            <a:chExt cx="2592288" cy="1887333"/>
          </a:xfrm>
        </p:grpSpPr>
        <p:sp>
          <p:nvSpPr>
            <p:cNvPr id="3" name="文本框 123"/>
            <p:cNvSpPr txBox="1"/>
            <p:nvPr/>
          </p:nvSpPr>
          <p:spPr>
            <a:xfrm>
              <a:off x="3287688" y="1814166"/>
              <a:ext cx="1113223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文本框 124"/>
            <p:cNvSpPr txBox="1"/>
            <p:nvPr/>
          </p:nvSpPr>
          <p:spPr>
            <a:xfrm>
              <a:off x="3287688" y="2224171"/>
              <a:ext cx="2592288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单击添加内容详情单击添加内容</a:t>
              </a:r>
              <a:r>
                <a:rPr lang="zh-CN" altLang="en-US" sz="1200" dirty="0" smtClean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详情单击</a:t>
              </a:r>
              <a:r>
                <a:rPr lang="zh-CN" altLang="en-US" sz="1200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r>
                <a:rPr lang="zh-CN" altLang="en-US" sz="1200" dirty="0" smtClean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详情</a:t>
              </a:r>
              <a:r>
                <a:rPr lang="zh-CN" altLang="en-US" sz="1200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单击添加内容详情单击添加内容详情单击添加内容</a:t>
              </a:r>
              <a:r>
                <a:rPr lang="zh-CN" altLang="en-US" sz="1200" dirty="0" smtClean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详情</a:t>
              </a:r>
              <a:r>
                <a:rPr lang="zh-CN" altLang="en-US" sz="1200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单击添加内容详情单击添加内容</a:t>
              </a:r>
              <a:r>
                <a:rPr lang="zh-CN" altLang="en-US" sz="1200" dirty="0" smtClean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详情</a:t>
              </a:r>
              <a:endParaRPr lang="en-US" altLang="zh-CN" sz="12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64492" y="4532198"/>
            <a:ext cx="1865107" cy="1056336"/>
            <a:chOff x="3287688" y="1814166"/>
            <a:chExt cx="1865107" cy="1056336"/>
          </a:xfrm>
        </p:grpSpPr>
        <p:sp>
          <p:nvSpPr>
            <p:cNvPr id="6" name="文本框 126"/>
            <p:cNvSpPr txBox="1"/>
            <p:nvPr/>
          </p:nvSpPr>
          <p:spPr>
            <a:xfrm>
              <a:off x="3287688" y="1814166"/>
              <a:ext cx="1113223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127"/>
            <p:cNvSpPr txBox="1"/>
            <p:nvPr/>
          </p:nvSpPr>
          <p:spPr>
            <a:xfrm>
              <a:off x="3287688" y="2224171"/>
              <a:ext cx="18651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单击添加内容详情单击添加内容</a:t>
              </a:r>
              <a:r>
                <a:rPr lang="zh-CN" altLang="en-US" sz="1200" dirty="0" smtClean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详情</a:t>
              </a:r>
              <a:endParaRPr lang="en-US" altLang="zh-CN" sz="12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64492" y="5686360"/>
            <a:ext cx="1865107" cy="1056336"/>
            <a:chOff x="3287688" y="1814166"/>
            <a:chExt cx="1865107" cy="1056336"/>
          </a:xfrm>
        </p:grpSpPr>
        <p:sp>
          <p:nvSpPr>
            <p:cNvPr id="9" name="文本框 129"/>
            <p:cNvSpPr txBox="1"/>
            <p:nvPr/>
          </p:nvSpPr>
          <p:spPr>
            <a:xfrm>
              <a:off x="3287688" y="1814166"/>
              <a:ext cx="1113223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130"/>
            <p:cNvSpPr txBox="1"/>
            <p:nvPr/>
          </p:nvSpPr>
          <p:spPr>
            <a:xfrm>
              <a:off x="3287688" y="2224171"/>
              <a:ext cx="18651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单击添加内容详情单击添加内容</a:t>
              </a:r>
              <a:r>
                <a:rPr lang="zh-CN" altLang="en-US" sz="1200" dirty="0" smtClean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详情</a:t>
              </a:r>
              <a:endParaRPr lang="en-US" altLang="zh-CN" sz="12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27178" y="4640983"/>
            <a:ext cx="445476" cy="445476"/>
            <a:chOff x="811274" y="4265726"/>
            <a:chExt cx="445476" cy="445476"/>
          </a:xfrm>
        </p:grpSpPr>
        <p:sp>
          <p:nvSpPr>
            <p:cNvPr id="12" name="椭圆 11"/>
            <p:cNvSpPr/>
            <p:nvPr/>
          </p:nvSpPr>
          <p:spPr>
            <a:xfrm>
              <a:off x="811274" y="4265726"/>
              <a:ext cx="445476" cy="445476"/>
            </a:xfrm>
            <a:prstGeom prst="ellipse">
              <a:avLst/>
            </a:prstGeom>
            <a:solidFill>
              <a:srgbClr val="5298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3" name="Group 18"/>
            <p:cNvGrpSpPr>
              <a:grpSpLocks noChangeAspect="1"/>
            </p:cNvGrpSpPr>
            <p:nvPr/>
          </p:nvGrpSpPr>
          <p:grpSpPr bwMode="auto">
            <a:xfrm>
              <a:off x="929757" y="4378628"/>
              <a:ext cx="215064" cy="216000"/>
              <a:chOff x="4438" y="1747"/>
              <a:chExt cx="230" cy="231"/>
            </a:xfrm>
            <a:solidFill>
              <a:schemeClr val="tx1"/>
            </a:solidFill>
          </p:grpSpPr>
          <p:sp>
            <p:nvSpPr>
              <p:cNvPr id="14" name="Freeform 20"/>
              <p:cNvSpPr>
                <a:spLocks/>
              </p:cNvSpPr>
              <p:nvPr/>
            </p:nvSpPr>
            <p:spPr bwMode="auto">
              <a:xfrm>
                <a:off x="4465" y="1776"/>
                <a:ext cx="174" cy="176"/>
              </a:xfrm>
              <a:custGeom>
                <a:avLst/>
                <a:gdLst>
                  <a:gd name="T0" fmla="*/ 0 w 72"/>
                  <a:gd name="T1" fmla="*/ 49 h 72"/>
                  <a:gd name="T2" fmla="*/ 50 w 72"/>
                  <a:gd name="T3" fmla="*/ 0 h 72"/>
                  <a:gd name="T4" fmla="*/ 72 w 72"/>
                  <a:gd name="T5" fmla="*/ 22 h 72"/>
                  <a:gd name="T6" fmla="*/ 23 w 72"/>
                  <a:gd name="T7" fmla="*/ 72 h 72"/>
                  <a:gd name="T8" fmla="*/ 0 w 72"/>
                  <a:gd name="T9" fmla="*/ 4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72">
                    <a:moveTo>
                      <a:pt x="0" y="49"/>
                    </a:moveTo>
                    <a:cubicBezTo>
                      <a:pt x="17" y="33"/>
                      <a:pt x="33" y="17"/>
                      <a:pt x="50" y="0"/>
                    </a:cubicBezTo>
                    <a:cubicBezTo>
                      <a:pt x="57" y="8"/>
                      <a:pt x="65" y="15"/>
                      <a:pt x="72" y="22"/>
                    </a:cubicBezTo>
                    <a:cubicBezTo>
                      <a:pt x="56" y="39"/>
                      <a:pt x="39" y="55"/>
                      <a:pt x="23" y="72"/>
                    </a:cubicBezTo>
                    <a:cubicBezTo>
                      <a:pt x="15" y="64"/>
                      <a:pt x="8" y="57"/>
                      <a:pt x="0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21"/>
              <p:cNvSpPr>
                <a:spLocks/>
              </p:cNvSpPr>
              <p:nvPr/>
            </p:nvSpPr>
            <p:spPr bwMode="auto">
              <a:xfrm>
                <a:off x="4591" y="1747"/>
                <a:ext cx="77" cy="78"/>
              </a:xfrm>
              <a:custGeom>
                <a:avLst/>
                <a:gdLst>
                  <a:gd name="T0" fmla="*/ 23 w 32"/>
                  <a:gd name="T1" fmla="*/ 32 h 32"/>
                  <a:gd name="T2" fmla="*/ 0 w 32"/>
                  <a:gd name="T3" fmla="*/ 10 h 32"/>
                  <a:gd name="T4" fmla="*/ 0 w 32"/>
                  <a:gd name="T5" fmla="*/ 9 h 32"/>
                  <a:gd name="T6" fmla="*/ 7 w 32"/>
                  <a:gd name="T7" fmla="*/ 3 h 32"/>
                  <a:gd name="T8" fmla="*/ 13 w 32"/>
                  <a:gd name="T9" fmla="*/ 1 h 32"/>
                  <a:gd name="T10" fmla="*/ 16 w 32"/>
                  <a:gd name="T11" fmla="*/ 3 h 32"/>
                  <a:gd name="T12" fmla="*/ 29 w 32"/>
                  <a:gd name="T13" fmla="*/ 16 h 32"/>
                  <a:gd name="T14" fmla="*/ 30 w 32"/>
                  <a:gd name="T15" fmla="*/ 25 h 32"/>
                  <a:gd name="T16" fmla="*/ 23 w 32"/>
                  <a:gd name="T17" fmla="*/ 32 h 32"/>
                  <a:gd name="T18" fmla="*/ 23 w 32"/>
                  <a:gd name="T1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23" y="32"/>
                    </a:moveTo>
                    <a:cubicBezTo>
                      <a:pt x="15" y="25"/>
                      <a:pt x="8" y="17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ubicBezTo>
                      <a:pt x="2" y="7"/>
                      <a:pt x="5" y="5"/>
                      <a:pt x="7" y="3"/>
                    </a:cubicBezTo>
                    <a:cubicBezTo>
                      <a:pt x="9" y="1"/>
                      <a:pt x="11" y="0"/>
                      <a:pt x="13" y="1"/>
                    </a:cubicBezTo>
                    <a:cubicBezTo>
                      <a:pt x="14" y="2"/>
                      <a:pt x="15" y="2"/>
                      <a:pt x="16" y="3"/>
                    </a:cubicBezTo>
                    <a:cubicBezTo>
                      <a:pt x="20" y="7"/>
                      <a:pt x="25" y="12"/>
                      <a:pt x="29" y="16"/>
                    </a:cubicBezTo>
                    <a:cubicBezTo>
                      <a:pt x="32" y="19"/>
                      <a:pt x="32" y="23"/>
                      <a:pt x="30" y="25"/>
                    </a:cubicBezTo>
                    <a:cubicBezTo>
                      <a:pt x="27" y="27"/>
                      <a:pt x="25" y="30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22"/>
              <p:cNvSpPr>
                <a:spLocks/>
              </p:cNvSpPr>
              <p:nvPr/>
            </p:nvSpPr>
            <p:spPr bwMode="auto">
              <a:xfrm>
                <a:off x="4438" y="1903"/>
                <a:ext cx="75" cy="75"/>
              </a:xfrm>
              <a:custGeom>
                <a:avLst/>
                <a:gdLst>
                  <a:gd name="T0" fmla="*/ 9 w 31"/>
                  <a:gd name="T1" fmla="*/ 0 h 31"/>
                  <a:gd name="T2" fmla="*/ 31 w 31"/>
                  <a:gd name="T3" fmla="*/ 22 h 31"/>
                  <a:gd name="T4" fmla="*/ 0 w 31"/>
                  <a:gd name="T5" fmla="*/ 31 h 31"/>
                  <a:gd name="T6" fmla="*/ 9 w 31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31">
                    <a:moveTo>
                      <a:pt x="9" y="0"/>
                    </a:moveTo>
                    <a:cubicBezTo>
                      <a:pt x="16" y="7"/>
                      <a:pt x="24" y="15"/>
                      <a:pt x="31" y="22"/>
                    </a:cubicBezTo>
                    <a:cubicBezTo>
                      <a:pt x="21" y="25"/>
                      <a:pt x="10" y="28"/>
                      <a:pt x="0" y="31"/>
                    </a:cubicBezTo>
                    <a:cubicBezTo>
                      <a:pt x="3" y="21"/>
                      <a:pt x="6" y="1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427178" y="5748715"/>
            <a:ext cx="445476" cy="445476"/>
            <a:chOff x="777149" y="5001826"/>
            <a:chExt cx="445476" cy="445476"/>
          </a:xfrm>
        </p:grpSpPr>
        <p:sp>
          <p:nvSpPr>
            <p:cNvPr id="18" name="椭圆 17"/>
            <p:cNvSpPr/>
            <p:nvPr/>
          </p:nvSpPr>
          <p:spPr>
            <a:xfrm>
              <a:off x="777149" y="5001826"/>
              <a:ext cx="445476" cy="445476"/>
            </a:xfrm>
            <a:prstGeom prst="ellipse">
              <a:avLst/>
            </a:prstGeom>
            <a:solidFill>
              <a:srgbClr val="5298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9" name="Group 70"/>
            <p:cNvGrpSpPr>
              <a:grpSpLocks noChangeAspect="1"/>
            </p:cNvGrpSpPr>
            <p:nvPr/>
          </p:nvGrpSpPr>
          <p:grpSpPr bwMode="auto">
            <a:xfrm>
              <a:off x="916870" y="5115104"/>
              <a:ext cx="166034" cy="216000"/>
              <a:chOff x="1122" y="2793"/>
              <a:chExt cx="319" cy="415"/>
            </a:xfrm>
          </p:grpSpPr>
          <p:sp>
            <p:nvSpPr>
              <p:cNvPr id="20" name="Freeform 72"/>
              <p:cNvSpPr>
                <a:spLocks noEditPoints="1"/>
              </p:cNvSpPr>
              <p:nvPr/>
            </p:nvSpPr>
            <p:spPr bwMode="auto">
              <a:xfrm>
                <a:off x="1122" y="2793"/>
                <a:ext cx="319" cy="338"/>
              </a:xfrm>
              <a:custGeom>
                <a:avLst/>
                <a:gdLst>
                  <a:gd name="T0" fmla="*/ 110 w 133"/>
                  <a:gd name="T1" fmla="*/ 91 h 141"/>
                  <a:gd name="T2" fmla="*/ 117 w 133"/>
                  <a:gd name="T3" fmla="*/ 91 h 141"/>
                  <a:gd name="T4" fmla="*/ 117 w 133"/>
                  <a:gd name="T5" fmla="*/ 95 h 141"/>
                  <a:gd name="T6" fmla="*/ 120 w 133"/>
                  <a:gd name="T7" fmla="*/ 104 h 141"/>
                  <a:gd name="T8" fmla="*/ 132 w 133"/>
                  <a:gd name="T9" fmla="*/ 119 h 141"/>
                  <a:gd name="T10" fmla="*/ 133 w 133"/>
                  <a:gd name="T11" fmla="*/ 124 h 141"/>
                  <a:gd name="T12" fmla="*/ 133 w 133"/>
                  <a:gd name="T13" fmla="*/ 133 h 141"/>
                  <a:gd name="T14" fmla="*/ 125 w 133"/>
                  <a:gd name="T15" fmla="*/ 141 h 141"/>
                  <a:gd name="T16" fmla="*/ 124 w 133"/>
                  <a:gd name="T17" fmla="*/ 141 h 141"/>
                  <a:gd name="T18" fmla="*/ 10 w 133"/>
                  <a:gd name="T19" fmla="*/ 141 h 141"/>
                  <a:gd name="T20" fmla="*/ 1 w 133"/>
                  <a:gd name="T21" fmla="*/ 137 h 141"/>
                  <a:gd name="T22" fmla="*/ 0 w 133"/>
                  <a:gd name="T23" fmla="*/ 133 h 141"/>
                  <a:gd name="T24" fmla="*/ 0 w 133"/>
                  <a:gd name="T25" fmla="*/ 123 h 141"/>
                  <a:gd name="T26" fmla="*/ 2 w 133"/>
                  <a:gd name="T27" fmla="*/ 119 h 141"/>
                  <a:gd name="T28" fmla="*/ 16 w 133"/>
                  <a:gd name="T29" fmla="*/ 101 h 141"/>
                  <a:gd name="T30" fmla="*/ 16 w 133"/>
                  <a:gd name="T31" fmla="*/ 99 h 141"/>
                  <a:gd name="T32" fmla="*/ 16 w 133"/>
                  <a:gd name="T33" fmla="*/ 67 h 141"/>
                  <a:gd name="T34" fmla="*/ 23 w 133"/>
                  <a:gd name="T35" fmla="*/ 39 h 141"/>
                  <a:gd name="T36" fmla="*/ 49 w 133"/>
                  <a:gd name="T37" fmla="*/ 16 h 141"/>
                  <a:gd name="T38" fmla="*/ 51 w 133"/>
                  <a:gd name="T39" fmla="*/ 14 h 141"/>
                  <a:gd name="T40" fmla="*/ 69 w 133"/>
                  <a:gd name="T41" fmla="*/ 1 h 141"/>
                  <a:gd name="T42" fmla="*/ 83 w 133"/>
                  <a:gd name="T43" fmla="*/ 15 h 141"/>
                  <a:gd name="T44" fmla="*/ 84 w 133"/>
                  <a:gd name="T45" fmla="*/ 16 h 141"/>
                  <a:gd name="T46" fmla="*/ 97 w 133"/>
                  <a:gd name="T47" fmla="*/ 23 h 141"/>
                  <a:gd name="T48" fmla="*/ 115 w 133"/>
                  <a:gd name="T49" fmla="*/ 50 h 141"/>
                  <a:gd name="T50" fmla="*/ 117 w 133"/>
                  <a:gd name="T51" fmla="*/ 67 h 141"/>
                  <a:gd name="T52" fmla="*/ 117 w 133"/>
                  <a:gd name="T53" fmla="*/ 74 h 141"/>
                  <a:gd name="T54" fmla="*/ 117 w 133"/>
                  <a:gd name="T55" fmla="*/ 75 h 141"/>
                  <a:gd name="T56" fmla="*/ 110 w 133"/>
                  <a:gd name="T57" fmla="*/ 75 h 141"/>
                  <a:gd name="T58" fmla="*/ 110 w 133"/>
                  <a:gd name="T59" fmla="*/ 73 h 141"/>
                  <a:gd name="T60" fmla="*/ 110 w 133"/>
                  <a:gd name="T61" fmla="*/ 61 h 141"/>
                  <a:gd name="T62" fmla="*/ 99 w 133"/>
                  <a:gd name="T63" fmla="*/ 34 h 141"/>
                  <a:gd name="T64" fmla="*/ 72 w 133"/>
                  <a:gd name="T65" fmla="*/ 20 h 141"/>
                  <a:gd name="T66" fmla="*/ 47 w 133"/>
                  <a:gd name="T67" fmla="*/ 24 h 141"/>
                  <a:gd name="T68" fmla="*/ 27 w 133"/>
                  <a:gd name="T69" fmla="*/ 47 h 141"/>
                  <a:gd name="T70" fmla="*/ 23 w 133"/>
                  <a:gd name="T71" fmla="*/ 67 h 141"/>
                  <a:gd name="T72" fmla="*/ 23 w 133"/>
                  <a:gd name="T73" fmla="*/ 98 h 141"/>
                  <a:gd name="T74" fmla="*/ 21 w 133"/>
                  <a:gd name="T75" fmla="*/ 106 h 141"/>
                  <a:gd name="T76" fmla="*/ 8 w 133"/>
                  <a:gd name="T77" fmla="*/ 123 h 141"/>
                  <a:gd name="T78" fmla="*/ 7 w 133"/>
                  <a:gd name="T79" fmla="*/ 125 h 141"/>
                  <a:gd name="T80" fmla="*/ 7 w 133"/>
                  <a:gd name="T81" fmla="*/ 132 h 141"/>
                  <a:gd name="T82" fmla="*/ 10 w 133"/>
                  <a:gd name="T83" fmla="*/ 135 h 141"/>
                  <a:gd name="T84" fmla="*/ 88 w 133"/>
                  <a:gd name="T85" fmla="*/ 135 h 141"/>
                  <a:gd name="T86" fmla="*/ 124 w 133"/>
                  <a:gd name="T87" fmla="*/ 135 h 141"/>
                  <a:gd name="T88" fmla="*/ 126 w 133"/>
                  <a:gd name="T89" fmla="*/ 132 h 141"/>
                  <a:gd name="T90" fmla="*/ 126 w 133"/>
                  <a:gd name="T91" fmla="*/ 125 h 141"/>
                  <a:gd name="T92" fmla="*/ 126 w 133"/>
                  <a:gd name="T93" fmla="*/ 123 h 141"/>
                  <a:gd name="T94" fmla="*/ 112 w 133"/>
                  <a:gd name="T95" fmla="*/ 104 h 141"/>
                  <a:gd name="T96" fmla="*/ 110 w 133"/>
                  <a:gd name="T97" fmla="*/ 100 h 141"/>
                  <a:gd name="T98" fmla="*/ 110 w 133"/>
                  <a:gd name="T99" fmla="*/ 91 h 141"/>
                  <a:gd name="T100" fmla="*/ 58 w 133"/>
                  <a:gd name="T101" fmla="*/ 13 h 141"/>
                  <a:gd name="T102" fmla="*/ 67 w 133"/>
                  <a:gd name="T103" fmla="*/ 13 h 141"/>
                  <a:gd name="T104" fmla="*/ 76 w 133"/>
                  <a:gd name="T105" fmla="*/ 13 h 141"/>
                  <a:gd name="T106" fmla="*/ 67 w 133"/>
                  <a:gd name="T107" fmla="*/ 8 h 141"/>
                  <a:gd name="T108" fmla="*/ 58 w 133"/>
                  <a:gd name="T109" fmla="*/ 13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3" h="141">
                    <a:moveTo>
                      <a:pt x="110" y="91"/>
                    </a:moveTo>
                    <a:cubicBezTo>
                      <a:pt x="113" y="91"/>
                      <a:pt x="115" y="91"/>
                      <a:pt x="117" y="91"/>
                    </a:cubicBezTo>
                    <a:cubicBezTo>
                      <a:pt x="117" y="92"/>
                      <a:pt x="117" y="94"/>
                      <a:pt x="117" y="95"/>
                    </a:cubicBezTo>
                    <a:cubicBezTo>
                      <a:pt x="117" y="98"/>
                      <a:pt x="118" y="101"/>
                      <a:pt x="120" y="104"/>
                    </a:cubicBezTo>
                    <a:cubicBezTo>
                      <a:pt x="124" y="109"/>
                      <a:pt x="128" y="114"/>
                      <a:pt x="132" y="119"/>
                    </a:cubicBezTo>
                    <a:cubicBezTo>
                      <a:pt x="133" y="121"/>
                      <a:pt x="133" y="122"/>
                      <a:pt x="133" y="124"/>
                    </a:cubicBezTo>
                    <a:cubicBezTo>
                      <a:pt x="133" y="127"/>
                      <a:pt x="133" y="130"/>
                      <a:pt x="133" y="133"/>
                    </a:cubicBezTo>
                    <a:cubicBezTo>
                      <a:pt x="133" y="138"/>
                      <a:pt x="130" y="141"/>
                      <a:pt x="125" y="141"/>
                    </a:cubicBezTo>
                    <a:cubicBezTo>
                      <a:pt x="125" y="141"/>
                      <a:pt x="124" y="141"/>
                      <a:pt x="124" y="141"/>
                    </a:cubicBezTo>
                    <a:cubicBezTo>
                      <a:pt x="86" y="141"/>
                      <a:pt x="48" y="141"/>
                      <a:pt x="10" y="141"/>
                    </a:cubicBezTo>
                    <a:cubicBezTo>
                      <a:pt x="6" y="141"/>
                      <a:pt x="3" y="140"/>
                      <a:pt x="1" y="137"/>
                    </a:cubicBezTo>
                    <a:cubicBezTo>
                      <a:pt x="1" y="135"/>
                      <a:pt x="0" y="134"/>
                      <a:pt x="0" y="133"/>
                    </a:cubicBezTo>
                    <a:cubicBezTo>
                      <a:pt x="0" y="130"/>
                      <a:pt x="0" y="126"/>
                      <a:pt x="0" y="123"/>
                    </a:cubicBezTo>
                    <a:cubicBezTo>
                      <a:pt x="0" y="122"/>
                      <a:pt x="1" y="120"/>
                      <a:pt x="2" y="119"/>
                    </a:cubicBezTo>
                    <a:cubicBezTo>
                      <a:pt x="7" y="113"/>
                      <a:pt x="11" y="107"/>
                      <a:pt x="16" y="101"/>
                    </a:cubicBezTo>
                    <a:cubicBezTo>
                      <a:pt x="16" y="100"/>
                      <a:pt x="16" y="99"/>
                      <a:pt x="16" y="99"/>
                    </a:cubicBezTo>
                    <a:cubicBezTo>
                      <a:pt x="16" y="88"/>
                      <a:pt x="16" y="78"/>
                      <a:pt x="16" y="67"/>
                    </a:cubicBezTo>
                    <a:cubicBezTo>
                      <a:pt x="16" y="57"/>
                      <a:pt x="18" y="48"/>
                      <a:pt x="23" y="39"/>
                    </a:cubicBezTo>
                    <a:cubicBezTo>
                      <a:pt x="29" y="28"/>
                      <a:pt x="37" y="20"/>
                      <a:pt x="49" y="16"/>
                    </a:cubicBezTo>
                    <a:cubicBezTo>
                      <a:pt x="50" y="16"/>
                      <a:pt x="50" y="15"/>
                      <a:pt x="51" y="14"/>
                    </a:cubicBezTo>
                    <a:cubicBezTo>
                      <a:pt x="52" y="6"/>
                      <a:pt x="60" y="0"/>
                      <a:pt x="69" y="1"/>
                    </a:cubicBezTo>
                    <a:cubicBezTo>
                      <a:pt x="76" y="2"/>
                      <a:pt x="82" y="7"/>
                      <a:pt x="83" y="15"/>
                    </a:cubicBezTo>
                    <a:cubicBezTo>
                      <a:pt x="83" y="15"/>
                      <a:pt x="84" y="16"/>
                      <a:pt x="84" y="16"/>
                    </a:cubicBezTo>
                    <a:cubicBezTo>
                      <a:pt x="89" y="17"/>
                      <a:pt x="93" y="20"/>
                      <a:pt x="97" y="23"/>
                    </a:cubicBezTo>
                    <a:cubicBezTo>
                      <a:pt x="106" y="30"/>
                      <a:pt x="112" y="39"/>
                      <a:pt x="115" y="50"/>
                    </a:cubicBezTo>
                    <a:cubicBezTo>
                      <a:pt x="117" y="55"/>
                      <a:pt x="117" y="61"/>
                      <a:pt x="117" y="67"/>
                    </a:cubicBezTo>
                    <a:cubicBezTo>
                      <a:pt x="117" y="69"/>
                      <a:pt x="117" y="72"/>
                      <a:pt x="117" y="74"/>
                    </a:cubicBezTo>
                    <a:cubicBezTo>
                      <a:pt x="117" y="74"/>
                      <a:pt x="117" y="75"/>
                      <a:pt x="117" y="75"/>
                    </a:cubicBezTo>
                    <a:cubicBezTo>
                      <a:pt x="115" y="75"/>
                      <a:pt x="113" y="75"/>
                      <a:pt x="110" y="75"/>
                    </a:cubicBezTo>
                    <a:cubicBezTo>
                      <a:pt x="110" y="74"/>
                      <a:pt x="110" y="74"/>
                      <a:pt x="110" y="73"/>
                    </a:cubicBezTo>
                    <a:cubicBezTo>
                      <a:pt x="110" y="69"/>
                      <a:pt x="110" y="65"/>
                      <a:pt x="110" y="61"/>
                    </a:cubicBezTo>
                    <a:cubicBezTo>
                      <a:pt x="109" y="51"/>
                      <a:pt x="105" y="42"/>
                      <a:pt x="99" y="34"/>
                    </a:cubicBezTo>
                    <a:cubicBezTo>
                      <a:pt x="92" y="26"/>
                      <a:pt x="82" y="21"/>
                      <a:pt x="72" y="20"/>
                    </a:cubicBezTo>
                    <a:cubicBezTo>
                      <a:pt x="63" y="19"/>
                      <a:pt x="55" y="20"/>
                      <a:pt x="47" y="24"/>
                    </a:cubicBezTo>
                    <a:cubicBezTo>
                      <a:pt x="38" y="29"/>
                      <a:pt x="31" y="37"/>
                      <a:pt x="27" y="47"/>
                    </a:cubicBezTo>
                    <a:cubicBezTo>
                      <a:pt x="24" y="53"/>
                      <a:pt x="23" y="60"/>
                      <a:pt x="23" y="67"/>
                    </a:cubicBezTo>
                    <a:cubicBezTo>
                      <a:pt x="23" y="78"/>
                      <a:pt x="23" y="88"/>
                      <a:pt x="23" y="98"/>
                    </a:cubicBezTo>
                    <a:cubicBezTo>
                      <a:pt x="23" y="101"/>
                      <a:pt x="23" y="103"/>
                      <a:pt x="21" y="106"/>
                    </a:cubicBezTo>
                    <a:cubicBezTo>
                      <a:pt x="16" y="111"/>
                      <a:pt x="12" y="117"/>
                      <a:pt x="8" y="123"/>
                    </a:cubicBezTo>
                    <a:cubicBezTo>
                      <a:pt x="7" y="123"/>
                      <a:pt x="7" y="124"/>
                      <a:pt x="7" y="125"/>
                    </a:cubicBezTo>
                    <a:cubicBezTo>
                      <a:pt x="7" y="127"/>
                      <a:pt x="7" y="130"/>
                      <a:pt x="7" y="132"/>
                    </a:cubicBezTo>
                    <a:cubicBezTo>
                      <a:pt x="7" y="134"/>
                      <a:pt x="8" y="135"/>
                      <a:pt x="10" y="135"/>
                    </a:cubicBezTo>
                    <a:cubicBezTo>
                      <a:pt x="36" y="135"/>
                      <a:pt x="62" y="135"/>
                      <a:pt x="88" y="135"/>
                    </a:cubicBezTo>
                    <a:cubicBezTo>
                      <a:pt x="100" y="135"/>
                      <a:pt x="112" y="135"/>
                      <a:pt x="124" y="135"/>
                    </a:cubicBezTo>
                    <a:cubicBezTo>
                      <a:pt x="126" y="135"/>
                      <a:pt x="126" y="134"/>
                      <a:pt x="126" y="132"/>
                    </a:cubicBezTo>
                    <a:cubicBezTo>
                      <a:pt x="126" y="130"/>
                      <a:pt x="127" y="127"/>
                      <a:pt x="126" y="125"/>
                    </a:cubicBezTo>
                    <a:cubicBezTo>
                      <a:pt x="126" y="124"/>
                      <a:pt x="126" y="123"/>
                      <a:pt x="126" y="123"/>
                    </a:cubicBezTo>
                    <a:cubicBezTo>
                      <a:pt x="121" y="117"/>
                      <a:pt x="117" y="110"/>
                      <a:pt x="112" y="104"/>
                    </a:cubicBezTo>
                    <a:cubicBezTo>
                      <a:pt x="111" y="103"/>
                      <a:pt x="110" y="102"/>
                      <a:pt x="110" y="100"/>
                    </a:cubicBezTo>
                    <a:cubicBezTo>
                      <a:pt x="110" y="97"/>
                      <a:pt x="110" y="94"/>
                      <a:pt x="110" y="91"/>
                    </a:cubicBezTo>
                    <a:close/>
                    <a:moveTo>
                      <a:pt x="58" y="13"/>
                    </a:moveTo>
                    <a:cubicBezTo>
                      <a:pt x="61" y="13"/>
                      <a:pt x="64" y="13"/>
                      <a:pt x="67" y="13"/>
                    </a:cubicBezTo>
                    <a:cubicBezTo>
                      <a:pt x="70" y="13"/>
                      <a:pt x="73" y="13"/>
                      <a:pt x="76" y="13"/>
                    </a:cubicBezTo>
                    <a:cubicBezTo>
                      <a:pt x="75" y="10"/>
                      <a:pt x="71" y="8"/>
                      <a:pt x="67" y="8"/>
                    </a:cubicBezTo>
                    <a:cubicBezTo>
                      <a:pt x="63" y="8"/>
                      <a:pt x="59" y="10"/>
                      <a:pt x="58" y="1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73"/>
              <p:cNvSpPr>
                <a:spLocks noEditPoints="1"/>
              </p:cNvSpPr>
              <p:nvPr/>
            </p:nvSpPr>
            <p:spPr bwMode="auto">
              <a:xfrm>
                <a:off x="1225" y="3138"/>
                <a:ext cx="113" cy="70"/>
              </a:xfrm>
              <a:custGeom>
                <a:avLst/>
                <a:gdLst>
                  <a:gd name="T0" fmla="*/ 24 w 47"/>
                  <a:gd name="T1" fmla="*/ 0 h 29"/>
                  <a:gd name="T2" fmla="*/ 41 w 47"/>
                  <a:gd name="T3" fmla="*/ 0 h 29"/>
                  <a:gd name="T4" fmla="*/ 47 w 47"/>
                  <a:gd name="T5" fmla="*/ 7 h 29"/>
                  <a:gd name="T6" fmla="*/ 20 w 47"/>
                  <a:gd name="T7" fmla="*/ 27 h 29"/>
                  <a:gd name="T8" fmla="*/ 1 w 47"/>
                  <a:gd name="T9" fmla="*/ 7 h 29"/>
                  <a:gd name="T10" fmla="*/ 7 w 47"/>
                  <a:gd name="T11" fmla="*/ 0 h 29"/>
                  <a:gd name="T12" fmla="*/ 24 w 47"/>
                  <a:gd name="T13" fmla="*/ 0 h 29"/>
                  <a:gd name="T14" fmla="*/ 8 w 47"/>
                  <a:gd name="T15" fmla="*/ 7 h 29"/>
                  <a:gd name="T16" fmla="*/ 25 w 47"/>
                  <a:gd name="T17" fmla="*/ 20 h 29"/>
                  <a:gd name="T18" fmla="*/ 40 w 47"/>
                  <a:gd name="T19" fmla="*/ 7 h 29"/>
                  <a:gd name="T20" fmla="*/ 8 w 47"/>
                  <a:gd name="T21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7" h="29">
                    <a:moveTo>
                      <a:pt x="24" y="0"/>
                    </a:moveTo>
                    <a:cubicBezTo>
                      <a:pt x="30" y="0"/>
                      <a:pt x="35" y="0"/>
                      <a:pt x="41" y="0"/>
                    </a:cubicBezTo>
                    <a:cubicBezTo>
                      <a:pt x="45" y="0"/>
                      <a:pt x="47" y="3"/>
                      <a:pt x="47" y="7"/>
                    </a:cubicBezTo>
                    <a:cubicBezTo>
                      <a:pt x="45" y="19"/>
                      <a:pt x="33" y="29"/>
                      <a:pt x="20" y="27"/>
                    </a:cubicBezTo>
                    <a:cubicBezTo>
                      <a:pt x="10" y="25"/>
                      <a:pt x="2" y="17"/>
                      <a:pt x="1" y="7"/>
                    </a:cubicBezTo>
                    <a:cubicBezTo>
                      <a:pt x="0" y="3"/>
                      <a:pt x="2" y="0"/>
                      <a:pt x="7" y="0"/>
                    </a:cubicBezTo>
                    <a:cubicBezTo>
                      <a:pt x="12" y="0"/>
                      <a:pt x="18" y="0"/>
                      <a:pt x="24" y="0"/>
                    </a:cubicBezTo>
                    <a:close/>
                    <a:moveTo>
                      <a:pt x="8" y="7"/>
                    </a:moveTo>
                    <a:cubicBezTo>
                      <a:pt x="10" y="15"/>
                      <a:pt x="17" y="21"/>
                      <a:pt x="25" y="20"/>
                    </a:cubicBezTo>
                    <a:cubicBezTo>
                      <a:pt x="34" y="19"/>
                      <a:pt x="39" y="13"/>
                      <a:pt x="40" y="7"/>
                    </a:cubicBezTo>
                    <a:cubicBezTo>
                      <a:pt x="29" y="7"/>
                      <a:pt x="19" y="7"/>
                      <a:pt x="8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2954213" y="1673899"/>
            <a:ext cx="8454659" cy="5526802"/>
            <a:chOff x="3339530" y="854526"/>
            <a:chExt cx="8454659" cy="5526802"/>
          </a:xfrm>
        </p:grpSpPr>
        <p:sp>
          <p:nvSpPr>
            <p:cNvPr id="23" name="任意多边形 22"/>
            <p:cNvSpPr/>
            <p:nvPr/>
          </p:nvSpPr>
          <p:spPr>
            <a:xfrm>
              <a:off x="8762910" y="1663161"/>
              <a:ext cx="625019" cy="508889"/>
            </a:xfrm>
            <a:custGeom>
              <a:avLst/>
              <a:gdLst>
                <a:gd name="connsiteX0" fmla="*/ 0 w 720080"/>
                <a:gd name="connsiteY0" fmla="*/ 630040 h 720080"/>
                <a:gd name="connsiteX1" fmla="*/ 0 w 720080"/>
                <a:gd name="connsiteY1" fmla="*/ 90040 h 720080"/>
                <a:gd name="connsiteX2" fmla="*/ 94182 w 720080"/>
                <a:gd name="connsiteY2" fmla="*/ 90040 h 720080"/>
                <a:gd name="connsiteX3" fmla="*/ 94182 w 720080"/>
                <a:gd name="connsiteY3" fmla="*/ 0 h 720080"/>
                <a:gd name="connsiteX4" fmla="*/ 634182 w 720080"/>
                <a:gd name="connsiteY4" fmla="*/ 0 h 720080"/>
                <a:gd name="connsiteX5" fmla="*/ 634182 w 720080"/>
                <a:gd name="connsiteY5" fmla="*/ 90040 h 720080"/>
                <a:gd name="connsiteX6" fmla="*/ 720080 w 720080"/>
                <a:gd name="connsiteY6" fmla="*/ 90040 h 720080"/>
                <a:gd name="connsiteX7" fmla="*/ 720080 w 720080"/>
                <a:gd name="connsiteY7" fmla="*/ 630040 h 720080"/>
                <a:gd name="connsiteX8" fmla="*/ 634182 w 720080"/>
                <a:gd name="connsiteY8" fmla="*/ 630040 h 720080"/>
                <a:gd name="connsiteX9" fmla="*/ 634182 w 720080"/>
                <a:gd name="connsiteY9" fmla="*/ 720080 h 720080"/>
                <a:gd name="connsiteX10" fmla="*/ 94182 w 720080"/>
                <a:gd name="connsiteY10" fmla="*/ 720080 h 720080"/>
                <a:gd name="connsiteX11" fmla="*/ 94182 w 720080"/>
                <a:gd name="connsiteY11" fmla="*/ 63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0080" h="720080">
                  <a:moveTo>
                    <a:pt x="0" y="630040"/>
                  </a:moveTo>
                  <a:lnTo>
                    <a:pt x="0" y="90040"/>
                  </a:lnTo>
                  <a:lnTo>
                    <a:pt x="94182" y="90040"/>
                  </a:lnTo>
                  <a:lnTo>
                    <a:pt x="94182" y="0"/>
                  </a:lnTo>
                  <a:lnTo>
                    <a:pt x="634182" y="0"/>
                  </a:lnTo>
                  <a:lnTo>
                    <a:pt x="634182" y="90040"/>
                  </a:lnTo>
                  <a:lnTo>
                    <a:pt x="720080" y="90040"/>
                  </a:lnTo>
                  <a:lnTo>
                    <a:pt x="720080" y="630040"/>
                  </a:lnTo>
                  <a:lnTo>
                    <a:pt x="634182" y="630040"/>
                  </a:lnTo>
                  <a:lnTo>
                    <a:pt x="634182" y="720080"/>
                  </a:lnTo>
                  <a:lnTo>
                    <a:pt x="94182" y="720080"/>
                  </a:lnTo>
                  <a:lnTo>
                    <a:pt x="94182" y="630040"/>
                  </a:lnTo>
                  <a:close/>
                </a:path>
              </a:pathLst>
            </a:custGeom>
            <a:solidFill>
              <a:srgbClr val="8AB832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4616690" y="5443897"/>
              <a:ext cx="214592" cy="214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5840826" y="4341083"/>
              <a:ext cx="214592" cy="214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6992954" y="3107549"/>
              <a:ext cx="214592" cy="214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7927628" y="1581427"/>
              <a:ext cx="214592" cy="21459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28" name="直接连接符 27"/>
            <p:cNvCxnSpPr>
              <a:stCxn id="24" idx="3"/>
            </p:cNvCxnSpPr>
            <p:nvPr/>
          </p:nvCxnSpPr>
          <p:spPr>
            <a:xfrm flipH="1">
              <a:off x="4041823" y="5627063"/>
              <a:ext cx="606293" cy="223564"/>
            </a:xfrm>
            <a:prstGeom prst="line">
              <a:avLst/>
            </a:prstGeom>
            <a:ln w="28575">
              <a:solidFill>
                <a:srgbClr val="8CBC2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stCxn id="24" idx="7"/>
              <a:endCxn id="25" idx="3"/>
            </p:cNvCxnSpPr>
            <p:nvPr/>
          </p:nvCxnSpPr>
          <p:spPr>
            <a:xfrm flipV="1">
              <a:off x="4799856" y="4524249"/>
              <a:ext cx="1072396" cy="951074"/>
            </a:xfrm>
            <a:prstGeom prst="line">
              <a:avLst/>
            </a:prstGeom>
            <a:ln w="28575">
              <a:solidFill>
                <a:srgbClr val="8CBC2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stCxn id="25" idx="7"/>
              <a:endCxn id="26" idx="3"/>
            </p:cNvCxnSpPr>
            <p:nvPr/>
          </p:nvCxnSpPr>
          <p:spPr>
            <a:xfrm flipV="1">
              <a:off x="6023992" y="3290715"/>
              <a:ext cx="1000388" cy="1081794"/>
            </a:xfrm>
            <a:prstGeom prst="line">
              <a:avLst/>
            </a:prstGeom>
            <a:ln w="28575">
              <a:solidFill>
                <a:srgbClr val="8CBC2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>
              <a:stCxn id="26" idx="7"/>
              <a:endCxn id="27" idx="3"/>
            </p:cNvCxnSpPr>
            <p:nvPr/>
          </p:nvCxnSpPr>
          <p:spPr>
            <a:xfrm flipV="1">
              <a:off x="7176120" y="1764593"/>
              <a:ext cx="782934" cy="1374382"/>
            </a:xfrm>
            <a:prstGeom prst="line">
              <a:avLst/>
            </a:prstGeom>
            <a:ln w="28575">
              <a:solidFill>
                <a:srgbClr val="8CBC2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>
              <a:stCxn id="27" idx="7"/>
            </p:cNvCxnSpPr>
            <p:nvPr/>
          </p:nvCxnSpPr>
          <p:spPr>
            <a:xfrm flipV="1">
              <a:off x="8110794" y="1218807"/>
              <a:ext cx="466336" cy="394046"/>
            </a:xfrm>
            <a:prstGeom prst="line">
              <a:avLst/>
            </a:prstGeom>
            <a:ln w="28575">
              <a:solidFill>
                <a:srgbClr val="8CBC2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任意多边形 32"/>
            <p:cNvSpPr/>
            <p:nvPr/>
          </p:nvSpPr>
          <p:spPr>
            <a:xfrm>
              <a:off x="7833903" y="3190945"/>
              <a:ext cx="625019" cy="508889"/>
            </a:xfrm>
            <a:custGeom>
              <a:avLst/>
              <a:gdLst>
                <a:gd name="connsiteX0" fmla="*/ 0 w 720080"/>
                <a:gd name="connsiteY0" fmla="*/ 630040 h 720080"/>
                <a:gd name="connsiteX1" fmla="*/ 0 w 720080"/>
                <a:gd name="connsiteY1" fmla="*/ 90040 h 720080"/>
                <a:gd name="connsiteX2" fmla="*/ 94182 w 720080"/>
                <a:gd name="connsiteY2" fmla="*/ 90040 h 720080"/>
                <a:gd name="connsiteX3" fmla="*/ 94182 w 720080"/>
                <a:gd name="connsiteY3" fmla="*/ 0 h 720080"/>
                <a:gd name="connsiteX4" fmla="*/ 634182 w 720080"/>
                <a:gd name="connsiteY4" fmla="*/ 0 h 720080"/>
                <a:gd name="connsiteX5" fmla="*/ 634182 w 720080"/>
                <a:gd name="connsiteY5" fmla="*/ 90040 h 720080"/>
                <a:gd name="connsiteX6" fmla="*/ 720080 w 720080"/>
                <a:gd name="connsiteY6" fmla="*/ 90040 h 720080"/>
                <a:gd name="connsiteX7" fmla="*/ 720080 w 720080"/>
                <a:gd name="connsiteY7" fmla="*/ 630040 h 720080"/>
                <a:gd name="connsiteX8" fmla="*/ 634182 w 720080"/>
                <a:gd name="connsiteY8" fmla="*/ 630040 h 720080"/>
                <a:gd name="connsiteX9" fmla="*/ 634182 w 720080"/>
                <a:gd name="connsiteY9" fmla="*/ 720080 h 720080"/>
                <a:gd name="connsiteX10" fmla="*/ 94182 w 720080"/>
                <a:gd name="connsiteY10" fmla="*/ 720080 h 720080"/>
                <a:gd name="connsiteX11" fmla="*/ 94182 w 720080"/>
                <a:gd name="connsiteY11" fmla="*/ 63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0080" h="720080">
                  <a:moveTo>
                    <a:pt x="0" y="630040"/>
                  </a:moveTo>
                  <a:lnTo>
                    <a:pt x="0" y="90040"/>
                  </a:lnTo>
                  <a:lnTo>
                    <a:pt x="94182" y="90040"/>
                  </a:lnTo>
                  <a:lnTo>
                    <a:pt x="94182" y="0"/>
                  </a:lnTo>
                  <a:lnTo>
                    <a:pt x="634182" y="0"/>
                  </a:lnTo>
                  <a:lnTo>
                    <a:pt x="634182" y="90040"/>
                  </a:lnTo>
                  <a:lnTo>
                    <a:pt x="720080" y="90040"/>
                  </a:lnTo>
                  <a:lnTo>
                    <a:pt x="720080" y="630040"/>
                  </a:lnTo>
                  <a:lnTo>
                    <a:pt x="634182" y="630040"/>
                  </a:lnTo>
                  <a:lnTo>
                    <a:pt x="634182" y="720080"/>
                  </a:lnTo>
                  <a:lnTo>
                    <a:pt x="94182" y="720080"/>
                  </a:lnTo>
                  <a:lnTo>
                    <a:pt x="94182" y="630040"/>
                  </a:lnTo>
                  <a:close/>
                </a:path>
              </a:pathLst>
            </a:custGeom>
            <a:solidFill>
              <a:srgbClr val="8AB832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6729249" y="4391096"/>
              <a:ext cx="625019" cy="508889"/>
            </a:xfrm>
            <a:custGeom>
              <a:avLst/>
              <a:gdLst>
                <a:gd name="connsiteX0" fmla="*/ 0 w 720080"/>
                <a:gd name="connsiteY0" fmla="*/ 630040 h 720080"/>
                <a:gd name="connsiteX1" fmla="*/ 0 w 720080"/>
                <a:gd name="connsiteY1" fmla="*/ 90040 h 720080"/>
                <a:gd name="connsiteX2" fmla="*/ 94182 w 720080"/>
                <a:gd name="connsiteY2" fmla="*/ 90040 h 720080"/>
                <a:gd name="connsiteX3" fmla="*/ 94182 w 720080"/>
                <a:gd name="connsiteY3" fmla="*/ 0 h 720080"/>
                <a:gd name="connsiteX4" fmla="*/ 634182 w 720080"/>
                <a:gd name="connsiteY4" fmla="*/ 0 h 720080"/>
                <a:gd name="connsiteX5" fmla="*/ 634182 w 720080"/>
                <a:gd name="connsiteY5" fmla="*/ 90040 h 720080"/>
                <a:gd name="connsiteX6" fmla="*/ 720080 w 720080"/>
                <a:gd name="connsiteY6" fmla="*/ 90040 h 720080"/>
                <a:gd name="connsiteX7" fmla="*/ 720080 w 720080"/>
                <a:gd name="connsiteY7" fmla="*/ 630040 h 720080"/>
                <a:gd name="connsiteX8" fmla="*/ 634182 w 720080"/>
                <a:gd name="connsiteY8" fmla="*/ 630040 h 720080"/>
                <a:gd name="connsiteX9" fmla="*/ 634182 w 720080"/>
                <a:gd name="connsiteY9" fmla="*/ 720080 h 720080"/>
                <a:gd name="connsiteX10" fmla="*/ 94182 w 720080"/>
                <a:gd name="connsiteY10" fmla="*/ 720080 h 720080"/>
                <a:gd name="connsiteX11" fmla="*/ 94182 w 720080"/>
                <a:gd name="connsiteY11" fmla="*/ 63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0080" h="720080">
                  <a:moveTo>
                    <a:pt x="0" y="630040"/>
                  </a:moveTo>
                  <a:lnTo>
                    <a:pt x="0" y="90040"/>
                  </a:lnTo>
                  <a:lnTo>
                    <a:pt x="94182" y="90040"/>
                  </a:lnTo>
                  <a:lnTo>
                    <a:pt x="94182" y="0"/>
                  </a:lnTo>
                  <a:lnTo>
                    <a:pt x="634182" y="0"/>
                  </a:lnTo>
                  <a:lnTo>
                    <a:pt x="634182" y="90040"/>
                  </a:lnTo>
                  <a:lnTo>
                    <a:pt x="720080" y="90040"/>
                  </a:lnTo>
                  <a:lnTo>
                    <a:pt x="720080" y="630040"/>
                  </a:lnTo>
                  <a:lnTo>
                    <a:pt x="634182" y="630040"/>
                  </a:lnTo>
                  <a:lnTo>
                    <a:pt x="634182" y="720080"/>
                  </a:lnTo>
                  <a:lnTo>
                    <a:pt x="94182" y="720080"/>
                  </a:lnTo>
                  <a:lnTo>
                    <a:pt x="94182" y="630040"/>
                  </a:lnTo>
                  <a:close/>
                </a:path>
              </a:pathLst>
            </a:custGeom>
            <a:solidFill>
              <a:srgbClr val="8AB832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5488321" y="5600202"/>
              <a:ext cx="625019" cy="508889"/>
            </a:xfrm>
            <a:custGeom>
              <a:avLst/>
              <a:gdLst>
                <a:gd name="connsiteX0" fmla="*/ 0 w 720080"/>
                <a:gd name="connsiteY0" fmla="*/ 630040 h 720080"/>
                <a:gd name="connsiteX1" fmla="*/ 0 w 720080"/>
                <a:gd name="connsiteY1" fmla="*/ 90040 h 720080"/>
                <a:gd name="connsiteX2" fmla="*/ 94182 w 720080"/>
                <a:gd name="connsiteY2" fmla="*/ 90040 h 720080"/>
                <a:gd name="connsiteX3" fmla="*/ 94182 w 720080"/>
                <a:gd name="connsiteY3" fmla="*/ 0 h 720080"/>
                <a:gd name="connsiteX4" fmla="*/ 634182 w 720080"/>
                <a:gd name="connsiteY4" fmla="*/ 0 h 720080"/>
                <a:gd name="connsiteX5" fmla="*/ 634182 w 720080"/>
                <a:gd name="connsiteY5" fmla="*/ 90040 h 720080"/>
                <a:gd name="connsiteX6" fmla="*/ 720080 w 720080"/>
                <a:gd name="connsiteY6" fmla="*/ 90040 h 720080"/>
                <a:gd name="connsiteX7" fmla="*/ 720080 w 720080"/>
                <a:gd name="connsiteY7" fmla="*/ 630040 h 720080"/>
                <a:gd name="connsiteX8" fmla="*/ 634182 w 720080"/>
                <a:gd name="connsiteY8" fmla="*/ 630040 h 720080"/>
                <a:gd name="connsiteX9" fmla="*/ 634182 w 720080"/>
                <a:gd name="connsiteY9" fmla="*/ 720080 h 720080"/>
                <a:gd name="connsiteX10" fmla="*/ 94182 w 720080"/>
                <a:gd name="connsiteY10" fmla="*/ 720080 h 720080"/>
                <a:gd name="connsiteX11" fmla="*/ 94182 w 720080"/>
                <a:gd name="connsiteY11" fmla="*/ 63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0080" h="720080">
                  <a:moveTo>
                    <a:pt x="0" y="630040"/>
                  </a:moveTo>
                  <a:lnTo>
                    <a:pt x="0" y="90040"/>
                  </a:lnTo>
                  <a:lnTo>
                    <a:pt x="94182" y="90040"/>
                  </a:lnTo>
                  <a:lnTo>
                    <a:pt x="94182" y="0"/>
                  </a:lnTo>
                  <a:lnTo>
                    <a:pt x="634182" y="0"/>
                  </a:lnTo>
                  <a:lnTo>
                    <a:pt x="634182" y="90040"/>
                  </a:lnTo>
                  <a:lnTo>
                    <a:pt x="720080" y="90040"/>
                  </a:lnTo>
                  <a:lnTo>
                    <a:pt x="720080" y="630040"/>
                  </a:lnTo>
                  <a:lnTo>
                    <a:pt x="634182" y="630040"/>
                  </a:lnTo>
                  <a:lnTo>
                    <a:pt x="634182" y="720080"/>
                  </a:lnTo>
                  <a:lnTo>
                    <a:pt x="94182" y="720080"/>
                  </a:lnTo>
                  <a:lnTo>
                    <a:pt x="94182" y="630040"/>
                  </a:lnTo>
                  <a:close/>
                </a:path>
              </a:pathLst>
            </a:custGeom>
            <a:solidFill>
              <a:srgbClr val="8AB832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9547210" y="1405755"/>
              <a:ext cx="2246979" cy="1023699"/>
              <a:chOff x="3287688" y="1814166"/>
              <a:chExt cx="2246979" cy="1023699"/>
            </a:xfrm>
          </p:grpSpPr>
          <p:sp>
            <p:nvSpPr>
              <p:cNvPr id="58" name="文本框 178"/>
              <p:cNvSpPr txBox="1"/>
              <p:nvPr/>
            </p:nvSpPr>
            <p:spPr>
              <a:xfrm>
                <a:off x="3287688" y="1814166"/>
                <a:ext cx="1113223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文本框 179"/>
              <p:cNvSpPr txBox="1"/>
              <p:nvPr/>
            </p:nvSpPr>
            <p:spPr>
              <a:xfrm>
                <a:off x="3287688" y="2224171"/>
                <a:ext cx="2246979" cy="613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单击添加内容详情单击添加内容</a:t>
                </a:r>
                <a:r>
                  <a:rPr lang="zh-CN" altLang="en-US" sz="1200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详情单击</a:t>
                </a:r>
                <a:r>
                  <a:rPr lang="zh-CN" altLang="en-US" sz="1200" dirty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  <a:r>
                  <a:rPr lang="zh-CN" altLang="en-US" sz="1200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详情</a:t>
                </a:r>
                <a:endParaRPr lang="en-US" altLang="zh-CN" sz="1200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8565186" y="2947322"/>
              <a:ext cx="2246979" cy="1023699"/>
              <a:chOff x="3287688" y="1814166"/>
              <a:chExt cx="2246979" cy="1023699"/>
            </a:xfrm>
          </p:grpSpPr>
          <p:sp>
            <p:nvSpPr>
              <p:cNvPr id="56" name="文本框 176"/>
              <p:cNvSpPr txBox="1"/>
              <p:nvPr/>
            </p:nvSpPr>
            <p:spPr>
              <a:xfrm>
                <a:off x="3287688" y="1814166"/>
                <a:ext cx="1113223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文本框 177"/>
              <p:cNvSpPr txBox="1"/>
              <p:nvPr/>
            </p:nvSpPr>
            <p:spPr>
              <a:xfrm>
                <a:off x="3287688" y="2224171"/>
                <a:ext cx="2246979" cy="613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单击添加内容详情单击添加内容</a:t>
                </a:r>
                <a:r>
                  <a:rPr lang="zh-CN" altLang="en-US" sz="1200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详情单击</a:t>
                </a:r>
                <a:r>
                  <a:rPr lang="zh-CN" altLang="en-US" sz="1200" dirty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  <a:r>
                  <a:rPr lang="zh-CN" altLang="en-US" sz="1200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详情</a:t>
                </a:r>
                <a:endParaRPr lang="en-US" altLang="zh-CN" sz="1200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7535538" y="4109262"/>
              <a:ext cx="2246979" cy="1023699"/>
              <a:chOff x="3287688" y="1814166"/>
              <a:chExt cx="2246979" cy="1023699"/>
            </a:xfrm>
          </p:grpSpPr>
          <p:sp>
            <p:nvSpPr>
              <p:cNvPr id="54" name="文本框 174"/>
              <p:cNvSpPr txBox="1"/>
              <p:nvPr/>
            </p:nvSpPr>
            <p:spPr>
              <a:xfrm>
                <a:off x="3287688" y="1814166"/>
                <a:ext cx="1113223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文本框 175"/>
              <p:cNvSpPr txBox="1"/>
              <p:nvPr/>
            </p:nvSpPr>
            <p:spPr>
              <a:xfrm>
                <a:off x="3287688" y="2224171"/>
                <a:ext cx="2246979" cy="613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单击添加内容详情单击添加内容</a:t>
                </a:r>
                <a:r>
                  <a:rPr lang="zh-CN" altLang="en-US" sz="1200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详情单击</a:t>
                </a:r>
                <a:r>
                  <a:rPr lang="zh-CN" altLang="en-US" sz="1200" dirty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  <a:r>
                  <a:rPr lang="zh-CN" altLang="en-US" sz="1200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详情</a:t>
                </a:r>
                <a:endParaRPr lang="en-US" altLang="zh-CN" sz="1200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6258770" y="5342796"/>
              <a:ext cx="2246979" cy="1023699"/>
              <a:chOff x="3287688" y="1814166"/>
              <a:chExt cx="2246979" cy="1023699"/>
            </a:xfrm>
          </p:grpSpPr>
          <p:sp>
            <p:nvSpPr>
              <p:cNvPr id="52" name="文本框 172"/>
              <p:cNvSpPr txBox="1"/>
              <p:nvPr/>
            </p:nvSpPr>
            <p:spPr>
              <a:xfrm>
                <a:off x="3287688" y="1814166"/>
                <a:ext cx="1113223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文本框 173"/>
              <p:cNvSpPr txBox="1"/>
              <p:nvPr/>
            </p:nvSpPr>
            <p:spPr>
              <a:xfrm>
                <a:off x="3287688" y="2224171"/>
                <a:ext cx="2246979" cy="613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单击添加内容详情单击添加内容</a:t>
                </a:r>
                <a:r>
                  <a:rPr lang="zh-CN" altLang="en-US" sz="1200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详情单击</a:t>
                </a:r>
                <a:r>
                  <a:rPr lang="zh-CN" altLang="en-US" sz="1200" dirty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  <a:r>
                  <a:rPr lang="zh-CN" altLang="en-US" sz="1200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详情</a:t>
                </a:r>
                <a:endParaRPr lang="en-US" altLang="zh-CN" sz="1200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40" name="直接连接符 39"/>
            <p:cNvCxnSpPr>
              <a:stCxn id="27" idx="5"/>
            </p:cNvCxnSpPr>
            <p:nvPr/>
          </p:nvCxnSpPr>
          <p:spPr>
            <a:xfrm>
              <a:off x="8110794" y="1764593"/>
              <a:ext cx="642030" cy="664861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8752824" y="2429454"/>
              <a:ext cx="2865055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>
              <a:stCxn id="26" idx="5"/>
            </p:cNvCxnSpPr>
            <p:nvPr/>
          </p:nvCxnSpPr>
          <p:spPr>
            <a:xfrm>
              <a:off x="7176120" y="3290715"/>
              <a:ext cx="648880" cy="680306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7825000" y="3961629"/>
              <a:ext cx="2832638" cy="939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>
              <a:stCxn id="25" idx="5"/>
            </p:cNvCxnSpPr>
            <p:nvPr/>
          </p:nvCxnSpPr>
          <p:spPr>
            <a:xfrm>
              <a:off x="6023992" y="4524249"/>
              <a:ext cx="627714" cy="697937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6651706" y="5218543"/>
              <a:ext cx="2719194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>
              <a:stCxn id="24" idx="5"/>
            </p:cNvCxnSpPr>
            <p:nvPr/>
          </p:nvCxnSpPr>
          <p:spPr>
            <a:xfrm>
              <a:off x="4799856" y="5627063"/>
              <a:ext cx="606293" cy="73943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5406149" y="6381328"/>
              <a:ext cx="300451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矩形标注 47"/>
            <p:cNvSpPr/>
            <p:nvPr/>
          </p:nvSpPr>
          <p:spPr>
            <a:xfrm>
              <a:off x="3339530" y="4720576"/>
              <a:ext cx="1463531" cy="410005"/>
            </a:xfrm>
            <a:prstGeom prst="wedgeRectCallout">
              <a:avLst>
                <a:gd name="adj1" fmla="val 35823"/>
                <a:gd name="adj2" fmla="val 118256"/>
              </a:avLst>
            </a:prstGeom>
            <a:solidFill>
              <a:srgbClr val="0296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矩形标注 48"/>
            <p:cNvSpPr/>
            <p:nvPr/>
          </p:nvSpPr>
          <p:spPr>
            <a:xfrm>
              <a:off x="4591887" y="3610897"/>
              <a:ext cx="1463531" cy="410005"/>
            </a:xfrm>
            <a:prstGeom prst="wedgeRectCallout">
              <a:avLst>
                <a:gd name="adj1" fmla="val 35823"/>
                <a:gd name="adj2" fmla="val 118256"/>
              </a:avLst>
            </a:prstGeom>
            <a:solidFill>
              <a:srgbClr val="0296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2014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矩形标注 49"/>
            <p:cNvSpPr/>
            <p:nvPr/>
          </p:nvSpPr>
          <p:spPr>
            <a:xfrm>
              <a:off x="5733549" y="2386038"/>
              <a:ext cx="1463531" cy="410005"/>
            </a:xfrm>
            <a:prstGeom prst="wedgeRectCallout">
              <a:avLst>
                <a:gd name="adj1" fmla="val 35823"/>
                <a:gd name="adj2" fmla="val 118256"/>
              </a:avLst>
            </a:prstGeom>
            <a:solidFill>
              <a:srgbClr val="0296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2019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矩形标注 50"/>
            <p:cNvSpPr/>
            <p:nvPr/>
          </p:nvSpPr>
          <p:spPr>
            <a:xfrm>
              <a:off x="6681790" y="854526"/>
              <a:ext cx="1463531" cy="410005"/>
            </a:xfrm>
            <a:prstGeom prst="wedgeRectCallout">
              <a:avLst>
                <a:gd name="adj1" fmla="val 35823"/>
                <a:gd name="adj2" fmla="val 118256"/>
              </a:avLst>
            </a:prstGeom>
            <a:solidFill>
              <a:srgbClr val="0296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20XX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5340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直接连接符 26"/>
          <p:cNvCxnSpPr/>
          <p:nvPr/>
        </p:nvCxnSpPr>
        <p:spPr>
          <a:xfrm flipV="1">
            <a:off x="-215627" y="4271703"/>
            <a:ext cx="12192000" cy="3001006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ysDash"/>
            <a:miter lim="800000"/>
          </a:ln>
          <a:effectLst/>
        </p:spPr>
      </p:cxnSp>
      <p:grpSp>
        <p:nvGrpSpPr>
          <p:cNvPr id="28" name="组合 27"/>
          <p:cNvGrpSpPr/>
          <p:nvPr/>
        </p:nvGrpSpPr>
        <p:grpSpPr>
          <a:xfrm>
            <a:off x="1758756" y="4896026"/>
            <a:ext cx="1124856" cy="1595164"/>
            <a:chOff x="1066801" y="4847431"/>
            <a:chExt cx="368300" cy="522288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29" name="Freeform 37"/>
            <p:cNvSpPr>
              <a:spLocks noEditPoints="1"/>
            </p:cNvSpPr>
            <p:nvPr/>
          </p:nvSpPr>
          <p:spPr bwMode="auto">
            <a:xfrm>
              <a:off x="1066801" y="4847431"/>
              <a:ext cx="368300" cy="522288"/>
            </a:xfrm>
            <a:custGeom>
              <a:avLst/>
              <a:gdLst>
                <a:gd name="T0" fmla="*/ 151 w 151"/>
                <a:gd name="T1" fmla="*/ 76 h 214"/>
                <a:gd name="T2" fmla="*/ 75 w 151"/>
                <a:gd name="T3" fmla="*/ 0 h 214"/>
                <a:gd name="T4" fmla="*/ 0 w 151"/>
                <a:gd name="T5" fmla="*/ 76 h 214"/>
                <a:gd name="T6" fmla="*/ 8 w 151"/>
                <a:gd name="T7" fmla="*/ 108 h 214"/>
                <a:gd name="T8" fmla="*/ 9 w 151"/>
                <a:gd name="T9" fmla="*/ 110 h 214"/>
                <a:gd name="T10" fmla="*/ 61 w 151"/>
                <a:gd name="T11" fmla="*/ 206 h 214"/>
                <a:gd name="T12" fmla="*/ 78 w 151"/>
                <a:gd name="T13" fmla="*/ 213 h 214"/>
                <a:gd name="T14" fmla="*/ 90 w 151"/>
                <a:gd name="T15" fmla="*/ 206 h 214"/>
                <a:gd name="T16" fmla="*/ 140 w 151"/>
                <a:gd name="T17" fmla="*/ 114 h 214"/>
                <a:gd name="T18" fmla="*/ 151 w 151"/>
                <a:gd name="T19" fmla="*/ 76 h 214"/>
                <a:gd name="T20" fmla="*/ 75 w 151"/>
                <a:gd name="T21" fmla="*/ 168 h 214"/>
                <a:gd name="T22" fmla="*/ 66 w 151"/>
                <a:gd name="T23" fmla="*/ 150 h 214"/>
                <a:gd name="T24" fmla="*/ 75 w 151"/>
                <a:gd name="T25" fmla="*/ 151 h 214"/>
                <a:gd name="T26" fmla="*/ 85 w 151"/>
                <a:gd name="T27" fmla="*/ 150 h 214"/>
                <a:gd name="T28" fmla="*/ 75 w 151"/>
                <a:gd name="T29" fmla="*/ 168 h 214"/>
                <a:gd name="T30" fmla="*/ 75 w 151"/>
                <a:gd name="T31" fmla="*/ 31 h 214"/>
                <a:gd name="T32" fmla="*/ 121 w 151"/>
                <a:gd name="T33" fmla="*/ 76 h 214"/>
                <a:gd name="T34" fmla="*/ 113 w 151"/>
                <a:gd name="T35" fmla="*/ 100 h 214"/>
                <a:gd name="T36" fmla="*/ 111 w 151"/>
                <a:gd name="T37" fmla="*/ 103 h 214"/>
                <a:gd name="T38" fmla="*/ 75 w 151"/>
                <a:gd name="T39" fmla="*/ 121 h 214"/>
                <a:gd name="T40" fmla="*/ 30 w 151"/>
                <a:gd name="T41" fmla="*/ 76 h 214"/>
                <a:gd name="T42" fmla="*/ 75 w 151"/>
                <a:gd name="T43" fmla="*/ 3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1" h="214">
                  <a:moveTo>
                    <a:pt x="151" y="76"/>
                  </a:moveTo>
                  <a:cubicBezTo>
                    <a:pt x="151" y="34"/>
                    <a:pt x="117" y="0"/>
                    <a:pt x="75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87"/>
                    <a:pt x="3" y="98"/>
                    <a:pt x="8" y="108"/>
                  </a:cubicBezTo>
                  <a:cubicBezTo>
                    <a:pt x="8" y="109"/>
                    <a:pt x="8" y="109"/>
                    <a:pt x="9" y="110"/>
                  </a:cubicBezTo>
                  <a:cubicBezTo>
                    <a:pt x="61" y="206"/>
                    <a:pt x="61" y="206"/>
                    <a:pt x="61" y="206"/>
                  </a:cubicBezTo>
                  <a:cubicBezTo>
                    <a:pt x="64" y="212"/>
                    <a:pt x="71" y="214"/>
                    <a:pt x="78" y="213"/>
                  </a:cubicBezTo>
                  <a:cubicBezTo>
                    <a:pt x="83" y="212"/>
                    <a:pt x="87" y="210"/>
                    <a:pt x="90" y="206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7" y="103"/>
                    <a:pt x="151" y="90"/>
                    <a:pt x="151" y="76"/>
                  </a:cubicBezTo>
                  <a:close/>
                  <a:moveTo>
                    <a:pt x="75" y="168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9" y="150"/>
                    <a:pt x="72" y="151"/>
                    <a:pt x="75" y="151"/>
                  </a:cubicBezTo>
                  <a:cubicBezTo>
                    <a:pt x="79" y="151"/>
                    <a:pt x="82" y="150"/>
                    <a:pt x="85" y="150"/>
                  </a:cubicBezTo>
                  <a:lnTo>
                    <a:pt x="75" y="168"/>
                  </a:lnTo>
                  <a:close/>
                  <a:moveTo>
                    <a:pt x="75" y="31"/>
                  </a:moveTo>
                  <a:cubicBezTo>
                    <a:pt x="100" y="31"/>
                    <a:pt x="121" y="51"/>
                    <a:pt x="121" y="76"/>
                  </a:cubicBezTo>
                  <a:cubicBezTo>
                    <a:pt x="121" y="85"/>
                    <a:pt x="118" y="93"/>
                    <a:pt x="113" y="100"/>
                  </a:cubicBezTo>
                  <a:cubicBezTo>
                    <a:pt x="112" y="101"/>
                    <a:pt x="111" y="102"/>
                    <a:pt x="111" y="103"/>
                  </a:cubicBezTo>
                  <a:cubicBezTo>
                    <a:pt x="102" y="114"/>
                    <a:pt x="90" y="121"/>
                    <a:pt x="75" y="121"/>
                  </a:cubicBezTo>
                  <a:cubicBezTo>
                    <a:pt x="51" y="121"/>
                    <a:pt x="30" y="100"/>
                    <a:pt x="30" y="76"/>
                  </a:cubicBezTo>
                  <a:cubicBezTo>
                    <a:pt x="30" y="51"/>
                    <a:pt x="51" y="31"/>
                    <a:pt x="7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" name="Oval 38"/>
            <p:cNvSpPr>
              <a:spLocks noChangeArrowheads="1"/>
            </p:cNvSpPr>
            <p:nvPr/>
          </p:nvSpPr>
          <p:spPr bwMode="auto">
            <a:xfrm>
              <a:off x="1192245" y="4972874"/>
              <a:ext cx="124050" cy="12626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706243" y="3427281"/>
            <a:ext cx="1124856" cy="1595164"/>
            <a:chOff x="1066801" y="4847431"/>
            <a:chExt cx="368300" cy="522288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32" name="Freeform 37"/>
            <p:cNvSpPr>
              <a:spLocks noEditPoints="1"/>
            </p:cNvSpPr>
            <p:nvPr/>
          </p:nvSpPr>
          <p:spPr bwMode="auto">
            <a:xfrm>
              <a:off x="1066801" y="4847431"/>
              <a:ext cx="368300" cy="522288"/>
            </a:xfrm>
            <a:custGeom>
              <a:avLst/>
              <a:gdLst>
                <a:gd name="T0" fmla="*/ 151 w 151"/>
                <a:gd name="T1" fmla="*/ 76 h 214"/>
                <a:gd name="T2" fmla="*/ 75 w 151"/>
                <a:gd name="T3" fmla="*/ 0 h 214"/>
                <a:gd name="T4" fmla="*/ 0 w 151"/>
                <a:gd name="T5" fmla="*/ 76 h 214"/>
                <a:gd name="T6" fmla="*/ 8 w 151"/>
                <a:gd name="T7" fmla="*/ 108 h 214"/>
                <a:gd name="T8" fmla="*/ 9 w 151"/>
                <a:gd name="T9" fmla="*/ 110 h 214"/>
                <a:gd name="T10" fmla="*/ 61 w 151"/>
                <a:gd name="T11" fmla="*/ 206 h 214"/>
                <a:gd name="T12" fmla="*/ 78 w 151"/>
                <a:gd name="T13" fmla="*/ 213 h 214"/>
                <a:gd name="T14" fmla="*/ 90 w 151"/>
                <a:gd name="T15" fmla="*/ 206 h 214"/>
                <a:gd name="T16" fmla="*/ 140 w 151"/>
                <a:gd name="T17" fmla="*/ 114 h 214"/>
                <a:gd name="T18" fmla="*/ 151 w 151"/>
                <a:gd name="T19" fmla="*/ 76 h 214"/>
                <a:gd name="T20" fmla="*/ 75 w 151"/>
                <a:gd name="T21" fmla="*/ 168 h 214"/>
                <a:gd name="T22" fmla="*/ 66 w 151"/>
                <a:gd name="T23" fmla="*/ 150 h 214"/>
                <a:gd name="T24" fmla="*/ 75 w 151"/>
                <a:gd name="T25" fmla="*/ 151 h 214"/>
                <a:gd name="T26" fmla="*/ 85 w 151"/>
                <a:gd name="T27" fmla="*/ 150 h 214"/>
                <a:gd name="T28" fmla="*/ 75 w 151"/>
                <a:gd name="T29" fmla="*/ 168 h 214"/>
                <a:gd name="T30" fmla="*/ 75 w 151"/>
                <a:gd name="T31" fmla="*/ 31 h 214"/>
                <a:gd name="T32" fmla="*/ 121 w 151"/>
                <a:gd name="T33" fmla="*/ 76 h 214"/>
                <a:gd name="T34" fmla="*/ 113 w 151"/>
                <a:gd name="T35" fmla="*/ 100 h 214"/>
                <a:gd name="T36" fmla="*/ 111 w 151"/>
                <a:gd name="T37" fmla="*/ 103 h 214"/>
                <a:gd name="T38" fmla="*/ 75 w 151"/>
                <a:gd name="T39" fmla="*/ 121 h 214"/>
                <a:gd name="T40" fmla="*/ 30 w 151"/>
                <a:gd name="T41" fmla="*/ 76 h 214"/>
                <a:gd name="T42" fmla="*/ 75 w 151"/>
                <a:gd name="T43" fmla="*/ 3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1" h="214">
                  <a:moveTo>
                    <a:pt x="151" y="76"/>
                  </a:moveTo>
                  <a:cubicBezTo>
                    <a:pt x="151" y="34"/>
                    <a:pt x="117" y="0"/>
                    <a:pt x="75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87"/>
                    <a:pt x="3" y="98"/>
                    <a:pt x="8" y="108"/>
                  </a:cubicBezTo>
                  <a:cubicBezTo>
                    <a:pt x="8" y="109"/>
                    <a:pt x="8" y="109"/>
                    <a:pt x="9" y="110"/>
                  </a:cubicBezTo>
                  <a:cubicBezTo>
                    <a:pt x="61" y="206"/>
                    <a:pt x="61" y="206"/>
                    <a:pt x="61" y="206"/>
                  </a:cubicBezTo>
                  <a:cubicBezTo>
                    <a:pt x="64" y="212"/>
                    <a:pt x="71" y="214"/>
                    <a:pt x="78" y="213"/>
                  </a:cubicBezTo>
                  <a:cubicBezTo>
                    <a:pt x="83" y="212"/>
                    <a:pt x="87" y="210"/>
                    <a:pt x="90" y="206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7" y="103"/>
                    <a:pt x="151" y="90"/>
                    <a:pt x="151" y="76"/>
                  </a:cubicBezTo>
                  <a:close/>
                  <a:moveTo>
                    <a:pt x="75" y="168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9" y="150"/>
                    <a:pt x="72" y="151"/>
                    <a:pt x="75" y="151"/>
                  </a:cubicBezTo>
                  <a:cubicBezTo>
                    <a:pt x="79" y="151"/>
                    <a:pt x="82" y="150"/>
                    <a:pt x="85" y="150"/>
                  </a:cubicBezTo>
                  <a:lnTo>
                    <a:pt x="75" y="168"/>
                  </a:lnTo>
                  <a:close/>
                  <a:moveTo>
                    <a:pt x="75" y="31"/>
                  </a:moveTo>
                  <a:cubicBezTo>
                    <a:pt x="100" y="31"/>
                    <a:pt x="121" y="51"/>
                    <a:pt x="121" y="76"/>
                  </a:cubicBezTo>
                  <a:cubicBezTo>
                    <a:pt x="121" y="85"/>
                    <a:pt x="118" y="93"/>
                    <a:pt x="113" y="100"/>
                  </a:cubicBezTo>
                  <a:cubicBezTo>
                    <a:pt x="112" y="101"/>
                    <a:pt x="111" y="102"/>
                    <a:pt x="111" y="103"/>
                  </a:cubicBezTo>
                  <a:cubicBezTo>
                    <a:pt x="102" y="114"/>
                    <a:pt x="90" y="121"/>
                    <a:pt x="75" y="121"/>
                  </a:cubicBezTo>
                  <a:cubicBezTo>
                    <a:pt x="51" y="121"/>
                    <a:pt x="30" y="100"/>
                    <a:pt x="30" y="76"/>
                  </a:cubicBezTo>
                  <a:cubicBezTo>
                    <a:pt x="30" y="51"/>
                    <a:pt x="51" y="31"/>
                    <a:pt x="7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3" name="Oval 38"/>
            <p:cNvSpPr>
              <a:spLocks noChangeArrowheads="1"/>
            </p:cNvSpPr>
            <p:nvPr/>
          </p:nvSpPr>
          <p:spPr bwMode="auto">
            <a:xfrm>
              <a:off x="1192245" y="4972874"/>
              <a:ext cx="124050" cy="12626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824217" y="4113108"/>
            <a:ext cx="1124856" cy="1595164"/>
            <a:chOff x="1066801" y="4847431"/>
            <a:chExt cx="368300" cy="522288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35" name="Freeform 37"/>
            <p:cNvSpPr>
              <a:spLocks noEditPoints="1"/>
            </p:cNvSpPr>
            <p:nvPr/>
          </p:nvSpPr>
          <p:spPr bwMode="auto">
            <a:xfrm>
              <a:off x="1066801" y="4847431"/>
              <a:ext cx="368300" cy="522288"/>
            </a:xfrm>
            <a:custGeom>
              <a:avLst/>
              <a:gdLst>
                <a:gd name="T0" fmla="*/ 151 w 151"/>
                <a:gd name="T1" fmla="*/ 76 h 214"/>
                <a:gd name="T2" fmla="*/ 75 w 151"/>
                <a:gd name="T3" fmla="*/ 0 h 214"/>
                <a:gd name="T4" fmla="*/ 0 w 151"/>
                <a:gd name="T5" fmla="*/ 76 h 214"/>
                <a:gd name="T6" fmla="*/ 8 w 151"/>
                <a:gd name="T7" fmla="*/ 108 h 214"/>
                <a:gd name="T8" fmla="*/ 9 w 151"/>
                <a:gd name="T9" fmla="*/ 110 h 214"/>
                <a:gd name="T10" fmla="*/ 61 w 151"/>
                <a:gd name="T11" fmla="*/ 206 h 214"/>
                <a:gd name="T12" fmla="*/ 78 w 151"/>
                <a:gd name="T13" fmla="*/ 213 h 214"/>
                <a:gd name="T14" fmla="*/ 90 w 151"/>
                <a:gd name="T15" fmla="*/ 206 h 214"/>
                <a:gd name="T16" fmla="*/ 140 w 151"/>
                <a:gd name="T17" fmla="*/ 114 h 214"/>
                <a:gd name="T18" fmla="*/ 151 w 151"/>
                <a:gd name="T19" fmla="*/ 76 h 214"/>
                <a:gd name="T20" fmla="*/ 75 w 151"/>
                <a:gd name="T21" fmla="*/ 168 h 214"/>
                <a:gd name="T22" fmla="*/ 66 w 151"/>
                <a:gd name="T23" fmla="*/ 150 h 214"/>
                <a:gd name="T24" fmla="*/ 75 w 151"/>
                <a:gd name="T25" fmla="*/ 151 h 214"/>
                <a:gd name="T26" fmla="*/ 85 w 151"/>
                <a:gd name="T27" fmla="*/ 150 h 214"/>
                <a:gd name="T28" fmla="*/ 75 w 151"/>
                <a:gd name="T29" fmla="*/ 168 h 214"/>
                <a:gd name="T30" fmla="*/ 75 w 151"/>
                <a:gd name="T31" fmla="*/ 31 h 214"/>
                <a:gd name="T32" fmla="*/ 121 w 151"/>
                <a:gd name="T33" fmla="*/ 76 h 214"/>
                <a:gd name="T34" fmla="*/ 113 w 151"/>
                <a:gd name="T35" fmla="*/ 100 h 214"/>
                <a:gd name="T36" fmla="*/ 111 w 151"/>
                <a:gd name="T37" fmla="*/ 103 h 214"/>
                <a:gd name="T38" fmla="*/ 75 w 151"/>
                <a:gd name="T39" fmla="*/ 121 h 214"/>
                <a:gd name="T40" fmla="*/ 30 w 151"/>
                <a:gd name="T41" fmla="*/ 76 h 214"/>
                <a:gd name="T42" fmla="*/ 75 w 151"/>
                <a:gd name="T43" fmla="*/ 3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1" h="214">
                  <a:moveTo>
                    <a:pt x="151" y="76"/>
                  </a:moveTo>
                  <a:cubicBezTo>
                    <a:pt x="151" y="34"/>
                    <a:pt x="117" y="0"/>
                    <a:pt x="75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87"/>
                    <a:pt x="3" y="98"/>
                    <a:pt x="8" y="108"/>
                  </a:cubicBezTo>
                  <a:cubicBezTo>
                    <a:pt x="8" y="109"/>
                    <a:pt x="8" y="109"/>
                    <a:pt x="9" y="110"/>
                  </a:cubicBezTo>
                  <a:cubicBezTo>
                    <a:pt x="61" y="206"/>
                    <a:pt x="61" y="206"/>
                    <a:pt x="61" y="206"/>
                  </a:cubicBezTo>
                  <a:cubicBezTo>
                    <a:pt x="64" y="212"/>
                    <a:pt x="71" y="214"/>
                    <a:pt x="78" y="213"/>
                  </a:cubicBezTo>
                  <a:cubicBezTo>
                    <a:pt x="83" y="212"/>
                    <a:pt x="87" y="210"/>
                    <a:pt x="90" y="206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7" y="103"/>
                    <a:pt x="151" y="90"/>
                    <a:pt x="151" y="76"/>
                  </a:cubicBezTo>
                  <a:close/>
                  <a:moveTo>
                    <a:pt x="75" y="168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9" y="150"/>
                    <a:pt x="72" y="151"/>
                    <a:pt x="75" y="151"/>
                  </a:cubicBezTo>
                  <a:cubicBezTo>
                    <a:pt x="79" y="151"/>
                    <a:pt x="82" y="150"/>
                    <a:pt x="85" y="150"/>
                  </a:cubicBezTo>
                  <a:lnTo>
                    <a:pt x="75" y="168"/>
                  </a:lnTo>
                  <a:close/>
                  <a:moveTo>
                    <a:pt x="75" y="31"/>
                  </a:moveTo>
                  <a:cubicBezTo>
                    <a:pt x="100" y="31"/>
                    <a:pt x="121" y="51"/>
                    <a:pt x="121" y="76"/>
                  </a:cubicBezTo>
                  <a:cubicBezTo>
                    <a:pt x="121" y="85"/>
                    <a:pt x="118" y="93"/>
                    <a:pt x="113" y="100"/>
                  </a:cubicBezTo>
                  <a:cubicBezTo>
                    <a:pt x="112" y="101"/>
                    <a:pt x="111" y="102"/>
                    <a:pt x="111" y="103"/>
                  </a:cubicBezTo>
                  <a:cubicBezTo>
                    <a:pt x="102" y="114"/>
                    <a:pt x="90" y="121"/>
                    <a:pt x="75" y="121"/>
                  </a:cubicBezTo>
                  <a:cubicBezTo>
                    <a:pt x="51" y="121"/>
                    <a:pt x="30" y="100"/>
                    <a:pt x="30" y="76"/>
                  </a:cubicBezTo>
                  <a:cubicBezTo>
                    <a:pt x="30" y="51"/>
                    <a:pt x="51" y="31"/>
                    <a:pt x="7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6" name="Oval 38"/>
            <p:cNvSpPr>
              <a:spLocks noChangeArrowheads="1"/>
            </p:cNvSpPr>
            <p:nvPr/>
          </p:nvSpPr>
          <p:spPr bwMode="auto">
            <a:xfrm>
              <a:off x="1192245" y="4972874"/>
              <a:ext cx="124050" cy="12626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0337319" y="2786323"/>
            <a:ext cx="1124856" cy="1595164"/>
            <a:chOff x="1066801" y="4847431"/>
            <a:chExt cx="368300" cy="522288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1066801" y="4847431"/>
              <a:ext cx="368300" cy="522288"/>
            </a:xfrm>
            <a:custGeom>
              <a:avLst/>
              <a:gdLst>
                <a:gd name="T0" fmla="*/ 151 w 151"/>
                <a:gd name="T1" fmla="*/ 76 h 214"/>
                <a:gd name="T2" fmla="*/ 75 w 151"/>
                <a:gd name="T3" fmla="*/ 0 h 214"/>
                <a:gd name="T4" fmla="*/ 0 w 151"/>
                <a:gd name="T5" fmla="*/ 76 h 214"/>
                <a:gd name="T6" fmla="*/ 8 w 151"/>
                <a:gd name="T7" fmla="*/ 108 h 214"/>
                <a:gd name="T8" fmla="*/ 9 w 151"/>
                <a:gd name="T9" fmla="*/ 110 h 214"/>
                <a:gd name="T10" fmla="*/ 61 w 151"/>
                <a:gd name="T11" fmla="*/ 206 h 214"/>
                <a:gd name="T12" fmla="*/ 78 w 151"/>
                <a:gd name="T13" fmla="*/ 213 h 214"/>
                <a:gd name="T14" fmla="*/ 90 w 151"/>
                <a:gd name="T15" fmla="*/ 206 h 214"/>
                <a:gd name="T16" fmla="*/ 140 w 151"/>
                <a:gd name="T17" fmla="*/ 114 h 214"/>
                <a:gd name="T18" fmla="*/ 151 w 151"/>
                <a:gd name="T19" fmla="*/ 76 h 214"/>
                <a:gd name="T20" fmla="*/ 75 w 151"/>
                <a:gd name="T21" fmla="*/ 168 h 214"/>
                <a:gd name="T22" fmla="*/ 66 w 151"/>
                <a:gd name="T23" fmla="*/ 150 h 214"/>
                <a:gd name="T24" fmla="*/ 75 w 151"/>
                <a:gd name="T25" fmla="*/ 151 h 214"/>
                <a:gd name="T26" fmla="*/ 85 w 151"/>
                <a:gd name="T27" fmla="*/ 150 h 214"/>
                <a:gd name="T28" fmla="*/ 75 w 151"/>
                <a:gd name="T29" fmla="*/ 168 h 214"/>
                <a:gd name="T30" fmla="*/ 75 w 151"/>
                <a:gd name="T31" fmla="*/ 31 h 214"/>
                <a:gd name="T32" fmla="*/ 121 w 151"/>
                <a:gd name="T33" fmla="*/ 76 h 214"/>
                <a:gd name="T34" fmla="*/ 113 w 151"/>
                <a:gd name="T35" fmla="*/ 100 h 214"/>
                <a:gd name="T36" fmla="*/ 111 w 151"/>
                <a:gd name="T37" fmla="*/ 103 h 214"/>
                <a:gd name="T38" fmla="*/ 75 w 151"/>
                <a:gd name="T39" fmla="*/ 121 h 214"/>
                <a:gd name="T40" fmla="*/ 30 w 151"/>
                <a:gd name="T41" fmla="*/ 76 h 214"/>
                <a:gd name="T42" fmla="*/ 75 w 151"/>
                <a:gd name="T43" fmla="*/ 3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1" h="214">
                  <a:moveTo>
                    <a:pt x="151" y="76"/>
                  </a:moveTo>
                  <a:cubicBezTo>
                    <a:pt x="151" y="34"/>
                    <a:pt x="117" y="0"/>
                    <a:pt x="75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87"/>
                    <a:pt x="3" y="98"/>
                    <a:pt x="8" y="108"/>
                  </a:cubicBezTo>
                  <a:cubicBezTo>
                    <a:pt x="8" y="109"/>
                    <a:pt x="8" y="109"/>
                    <a:pt x="9" y="110"/>
                  </a:cubicBezTo>
                  <a:cubicBezTo>
                    <a:pt x="61" y="206"/>
                    <a:pt x="61" y="206"/>
                    <a:pt x="61" y="206"/>
                  </a:cubicBezTo>
                  <a:cubicBezTo>
                    <a:pt x="64" y="212"/>
                    <a:pt x="71" y="214"/>
                    <a:pt x="78" y="213"/>
                  </a:cubicBezTo>
                  <a:cubicBezTo>
                    <a:pt x="83" y="212"/>
                    <a:pt x="87" y="210"/>
                    <a:pt x="90" y="206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7" y="103"/>
                    <a:pt x="151" y="90"/>
                    <a:pt x="151" y="76"/>
                  </a:cubicBezTo>
                  <a:close/>
                  <a:moveTo>
                    <a:pt x="75" y="168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9" y="150"/>
                    <a:pt x="72" y="151"/>
                    <a:pt x="75" y="151"/>
                  </a:cubicBezTo>
                  <a:cubicBezTo>
                    <a:pt x="79" y="151"/>
                    <a:pt x="82" y="150"/>
                    <a:pt x="85" y="150"/>
                  </a:cubicBezTo>
                  <a:lnTo>
                    <a:pt x="75" y="168"/>
                  </a:lnTo>
                  <a:close/>
                  <a:moveTo>
                    <a:pt x="75" y="31"/>
                  </a:moveTo>
                  <a:cubicBezTo>
                    <a:pt x="100" y="31"/>
                    <a:pt x="121" y="51"/>
                    <a:pt x="121" y="76"/>
                  </a:cubicBezTo>
                  <a:cubicBezTo>
                    <a:pt x="121" y="85"/>
                    <a:pt x="118" y="93"/>
                    <a:pt x="113" y="100"/>
                  </a:cubicBezTo>
                  <a:cubicBezTo>
                    <a:pt x="112" y="101"/>
                    <a:pt x="111" y="102"/>
                    <a:pt x="111" y="103"/>
                  </a:cubicBezTo>
                  <a:cubicBezTo>
                    <a:pt x="102" y="114"/>
                    <a:pt x="90" y="121"/>
                    <a:pt x="75" y="121"/>
                  </a:cubicBezTo>
                  <a:cubicBezTo>
                    <a:pt x="51" y="121"/>
                    <a:pt x="30" y="100"/>
                    <a:pt x="30" y="76"/>
                  </a:cubicBezTo>
                  <a:cubicBezTo>
                    <a:pt x="30" y="51"/>
                    <a:pt x="51" y="31"/>
                    <a:pt x="7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1192245" y="4972874"/>
              <a:ext cx="124050" cy="12626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40" name="椭圆 39"/>
          <p:cNvSpPr/>
          <p:nvPr/>
        </p:nvSpPr>
        <p:spPr>
          <a:xfrm>
            <a:off x="2279453" y="6598182"/>
            <a:ext cx="112576" cy="112576"/>
          </a:xfrm>
          <a:prstGeom prst="ellipse">
            <a:avLst/>
          </a:prstGeom>
          <a:solidFill>
            <a:srgbClr val="9C9C9C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8255792" y="5100978"/>
            <a:ext cx="112576" cy="112576"/>
          </a:xfrm>
          <a:prstGeom prst="ellipse">
            <a:avLst/>
          </a:prstGeom>
          <a:solidFill>
            <a:srgbClr val="DADADA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5378521" y="5826879"/>
            <a:ext cx="112576" cy="112576"/>
          </a:xfrm>
          <a:prstGeom prst="ellipse">
            <a:avLst/>
          </a:prstGeom>
          <a:solidFill>
            <a:srgbClr val="DADADA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0882096" y="4491271"/>
            <a:ext cx="112576" cy="112576"/>
          </a:xfrm>
          <a:prstGeom prst="ellipse">
            <a:avLst/>
          </a:prstGeom>
          <a:solidFill>
            <a:srgbClr val="9C9C9C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4" name="文本框 83"/>
          <p:cNvSpPr txBox="1"/>
          <p:nvPr/>
        </p:nvSpPr>
        <p:spPr>
          <a:xfrm>
            <a:off x="58753" y="4206956"/>
            <a:ext cx="280865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prstClr val="black"/>
                </a:solidFill>
                <a:latin typeface="微软雅黑"/>
                <a:ea typeface="微软雅黑"/>
              </a:rPr>
              <a:t>ADD YOUR TEXT HERE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prstClr val="black"/>
                </a:solidFill>
                <a:latin typeface="微软雅黑"/>
                <a:ea typeface="微软雅黑"/>
              </a:rPr>
              <a:t>ADD YOUR TEXT HERE</a:t>
            </a:r>
            <a:endParaRPr lang="zh-CN" altLang="en-US" sz="1600" dirty="0" smtClean="0">
              <a:solidFill>
                <a:prstClr val="black"/>
              </a:solidFill>
              <a:latin typeface="微软雅黑"/>
              <a:ea typeface="微软雅黑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600" dirty="0" smtClean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sp>
        <p:nvSpPr>
          <p:cNvPr id="45" name="文本框 84"/>
          <p:cNvSpPr txBox="1"/>
          <p:nvPr/>
        </p:nvSpPr>
        <p:spPr>
          <a:xfrm>
            <a:off x="3076123" y="3409929"/>
            <a:ext cx="280865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prstClr val="black"/>
                </a:solidFill>
                <a:latin typeface="微软雅黑"/>
                <a:ea typeface="微软雅黑"/>
              </a:rPr>
              <a:t>ADD YOUR TEXT HERE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prstClr val="black"/>
                </a:solidFill>
                <a:latin typeface="微软雅黑"/>
                <a:ea typeface="微软雅黑"/>
              </a:rPr>
              <a:t>ADD YOUR TEXT HERE</a:t>
            </a:r>
            <a:endParaRPr lang="zh-CN" altLang="en-US" sz="1600" dirty="0" smtClean="0">
              <a:solidFill>
                <a:prstClr val="black"/>
              </a:solidFill>
              <a:latin typeface="微软雅黑"/>
              <a:ea typeface="微软雅黑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600" dirty="0" smtClean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sp>
        <p:nvSpPr>
          <p:cNvPr id="46" name="文本框 85"/>
          <p:cNvSpPr txBox="1"/>
          <p:nvPr/>
        </p:nvSpPr>
        <p:spPr>
          <a:xfrm>
            <a:off x="5880373" y="2566652"/>
            <a:ext cx="280865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prstClr val="black"/>
                </a:solidFill>
                <a:latin typeface="微软雅黑"/>
                <a:ea typeface="微软雅黑"/>
              </a:rPr>
              <a:t>ADD YOUR TEXT HERE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prstClr val="black"/>
                </a:solidFill>
                <a:latin typeface="微软雅黑"/>
                <a:ea typeface="微软雅黑"/>
              </a:rPr>
              <a:t>ADD YOUR TEXT HERE</a:t>
            </a:r>
            <a:endParaRPr lang="zh-CN" altLang="en-US" sz="1600" dirty="0" smtClean="0">
              <a:solidFill>
                <a:prstClr val="black"/>
              </a:solidFill>
              <a:latin typeface="微软雅黑"/>
              <a:ea typeface="微软雅黑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600" dirty="0" smtClean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sp>
        <p:nvSpPr>
          <p:cNvPr id="47" name="文本框 86"/>
          <p:cNvSpPr txBox="1"/>
          <p:nvPr/>
        </p:nvSpPr>
        <p:spPr>
          <a:xfrm>
            <a:off x="8653521" y="1877547"/>
            <a:ext cx="280865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prstClr val="black"/>
                </a:solidFill>
                <a:latin typeface="微软雅黑"/>
                <a:ea typeface="微软雅黑"/>
              </a:rPr>
              <a:t>ADD YOUR TEXT HERE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prstClr val="black"/>
                </a:solidFill>
                <a:latin typeface="微软雅黑"/>
                <a:ea typeface="微软雅黑"/>
              </a:rPr>
              <a:t>ADD YOUR TEXT HERE</a:t>
            </a:r>
            <a:endParaRPr lang="zh-CN" altLang="en-US" sz="1600" dirty="0" smtClean="0">
              <a:solidFill>
                <a:prstClr val="black"/>
              </a:solidFill>
              <a:latin typeface="微软雅黑"/>
              <a:ea typeface="微软雅黑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600" dirty="0" smtClean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sp>
        <p:nvSpPr>
          <p:cNvPr id="48" name="文本框 89"/>
          <p:cNvSpPr txBox="1"/>
          <p:nvPr/>
        </p:nvSpPr>
        <p:spPr>
          <a:xfrm rot="20782321">
            <a:off x="2014361" y="6776171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</a:rPr>
              <a:t>2010</a:t>
            </a:r>
            <a:endParaRPr lang="zh-CN" altLang="en-US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/>
              <a:ea typeface="微软雅黑"/>
            </a:endParaRPr>
          </a:p>
        </p:txBody>
      </p:sp>
      <p:sp>
        <p:nvSpPr>
          <p:cNvPr id="49" name="文本框 93"/>
          <p:cNvSpPr txBox="1"/>
          <p:nvPr/>
        </p:nvSpPr>
        <p:spPr>
          <a:xfrm rot="20782321">
            <a:off x="5305280" y="5950653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</a:rPr>
              <a:t>2011</a:t>
            </a:r>
            <a:endParaRPr lang="zh-CN" altLang="en-US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/>
              <a:ea typeface="微软雅黑"/>
            </a:endParaRPr>
          </a:p>
        </p:txBody>
      </p:sp>
      <p:sp>
        <p:nvSpPr>
          <p:cNvPr id="50" name="文本框 94"/>
          <p:cNvSpPr txBox="1"/>
          <p:nvPr/>
        </p:nvSpPr>
        <p:spPr>
          <a:xfrm rot="20782321">
            <a:off x="8018884" y="5258526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</a:rPr>
              <a:t>2012</a:t>
            </a:r>
            <a:endParaRPr lang="zh-CN" altLang="en-US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/>
              <a:ea typeface="微软雅黑"/>
            </a:endParaRPr>
          </a:p>
        </p:txBody>
      </p:sp>
      <p:sp>
        <p:nvSpPr>
          <p:cNvPr id="51" name="文本框 95"/>
          <p:cNvSpPr txBox="1"/>
          <p:nvPr/>
        </p:nvSpPr>
        <p:spPr>
          <a:xfrm rot="20782321">
            <a:off x="10666839" y="4687633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</a:rPr>
              <a:t>2013</a:t>
            </a:r>
            <a:endParaRPr lang="zh-CN" altLang="en-US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1494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8507549" y="2300983"/>
            <a:ext cx="1116444" cy="1116444"/>
          </a:xfrm>
          <a:custGeom>
            <a:avLst/>
            <a:gdLst>
              <a:gd name="T0" fmla="*/ 242 w 242"/>
              <a:gd name="T1" fmla="*/ 94 h 242"/>
              <a:gd name="T2" fmla="*/ 137 w 242"/>
              <a:gd name="T3" fmla="*/ 137 h 242"/>
              <a:gd name="T4" fmla="*/ 94 w 242"/>
              <a:gd name="T5" fmla="*/ 242 h 242"/>
              <a:gd name="T6" fmla="*/ 0 w 242"/>
              <a:gd name="T7" fmla="*/ 242 h 242"/>
              <a:gd name="T8" fmla="*/ 71 w 242"/>
              <a:gd name="T9" fmla="*/ 71 h 242"/>
              <a:gd name="T10" fmla="*/ 242 w 242"/>
              <a:gd name="T11" fmla="*/ 0 h 242"/>
              <a:gd name="T12" fmla="*/ 242 w 242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242" y="94"/>
                </a:moveTo>
                <a:cubicBezTo>
                  <a:pt x="201" y="94"/>
                  <a:pt x="164" y="111"/>
                  <a:pt x="137" y="137"/>
                </a:cubicBezTo>
                <a:cubicBezTo>
                  <a:pt x="110" y="164"/>
                  <a:pt x="94" y="201"/>
                  <a:pt x="94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5" y="28"/>
                  <a:pt x="175" y="0"/>
                  <a:pt x="242" y="0"/>
                </a:cubicBezTo>
                <a:lnTo>
                  <a:pt x="242" y="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7823214" y="3417427"/>
            <a:ext cx="1118399" cy="1118399"/>
          </a:xfrm>
          <a:custGeom>
            <a:avLst/>
            <a:gdLst>
              <a:gd name="T0" fmla="*/ 0 w 242"/>
              <a:gd name="T1" fmla="*/ 148 h 242"/>
              <a:gd name="T2" fmla="*/ 105 w 242"/>
              <a:gd name="T3" fmla="*/ 105 h 242"/>
              <a:gd name="T4" fmla="*/ 148 w 242"/>
              <a:gd name="T5" fmla="*/ 0 h 242"/>
              <a:gd name="T6" fmla="*/ 242 w 242"/>
              <a:gd name="T7" fmla="*/ 0 h 242"/>
              <a:gd name="T8" fmla="*/ 171 w 242"/>
              <a:gd name="T9" fmla="*/ 171 h 242"/>
              <a:gd name="T10" fmla="*/ 0 w 242"/>
              <a:gd name="T11" fmla="*/ 242 h 242"/>
              <a:gd name="T12" fmla="*/ 0 w 242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148"/>
                </a:moveTo>
                <a:cubicBezTo>
                  <a:pt x="41" y="148"/>
                  <a:pt x="78" y="132"/>
                  <a:pt x="105" y="105"/>
                </a:cubicBezTo>
                <a:cubicBezTo>
                  <a:pt x="132" y="78"/>
                  <a:pt x="148" y="41"/>
                  <a:pt x="148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42" y="67"/>
                  <a:pt x="215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8"/>
          <p:cNvSpPr>
            <a:spLocks/>
          </p:cNvSpPr>
          <p:nvPr/>
        </p:nvSpPr>
        <p:spPr bwMode="auto">
          <a:xfrm>
            <a:off x="6710680" y="3417427"/>
            <a:ext cx="1112534" cy="1118399"/>
          </a:xfrm>
          <a:custGeom>
            <a:avLst/>
            <a:gdLst>
              <a:gd name="T0" fmla="*/ 241 w 241"/>
              <a:gd name="T1" fmla="*/ 242 h 242"/>
              <a:gd name="T2" fmla="*/ 70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6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4" y="242"/>
                  <a:pt x="114" y="215"/>
                  <a:pt x="70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6" y="105"/>
                </a:cubicBezTo>
                <a:cubicBezTo>
                  <a:pt x="163" y="132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9"/>
          <p:cNvSpPr>
            <a:spLocks/>
          </p:cNvSpPr>
          <p:nvPr/>
        </p:nvSpPr>
        <p:spPr bwMode="auto">
          <a:xfrm>
            <a:off x="6022434" y="2300983"/>
            <a:ext cx="1116444" cy="1116444"/>
          </a:xfrm>
          <a:custGeom>
            <a:avLst/>
            <a:gdLst>
              <a:gd name="T0" fmla="*/ 0 w 242"/>
              <a:gd name="T1" fmla="*/ 0 h 242"/>
              <a:gd name="T2" fmla="*/ 171 w 242"/>
              <a:gd name="T3" fmla="*/ 71 h 242"/>
              <a:gd name="T4" fmla="*/ 242 w 242"/>
              <a:gd name="T5" fmla="*/ 242 h 242"/>
              <a:gd name="T6" fmla="*/ 149 w 242"/>
              <a:gd name="T7" fmla="*/ 242 h 242"/>
              <a:gd name="T8" fmla="*/ 105 w 242"/>
              <a:gd name="T9" fmla="*/ 137 h 242"/>
              <a:gd name="T10" fmla="*/ 0 w 242"/>
              <a:gd name="T11" fmla="*/ 94 h 242"/>
              <a:gd name="T12" fmla="*/ 0 w 242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0"/>
                </a:moveTo>
                <a:cubicBezTo>
                  <a:pt x="67" y="0"/>
                  <a:pt x="127" y="28"/>
                  <a:pt x="171" y="71"/>
                </a:cubicBezTo>
                <a:cubicBezTo>
                  <a:pt x="215" y="115"/>
                  <a:pt x="242" y="175"/>
                  <a:pt x="242" y="242"/>
                </a:cubicBezTo>
                <a:cubicBezTo>
                  <a:pt x="149" y="242"/>
                  <a:pt x="149" y="242"/>
                  <a:pt x="149" y="242"/>
                </a:cubicBezTo>
                <a:cubicBezTo>
                  <a:pt x="149" y="201"/>
                  <a:pt x="132" y="164"/>
                  <a:pt x="105" y="137"/>
                </a:cubicBezTo>
                <a:cubicBezTo>
                  <a:pt x="78" y="111"/>
                  <a:pt x="41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10"/>
          <p:cNvSpPr>
            <a:spLocks/>
          </p:cNvSpPr>
          <p:nvPr/>
        </p:nvSpPr>
        <p:spPr bwMode="auto">
          <a:xfrm>
            <a:off x="4909901" y="2300983"/>
            <a:ext cx="1112534" cy="1116444"/>
          </a:xfrm>
          <a:custGeom>
            <a:avLst/>
            <a:gdLst>
              <a:gd name="T0" fmla="*/ 241 w 241"/>
              <a:gd name="T1" fmla="*/ 94 h 242"/>
              <a:gd name="T2" fmla="*/ 137 w 241"/>
              <a:gd name="T3" fmla="*/ 137 h 242"/>
              <a:gd name="T4" fmla="*/ 93 w 241"/>
              <a:gd name="T5" fmla="*/ 242 h 242"/>
              <a:gd name="T6" fmla="*/ 0 w 241"/>
              <a:gd name="T7" fmla="*/ 242 h 242"/>
              <a:gd name="T8" fmla="*/ 71 w 241"/>
              <a:gd name="T9" fmla="*/ 71 h 242"/>
              <a:gd name="T10" fmla="*/ 241 w 241"/>
              <a:gd name="T11" fmla="*/ 0 h 242"/>
              <a:gd name="T12" fmla="*/ 241 w 241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94"/>
                </a:moveTo>
                <a:cubicBezTo>
                  <a:pt x="200" y="94"/>
                  <a:pt x="163" y="111"/>
                  <a:pt x="137" y="137"/>
                </a:cubicBezTo>
                <a:cubicBezTo>
                  <a:pt x="110" y="164"/>
                  <a:pt x="93" y="201"/>
                  <a:pt x="93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4" y="28"/>
                  <a:pt x="175" y="0"/>
                  <a:pt x="241" y="0"/>
                </a:cubicBezTo>
                <a:lnTo>
                  <a:pt x="241" y="9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4909901" y="3417427"/>
            <a:ext cx="1112534" cy="1118399"/>
          </a:xfrm>
          <a:custGeom>
            <a:avLst/>
            <a:gdLst>
              <a:gd name="T0" fmla="*/ 241 w 241"/>
              <a:gd name="T1" fmla="*/ 242 h 242"/>
              <a:gd name="T2" fmla="*/ 71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7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5" y="242"/>
                  <a:pt x="114" y="215"/>
                  <a:pt x="71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7" y="105"/>
                </a:cubicBezTo>
                <a:cubicBezTo>
                  <a:pt x="163" y="132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12"/>
          <p:cNvSpPr>
            <a:spLocks/>
          </p:cNvSpPr>
          <p:nvPr/>
        </p:nvSpPr>
        <p:spPr bwMode="auto">
          <a:xfrm>
            <a:off x="6022434" y="4101763"/>
            <a:ext cx="1116444" cy="1116444"/>
          </a:xfrm>
          <a:custGeom>
            <a:avLst/>
            <a:gdLst>
              <a:gd name="T0" fmla="*/ 0 w 242"/>
              <a:gd name="T1" fmla="*/ 0 h 242"/>
              <a:gd name="T2" fmla="*/ 171 w 242"/>
              <a:gd name="T3" fmla="*/ 71 h 242"/>
              <a:gd name="T4" fmla="*/ 242 w 242"/>
              <a:gd name="T5" fmla="*/ 242 h 242"/>
              <a:gd name="T6" fmla="*/ 149 w 242"/>
              <a:gd name="T7" fmla="*/ 242 h 242"/>
              <a:gd name="T8" fmla="*/ 105 w 242"/>
              <a:gd name="T9" fmla="*/ 137 h 242"/>
              <a:gd name="T10" fmla="*/ 0 w 242"/>
              <a:gd name="T11" fmla="*/ 94 h 242"/>
              <a:gd name="T12" fmla="*/ 0 w 242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0"/>
                </a:moveTo>
                <a:cubicBezTo>
                  <a:pt x="67" y="0"/>
                  <a:pt x="127" y="27"/>
                  <a:pt x="171" y="71"/>
                </a:cubicBezTo>
                <a:cubicBezTo>
                  <a:pt x="215" y="115"/>
                  <a:pt x="242" y="175"/>
                  <a:pt x="242" y="242"/>
                </a:cubicBezTo>
                <a:cubicBezTo>
                  <a:pt x="149" y="242"/>
                  <a:pt x="149" y="242"/>
                  <a:pt x="149" y="242"/>
                </a:cubicBezTo>
                <a:cubicBezTo>
                  <a:pt x="149" y="201"/>
                  <a:pt x="132" y="164"/>
                  <a:pt x="105" y="137"/>
                </a:cubicBezTo>
                <a:cubicBezTo>
                  <a:pt x="78" y="110"/>
                  <a:pt x="41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rgbClr val="E44A4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3"/>
          <p:cNvSpPr>
            <a:spLocks/>
          </p:cNvSpPr>
          <p:nvPr/>
        </p:nvSpPr>
        <p:spPr bwMode="auto">
          <a:xfrm>
            <a:off x="6022434" y="5218206"/>
            <a:ext cx="1116444" cy="1118399"/>
          </a:xfrm>
          <a:custGeom>
            <a:avLst/>
            <a:gdLst>
              <a:gd name="T0" fmla="*/ 0 w 242"/>
              <a:gd name="T1" fmla="*/ 148 h 242"/>
              <a:gd name="T2" fmla="*/ 105 w 242"/>
              <a:gd name="T3" fmla="*/ 105 h 242"/>
              <a:gd name="T4" fmla="*/ 149 w 242"/>
              <a:gd name="T5" fmla="*/ 0 h 242"/>
              <a:gd name="T6" fmla="*/ 242 w 242"/>
              <a:gd name="T7" fmla="*/ 0 h 242"/>
              <a:gd name="T8" fmla="*/ 171 w 242"/>
              <a:gd name="T9" fmla="*/ 171 h 242"/>
              <a:gd name="T10" fmla="*/ 0 w 242"/>
              <a:gd name="T11" fmla="*/ 242 h 242"/>
              <a:gd name="T12" fmla="*/ 0 w 242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148"/>
                </a:moveTo>
                <a:cubicBezTo>
                  <a:pt x="41" y="148"/>
                  <a:pt x="78" y="131"/>
                  <a:pt x="105" y="105"/>
                </a:cubicBezTo>
                <a:cubicBezTo>
                  <a:pt x="132" y="78"/>
                  <a:pt x="149" y="41"/>
                  <a:pt x="149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42" y="67"/>
                  <a:pt x="215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rgbClr val="E44A4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4"/>
          <p:cNvSpPr>
            <a:spLocks/>
          </p:cNvSpPr>
          <p:nvPr/>
        </p:nvSpPr>
        <p:spPr bwMode="auto">
          <a:xfrm>
            <a:off x="4909901" y="5218206"/>
            <a:ext cx="1112534" cy="1118399"/>
          </a:xfrm>
          <a:custGeom>
            <a:avLst/>
            <a:gdLst>
              <a:gd name="T0" fmla="*/ 241 w 241"/>
              <a:gd name="T1" fmla="*/ 242 h 242"/>
              <a:gd name="T2" fmla="*/ 71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7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5" y="242"/>
                  <a:pt x="114" y="215"/>
                  <a:pt x="71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7" y="105"/>
                </a:cubicBezTo>
                <a:cubicBezTo>
                  <a:pt x="163" y="131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rgbClr val="E44A4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5"/>
          <p:cNvSpPr>
            <a:spLocks/>
          </p:cNvSpPr>
          <p:nvPr/>
        </p:nvSpPr>
        <p:spPr bwMode="auto">
          <a:xfrm>
            <a:off x="4225566" y="4101763"/>
            <a:ext cx="1112534" cy="1116444"/>
          </a:xfrm>
          <a:custGeom>
            <a:avLst/>
            <a:gdLst>
              <a:gd name="T0" fmla="*/ 0 w 241"/>
              <a:gd name="T1" fmla="*/ 0 h 242"/>
              <a:gd name="T2" fmla="*/ 170 w 241"/>
              <a:gd name="T3" fmla="*/ 71 h 242"/>
              <a:gd name="T4" fmla="*/ 241 w 241"/>
              <a:gd name="T5" fmla="*/ 242 h 242"/>
              <a:gd name="T6" fmla="*/ 148 w 241"/>
              <a:gd name="T7" fmla="*/ 242 h 242"/>
              <a:gd name="T8" fmla="*/ 104 w 241"/>
              <a:gd name="T9" fmla="*/ 137 h 242"/>
              <a:gd name="T10" fmla="*/ 0 w 241"/>
              <a:gd name="T11" fmla="*/ 94 h 242"/>
              <a:gd name="T12" fmla="*/ 0 w 241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0" y="0"/>
                </a:moveTo>
                <a:cubicBezTo>
                  <a:pt x="66" y="0"/>
                  <a:pt x="127" y="27"/>
                  <a:pt x="170" y="71"/>
                </a:cubicBezTo>
                <a:cubicBezTo>
                  <a:pt x="214" y="115"/>
                  <a:pt x="241" y="175"/>
                  <a:pt x="241" y="242"/>
                </a:cubicBezTo>
                <a:cubicBezTo>
                  <a:pt x="148" y="242"/>
                  <a:pt x="148" y="242"/>
                  <a:pt x="148" y="242"/>
                </a:cubicBezTo>
                <a:cubicBezTo>
                  <a:pt x="148" y="201"/>
                  <a:pt x="131" y="164"/>
                  <a:pt x="104" y="137"/>
                </a:cubicBezTo>
                <a:cubicBezTo>
                  <a:pt x="78" y="110"/>
                  <a:pt x="40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rgbClr val="E8432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6"/>
          <p:cNvSpPr>
            <a:spLocks/>
          </p:cNvSpPr>
          <p:nvPr/>
        </p:nvSpPr>
        <p:spPr bwMode="auto">
          <a:xfrm>
            <a:off x="3107167" y="4101763"/>
            <a:ext cx="1118399" cy="1116444"/>
          </a:xfrm>
          <a:custGeom>
            <a:avLst/>
            <a:gdLst>
              <a:gd name="T0" fmla="*/ 242 w 242"/>
              <a:gd name="T1" fmla="*/ 94 h 242"/>
              <a:gd name="T2" fmla="*/ 137 w 242"/>
              <a:gd name="T3" fmla="*/ 137 h 242"/>
              <a:gd name="T4" fmla="*/ 93 w 242"/>
              <a:gd name="T5" fmla="*/ 242 h 242"/>
              <a:gd name="T6" fmla="*/ 0 w 242"/>
              <a:gd name="T7" fmla="*/ 242 h 242"/>
              <a:gd name="T8" fmla="*/ 71 w 242"/>
              <a:gd name="T9" fmla="*/ 71 h 242"/>
              <a:gd name="T10" fmla="*/ 242 w 242"/>
              <a:gd name="T11" fmla="*/ 0 h 242"/>
              <a:gd name="T12" fmla="*/ 242 w 242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242" y="94"/>
                </a:moveTo>
                <a:cubicBezTo>
                  <a:pt x="201" y="94"/>
                  <a:pt x="164" y="110"/>
                  <a:pt x="137" y="137"/>
                </a:cubicBezTo>
                <a:cubicBezTo>
                  <a:pt x="110" y="164"/>
                  <a:pt x="93" y="201"/>
                  <a:pt x="93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4" y="27"/>
                  <a:pt x="175" y="0"/>
                  <a:pt x="242" y="0"/>
                </a:cubicBezTo>
                <a:lnTo>
                  <a:pt x="242" y="94"/>
                </a:lnTo>
                <a:close/>
              </a:path>
            </a:pathLst>
          </a:custGeom>
          <a:solidFill>
            <a:srgbClr val="E8432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7"/>
          <p:cNvSpPr>
            <a:spLocks/>
          </p:cNvSpPr>
          <p:nvPr/>
        </p:nvSpPr>
        <p:spPr bwMode="auto">
          <a:xfrm>
            <a:off x="2424787" y="5218206"/>
            <a:ext cx="1112534" cy="1118399"/>
          </a:xfrm>
          <a:custGeom>
            <a:avLst/>
            <a:gdLst>
              <a:gd name="T0" fmla="*/ 0 w 241"/>
              <a:gd name="T1" fmla="*/ 148 h 242"/>
              <a:gd name="T2" fmla="*/ 105 w 241"/>
              <a:gd name="T3" fmla="*/ 105 h 242"/>
              <a:gd name="T4" fmla="*/ 148 w 241"/>
              <a:gd name="T5" fmla="*/ 0 h 242"/>
              <a:gd name="T6" fmla="*/ 241 w 241"/>
              <a:gd name="T7" fmla="*/ 0 h 242"/>
              <a:gd name="T8" fmla="*/ 171 w 241"/>
              <a:gd name="T9" fmla="*/ 171 h 242"/>
              <a:gd name="T10" fmla="*/ 0 w 241"/>
              <a:gd name="T11" fmla="*/ 242 h 242"/>
              <a:gd name="T12" fmla="*/ 0 w 241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0" y="148"/>
                </a:moveTo>
                <a:cubicBezTo>
                  <a:pt x="41" y="148"/>
                  <a:pt x="78" y="131"/>
                  <a:pt x="105" y="105"/>
                </a:cubicBezTo>
                <a:cubicBezTo>
                  <a:pt x="131" y="78"/>
                  <a:pt x="148" y="41"/>
                  <a:pt x="148" y="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67"/>
                  <a:pt x="214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rgbClr val="E8432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Oval 18"/>
          <p:cNvSpPr>
            <a:spLocks noChangeArrowheads="1"/>
          </p:cNvSpPr>
          <p:nvPr/>
        </p:nvSpPr>
        <p:spPr bwMode="auto">
          <a:xfrm>
            <a:off x="7226864" y="2826944"/>
            <a:ext cx="1196609" cy="1196609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400" smtClean="0">
                <a:solidFill>
                  <a:srgbClr val="E8432E"/>
                </a:solidFill>
                <a:latin typeface="Bebas" pitchFamily="2" charset="0"/>
                <a:cs typeface="Arial" pitchFamily="34" charset="0"/>
              </a:rPr>
              <a:t>2012</a:t>
            </a:r>
            <a:endParaRPr lang="zh-CN" altLang="en-US" sz="2400">
              <a:solidFill>
                <a:srgbClr val="E8432E"/>
              </a:solidFill>
              <a:latin typeface="Bebas" pitchFamily="2" charset="0"/>
              <a:cs typeface="Arial" pitchFamily="34" charset="0"/>
            </a:endParaRPr>
          </a:p>
        </p:txBody>
      </p:sp>
      <p:sp>
        <p:nvSpPr>
          <p:cNvPr id="15" name="Oval 19"/>
          <p:cNvSpPr>
            <a:spLocks noChangeArrowheads="1"/>
          </p:cNvSpPr>
          <p:nvPr/>
        </p:nvSpPr>
        <p:spPr bwMode="auto">
          <a:xfrm>
            <a:off x="5426086" y="2826944"/>
            <a:ext cx="1196609" cy="1196609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400" smtClean="0">
                <a:solidFill>
                  <a:srgbClr val="E8432E"/>
                </a:solidFill>
                <a:latin typeface="Bebas" pitchFamily="2" charset="0"/>
                <a:cs typeface="Arial" pitchFamily="34" charset="0"/>
              </a:rPr>
              <a:t>2013</a:t>
            </a:r>
            <a:endParaRPr lang="zh-CN" altLang="en-US" sz="2400">
              <a:solidFill>
                <a:srgbClr val="E8432E"/>
              </a:solidFill>
              <a:latin typeface="Bebas" pitchFamily="2" charset="0"/>
              <a:cs typeface="Arial" pitchFamily="34" charset="0"/>
            </a:endParaRPr>
          </a:p>
        </p:txBody>
      </p:sp>
      <p:sp>
        <p:nvSpPr>
          <p:cNvPr id="16" name="Oval 20"/>
          <p:cNvSpPr>
            <a:spLocks noChangeArrowheads="1"/>
          </p:cNvSpPr>
          <p:nvPr/>
        </p:nvSpPr>
        <p:spPr bwMode="auto">
          <a:xfrm>
            <a:off x="5426086" y="4617947"/>
            <a:ext cx="1196609" cy="1196609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400" smtClean="0">
                <a:solidFill>
                  <a:srgbClr val="E8432E"/>
                </a:solidFill>
                <a:latin typeface="Bebas" pitchFamily="2" charset="0"/>
                <a:cs typeface="Arial" pitchFamily="34" charset="0"/>
              </a:rPr>
              <a:t>2014</a:t>
            </a:r>
            <a:endParaRPr lang="zh-CN" altLang="en-US" sz="2400">
              <a:solidFill>
                <a:srgbClr val="E8432E"/>
              </a:solidFill>
              <a:latin typeface="Bebas" pitchFamily="2" charset="0"/>
              <a:cs typeface="Arial" pitchFamily="34" charset="0"/>
            </a:endParaRPr>
          </a:p>
        </p:txBody>
      </p:sp>
      <p:sp>
        <p:nvSpPr>
          <p:cNvPr id="17" name="Oval 21"/>
          <p:cNvSpPr>
            <a:spLocks noChangeArrowheads="1"/>
          </p:cNvSpPr>
          <p:nvPr/>
        </p:nvSpPr>
        <p:spPr bwMode="auto">
          <a:xfrm>
            <a:off x="3625306" y="4617947"/>
            <a:ext cx="1196609" cy="1196609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400" dirty="0" smtClean="0">
                <a:solidFill>
                  <a:srgbClr val="E8432E"/>
                </a:solidFill>
                <a:latin typeface="Bebas" pitchFamily="2" charset="0"/>
                <a:cs typeface="Arial" pitchFamily="34" charset="0"/>
              </a:rPr>
              <a:t>2015</a:t>
            </a:r>
            <a:endParaRPr lang="zh-CN" altLang="en-US" sz="2400" dirty="0">
              <a:solidFill>
                <a:srgbClr val="E8432E"/>
              </a:solidFill>
              <a:latin typeface="Bebas" pitchFamily="2" charset="0"/>
              <a:cs typeface="Arial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623993" y="2300983"/>
            <a:ext cx="2494809" cy="4352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71611" y="5901383"/>
            <a:ext cx="2509323" cy="435222"/>
          </a:xfrm>
          <a:prstGeom prst="rect">
            <a:avLst/>
          </a:prstGeom>
          <a:solidFill>
            <a:srgbClr val="E8432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9047931" y="2992458"/>
            <a:ext cx="230435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点击此处添加标题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47931" y="3507851"/>
            <a:ext cx="287298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。您的内容打</a:t>
            </a:r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在这里。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54437" y="2518594"/>
            <a:ext cx="230435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00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点击此处添加标题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85806" y="3033987"/>
            <a:ext cx="287298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。您的内容打</a:t>
            </a:r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在这里。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00464" y="4802613"/>
            <a:ext cx="230435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点击此处添加标题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00464" y="5318006"/>
            <a:ext cx="287298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。您的内容打</a:t>
            </a:r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在这里。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94907" y="4368135"/>
            <a:ext cx="230435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00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点击此处添加标题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6276" y="4883528"/>
            <a:ext cx="287298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。您的内容打</a:t>
            </a:r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在这里。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9768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"/>
                            </p:stCondLst>
                            <p:childTnLst>
                              <p:par>
                                <p:cTn id="6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300"/>
                            </p:stCondLst>
                            <p:childTnLst>
                              <p:par>
                                <p:cTn id="6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8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300"/>
                            </p:stCondLst>
                            <p:childTnLst>
                              <p:par>
                                <p:cTn id="8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300"/>
                            </p:stCondLst>
                            <p:childTnLst>
                              <p:par>
                                <p:cTn id="10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800"/>
                            </p:stCondLst>
                            <p:childTnLst>
                              <p:par>
                                <p:cTn id="10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300"/>
                            </p:stCondLst>
                            <p:childTnLst>
                              <p:par>
                                <p:cTn id="11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直接连接符 25"/>
          <p:cNvSpPr>
            <a:spLocks noChangeShapeType="1"/>
          </p:cNvSpPr>
          <p:nvPr/>
        </p:nvSpPr>
        <p:spPr bwMode="auto">
          <a:xfrm flipH="1" flipV="1">
            <a:off x="3314938" y="4735378"/>
            <a:ext cx="186878" cy="395689"/>
          </a:xfrm>
          <a:prstGeom prst="line">
            <a:avLst/>
          </a:prstGeom>
          <a:noFill/>
          <a:ln w="6350" cap="flat" cmpd="sng">
            <a:solidFill>
              <a:srgbClr val="131426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1" tIns="45715" rIns="91431" bIns="45715"/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8" name="椭圆 8"/>
          <p:cNvSpPr>
            <a:spLocks noChangeArrowheads="1"/>
          </p:cNvSpPr>
          <p:nvPr/>
        </p:nvSpPr>
        <p:spPr bwMode="auto">
          <a:xfrm rot="20334234">
            <a:off x="3210333" y="5091060"/>
            <a:ext cx="1000442" cy="998786"/>
          </a:xfrm>
          <a:prstGeom prst="ellipse">
            <a:avLst/>
          </a:prstGeom>
          <a:noFill/>
          <a:ln w="130175" cap="flat" cmpd="sng">
            <a:solidFill>
              <a:srgbClr val="5FC0C9"/>
            </a:solidFill>
            <a:bevel/>
            <a:headEnd/>
            <a:tailEnd/>
          </a:ln>
        </p:spPr>
        <p:txBody>
          <a:bodyPr lIns="91431" tIns="45715" rIns="91431" bIns="45715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-113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sym typeface="方正稚艺简体" pitchFamily="1" charset="-122"/>
              </a:rPr>
              <a:t>拼搏</a:t>
            </a:r>
          </a:p>
        </p:txBody>
      </p:sp>
      <p:sp>
        <p:nvSpPr>
          <p:cNvPr id="39" name="直接连接符 25"/>
          <p:cNvSpPr>
            <a:spLocks noChangeShapeType="1"/>
          </p:cNvSpPr>
          <p:nvPr/>
        </p:nvSpPr>
        <p:spPr bwMode="auto">
          <a:xfrm rot="1510299" flipH="1" flipV="1">
            <a:off x="8833708" y="3818316"/>
            <a:ext cx="35324" cy="390350"/>
          </a:xfrm>
          <a:prstGeom prst="line">
            <a:avLst/>
          </a:prstGeom>
          <a:noFill/>
          <a:ln w="6350" cap="flat" cmpd="sng">
            <a:solidFill>
              <a:srgbClr val="131426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1" tIns="45715" rIns="91431" bIns="45715"/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0" name="椭圆 8"/>
          <p:cNvSpPr>
            <a:spLocks noChangeArrowheads="1"/>
          </p:cNvSpPr>
          <p:nvPr/>
        </p:nvSpPr>
        <p:spPr bwMode="auto">
          <a:xfrm rot="1052607">
            <a:off x="8517065" y="2963901"/>
            <a:ext cx="1000442" cy="998786"/>
          </a:xfrm>
          <a:prstGeom prst="ellipse">
            <a:avLst/>
          </a:prstGeom>
          <a:solidFill>
            <a:sysClr val="window" lastClr="FFFFFF"/>
          </a:solidFill>
          <a:ln w="130175" cap="flat" cmpd="sng">
            <a:solidFill>
              <a:srgbClr val="33739F"/>
            </a:solidFill>
            <a:bevel/>
            <a:headEnd/>
            <a:tailEnd/>
          </a:ln>
        </p:spPr>
        <p:txBody>
          <a:bodyPr lIns="91431" tIns="45715" rIns="91431" bIns="45715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-113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sym typeface="方正稚艺简体" pitchFamily="1" charset="-122"/>
              </a:rPr>
              <a:t>辉煌</a:t>
            </a:r>
          </a:p>
        </p:txBody>
      </p:sp>
      <p:grpSp>
        <p:nvGrpSpPr>
          <p:cNvPr id="41" name="组合 5"/>
          <p:cNvGrpSpPr/>
          <p:nvPr/>
        </p:nvGrpSpPr>
        <p:grpSpPr>
          <a:xfrm>
            <a:off x="-575667" y="4060152"/>
            <a:ext cx="15945395" cy="13077653"/>
            <a:chOff x="-618497" y="3489960"/>
            <a:chExt cx="18359942" cy="15057951"/>
          </a:xfrm>
        </p:grpSpPr>
        <p:grpSp>
          <p:nvGrpSpPr>
            <p:cNvPr id="42" name="组合 41"/>
            <p:cNvGrpSpPr/>
            <p:nvPr/>
          </p:nvGrpSpPr>
          <p:grpSpPr>
            <a:xfrm>
              <a:off x="-618497" y="3489960"/>
              <a:ext cx="18359942" cy="15057951"/>
              <a:chOff x="-618497" y="3489960"/>
              <a:chExt cx="18359942" cy="15057951"/>
            </a:xfrm>
          </p:grpSpPr>
          <p:sp>
            <p:nvSpPr>
              <p:cNvPr id="44" name="弧形 43"/>
              <p:cNvSpPr/>
              <p:nvPr/>
            </p:nvSpPr>
            <p:spPr>
              <a:xfrm rot="17527046">
                <a:off x="1183522" y="1989988"/>
                <a:ext cx="14755904" cy="18359942"/>
              </a:xfrm>
              <a:prstGeom prst="arc">
                <a:avLst/>
              </a:prstGeom>
              <a:noFill/>
              <a:ln w="9525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2770773" y="4581763"/>
                <a:ext cx="72000" cy="72000"/>
              </a:xfrm>
              <a:prstGeom prst="ellipse">
                <a:avLst/>
              </a:prstGeom>
              <a:solidFill>
                <a:srgbClr val="008986"/>
              </a:solidFill>
              <a:ln w="254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6743286" y="3489960"/>
                <a:ext cx="72000" cy="72000"/>
              </a:xfrm>
              <a:prstGeom prst="ellipse">
                <a:avLst/>
              </a:prstGeom>
              <a:solidFill>
                <a:srgbClr val="008986"/>
              </a:solidFill>
              <a:ln w="254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8929806" y="3620163"/>
                <a:ext cx="72000" cy="72000"/>
              </a:xfrm>
              <a:prstGeom prst="ellipse">
                <a:avLst/>
              </a:prstGeom>
              <a:solidFill>
                <a:srgbClr val="008986"/>
              </a:solidFill>
              <a:ln w="254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cxnSp>
          <p:nvCxnSpPr>
            <p:cNvPr id="43" name="直接箭头连接符 42"/>
            <p:cNvCxnSpPr>
              <a:stCxn id="44" idx="2"/>
            </p:cNvCxnSpPr>
            <p:nvPr/>
          </p:nvCxnSpPr>
          <p:spPr>
            <a:xfrm flipV="1">
              <a:off x="11339318" y="3803409"/>
              <a:ext cx="397664" cy="531511"/>
            </a:xfrm>
            <a:prstGeom prst="straightConnector1">
              <a:avLst/>
            </a:prstGeom>
            <a:noFill/>
            <a:ln w="9525" cap="flat" cmpd="sng" algn="ctr">
              <a:solidFill>
                <a:sysClr val="window" lastClr="FFFFFF">
                  <a:lumMod val="50000"/>
                </a:sysClr>
              </a:solidFill>
              <a:prstDash val="solid"/>
              <a:tailEnd type="arrow"/>
            </a:ln>
            <a:effectLst/>
          </p:spPr>
        </p:cxnSp>
      </p:grpSp>
      <p:grpSp>
        <p:nvGrpSpPr>
          <p:cNvPr id="48" name="组合 4"/>
          <p:cNvGrpSpPr>
            <a:grpSpLocks/>
          </p:cNvGrpSpPr>
          <p:nvPr/>
        </p:nvGrpSpPr>
        <p:grpSpPr bwMode="auto">
          <a:xfrm rot="20200079">
            <a:off x="2791616" y="4499413"/>
            <a:ext cx="993855" cy="405295"/>
            <a:chOff x="0" y="152400"/>
            <a:chExt cx="779929" cy="377032"/>
          </a:xfrm>
          <a:solidFill>
            <a:srgbClr val="5FC0C9"/>
          </a:solidFill>
        </p:grpSpPr>
        <p:sp>
          <p:nvSpPr>
            <p:cNvPr id="49" name="等腰三角形 5"/>
            <p:cNvSpPr>
              <a:spLocks noChangeArrowheads="1"/>
            </p:cNvSpPr>
            <p:nvPr/>
          </p:nvSpPr>
          <p:spPr bwMode="auto">
            <a:xfrm rot="10652948">
              <a:off x="264508" y="368067"/>
              <a:ext cx="259976" cy="161365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/>
                <a:sym typeface="宋体" pitchFamily="2" charset="-122"/>
              </a:endParaRPr>
            </a:p>
          </p:txBody>
        </p:sp>
        <p:sp>
          <p:nvSpPr>
            <p:cNvPr id="50" name="矩形 29"/>
            <p:cNvSpPr>
              <a:spLocks noChangeArrowheads="1"/>
            </p:cNvSpPr>
            <p:nvPr/>
          </p:nvSpPr>
          <p:spPr bwMode="auto">
            <a:xfrm rot="10657330">
              <a:off x="0" y="152400"/>
              <a:ext cx="779929" cy="2597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/>
                <a:sym typeface="宋体" pitchFamily="2" charset="-122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 rot="19980902">
            <a:off x="2951800" y="4331705"/>
            <a:ext cx="1008472" cy="42768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white"/>
                </a:solidFill>
                <a:latin typeface="Calibri"/>
                <a:ea typeface="宋体"/>
                <a:sym typeface="Calibri" pitchFamily="34" charset="0"/>
              </a:rPr>
              <a:t>2013</a:t>
            </a:r>
            <a:endParaRPr lang="zh-CN" altLang="en-US" dirty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2" name="直接连接符 25"/>
          <p:cNvSpPr>
            <a:spLocks noChangeShapeType="1"/>
          </p:cNvSpPr>
          <p:nvPr/>
        </p:nvSpPr>
        <p:spPr bwMode="auto">
          <a:xfrm rot="1926196" flipH="1" flipV="1">
            <a:off x="6753315" y="4241979"/>
            <a:ext cx="186878" cy="395689"/>
          </a:xfrm>
          <a:prstGeom prst="line">
            <a:avLst/>
          </a:prstGeom>
          <a:noFill/>
          <a:ln w="6350" cap="flat" cmpd="sng">
            <a:solidFill>
              <a:srgbClr val="131426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1" tIns="45715" rIns="91431" bIns="45715"/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3" name="椭圆 8"/>
          <p:cNvSpPr>
            <a:spLocks noChangeArrowheads="1"/>
          </p:cNvSpPr>
          <p:nvPr/>
        </p:nvSpPr>
        <p:spPr bwMode="auto">
          <a:xfrm rot="660430">
            <a:off x="6253220" y="4657757"/>
            <a:ext cx="1000442" cy="998786"/>
          </a:xfrm>
          <a:prstGeom prst="ellipse">
            <a:avLst/>
          </a:prstGeom>
          <a:noFill/>
          <a:ln w="130175" cap="flat" cmpd="sng">
            <a:solidFill>
              <a:srgbClr val="5FC0C9"/>
            </a:solidFill>
            <a:bevel/>
            <a:headEnd/>
            <a:tailEnd/>
          </a:ln>
        </p:spPr>
        <p:txBody>
          <a:bodyPr lIns="91431" tIns="45715" rIns="91431" bIns="45715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-225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sym typeface="方正稚艺简体" pitchFamily="1" charset="-122"/>
              </a:rPr>
              <a:t>创新</a:t>
            </a:r>
          </a:p>
        </p:txBody>
      </p:sp>
      <p:grpSp>
        <p:nvGrpSpPr>
          <p:cNvPr id="54" name="组合 6"/>
          <p:cNvGrpSpPr/>
          <p:nvPr/>
        </p:nvGrpSpPr>
        <p:grpSpPr>
          <a:xfrm>
            <a:off x="6378356" y="3828138"/>
            <a:ext cx="993855" cy="492305"/>
            <a:chOff x="7380265" y="3294812"/>
            <a:chExt cx="1144350" cy="566853"/>
          </a:xfrm>
          <a:solidFill>
            <a:srgbClr val="5FC0C9"/>
          </a:solidFill>
        </p:grpSpPr>
        <p:grpSp>
          <p:nvGrpSpPr>
            <p:cNvPr id="55" name="组合 4"/>
            <p:cNvGrpSpPr>
              <a:grpSpLocks/>
            </p:cNvGrpSpPr>
            <p:nvPr/>
          </p:nvGrpSpPr>
          <p:grpSpPr bwMode="auto">
            <a:xfrm rot="526275">
              <a:off x="7380265" y="3394998"/>
              <a:ext cx="1144350" cy="466667"/>
              <a:chOff x="0" y="152400"/>
              <a:chExt cx="779929" cy="377032"/>
            </a:xfrm>
            <a:grpFill/>
          </p:grpSpPr>
          <p:sp>
            <p:nvSpPr>
              <p:cNvPr id="57" name="等腰三角形 5"/>
              <p:cNvSpPr>
                <a:spLocks noChangeArrowheads="1"/>
              </p:cNvSpPr>
              <p:nvPr/>
            </p:nvSpPr>
            <p:spPr bwMode="auto">
              <a:xfrm rot="10652948">
                <a:off x="264508" y="368067"/>
                <a:ext cx="259976" cy="161365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宋体" pitchFamily="2" charset="-122"/>
                  <a:ea typeface="宋体"/>
                  <a:sym typeface="宋体" pitchFamily="2" charset="-122"/>
                </a:endParaRPr>
              </a:p>
            </p:txBody>
          </p:sp>
          <p:sp>
            <p:nvSpPr>
              <p:cNvPr id="58" name="矩形 29"/>
              <p:cNvSpPr>
                <a:spLocks noChangeArrowheads="1"/>
              </p:cNvSpPr>
              <p:nvPr/>
            </p:nvSpPr>
            <p:spPr bwMode="auto">
              <a:xfrm rot="10657330">
                <a:off x="0" y="152400"/>
                <a:ext cx="779929" cy="2597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28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宋体" pitchFamily="2" charset="-122"/>
                  <a:ea typeface="宋体"/>
                  <a:sym typeface="宋体" pitchFamily="2" charset="-122"/>
                </a:endParaRPr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 rot="307098">
              <a:off x="7528350" y="3294812"/>
              <a:ext cx="870323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sym typeface="Calibri" pitchFamily="34" charset="0"/>
                </a:rPr>
                <a:t>2017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sym typeface="宋体" pitchFamily="2" charset="-122"/>
              </a:endParaRPr>
            </a:p>
          </p:txBody>
        </p:sp>
      </p:grpSp>
      <p:grpSp>
        <p:nvGrpSpPr>
          <p:cNvPr id="59" name="组合 4"/>
          <p:cNvGrpSpPr>
            <a:grpSpLocks/>
          </p:cNvGrpSpPr>
          <p:nvPr/>
        </p:nvGrpSpPr>
        <p:grpSpPr bwMode="auto">
          <a:xfrm rot="1076385">
            <a:off x="8237582" y="4102042"/>
            <a:ext cx="993855" cy="443011"/>
            <a:chOff x="0" y="0"/>
            <a:chExt cx="779929" cy="412119"/>
          </a:xfrm>
          <a:solidFill>
            <a:srgbClr val="33739F"/>
          </a:solidFill>
        </p:grpSpPr>
        <p:sp>
          <p:nvSpPr>
            <p:cNvPr id="60" name="等腰三角形 5"/>
            <p:cNvSpPr>
              <a:spLocks noChangeArrowheads="1"/>
            </p:cNvSpPr>
            <p:nvPr/>
          </p:nvSpPr>
          <p:spPr bwMode="auto">
            <a:xfrm>
              <a:off x="268942" y="0"/>
              <a:ext cx="259976" cy="161365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/>
                <a:sym typeface="宋体" pitchFamily="2" charset="-122"/>
              </a:endParaRPr>
            </a:p>
          </p:txBody>
        </p:sp>
        <p:sp>
          <p:nvSpPr>
            <p:cNvPr id="61" name="矩形 29"/>
            <p:cNvSpPr>
              <a:spLocks noChangeArrowheads="1"/>
            </p:cNvSpPr>
            <p:nvPr/>
          </p:nvSpPr>
          <p:spPr bwMode="auto">
            <a:xfrm>
              <a:off x="0" y="152400"/>
              <a:ext cx="779929" cy="2597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itchFamily="34" charset="0"/>
                  <a:ea typeface="Calibri" pitchFamily="34" charset="0"/>
                  <a:cs typeface="Calibri" pitchFamily="34" charset="0"/>
                  <a:sym typeface="Calibri" pitchFamily="34" charset="0"/>
                </a:rPr>
                <a:t>2018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/>
                <a:sym typeface="宋体" pitchFamily="2" charset="-122"/>
              </a:endParaRPr>
            </a:p>
          </p:txBody>
        </p:sp>
      </p:grpSp>
      <p:sp>
        <p:nvSpPr>
          <p:cNvPr id="62" name="直接连接符 25"/>
          <p:cNvSpPr>
            <a:spLocks noChangeShapeType="1"/>
          </p:cNvSpPr>
          <p:nvPr/>
        </p:nvSpPr>
        <p:spPr bwMode="auto">
          <a:xfrm flipH="1" flipV="1">
            <a:off x="1269411" y="4985512"/>
            <a:ext cx="233136" cy="387613"/>
          </a:xfrm>
          <a:prstGeom prst="line">
            <a:avLst/>
          </a:prstGeom>
          <a:noFill/>
          <a:ln w="6350" cap="flat" cmpd="sng">
            <a:solidFill>
              <a:srgbClr val="00504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1" tIns="45715" rIns="91431" bIns="45715"/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63" name="组合 4"/>
          <p:cNvGrpSpPr>
            <a:grpSpLocks/>
          </p:cNvGrpSpPr>
          <p:nvPr/>
        </p:nvGrpSpPr>
        <p:grpSpPr bwMode="auto">
          <a:xfrm rot="19174013">
            <a:off x="1109137" y="5261617"/>
            <a:ext cx="993855" cy="443011"/>
            <a:chOff x="0" y="0"/>
            <a:chExt cx="779929" cy="412119"/>
          </a:xfrm>
          <a:solidFill>
            <a:srgbClr val="33739F"/>
          </a:solidFill>
        </p:grpSpPr>
        <p:sp>
          <p:nvSpPr>
            <p:cNvPr id="64" name="等腰三角形 5"/>
            <p:cNvSpPr>
              <a:spLocks noChangeArrowheads="1"/>
            </p:cNvSpPr>
            <p:nvPr/>
          </p:nvSpPr>
          <p:spPr bwMode="auto">
            <a:xfrm>
              <a:off x="268942" y="0"/>
              <a:ext cx="259976" cy="161365"/>
            </a:xfrm>
            <a:prstGeom prst="triangle">
              <a:avLst>
                <a:gd name="adj" fmla="val 50000"/>
              </a:avLst>
            </a:prstGeom>
            <a:grpFill/>
            <a:ln w="12700" cap="flat" cmpd="sng">
              <a:noFill/>
              <a:bevel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/>
                <a:sym typeface="宋体" pitchFamily="2" charset="-122"/>
              </a:endParaRPr>
            </a:p>
          </p:txBody>
        </p:sp>
        <p:sp>
          <p:nvSpPr>
            <p:cNvPr id="65" name="矩形 29"/>
            <p:cNvSpPr>
              <a:spLocks noChangeArrowheads="1"/>
            </p:cNvSpPr>
            <p:nvPr/>
          </p:nvSpPr>
          <p:spPr bwMode="auto">
            <a:xfrm>
              <a:off x="0" y="152400"/>
              <a:ext cx="779929" cy="259719"/>
            </a:xfrm>
            <a:prstGeom prst="rect">
              <a:avLst/>
            </a:prstGeom>
            <a:grpFill/>
            <a:ln w="12700" cap="flat" cmpd="sng">
              <a:noFill/>
              <a:bevel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itchFamily="34" charset="0"/>
                  <a:ea typeface="Calibri" pitchFamily="34" charset="0"/>
                  <a:cs typeface="Calibri" pitchFamily="34" charset="0"/>
                  <a:sym typeface="Calibri" pitchFamily="34" charset="0"/>
                </a:rPr>
                <a:t>2012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/>
                <a:sym typeface="宋体" pitchFamily="2" charset="-122"/>
              </a:endParaRPr>
            </a:p>
          </p:txBody>
        </p:sp>
      </p:grpSp>
      <p:sp>
        <p:nvSpPr>
          <p:cNvPr id="66" name="椭圆 8"/>
          <p:cNvSpPr>
            <a:spLocks noChangeArrowheads="1"/>
          </p:cNvSpPr>
          <p:nvPr/>
        </p:nvSpPr>
        <p:spPr bwMode="auto">
          <a:xfrm rot="19610405">
            <a:off x="517547" y="4144770"/>
            <a:ext cx="1000442" cy="998786"/>
          </a:xfrm>
          <a:prstGeom prst="ellipse">
            <a:avLst/>
          </a:prstGeom>
          <a:noFill/>
          <a:ln w="130175" cap="flat" cmpd="sng">
            <a:solidFill>
              <a:srgbClr val="33739F"/>
            </a:solidFill>
            <a:bevel/>
            <a:headEnd/>
            <a:tailEnd/>
          </a:ln>
        </p:spPr>
        <p:txBody>
          <a:bodyPr lIns="91431" tIns="45715" rIns="91431" bIns="45715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-113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sym typeface="方正稚艺简体" pitchFamily="1" charset="-122"/>
              </a:rPr>
              <a:t>起航</a:t>
            </a:r>
          </a:p>
        </p:txBody>
      </p:sp>
      <p:sp>
        <p:nvSpPr>
          <p:cNvPr id="67" name="直接连接符 25"/>
          <p:cNvSpPr>
            <a:spLocks noChangeShapeType="1"/>
          </p:cNvSpPr>
          <p:nvPr/>
        </p:nvSpPr>
        <p:spPr bwMode="auto">
          <a:xfrm flipH="1" flipV="1">
            <a:off x="4834082" y="3586631"/>
            <a:ext cx="35324" cy="390350"/>
          </a:xfrm>
          <a:prstGeom prst="line">
            <a:avLst/>
          </a:prstGeom>
          <a:noFill/>
          <a:ln w="6350" cap="flat" cmpd="sng">
            <a:solidFill>
              <a:srgbClr val="008986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1" tIns="45715" rIns="91431" bIns="45715"/>
          <a:lstStyle/>
          <a:p>
            <a:pPr defTabSz="914282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8" name="椭圆 8"/>
          <p:cNvSpPr>
            <a:spLocks noChangeArrowheads="1"/>
          </p:cNvSpPr>
          <p:nvPr/>
        </p:nvSpPr>
        <p:spPr bwMode="auto">
          <a:xfrm rot="21142308">
            <a:off x="4267665" y="2713894"/>
            <a:ext cx="1000442" cy="998786"/>
          </a:xfrm>
          <a:prstGeom prst="ellipse">
            <a:avLst/>
          </a:prstGeom>
          <a:solidFill>
            <a:sysClr val="window" lastClr="FFFFFF"/>
          </a:solidFill>
          <a:ln w="130175" cap="sq" cmpd="sng">
            <a:solidFill>
              <a:srgbClr val="33739F"/>
            </a:solidFill>
            <a:round/>
            <a:headEnd/>
            <a:tailEnd/>
          </a:ln>
        </p:spPr>
        <p:txBody>
          <a:bodyPr lIns="91431" tIns="45715" rIns="91431" bIns="45715" anchor="ctr"/>
          <a:lstStyle/>
          <a:p>
            <a:pPr marL="0" marR="0" lvl="0" indent="0" algn="ctr" defTabSz="91428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-113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sym typeface="方正稚艺简体" pitchFamily="1" charset="-122"/>
              </a:rPr>
              <a:t>飞跃</a:t>
            </a:r>
          </a:p>
        </p:txBody>
      </p:sp>
      <p:grpSp>
        <p:nvGrpSpPr>
          <p:cNvPr id="69" name="组合 4"/>
          <p:cNvGrpSpPr>
            <a:grpSpLocks/>
          </p:cNvGrpSpPr>
          <p:nvPr/>
        </p:nvGrpSpPr>
        <p:grpSpPr bwMode="auto">
          <a:xfrm rot="21166086">
            <a:off x="4380928" y="3890617"/>
            <a:ext cx="993855" cy="443011"/>
            <a:chOff x="0" y="0"/>
            <a:chExt cx="779929" cy="412119"/>
          </a:xfrm>
          <a:solidFill>
            <a:srgbClr val="33739F"/>
          </a:solidFill>
        </p:grpSpPr>
        <p:sp>
          <p:nvSpPr>
            <p:cNvPr id="70" name="等腰三角形 5"/>
            <p:cNvSpPr>
              <a:spLocks noChangeArrowheads="1"/>
            </p:cNvSpPr>
            <p:nvPr/>
          </p:nvSpPr>
          <p:spPr bwMode="auto">
            <a:xfrm>
              <a:off x="268942" y="0"/>
              <a:ext cx="259976" cy="161365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/>
                <a:sym typeface="宋体" pitchFamily="2" charset="-122"/>
              </a:endParaRPr>
            </a:p>
          </p:txBody>
        </p:sp>
        <p:sp>
          <p:nvSpPr>
            <p:cNvPr id="71" name="矩形 29"/>
            <p:cNvSpPr>
              <a:spLocks noChangeArrowheads="1"/>
            </p:cNvSpPr>
            <p:nvPr/>
          </p:nvSpPr>
          <p:spPr bwMode="auto">
            <a:xfrm>
              <a:off x="0" y="152400"/>
              <a:ext cx="779929" cy="2597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28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itchFamily="34" charset="0"/>
                  <a:ea typeface="Calibri" pitchFamily="34" charset="0"/>
                  <a:cs typeface="Calibri" pitchFamily="34" charset="0"/>
                  <a:sym typeface="Calibri" pitchFamily="34" charset="0"/>
                </a:rPr>
                <a:t>2014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/>
                <a:sym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46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23107</TotalTime>
  <Words>743</Words>
  <Application>Microsoft Office PowerPoint</Application>
  <PresentationFormat>自定义</PresentationFormat>
  <Paragraphs>73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1397</cp:revision>
  <dcterms:created xsi:type="dcterms:W3CDTF">2009-02-11T05:37:22Z</dcterms:created>
  <dcterms:modified xsi:type="dcterms:W3CDTF">2019-08-17T09:14:58Z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