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8"/>
  </p:notesMasterIdLst>
  <p:handoutMasterIdLst>
    <p:handoutMasterId r:id="rId9"/>
  </p:handoutMasterIdLst>
  <p:sldIdLst>
    <p:sldId id="445" r:id="rId3"/>
    <p:sldId id="446" r:id="rId4"/>
    <p:sldId id="447" r:id="rId5"/>
    <p:sldId id="448" r:id="rId6"/>
    <p:sldId id="359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06"/>
          <p:cNvCxnSpPr>
            <a:cxnSpLocks noChangeShapeType="1"/>
          </p:cNvCxnSpPr>
          <p:nvPr/>
        </p:nvCxnSpPr>
        <p:spPr bwMode="auto">
          <a:xfrm>
            <a:off x="5563567" y="792211"/>
            <a:ext cx="0" cy="6840538"/>
          </a:xfrm>
          <a:prstGeom prst="line">
            <a:avLst/>
          </a:prstGeom>
          <a:noFill/>
          <a:ln w="28575" algn="ctr">
            <a:solidFill>
              <a:srgbClr val="595959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椭圆 2"/>
          <p:cNvSpPr/>
          <p:nvPr/>
        </p:nvSpPr>
        <p:spPr>
          <a:xfrm>
            <a:off x="5455927" y="1860302"/>
            <a:ext cx="216024" cy="216024"/>
          </a:xfrm>
          <a:prstGeom prst="ellipse">
            <a:avLst/>
          </a:prstGeom>
          <a:solidFill>
            <a:srgbClr val="00B0F0"/>
          </a:solidFill>
          <a:ln w="25400" cap="flat" cmpd="sng" algn="ctr">
            <a:solidFill>
              <a:srgbClr val="00B0F0"/>
            </a:solidFill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4" name="组合 108"/>
          <p:cNvGrpSpPr>
            <a:grpSpLocks/>
          </p:cNvGrpSpPr>
          <p:nvPr/>
        </p:nvGrpSpPr>
        <p:grpSpPr bwMode="auto">
          <a:xfrm>
            <a:off x="5803279" y="1282749"/>
            <a:ext cx="3486150" cy="1368425"/>
            <a:chOff x="4890546" y="284295"/>
            <a:chExt cx="3485521" cy="1368152"/>
          </a:xfrm>
        </p:grpSpPr>
        <p:grpSp>
          <p:nvGrpSpPr>
            <p:cNvPr id="5" name="组合 109"/>
            <p:cNvGrpSpPr>
              <a:grpSpLocks/>
            </p:cNvGrpSpPr>
            <p:nvPr/>
          </p:nvGrpSpPr>
          <p:grpSpPr bwMode="auto">
            <a:xfrm rot="-5400000">
              <a:off x="4713543" y="528852"/>
              <a:ext cx="1259892" cy="905886"/>
              <a:chOff x="5724068" y="2552547"/>
              <a:chExt cx="1584236" cy="1236493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5724771" y="2565545"/>
                <a:ext cx="1582657" cy="1224059"/>
              </a:xfrm>
              <a:prstGeom prst="triangl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8" name="等腰三角形 7"/>
              <p:cNvSpPr/>
              <p:nvPr/>
            </p:nvSpPr>
            <p:spPr>
              <a:xfrm>
                <a:off x="5724772" y="2552547"/>
                <a:ext cx="804301" cy="1224059"/>
              </a:xfrm>
              <a:custGeom>
                <a:avLst/>
                <a:gdLst>
                  <a:gd name="connsiteX0" fmla="*/ 0 w 1584176"/>
                  <a:gd name="connsiteY0" fmla="*/ 1224136 h 1224136"/>
                  <a:gd name="connsiteX1" fmla="*/ 792088 w 1584176"/>
                  <a:gd name="connsiteY1" fmla="*/ 0 h 1224136"/>
                  <a:gd name="connsiteX2" fmla="*/ 1584176 w 1584176"/>
                  <a:gd name="connsiteY2" fmla="*/ 1224136 h 1224136"/>
                  <a:gd name="connsiteX3" fmla="*/ 0 w 1584176"/>
                  <a:gd name="connsiteY3" fmla="*/ 1224136 h 1224136"/>
                  <a:gd name="connsiteX0" fmla="*/ 0 w 805701"/>
                  <a:gd name="connsiteY0" fmla="*/ 1224136 h 1224136"/>
                  <a:gd name="connsiteX1" fmla="*/ 792088 w 805701"/>
                  <a:gd name="connsiteY1" fmla="*/ 0 h 1224136"/>
                  <a:gd name="connsiteX2" fmla="*/ 805701 w 805701"/>
                  <a:gd name="connsiteY2" fmla="*/ 1224136 h 1224136"/>
                  <a:gd name="connsiteX3" fmla="*/ 0 w 805701"/>
                  <a:gd name="connsiteY3" fmla="*/ 1224136 h 122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5701" h="1224136">
                    <a:moveTo>
                      <a:pt x="0" y="1224136"/>
                    </a:moveTo>
                    <a:lnTo>
                      <a:pt x="792088" y="0"/>
                    </a:lnTo>
                    <a:lnTo>
                      <a:pt x="805701" y="1224136"/>
                    </a:lnTo>
                    <a:lnTo>
                      <a:pt x="0" y="1224136"/>
                    </a:lnTo>
                    <a:close/>
                  </a:path>
                </a:pathLst>
              </a:custGeom>
              <a:solidFill>
                <a:srgbClr val="007CA8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6" name="矩形 4"/>
            <p:cNvSpPr/>
            <p:nvPr/>
          </p:nvSpPr>
          <p:spPr>
            <a:xfrm>
              <a:off x="5423739" y="284295"/>
              <a:ext cx="2952328" cy="1368152"/>
            </a:xfrm>
            <a:custGeom>
              <a:avLst/>
              <a:gdLst/>
              <a:ahLst/>
              <a:cxnLst/>
              <a:rect l="l" t="t" r="r" b="b"/>
              <a:pathLst>
                <a:path w="2952328" h="1368152">
                  <a:moveTo>
                    <a:pt x="0" y="0"/>
                  </a:moveTo>
                  <a:lnTo>
                    <a:pt x="2952328" y="0"/>
                  </a:lnTo>
                  <a:lnTo>
                    <a:pt x="2952328" y="1368152"/>
                  </a:lnTo>
                  <a:lnTo>
                    <a:pt x="0" y="1368152"/>
                  </a:lnTo>
                  <a:lnTo>
                    <a:pt x="0" y="1044043"/>
                  </a:lnTo>
                  <a:cubicBezTo>
                    <a:pt x="157683" y="1000614"/>
                    <a:pt x="272712" y="855778"/>
                    <a:pt x="272712" y="684077"/>
                  </a:cubicBezTo>
                  <a:cubicBezTo>
                    <a:pt x="272712" y="512376"/>
                    <a:pt x="157683" y="367540"/>
                    <a:pt x="0" y="324111"/>
                  </a:cubicBezTo>
                  <a:close/>
                </a:path>
              </a:pathLst>
            </a:custGeom>
            <a:gradFill flip="none" rotWithShape="1">
              <a:gsLst>
                <a:gs pos="52000">
                  <a:srgbClr val="E9E6D7"/>
                </a:gs>
                <a:gs pos="100000">
                  <a:srgbClr val="D4CEAC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rgbClr val="D4CEAC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5454860" y="3060080"/>
            <a:ext cx="216024" cy="216024"/>
          </a:xfrm>
          <a:prstGeom prst="ellipse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rgbClr val="F79646"/>
            </a:solidFill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10" name="组合 114"/>
          <p:cNvGrpSpPr>
            <a:grpSpLocks/>
          </p:cNvGrpSpPr>
          <p:nvPr/>
        </p:nvGrpSpPr>
        <p:grpSpPr bwMode="auto">
          <a:xfrm flipH="1">
            <a:off x="1818654" y="2506712"/>
            <a:ext cx="3484563" cy="1368425"/>
            <a:chOff x="4890546" y="284295"/>
            <a:chExt cx="3485521" cy="1368152"/>
          </a:xfrm>
        </p:grpSpPr>
        <p:grpSp>
          <p:nvGrpSpPr>
            <p:cNvPr id="11" name="组合 115"/>
            <p:cNvGrpSpPr>
              <a:grpSpLocks/>
            </p:cNvGrpSpPr>
            <p:nvPr/>
          </p:nvGrpSpPr>
          <p:grpSpPr bwMode="auto">
            <a:xfrm rot="-5400000">
              <a:off x="4713543" y="528852"/>
              <a:ext cx="1259892" cy="905886"/>
              <a:chOff x="5724068" y="2552547"/>
              <a:chExt cx="1584236" cy="1236493"/>
            </a:xfrm>
          </p:grpSpPr>
          <p:sp>
            <p:nvSpPr>
              <p:cNvPr id="13" name="等腰三角形 12"/>
              <p:cNvSpPr/>
              <p:nvPr/>
            </p:nvSpPr>
            <p:spPr>
              <a:xfrm>
                <a:off x="5724773" y="2565552"/>
                <a:ext cx="1582658" cy="1222448"/>
              </a:xfrm>
              <a:prstGeom prst="triangle">
                <a:avLst/>
              </a:prstGeom>
              <a:solidFill>
                <a:srgbClr val="F8A76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" name="等腰三角形 7"/>
              <p:cNvSpPr/>
              <p:nvPr/>
            </p:nvSpPr>
            <p:spPr>
              <a:xfrm>
                <a:off x="5724773" y="2552548"/>
                <a:ext cx="804302" cy="1222448"/>
              </a:xfrm>
              <a:custGeom>
                <a:avLst/>
                <a:gdLst>
                  <a:gd name="connsiteX0" fmla="*/ 0 w 1584176"/>
                  <a:gd name="connsiteY0" fmla="*/ 1224136 h 1224136"/>
                  <a:gd name="connsiteX1" fmla="*/ 792088 w 1584176"/>
                  <a:gd name="connsiteY1" fmla="*/ 0 h 1224136"/>
                  <a:gd name="connsiteX2" fmla="*/ 1584176 w 1584176"/>
                  <a:gd name="connsiteY2" fmla="*/ 1224136 h 1224136"/>
                  <a:gd name="connsiteX3" fmla="*/ 0 w 1584176"/>
                  <a:gd name="connsiteY3" fmla="*/ 1224136 h 1224136"/>
                  <a:gd name="connsiteX0" fmla="*/ 0 w 805701"/>
                  <a:gd name="connsiteY0" fmla="*/ 1224136 h 1224136"/>
                  <a:gd name="connsiteX1" fmla="*/ 792088 w 805701"/>
                  <a:gd name="connsiteY1" fmla="*/ 0 h 1224136"/>
                  <a:gd name="connsiteX2" fmla="*/ 805701 w 805701"/>
                  <a:gd name="connsiteY2" fmla="*/ 1224136 h 1224136"/>
                  <a:gd name="connsiteX3" fmla="*/ 0 w 805701"/>
                  <a:gd name="connsiteY3" fmla="*/ 1224136 h 122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5701" h="1224136">
                    <a:moveTo>
                      <a:pt x="0" y="1224136"/>
                    </a:moveTo>
                    <a:lnTo>
                      <a:pt x="792088" y="0"/>
                    </a:lnTo>
                    <a:lnTo>
                      <a:pt x="805701" y="1224136"/>
                    </a:lnTo>
                    <a:lnTo>
                      <a:pt x="0" y="1224136"/>
                    </a:lnTo>
                    <a:close/>
                  </a:path>
                </a:pathLst>
              </a:cu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12" name="矩形 4"/>
            <p:cNvSpPr/>
            <p:nvPr/>
          </p:nvSpPr>
          <p:spPr>
            <a:xfrm>
              <a:off x="5423739" y="284295"/>
              <a:ext cx="2952328" cy="1368152"/>
            </a:xfrm>
            <a:custGeom>
              <a:avLst/>
              <a:gdLst/>
              <a:ahLst/>
              <a:cxnLst/>
              <a:rect l="l" t="t" r="r" b="b"/>
              <a:pathLst>
                <a:path w="2952328" h="1368152">
                  <a:moveTo>
                    <a:pt x="0" y="0"/>
                  </a:moveTo>
                  <a:lnTo>
                    <a:pt x="2952328" y="0"/>
                  </a:lnTo>
                  <a:lnTo>
                    <a:pt x="2952328" y="1368152"/>
                  </a:lnTo>
                  <a:lnTo>
                    <a:pt x="0" y="1368152"/>
                  </a:lnTo>
                  <a:lnTo>
                    <a:pt x="0" y="1044043"/>
                  </a:lnTo>
                  <a:cubicBezTo>
                    <a:pt x="157683" y="1000614"/>
                    <a:pt x="272712" y="855778"/>
                    <a:pt x="272712" y="684077"/>
                  </a:cubicBezTo>
                  <a:cubicBezTo>
                    <a:pt x="272712" y="512376"/>
                    <a:pt x="157683" y="367540"/>
                    <a:pt x="0" y="324111"/>
                  </a:cubicBezTo>
                  <a:close/>
                </a:path>
              </a:pathLst>
            </a:custGeom>
            <a:gradFill flip="none" rotWithShape="1">
              <a:gsLst>
                <a:gs pos="52000">
                  <a:srgbClr val="E9E6D7"/>
                </a:gs>
                <a:gs pos="100000">
                  <a:srgbClr val="D4CEAC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rgbClr val="D4CEAC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5455927" y="4259858"/>
            <a:ext cx="216024" cy="216024"/>
          </a:xfrm>
          <a:prstGeom prst="ellipse">
            <a:avLst/>
          </a:prstGeom>
          <a:solidFill>
            <a:srgbClr val="00B0F0"/>
          </a:solidFill>
          <a:ln w="25400" cap="flat" cmpd="sng" algn="ctr">
            <a:solidFill>
              <a:srgbClr val="00B0F0"/>
            </a:solidFill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16" name="组合 120"/>
          <p:cNvGrpSpPr>
            <a:grpSpLocks/>
          </p:cNvGrpSpPr>
          <p:nvPr/>
        </p:nvGrpSpPr>
        <p:grpSpPr bwMode="auto">
          <a:xfrm>
            <a:off x="5803279" y="3703687"/>
            <a:ext cx="3486150" cy="1368425"/>
            <a:chOff x="4890546" y="284295"/>
            <a:chExt cx="3485521" cy="1368152"/>
          </a:xfrm>
        </p:grpSpPr>
        <p:grpSp>
          <p:nvGrpSpPr>
            <p:cNvPr id="17" name="组合 121"/>
            <p:cNvGrpSpPr>
              <a:grpSpLocks/>
            </p:cNvGrpSpPr>
            <p:nvPr/>
          </p:nvGrpSpPr>
          <p:grpSpPr bwMode="auto">
            <a:xfrm rot="-5400000">
              <a:off x="4713543" y="528852"/>
              <a:ext cx="1259892" cy="905886"/>
              <a:chOff x="5724068" y="2552547"/>
              <a:chExt cx="1584236" cy="1236493"/>
            </a:xfrm>
          </p:grpSpPr>
          <p:sp>
            <p:nvSpPr>
              <p:cNvPr id="19" name="等腰三角形 18"/>
              <p:cNvSpPr/>
              <p:nvPr/>
            </p:nvSpPr>
            <p:spPr>
              <a:xfrm>
                <a:off x="5724772" y="2565546"/>
                <a:ext cx="1582658" cy="1224059"/>
              </a:xfrm>
              <a:prstGeom prst="triangl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0" name="等腰三角形 7"/>
              <p:cNvSpPr/>
              <p:nvPr/>
            </p:nvSpPr>
            <p:spPr>
              <a:xfrm>
                <a:off x="5724771" y="2552546"/>
                <a:ext cx="804302" cy="1224059"/>
              </a:xfrm>
              <a:custGeom>
                <a:avLst/>
                <a:gdLst>
                  <a:gd name="connsiteX0" fmla="*/ 0 w 1584176"/>
                  <a:gd name="connsiteY0" fmla="*/ 1224136 h 1224136"/>
                  <a:gd name="connsiteX1" fmla="*/ 792088 w 1584176"/>
                  <a:gd name="connsiteY1" fmla="*/ 0 h 1224136"/>
                  <a:gd name="connsiteX2" fmla="*/ 1584176 w 1584176"/>
                  <a:gd name="connsiteY2" fmla="*/ 1224136 h 1224136"/>
                  <a:gd name="connsiteX3" fmla="*/ 0 w 1584176"/>
                  <a:gd name="connsiteY3" fmla="*/ 1224136 h 1224136"/>
                  <a:gd name="connsiteX0" fmla="*/ 0 w 805701"/>
                  <a:gd name="connsiteY0" fmla="*/ 1224136 h 1224136"/>
                  <a:gd name="connsiteX1" fmla="*/ 792088 w 805701"/>
                  <a:gd name="connsiteY1" fmla="*/ 0 h 1224136"/>
                  <a:gd name="connsiteX2" fmla="*/ 805701 w 805701"/>
                  <a:gd name="connsiteY2" fmla="*/ 1224136 h 1224136"/>
                  <a:gd name="connsiteX3" fmla="*/ 0 w 805701"/>
                  <a:gd name="connsiteY3" fmla="*/ 1224136 h 122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5701" h="1224136">
                    <a:moveTo>
                      <a:pt x="0" y="1224136"/>
                    </a:moveTo>
                    <a:lnTo>
                      <a:pt x="792088" y="0"/>
                    </a:lnTo>
                    <a:lnTo>
                      <a:pt x="805701" y="1224136"/>
                    </a:lnTo>
                    <a:lnTo>
                      <a:pt x="0" y="1224136"/>
                    </a:lnTo>
                    <a:close/>
                  </a:path>
                </a:pathLst>
              </a:custGeom>
              <a:solidFill>
                <a:srgbClr val="007CA8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18" name="矩形 4"/>
            <p:cNvSpPr/>
            <p:nvPr/>
          </p:nvSpPr>
          <p:spPr>
            <a:xfrm>
              <a:off x="5423739" y="284295"/>
              <a:ext cx="2952328" cy="1368152"/>
            </a:xfrm>
            <a:custGeom>
              <a:avLst/>
              <a:gdLst/>
              <a:ahLst/>
              <a:cxnLst/>
              <a:rect l="l" t="t" r="r" b="b"/>
              <a:pathLst>
                <a:path w="2952328" h="1368152">
                  <a:moveTo>
                    <a:pt x="0" y="0"/>
                  </a:moveTo>
                  <a:lnTo>
                    <a:pt x="2952328" y="0"/>
                  </a:lnTo>
                  <a:lnTo>
                    <a:pt x="2952328" y="1368152"/>
                  </a:lnTo>
                  <a:lnTo>
                    <a:pt x="0" y="1368152"/>
                  </a:lnTo>
                  <a:lnTo>
                    <a:pt x="0" y="1044043"/>
                  </a:lnTo>
                  <a:cubicBezTo>
                    <a:pt x="157683" y="1000614"/>
                    <a:pt x="272712" y="855778"/>
                    <a:pt x="272712" y="684077"/>
                  </a:cubicBezTo>
                  <a:cubicBezTo>
                    <a:pt x="272712" y="512376"/>
                    <a:pt x="157683" y="367540"/>
                    <a:pt x="0" y="324111"/>
                  </a:cubicBezTo>
                  <a:close/>
                </a:path>
              </a:pathLst>
            </a:custGeom>
            <a:gradFill flip="none" rotWithShape="1">
              <a:gsLst>
                <a:gs pos="52000">
                  <a:srgbClr val="E9E6D7"/>
                </a:gs>
                <a:gs pos="100000">
                  <a:srgbClr val="D4CEAC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rgbClr val="D4CEAC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1" name="椭圆 20"/>
          <p:cNvSpPr/>
          <p:nvPr/>
        </p:nvSpPr>
        <p:spPr>
          <a:xfrm>
            <a:off x="5454860" y="5459635"/>
            <a:ext cx="216024" cy="216024"/>
          </a:xfrm>
          <a:prstGeom prst="ellipse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rgbClr val="F79646"/>
            </a:solidFill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22" name="组合 126"/>
          <p:cNvGrpSpPr>
            <a:grpSpLocks/>
          </p:cNvGrpSpPr>
          <p:nvPr/>
        </p:nvGrpSpPr>
        <p:grpSpPr bwMode="auto">
          <a:xfrm flipH="1">
            <a:off x="1818654" y="4883199"/>
            <a:ext cx="3484563" cy="1368425"/>
            <a:chOff x="4890546" y="284295"/>
            <a:chExt cx="3485521" cy="1368152"/>
          </a:xfrm>
        </p:grpSpPr>
        <p:grpSp>
          <p:nvGrpSpPr>
            <p:cNvPr id="23" name="组合 127"/>
            <p:cNvGrpSpPr>
              <a:grpSpLocks/>
            </p:cNvGrpSpPr>
            <p:nvPr/>
          </p:nvGrpSpPr>
          <p:grpSpPr bwMode="auto">
            <a:xfrm rot="-5400000">
              <a:off x="4713543" y="528852"/>
              <a:ext cx="1259892" cy="905886"/>
              <a:chOff x="5724068" y="2552547"/>
              <a:chExt cx="1584236" cy="1236493"/>
            </a:xfrm>
          </p:grpSpPr>
          <p:sp>
            <p:nvSpPr>
              <p:cNvPr id="25" name="等腰三角形 24"/>
              <p:cNvSpPr/>
              <p:nvPr/>
            </p:nvSpPr>
            <p:spPr>
              <a:xfrm>
                <a:off x="5724773" y="2565552"/>
                <a:ext cx="1582657" cy="1222448"/>
              </a:xfrm>
              <a:prstGeom prst="triangle">
                <a:avLst/>
              </a:prstGeom>
              <a:solidFill>
                <a:srgbClr val="F8A76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6" name="等腰三角形 7"/>
              <p:cNvSpPr/>
              <p:nvPr/>
            </p:nvSpPr>
            <p:spPr>
              <a:xfrm>
                <a:off x="5724773" y="2552547"/>
                <a:ext cx="804301" cy="1222448"/>
              </a:xfrm>
              <a:custGeom>
                <a:avLst/>
                <a:gdLst>
                  <a:gd name="connsiteX0" fmla="*/ 0 w 1584176"/>
                  <a:gd name="connsiteY0" fmla="*/ 1224136 h 1224136"/>
                  <a:gd name="connsiteX1" fmla="*/ 792088 w 1584176"/>
                  <a:gd name="connsiteY1" fmla="*/ 0 h 1224136"/>
                  <a:gd name="connsiteX2" fmla="*/ 1584176 w 1584176"/>
                  <a:gd name="connsiteY2" fmla="*/ 1224136 h 1224136"/>
                  <a:gd name="connsiteX3" fmla="*/ 0 w 1584176"/>
                  <a:gd name="connsiteY3" fmla="*/ 1224136 h 1224136"/>
                  <a:gd name="connsiteX0" fmla="*/ 0 w 805701"/>
                  <a:gd name="connsiteY0" fmla="*/ 1224136 h 1224136"/>
                  <a:gd name="connsiteX1" fmla="*/ 792088 w 805701"/>
                  <a:gd name="connsiteY1" fmla="*/ 0 h 1224136"/>
                  <a:gd name="connsiteX2" fmla="*/ 805701 w 805701"/>
                  <a:gd name="connsiteY2" fmla="*/ 1224136 h 1224136"/>
                  <a:gd name="connsiteX3" fmla="*/ 0 w 805701"/>
                  <a:gd name="connsiteY3" fmla="*/ 1224136 h 122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5701" h="1224136">
                    <a:moveTo>
                      <a:pt x="0" y="1224136"/>
                    </a:moveTo>
                    <a:lnTo>
                      <a:pt x="792088" y="0"/>
                    </a:lnTo>
                    <a:lnTo>
                      <a:pt x="805701" y="1224136"/>
                    </a:lnTo>
                    <a:lnTo>
                      <a:pt x="0" y="1224136"/>
                    </a:lnTo>
                    <a:close/>
                  </a:path>
                </a:pathLst>
              </a:cu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24" name="矩形 4"/>
            <p:cNvSpPr/>
            <p:nvPr/>
          </p:nvSpPr>
          <p:spPr>
            <a:xfrm>
              <a:off x="5423739" y="284295"/>
              <a:ext cx="2952328" cy="1368152"/>
            </a:xfrm>
            <a:custGeom>
              <a:avLst/>
              <a:gdLst/>
              <a:ahLst/>
              <a:cxnLst/>
              <a:rect l="l" t="t" r="r" b="b"/>
              <a:pathLst>
                <a:path w="2952328" h="1368152">
                  <a:moveTo>
                    <a:pt x="0" y="0"/>
                  </a:moveTo>
                  <a:lnTo>
                    <a:pt x="2952328" y="0"/>
                  </a:lnTo>
                  <a:lnTo>
                    <a:pt x="2952328" y="1368152"/>
                  </a:lnTo>
                  <a:lnTo>
                    <a:pt x="0" y="1368152"/>
                  </a:lnTo>
                  <a:lnTo>
                    <a:pt x="0" y="1044043"/>
                  </a:lnTo>
                  <a:cubicBezTo>
                    <a:pt x="157683" y="1000614"/>
                    <a:pt x="272712" y="855778"/>
                    <a:pt x="272712" y="684077"/>
                  </a:cubicBezTo>
                  <a:cubicBezTo>
                    <a:pt x="272712" y="512376"/>
                    <a:pt x="157683" y="367540"/>
                    <a:pt x="0" y="324111"/>
                  </a:cubicBezTo>
                  <a:close/>
                </a:path>
              </a:pathLst>
            </a:custGeom>
            <a:gradFill flip="none" rotWithShape="1">
              <a:gsLst>
                <a:gs pos="52000">
                  <a:srgbClr val="E9E6D7"/>
                </a:gs>
                <a:gs pos="100000">
                  <a:srgbClr val="D4CEAC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rgbClr val="D4CEAC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714379" y="5218162"/>
            <a:ext cx="985838" cy="614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Bell MT" pitchFamily="18" charset="0"/>
                <a:ea typeface="微软雅黑" pitchFamily="34" charset="-122"/>
              </a:rPr>
              <a:t>2019</a:t>
            </a:r>
            <a:endParaRPr lang="en-US" altLang="zh-CN" sz="4800" b="1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Bell MT" pitchFamily="18" charset="0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93592" y="3984674"/>
            <a:ext cx="985837" cy="614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Bell MT" pitchFamily="18" charset="0"/>
                <a:ea typeface="微软雅黑" pitchFamily="34" charset="-122"/>
              </a:rPr>
              <a:t>2018</a:t>
            </a:r>
            <a:endParaRPr lang="en-US" altLang="zh-CN" sz="4800" b="1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Bell MT" pitchFamily="18" charset="0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17554" y="2795637"/>
            <a:ext cx="987425" cy="614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Bell MT" pitchFamily="18" charset="0"/>
                <a:ea typeface="微软雅黑" pitchFamily="34" charset="-122"/>
              </a:rPr>
              <a:t>2017</a:t>
            </a:r>
            <a:endParaRPr lang="en-US" altLang="zh-CN" sz="4800" b="1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Bell MT" pitchFamily="18" charset="0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30104" y="1601837"/>
            <a:ext cx="987425" cy="614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Bell MT" pitchFamily="18" charset="0"/>
                <a:ea typeface="微软雅黑" pitchFamily="34" charset="-122"/>
              </a:rPr>
              <a:t>2016</a:t>
            </a:r>
            <a:endParaRPr lang="en-US" altLang="zh-CN" sz="4800" b="1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Bell MT" pitchFamily="18" charset="0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3704" y="1387524"/>
            <a:ext cx="2527300" cy="1173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Here add your text.</a:t>
            </a: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Here add your text.</a:t>
            </a: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Here add your text.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4379" y="2611487"/>
            <a:ext cx="2527300" cy="1171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Here add your text.</a:t>
            </a: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Here add your text.</a:t>
            </a: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Here add your text.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90092" y="4981624"/>
            <a:ext cx="2527300" cy="1173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Here add your text.</a:t>
            </a: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Here add your text.</a:t>
            </a: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Here add your text.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98629" y="3808462"/>
            <a:ext cx="2527300" cy="1173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Here add your text.</a:t>
            </a: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Here add your text.</a:t>
            </a: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Here add your text.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4488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3284637" y="1628701"/>
            <a:ext cx="5391819" cy="1257674"/>
            <a:chOff x="1329489" y="1196752"/>
            <a:chExt cx="6482871" cy="1512168"/>
          </a:xfrm>
        </p:grpSpPr>
        <p:sp>
          <p:nvSpPr>
            <p:cNvPr id="57" name="圆角矩形 56"/>
            <p:cNvSpPr/>
            <p:nvPr/>
          </p:nvSpPr>
          <p:spPr>
            <a:xfrm>
              <a:off x="1583668" y="1196752"/>
              <a:ext cx="6228692" cy="151216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57150" cap="flat" cmpd="sng" algn="ctr">
              <a:solidFill>
                <a:srgbClr val="FFC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8" name="圆角矩形 6"/>
            <p:cNvSpPr/>
            <p:nvPr/>
          </p:nvSpPr>
          <p:spPr>
            <a:xfrm>
              <a:off x="3070699" y="1321247"/>
              <a:ext cx="4599767" cy="1263178"/>
            </a:xfrm>
            <a:custGeom>
              <a:avLst/>
              <a:gdLst/>
              <a:ahLst/>
              <a:cxnLst/>
              <a:rect l="l" t="t" r="r" b="b"/>
              <a:pathLst>
                <a:path w="4599767" h="1263178">
                  <a:moveTo>
                    <a:pt x="28265" y="0"/>
                  </a:moveTo>
                  <a:lnTo>
                    <a:pt x="3968178" y="0"/>
                  </a:lnTo>
                  <a:cubicBezTo>
                    <a:pt x="4316995" y="0"/>
                    <a:pt x="4599767" y="282772"/>
                    <a:pt x="4599767" y="631589"/>
                  </a:cubicBezTo>
                  <a:cubicBezTo>
                    <a:pt x="4599767" y="980406"/>
                    <a:pt x="4316995" y="1263178"/>
                    <a:pt x="3968178" y="1263178"/>
                  </a:cubicBezTo>
                  <a:lnTo>
                    <a:pt x="28265" y="1263178"/>
                  </a:lnTo>
                  <a:lnTo>
                    <a:pt x="0" y="1260329"/>
                  </a:lnTo>
                  <a:lnTo>
                    <a:pt x="0" y="2849"/>
                  </a:lnTo>
                  <a:cubicBezTo>
                    <a:pt x="9304" y="210"/>
                    <a:pt x="18760" y="0"/>
                    <a:pt x="28265" y="0"/>
                  </a:cubicBezTo>
                  <a:close/>
                </a:path>
              </a:pathLst>
            </a:custGeom>
            <a:solidFill>
              <a:srgbClr val="FFC000"/>
            </a:solidFill>
            <a:ln w="571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9" name="圆角矩形 7"/>
            <p:cNvSpPr/>
            <p:nvPr/>
          </p:nvSpPr>
          <p:spPr>
            <a:xfrm flipH="1">
              <a:off x="3073048" y="1324098"/>
              <a:ext cx="603324" cy="1257479"/>
            </a:xfrm>
            <a:custGeom>
              <a:avLst/>
              <a:gdLst/>
              <a:ahLst/>
              <a:cxnLst/>
              <a:rect l="l" t="t" r="r" b="b"/>
              <a:pathLst>
                <a:path w="603324" h="1257479">
                  <a:moveTo>
                    <a:pt x="603324" y="0"/>
                  </a:moveTo>
                  <a:lnTo>
                    <a:pt x="603324" y="1257479"/>
                  </a:lnTo>
                  <a:cubicBezTo>
                    <a:pt x="267572" y="1244869"/>
                    <a:pt x="0" y="968051"/>
                    <a:pt x="0" y="628739"/>
                  </a:cubicBezTo>
                  <a:cubicBezTo>
                    <a:pt x="0" y="289427"/>
                    <a:pt x="267572" y="12610"/>
                    <a:pt x="603324" y="0"/>
                  </a:cubicBezTo>
                  <a:close/>
                </a:path>
              </a:pathLst>
            </a:custGeom>
            <a:solidFill>
              <a:srgbClr val="FFD961"/>
            </a:solidFill>
            <a:ln w="57150" cap="flat" cmpd="sng" algn="ctr">
              <a:noFill/>
              <a:prstDash val="solid"/>
            </a:ln>
            <a:effectLst>
              <a:outerShdw dist="76200" algn="l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flipH="1">
              <a:off x="1728708" y="1790585"/>
              <a:ext cx="1331124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 smtClean="0">
                  <a:solidFill>
                    <a:srgbClr val="984807"/>
                  </a:solidFill>
                  <a:latin typeface="Arial Rounded MT Bold" pitchFamily="34" charset="0"/>
                  <a:cs typeface="Times New Roman" pitchFamily="18" charset="0"/>
                </a:rPr>
                <a:t>TEXT</a:t>
              </a:r>
              <a:endParaRPr lang="zh-CN" altLang="en-US" sz="2800" dirty="0">
                <a:solidFill>
                  <a:srgbClr val="984807"/>
                </a:solidFill>
                <a:latin typeface="Arial Rounded MT Bold" pitchFamily="34" charset="0"/>
                <a:cs typeface="Times New Roman" pitchFamily="18" charset="0"/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16010996">
              <a:off x="1352137" y="1771177"/>
              <a:ext cx="324036" cy="369332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5267938" y="1888206"/>
            <a:ext cx="3290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</a:t>
            </a:r>
            <a:r>
              <a:rPr lang="en-US" altLang="zh-CN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here to </a:t>
            </a: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add your </a:t>
            </a:r>
            <a:r>
              <a:rPr lang="en-US" altLang="zh-CN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text. Click here to add your text. </a:t>
            </a: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</a:t>
            </a:r>
          </a:p>
        </p:txBody>
      </p:sp>
      <p:sp>
        <p:nvSpPr>
          <p:cNvPr id="63" name="矩形 62"/>
          <p:cNvSpPr/>
          <p:nvPr/>
        </p:nvSpPr>
        <p:spPr>
          <a:xfrm>
            <a:off x="2960601" y="936005"/>
            <a:ext cx="108012" cy="685800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947348" y="2195195"/>
            <a:ext cx="151464" cy="151464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BB8E51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3284637" y="3068861"/>
            <a:ext cx="5391819" cy="1257674"/>
            <a:chOff x="1329489" y="1196752"/>
            <a:chExt cx="6482871" cy="1512168"/>
          </a:xfrm>
        </p:grpSpPr>
        <p:sp>
          <p:nvSpPr>
            <p:cNvPr id="66" name="圆角矩形 65"/>
            <p:cNvSpPr/>
            <p:nvPr/>
          </p:nvSpPr>
          <p:spPr>
            <a:xfrm>
              <a:off x="1583668" y="1196752"/>
              <a:ext cx="6228692" cy="151216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57150" cap="flat" cmpd="sng" algn="ctr">
              <a:solidFill>
                <a:srgbClr val="FFC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67" name="圆角矩形 6"/>
            <p:cNvSpPr/>
            <p:nvPr/>
          </p:nvSpPr>
          <p:spPr>
            <a:xfrm>
              <a:off x="3070699" y="1321247"/>
              <a:ext cx="4599767" cy="1263178"/>
            </a:xfrm>
            <a:custGeom>
              <a:avLst/>
              <a:gdLst/>
              <a:ahLst/>
              <a:cxnLst/>
              <a:rect l="l" t="t" r="r" b="b"/>
              <a:pathLst>
                <a:path w="4599767" h="1263178">
                  <a:moveTo>
                    <a:pt x="28265" y="0"/>
                  </a:moveTo>
                  <a:lnTo>
                    <a:pt x="3968178" y="0"/>
                  </a:lnTo>
                  <a:cubicBezTo>
                    <a:pt x="4316995" y="0"/>
                    <a:pt x="4599767" y="282772"/>
                    <a:pt x="4599767" y="631589"/>
                  </a:cubicBezTo>
                  <a:cubicBezTo>
                    <a:pt x="4599767" y="980406"/>
                    <a:pt x="4316995" y="1263178"/>
                    <a:pt x="3968178" y="1263178"/>
                  </a:cubicBezTo>
                  <a:lnTo>
                    <a:pt x="28265" y="1263178"/>
                  </a:lnTo>
                  <a:lnTo>
                    <a:pt x="0" y="1260329"/>
                  </a:lnTo>
                  <a:lnTo>
                    <a:pt x="0" y="2849"/>
                  </a:lnTo>
                  <a:cubicBezTo>
                    <a:pt x="9304" y="210"/>
                    <a:pt x="18760" y="0"/>
                    <a:pt x="28265" y="0"/>
                  </a:cubicBezTo>
                  <a:close/>
                </a:path>
              </a:pathLst>
            </a:custGeom>
            <a:solidFill>
              <a:srgbClr val="FFC000"/>
            </a:solidFill>
            <a:ln w="571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68" name="圆角矩形 7"/>
            <p:cNvSpPr/>
            <p:nvPr/>
          </p:nvSpPr>
          <p:spPr>
            <a:xfrm flipH="1">
              <a:off x="3073048" y="1324098"/>
              <a:ext cx="603324" cy="1257479"/>
            </a:xfrm>
            <a:custGeom>
              <a:avLst/>
              <a:gdLst/>
              <a:ahLst/>
              <a:cxnLst/>
              <a:rect l="l" t="t" r="r" b="b"/>
              <a:pathLst>
                <a:path w="603324" h="1257479">
                  <a:moveTo>
                    <a:pt x="603324" y="0"/>
                  </a:moveTo>
                  <a:lnTo>
                    <a:pt x="603324" y="1257479"/>
                  </a:lnTo>
                  <a:cubicBezTo>
                    <a:pt x="267572" y="1244869"/>
                    <a:pt x="0" y="968051"/>
                    <a:pt x="0" y="628739"/>
                  </a:cubicBezTo>
                  <a:cubicBezTo>
                    <a:pt x="0" y="289427"/>
                    <a:pt x="267572" y="12610"/>
                    <a:pt x="603324" y="0"/>
                  </a:cubicBezTo>
                  <a:close/>
                </a:path>
              </a:pathLst>
            </a:custGeom>
            <a:solidFill>
              <a:srgbClr val="FFD961"/>
            </a:solidFill>
            <a:ln w="57150" cap="flat" cmpd="sng" algn="ctr">
              <a:noFill/>
              <a:prstDash val="solid"/>
            </a:ln>
            <a:effectLst>
              <a:outerShdw dist="76200" algn="l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 flipH="1">
              <a:off x="1728708" y="1790585"/>
              <a:ext cx="1331124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 smtClean="0">
                  <a:solidFill>
                    <a:srgbClr val="984807"/>
                  </a:solidFill>
                  <a:latin typeface="Arial Rounded MT Bold" pitchFamily="34" charset="0"/>
                  <a:cs typeface="Times New Roman" pitchFamily="18" charset="0"/>
                </a:rPr>
                <a:t>TEXT</a:t>
              </a:r>
              <a:endParaRPr lang="zh-CN" altLang="en-US" sz="2800" dirty="0">
                <a:solidFill>
                  <a:srgbClr val="984807"/>
                </a:solidFill>
                <a:latin typeface="Arial Rounded MT Bold" pitchFamily="34" charset="0"/>
                <a:cs typeface="Times New Roman" pitchFamily="18" charset="0"/>
              </a:endParaRPr>
            </a:p>
          </p:txBody>
        </p:sp>
        <p:sp>
          <p:nvSpPr>
            <p:cNvPr id="70" name="等腰三角形 69"/>
            <p:cNvSpPr/>
            <p:nvPr/>
          </p:nvSpPr>
          <p:spPr>
            <a:xfrm rot="16010996">
              <a:off x="1352137" y="1771177"/>
              <a:ext cx="324036" cy="369332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5267938" y="3328366"/>
            <a:ext cx="3290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</a:t>
            </a:r>
            <a:r>
              <a:rPr lang="en-US" altLang="zh-CN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here to </a:t>
            </a: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add your </a:t>
            </a:r>
            <a:r>
              <a:rPr lang="en-US" altLang="zh-CN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text. Click here to add your text. </a:t>
            </a: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</a:t>
            </a:r>
          </a:p>
        </p:txBody>
      </p:sp>
      <p:sp>
        <p:nvSpPr>
          <p:cNvPr id="72" name="椭圆 71"/>
          <p:cNvSpPr/>
          <p:nvPr/>
        </p:nvSpPr>
        <p:spPr>
          <a:xfrm>
            <a:off x="2947348" y="3635355"/>
            <a:ext cx="151464" cy="151464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BB8E51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3284637" y="4509021"/>
            <a:ext cx="5391819" cy="1257674"/>
            <a:chOff x="1329489" y="1196752"/>
            <a:chExt cx="6482871" cy="1512168"/>
          </a:xfrm>
        </p:grpSpPr>
        <p:sp>
          <p:nvSpPr>
            <p:cNvPr id="74" name="圆角矩形 73"/>
            <p:cNvSpPr/>
            <p:nvPr/>
          </p:nvSpPr>
          <p:spPr>
            <a:xfrm>
              <a:off x="1583668" y="1196752"/>
              <a:ext cx="6228692" cy="151216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57150" cap="flat" cmpd="sng" algn="ctr">
              <a:solidFill>
                <a:srgbClr val="FFC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75" name="圆角矩形 6"/>
            <p:cNvSpPr/>
            <p:nvPr/>
          </p:nvSpPr>
          <p:spPr>
            <a:xfrm>
              <a:off x="3070699" y="1321247"/>
              <a:ext cx="4599767" cy="1263178"/>
            </a:xfrm>
            <a:custGeom>
              <a:avLst/>
              <a:gdLst/>
              <a:ahLst/>
              <a:cxnLst/>
              <a:rect l="l" t="t" r="r" b="b"/>
              <a:pathLst>
                <a:path w="4599767" h="1263178">
                  <a:moveTo>
                    <a:pt x="28265" y="0"/>
                  </a:moveTo>
                  <a:lnTo>
                    <a:pt x="3968178" y="0"/>
                  </a:lnTo>
                  <a:cubicBezTo>
                    <a:pt x="4316995" y="0"/>
                    <a:pt x="4599767" y="282772"/>
                    <a:pt x="4599767" y="631589"/>
                  </a:cubicBezTo>
                  <a:cubicBezTo>
                    <a:pt x="4599767" y="980406"/>
                    <a:pt x="4316995" y="1263178"/>
                    <a:pt x="3968178" y="1263178"/>
                  </a:cubicBezTo>
                  <a:lnTo>
                    <a:pt x="28265" y="1263178"/>
                  </a:lnTo>
                  <a:lnTo>
                    <a:pt x="0" y="1260329"/>
                  </a:lnTo>
                  <a:lnTo>
                    <a:pt x="0" y="2849"/>
                  </a:lnTo>
                  <a:cubicBezTo>
                    <a:pt x="9304" y="210"/>
                    <a:pt x="18760" y="0"/>
                    <a:pt x="28265" y="0"/>
                  </a:cubicBezTo>
                  <a:close/>
                </a:path>
              </a:pathLst>
            </a:custGeom>
            <a:solidFill>
              <a:srgbClr val="FFC000"/>
            </a:solidFill>
            <a:ln w="571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圆角矩形 7"/>
            <p:cNvSpPr/>
            <p:nvPr/>
          </p:nvSpPr>
          <p:spPr>
            <a:xfrm flipH="1">
              <a:off x="3073048" y="1324098"/>
              <a:ext cx="603324" cy="1257479"/>
            </a:xfrm>
            <a:custGeom>
              <a:avLst/>
              <a:gdLst/>
              <a:ahLst/>
              <a:cxnLst/>
              <a:rect l="l" t="t" r="r" b="b"/>
              <a:pathLst>
                <a:path w="603324" h="1257479">
                  <a:moveTo>
                    <a:pt x="603324" y="0"/>
                  </a:moveTo>
                  <a:lnTo>
                    <a:pt x="603324" y="1257479"/>
                  </a:lnTo>
                  <a:cubicBezTo>
                    <a:pt x="267572" y="1244869"/>
                    <a:pt x="0" y="968051"/>
                    <a:pt x="0" y="628739"/>
                  </a:cubicBezTo>
                  <a:cubicBezTo>
                    <a:pt x="0" y="289427"/>
                    <a:pt x="267572" y="12610"/>
                    <a:pt x="603324" y="0"/>
                  </a:cubicBezTo>
                  <a:close/>
                </a:path>
              </a:pathLst>
            </a:custGeom>
            <a:solidFill>
              <a:srgbClr val="FFD961"/>
            </a:solidFill>
            <a:ln w="57150" cap="flat" cmpd="sng" algn="ctr">
              <a:noFill/>
              <a:prstDash val="solid"/>
            </a:ln>
            <a:effectLst>
              <a:outerShdw dist="76200" algn="l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flipH="1">
              <a:off x="1728708" y="1790585"/>
              <a:ext cx="1331124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 smtClean="0">
                  <a:solidFill>
                    <a:srgbClr val="984807"/>
                  </a:solidFill>
                  <a:latin typeface="Arial Rounded MT Bold" pitchFamily="34" charset="0"/>
                  <a:cs typeface="Times New Roman" pitchFamily="18" charset="0"/>
                </a:rPr>
                <a:t>TEXT</a:t>
              </a:r>
              <a:endParaRPr lang="zh-CN" altLang="en-US" sz="2800" dirty="0">
                <a:solidFill>
                  <a:srgbClr val="984807"/>
                </a:solidFill>
                <a:latin typeface="Arial Rounded MT Bold" pitchFamily="34" charset="0"/>
                <a:cs typeface="Times New Roman" pitchFamily="18" charset="0"/>
              </a:endParaRPr>
            </a:p>
          </p:txBody>
        </p:sp>
        <p:sp>
          <p:nvSpPr>
            <p:cNvPr id="78" name="等腰三角形 77"/>
            <p:cNvSpPr/>
            <p:nvPr/>
          </p:nvSpPr>
          <p:spPr>
            <a:xfrm rot="16010996">
              <a:off x="1352137" y="1771177"/>
              <a:ext cx="324036" cy="369332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5267938" y="4768526"/>
            <a:ext cx="3290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</a:t>
            </a:r>
            <a:r>
              <a:rPr lang="en-US" altLang="zh-CN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here to </a:t>
            </a: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add your </a:t>
            </a:r>
            <a:r>
              <a:rPr lang="en-US" altLang="zh-CN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text. Click here to add your text. </a:t>
            </a: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</a:t>
            </a:r>
          </a:p>
        </p:txBody>
      </p:sp>
      <p:sp>
        <p:nvSpPr>
          <p:cNvPr id="80" name="椭圆 79"/>
          <p:cNvSpPr/>
          <p:nvPr/>
        </p:nvSpPr>
        <p:spPr>
          <a:xfrm>
            <a:off x="2947348" y="5075515"/>
            <a:ext cx="151464" cy="151464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BB8E51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3284637" y="5949181"/>
            <a:ext cx="5391819" cy="1257674"/>
            <a:chOff x="1329489" y="1196752"/>
            <a:chExt cx="6482871" cy="1512168"/>
          </a:xfrm>
        </p:grpSpPr>
        <p:sp>
          <p:nvSpPr>
            <p:cNvPr id="82" name="圆角矩形 81"/>
            <p:cNvSpPr/>
            <p:nvPr/>
          </p:nvSpPr>
          <p:spPr>
            <a:xfrm>
              <a:off x="1583668" y="1196752"/>
              <a:ext cx="6228692" cy="151216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57150" cap="flat" cmpd="sng" algn="ctr">
              <a:solidFill>
                <a:srgbClr val="FFC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圆角矩形 6"/>
            <p:cNvSpPr/>
            <p:nvPr/>
          </p:nvSpPr>
          <p:spPr>
            <a:xfrm>
              <a:off x="3070699" y="1321247"/>
              <a:ext cx="4599767" cy="1263178"/>
            </a:xfrm>
            <a:custGeom>
              <a:avLst/>
              <a:gdLst/>
              <a:ahLst/>
              <a:cxnLst/>
              <a:rect l="l" t="t" r="r" b="b"/>
              <a:pathLst>
                <a:path w="4599767" h="1263178">
                  <a:moveTo>
                    <a:pt x="28265" y="0"/>
                  </a:moveTo>
                  <a:lnTo>
                    <a:pt x="3968178" y="0"/>
                  </a:lnTo>
                  <a:cubicBezTo>
                    <a:pt x="4316995" y="0"/>
                    <a:pt x="4599767" y="282772"/>
                    <a:pt x="4599767" y="631589"/>
                  </a:cubicBezTo>
                  <a:cubicBezTo>
                    <a:pt x="4599767" y="980406"/>
                    <a:pt x="4316995" y="1263178"/>
                    <a:pt x="3968178" y="1263178"/>
                  </a:cubicBezTo>
                  <a:lnTo>
                    <a:pt x="28265" y="1263178"/>
                  </a:lnTo>
                  <a:lnTo>
                    <a:pt x="0" y="1260329"/>
                  </a:lnTo>
                  <a:lnTo>
                    <a:pt x="0" y="2849"/>
                  </a:lnTo>
                  <a:cubicBezTo>
                    <a:pt x="9304" y="210"/>
                    <a:pt x="18760" y="0"/>
                    <a:pt x="28265" y="0"/>
                  </a:cubicBezTo>
                  <a:close/>
                </a:path>
              </a:pathLst>
            </a:custGeom>
            <a:solidFill>
              <a:srgbClr val="FFC000"/>
            </a:solidFill>
            <a:ln w="571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4" name="圆角矩形 7"/>
            <p:cNvSpPr/>
            <p:nvPr/>
          </p:nvSpPr>
          <p:spPr>
            <a:xfrm flipH="1">
              <a:off x="3073048" y="1324098"/>
              <a:ext cx="603324" cy="1257479"/>
            </a:xfrm>
            <a:custGeom>
              <a:avLst/>
              <a:gdLst/>
              <a:ahLst/>
              <a:cxnLst/>
              <a:rect l="l" t="t" r="r" b="b"/>
              <a:pathLst>
                <a:path w="603324" h="1257479">
                  <a:moveTo>
                    <a:pt x="603324" y="0"/>
                  </a:moveTo>
                  <a:lnTo>
                    <a:pt x="603324" y="1257479"/>
                  </a:lnTo>
                  <a:cubicBezTo>
                    <a:pt x="267572" y="1244869"/>
                    <a:pt x="0" y="968051"/>
                    <a:pt x="0" y="628739"/>
                  </a:cubicBezTo>
                  <a:cubicBezTo>
                    <a:pt x="0" y="289427"/>
                    <a:pt x="267572" y="12610"/>
                    <a:pt x="603324" y="0"/>
                  </a:cubicBezTo>
                  <a:close/>
                </a:path>
              </a:pathLst>
            </a:custGeom>
            <a:solidFill>
              <a:srgbClr val="FFD961"/>
            </a:solidFill>
            <a:ln w="57150" cap="flat" cmpd="sng" algn="ctr">
              <a:noFill/>
              <a:prstDash val="solid"/>
            </a:ln>
            <a:effectLst>
              <a:outerShdw dist="76200" algn="l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flipH="1">
              <a:off x="1728708" y="1790585"/>
              <a:ext cx="1331124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 smtClean="0">
                  <a:solidFill>
                    <a:srgbClr val="984807"/>
                  </a:solidFill>
                  <a:latin typeface="Arial Rounded MT Bold" pitchFamily="34" charset="0"/>
                  <a:cs typeface="Times New Roman" pitchFamily="18" charset="0"/>
                </a:rPr>
                <a:t>TEXT</a:t>
              </a:r>
              <a:endParaRPr lang="zh-CN" altLang="en-US" sz="2800" dirty="0">
                <a:solidFill>
                  <a:srgbClr val="984807"/>
                </a:solidFill>
                <a:latin typeface="Arial Rounded MT Bold" pitchFamily="34" charset="0"/>
                <a:cs typeface="Times New Roman" pitchFamily="18" charset="0"/>
              </a:endParaRPr>
            </a:p>
          </p:txBody>
        </p:sp>
        <p:sp>
          <p:nvSpPr>
            <p:cNvPr id="86" name="等腰三角形 85"/>
            <p:cNvSpPr/>
            <p:nvPr/>
          </p:nvSpPr>
          <p:spPr>
            <a:xfrm rot="16010996">
              <a:off x="1352137" y="1771177"/>
              <a:ext cx="324036" cy="369332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5267938" y="6208686"/>
            <a:ext cx="3290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</a:t>
            </a:r>
            <a:r>
              <a:rPr lang="en-US" altLang="zh-CN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here to </a:t>
            </a: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add your </a:t>
            </a:r>
            <a:r>
              <a:rPr lang="en-US" altLang="zh-CN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text. Click here to add your text. </a:t>
            </a: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</a:t>
            </a:r>
          </a:p>
        </p:txBody>
      </p:sp>
      <p:sp>
        <p:nvSpPr>
          <p:cNvPr id="88" name="椭圆 87"/>
          <p:cNvSpPr/>
          <p:nvPr/>
        </p:nvSpPr>
        <p:spPr>
          <a:xfrm>
            <a:off x="2947348" y="6515675"/>
            <a:ext cx="151464" cy="151464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BB8E51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89" name="TextBox 88"/>
          <p:cNvSpPr txBox="1"/>
          <p:nvPr/>
        </p:nvSpPr>
        <p:spPr>
          <a:xfrm flipH="1">
            <a:off x="1908728" y="2131567"/>
            <a:ext cx="1007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rgbClr val="F79646">
                    <a:lumMod val="50000"/>
                  </a:srgbClr>
                </a:solidFill>
                <a:latin typeface="Arial Rounded MT Bold" pitchFamily="34" charset="0"/>
                <a:cs typeface="Times New Roman" pitchFamily="18" charset="0"/>
              </a:rPr>
              <a:t>2009</a:t>
            </a:r>
            <a:endParaRPr lang="zh-CN" altLang="en-US" sz="2000" dirty="0">
              <a:solidFill>
                <a:srgbClr val="F79646">
                  <a:lumMod val="50000"/>
                </a:srgbClr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flipH="1">
            <a:off x="1908728" y="3547105"/>
            <a:ext cx="1007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rgbClr val="F79646">
                    <a:lumMod val="50000"/>
                  </a:srgbClr>
                </a:solidFill>
                <a:latin typeface="Arial Rounded MT Bold" pitchFamily="34" charset="0"/>
                <a:cs typeface="Times New Roman" pitchFamily="18" charset="0"/>
              </a:rPr>
              <a:t>2010</a:t>
            </a:r>
            <a:endParaRPr lang="zh-CN" altLang="en-US" sz="2000" dirty="0">
              <a:solidFill>
                <a:srgbClr val="F79646">
                  <a:lumMod val="50000"/>
                </a:srgbClr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flipH="1">
            <a:off x="1908728" y="4968582"/>
            <a:ext cx="1007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rgbClr val="F79646">
                    <a:lumMod val="50000"/>
                  </a:srgbClr>
                </a:solidFill>
                <a:latin typeface="Arial Rounded MT Bold" pitchFamily="34" charset="0"/>
                <a:cs typeface="Times New Roman" pitchFamily="18" charset="0"/>
              </a:rPr>
              <a:t>2012</a:t>
            </a:r>
            <a:endParaRPr lang="zh-CN" altLang="en-US" sz="2000" dirty="0">
              <a:solidFill>
                <a:srgbClr val="F79646">
                  <a:lumMod val="50000"/>
                </a:srgbClr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flipH="1">
            <a:off x="1908728" y="6384120"/>
            <a:ext cx="1007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rgbClr val="F79646">
                    <a:lumMod val="50000"/>
                  </a:srgbClr>
                </a:solidFill>
                <a:latin typeface="Arial Rounded MT Bold" pitchFamily="34" charset="0"/>
                <a:cs typeface="Times New Roman" pitchFamily="18" charset="0"/>
              </a:rPr>
              <a:t>2013</a:t>
            </a:r>
            <a:endParaRPr lang="zh-CN" altLang="en-US" sz="2000" dirty="0">
              <a:solidFill>
                <a:srgbClr val="F79646">
                  <a:lumMod val="50000"/>
                </a:srgbClr>
              </a:solidFill>
              <a:latin typeface="Arial Rounded MT Bold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024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组合 41"/>
          <p:cNvGrpSpPr>
            <a:grpSpLocks/>
          </p:cNvGrpSpPr>
          <p:nvPr/>
        </p:nvGrpSpPr>
        <p:grpSpPr bwMode="auto">
          <a:xfrm>
            <a:off x="2737445" y="1612280"/>
            <a:ext cx="4513262" cy="1296988"/>
            <a:chOff x="899592" y="1196752"/>
            <a:chExt cx="5512819" cy="1584176"/>
          </a:xfrm>
        </p:grpSpPr>
        <p:sp>
          <p:nvSpPr>
            <p:cNvPr id="188" name="矩形 1"/>
            <p:cNvSpPr/>
            <p:nvPr/>
          </p:nvSpPr>
          <p:spPr>
            <a:xfrm>
              <a:off x="899592" y="1196752"/>
              <a:ext cx="5512819" cy="1584176"/>
            </a:xfrm>
            <a:custGeom>
              <a:avLst/>
              <a:gdLst/>
              <a:ahLst/>
              <a:cxnLst/>
              <a:rect l="l" t="t" r="r" b="b"/>
              <a:pathLst>
                <a:path w="5512819" h="1584176">
                  <a:moveTo>
                    <a:pt x="0" y="0"/>
                  </a:moveTo>
                  <a:lnTo>
                    <a:pt x="5184576" y="0"/>
                  </a:lnTo>
                  <a:lnTo>
                    <a:pt x="5184576" y="529601"/>
                  </a:lnTo>
                  <a:lnTo>
                    <a:pt x="5512819" y="761350"/>
                  </a:lnTo>
                  <a:lnTo>
                    <a:pt x="5184576" y="993099"/>
                  </a:lnTo>
                  <a:lnTo>
                    <a:pt x="5184576" y="1584176"/>
                  </a:lnTo>
                  <a:lnTo>
                    <a:pt x="528496" y="1584176"/>
                  </a:lnTo>
                  <a:lnTo>
                    <a:pt x="0" y="1175077"/>
                  </a:lnTo>
                  <a:close/>
                </a:path>
              </a:pathLst>
            </a:custGeom>
            <a:solidFill>
              <a:srgbClr val="FFC000"/>
            </a:solidFill>
            <a:ln w="28575" cap="flat" cmpd="sng" algn="ctr">
              <a:solidFill>
                <a:srgbClr val="FFCE33"/>
              </a:solidFill>
              <a:prstDash val="solid"/>
            </a:ln>
            <a:effectLst>
              <a:outerShdw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89" name="矩形 188"/>
            <p:cNvSpPr/>
            <p:nvPr/>
          </p:nvSpPr>
          <p:spPr>
            <a:xfrm>
              <a:off x="982972" y="1266557"/>
              <a:ext cx="5039683" cy="432401"/>
            </a:xfrm>
            <a:prstGeom prst="rect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90" name="矩形 189"/>
            <p:cNvSpPr/>
            <p:nvPr/>
          </p:nvSpPr>
          <p:spPr>
            <a:xfrm>
              <a:off x="4870839" y="1315033"/>
              <a:ext cx="1083948" cy="335449"/>
            </a:xfrm>
            <a:prstGeom prst="rect">
              <a:avLst/>
            </a:prstGeom>
            <a:pattFill prst="dkDnDiag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cxnSp>
          <p:nvCxnSpPr>
            <p:cNvPr id="191" name="直接连接符 45"/>
            <p:cNvCxnSpPr>
              <a:cxnSpLocks noChangeShapeType="1"/>
            </p:cNvCxnSpPr>
            <p:nvPr/>
          </p:nvCxnSpPr>
          <p:spPr bwMode="auto">
            <a:xfrm>
              <a:off x="899592" y="1772816"/>
              <a:ext cx="5163310" cy="0"/>
            </a:xfrm>
            <a:prstGeom prst="line">
              <a:avLst/>
            </a:prstGeom>
            <a:noFill/>
            <a:ln w="19050" algn="ctr">
              <a:solidFill>
                <a:srgbClr val="B88C00"/>
              </a:solidFill>
              <a:prstDash val="sysDash"/>
              <a:round/>
              <a:headEnd/>
              <a:tailEnd/>
            </a:ln>
            <a:effectLst>
              <a:outerShdw dist="12700" dir="5400000" algn="t" rotWithShape="0">
                <a:srgbClr val="FFFF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92" name="直接连接符 46"/>
          <p:cNvCxnSpPr>
            <a:cxnSpLocks noChangeShapeType="1"/>
          </p:cNvCxnSpPr>
          <p:nvPr/>
        </p:nvCxnSpPr>
        <p:spPr bwMode="auto">
          <a:xfrm>
            <a:off x="7538045" y="936005"/>
            <a:ext cx="0" cy="6858000"/>
          </a:xfrm>
          <a:prstGeom prst="line">
            <a:avLst/>
          </a:prstGeom>
          <a:noFill/>
          <a:ln w="28575" algn="ctr">
            <a:solidFill>
              <a:srgbClr val="7F7F7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3" name="椭圆 192"/>
          <p:cNvSpPr/>
          <p:nvPr/>
        </p:nvSpPr>
        <p:spPr>
          <a:xfrm>
            <a:off x="7462824" y="2188542"/>
            <a:ext cx="144000" cy="144000"/>
          </a:xfrm>
          <a:prstGeom prst="ellipse">
            <a:avLst/>
          </a:prstGeom>
          <a:gradFill flip="none" rotWithShape="1">
            <a:gsLst>
              <a:gs pos="0">
                <a:srgbClr val="F79646">
                  <a:lumMod val="75000"/>
                </a:srgbClr>
              </a:gs>
              <a:gs pos="54000">
                <a:srgbClr val="FFCE3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 cap="flat" cmpd="sng" algn="ctr">
            <a:solidFill>
              <a:srgbClr val="A47D00"/>
            </a:solidFill>
            <a:prstDash val="solid"/>
          </a:ln>
          <a:effectLst/>
        </p:spPr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7633295" y="1921843"/>
            <a:ext cx="1008062" cy="652462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ndara" pitchFamily="34" charset="0"/>
                <a:ea typeface="微软雅黑" pitchFamily="34" charset="-122"/>
                <a:cs typeface="Calibri" pitchFamily="34" charset="0"/>
              </a:rPr>
              <a:t>2010</a:t>
            </a:r>
            <a:endParaRPr lang="en-US" altLang="zh-CN" sz="3200" b="1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Candara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195" name="TextBox 49"/>
          <p:cNvSpPr txBox="1">
            <a:spLocks noChangeArrowheads="1"/>
          </p:cNvSpPr>
          <p:nvPr/>
        </p:nvSpPr>
        <p:spPr bwMode="auto">
          <a:xfrm>
            <a:off x="2681882" y="1653555"/>
            <a:ext cx="159543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zh-CN" sz="2400" b="1" smtClean="0">
                <a:solidFill>
                  <a:srgbClr val="FFFFFF"/>
                </a:solidFill>
                <a:latin typeface="Agency FB" pitchFamily="34" charset="0"/>
                <a:ea typeface="微软雅黑" pitchFamily="34" charset="-122"/>
              </a:rPr>
              <a:t>Your</a:t>
            </a:r>
            <a:r>
              <a:rPr lang="en-US" altLang="zh-CN" sz="1800" b="1" smtClean="0">
                <a:solidFill>
                  <a:srgbClr val="FFFFFF"/>
                </a:solidFill>
                <a:latin typeface="Agency FB" pitchFamily="34" charset="0"/>
                <a:ea typeface="微软雅黑" pitchFamily="34" charset="-122"/>
              </a:rPr>
              <a:t> </a:t>
            </a:r>
            <a:r>
              <a:rPr lang="en-US" altLang="zh-CN" sz="2400" b="1" smtClean="0">
                <a:solidFill>
                  <a:srgbClr val="FFFFFF"/>
                </a:solidFill>
                <a:latin typeface="Agency FB" pitchFamily="34" charset="0"/>
                <a:ea typeface="微软雅黑" pitchFamily="34" charset="-122"/>
              </a:rPr>
              <a:t>text</a:t>
            </a:r>
            <a:endParaRPr lang="zh-CN" altLang="en-US" sz="2400" b="1" smtClean="0">
              <a:solidFill>
                <a:srgbClr val="FFFFFF"/>
              </a:solidFill>
              <a:latin typeface="Agency FB" pitchFamily="34" charset="0"/>
              <a:ea typeface="微软雅黑" pitchFamily="34" charset="-122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2991445" y="2110755"/>
            <a:ext cx="3884612" cy="1200323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rgbClr val="4C3A00"/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Click here to add your text. Click here to add your text. </a:t>
            </a:r>
          </a:p>
        </p:txBody>
      </p:sp>
      <p:grpSp>
        <p:nvGrpSpPr>
          <p:cNvPr id="197" name="组合 51"/>
          <p:cNvGrpSpPr>
            <a:grpSpLocks/>
          </p:cNvGrpSpPr>
          <p:nvPr/>
        </p:nvGrpSpPr>
        <p:grpSpPr bwMode="auto">
          <a:xfrm>
            <a:off x="2737445" y="3058493"/>
            <a:ext cx="4513262" cy="1296987"/>
            <a:chOff x="899592" y="1196752"/>
            <a:chExt cx="5512819" cy="1584176"/>
          </a:xfrm>
        </p:grpSpPr>
        <p:sp>
          <p:nvSpPr>
            <p:cNvPr id="198" name="矩形 1"/>
            <p:cNvSpPr/>
            <p:nvPr/>
          </p:nvSpPr>
          <p:spPr>
            <a:xfrm>
              <a:off x="899592" y="1196752"/>
              <a:ext cx="5512819" cy="1584176"/>
            </a:xfrm>
            <a:custGeom>
              <a:avLst/>
              <a:gdLst/>
              <a:ahLst/>
              <a:cxnLst/>
              <a:rect l="l" t="t" r="r" b="b"/>
              <a:pathLst>
                <a:path w="5512819" h="1584176">
                  <a:moveTo>
                    <a:pt x="0" y="0"/>
                  </a:moveTo>
                  <a:lnTo>
                    <a:pt x="5184576" y="0"/>
                  </a:lnTo>
                  <a:lnTo>
                    <a:pt x="5184576" y="529601"/>
                  </a:lnTo>
                  <a:lnTo>
                    <a:pt x="5512819" y="761350"/>
                  </a:lnTo>
                  <a:lnTo>
                    <a:pt x="5184576" y="993099"/>
                  </a:lnTo>
                  <a:lnTo>
                    <a:pt x="5184576" y="1584176"/>
                  </a:lnTo>
                  <a:lnTo>
                    <a:pt x="528496" y="1584176"/>
                  </a:lnTo>
                  <a:lnTo>
                    <a:pt x="0" y="1175077"/>
                  </a:lnTo>
                  <a:close/>
                </a:path>
              </a:pathLst>
            </a:custGeom>
            <a:solidFill>
              <a:srgbClr val="FFC000"/>
            </a:solidFill>
            <a:ln w="28575" cap="flat" cmpd="sng" algn="ctr">
              <a:solidFill>
                <a:srgbClr val="FFCE33"/>
              </a:solidFill>
              <a:prstDash val="solid"/>
            </a:ln>
            <a:effectLst>
              <a:outerShdw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99" name="矩形 198"/>
            <p:cNvSpPr/>
            <p:nvPr/>
          </p:nvSpPr>
          <p:spPr>
            <a:xfrm>
              <a:off x="982972" y="1266557"/>
              <a:ext cx="5039683" cy="432400"/>
            </a:xfrm>
            <a:prstGeom prst="rect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00" name="矩形 199"/>
            <p:cNvSpPr/>
            <p:nvPr/>
          </p:nvSpPr>
          <p:spPr>
            <a:xfrm>
              <a:off x="4870839" y="1315031"/>
              <a:ext cx="1083948" cy="335450"/>
            </a:xfrm>
            <a:prstGeom prst="rect">
              <a:avLst/>
            </a:prstGeom>
            <a:pattFill prst="dkDnDiag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cxnSp>
          <p:nvCxnSpPr>
            <p:cNvPr id="201" name="直接连接符 55"/>
            <p:cNvCxnSpPr>
              <a:cxnSpLocks noChangeShapeType="1"/>
            </p:cNvCxnSpPr>
            <p:nvPr/>
          </p:nvCxnSpPr>
          <p:spPr bwMode="auto">
            <a:xfrm>
              <a:off x="899592" y="1772816"/>
              <a:ext cx="5163310" cy="0"/>
            </a:xfrm>
            <a:prstGeom prst="line">
              <a:avLst/>
            </a:prstGeom>
            <a:noFill/>
            <a:ln w="19050" algn="ctr">
              <a:solidFill>
                <a:srgbClr val="B88C00"/>
              </a:solidFill>
              <a:prstDash val="sysDash"/>
              <a:round/>
              <a:headEnd/>
              <a:tailEnd/>
            </a:ln>
            <a:effectLst>
              <a:outerShdw dist="12700" dir="5400000" algn="t" rotWithShape="0">
                <a:srgbClr val="FFFF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2" name="椭圆 201"/>
          <p:cNvSpPr/>
          <p:nvPr/>
        </p:nvSpPr>
        <p:spPr>
          <a:xfrm>
            <a:off x="7462824" y="3633812"/>
            <a:ext cx="144000" cy="144000"/>
          </a:xfrm>
          <a:prstGeom prst="ellipse">
            <a:avLst/>
          </a:prstGeom>
          <a:gradFill flip="none" rotWithShape="1">
            <a:gsLst>
              <a:gs pos="0">
                <a:srgbClr val="F79646">
                  <a:lumMod val="75000"/>
                </a:srgbClr>
              </a:gs>
              <a:gs pos="54000">
                <a:srgbClr val="FFCE3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 cap="flat" cmpd="sng" algn="ctr">
            <a:solidFill>
              <a:srgbClr val="A47D00"/>
            </a:solidFill>
            <a:prstDash val="solid"/>
          </a:ln>
          <a:effectLst/>
        </p:spPr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7633295" y="3368056"/>
            <a:ext cx="1008062" cy="652463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ndara" pitchFamily="34" charset="0"/>
                <a:ea typeface="微软雅黑" pitchFamily="34" charset="-122"/>
                <a:cs typeface="Calibri" pitchFamily="34" charset="0"/>
              </a:rPr>
              <a:t>2011</a:t>
            </a:r>
            <a:endParaRPr lang="en-US" altLang="zh-CN" sz="3200" b="1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Candara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204" name="TextBox 58"/>
          <p:cNvSpPr txBox="1">
            <a:spLocks noChangeArrowheads="1"/>
          </p:cNvSpPr>
          <p:nvPr/>
        </p:nvSpPr>
        <p:spPr bwMode="auto">
          <a:xfrm>
            <a:off x="2681882" y="3098180"/>
            <a:ext cx="1595438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zh-CN" sz="2400" b="1" smtClean="0">
                <a:solidFill>
                  <a:srgbClr val="FFFFFF"/>
                </a:solidFill>
                <a:latin typeface="Agency FB" pitchFamily="34" charset="0"/>
                <a:ea typeface="微软雅黑" pitchFamily="34" charset="-122"/>
              </a:rPr>
              <a:t>Your</a:t>
            </a:r>
            <a:r>
              <a:rPr lang="en-US" altLang="zh-CN" sz="1800" b="1" smtClean="0">
                <a:solidFill>
                  <a:srgbClr val="FFFFFF"/>
                </a:solidFill>
                <a:latin typeface="Agency FB" pitchFamily="34" charset="0"/>
                <a:ea typeface="微软雅黑" pitchFamily="34" charset="-122"/>
              </a:rPr>
              <a:t> </a:t>
            </a:r>
            <a:r>
              <a:rPr lang="en-US" altLang="zh-CN" sz="2400" b="1" smtClean="0">
                <a:solidFill>
                  <a:srgbClr val="FFFFFF"/>
                </a:solidFill>
                <a:latin typeface="Agency FB" pitchFamily="34" charset="0"/>
                <a:ea typeface="微软雅黑" pitchFamily="34" charset="-122"/>
              </a:rPr>
              <a:t>text</a:t>
            </a:r>
            <a:endParaRPr lang="zh-CN" altLang="en-US" sz="2400" b="1" smtClean="0">
              <a:solidFill>
                <a:srgbClr val="FFFFFF"/>
              </a:solidFill>
              <a:latin typeface="Agency FB" pitchFamily="34" charset="0"/>
              <a:ea typeface="微软雅黑" pitchFamily="34" charset="-122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2991445" y="3556968"/>
            <a:ext cx="3884612" cy="1200323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rgbClr val="4C3A00"/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Click here to add your text. Click here to add your text. </a:t>
            </a:r>
          </a:p>
        </p:txBody>
      </p:sp>
      <p:grpSp>
        <p:nvGrpSpPr>
          <p:cNvPr id="206" name="组合 60"/>
          <p:cNvGrpSpPr>
            <a:grpSpLocks/>
          </p:cNvGrpSpPr>
          <p:nvPr/>
        </p:nvGrpSpPr>
        <p:grpSpPr bwMode="auto">
          <a:xfrm>
            <a:off x="2737445" y="4503119"/>
            <a:ext cx="4513262" cy="1296987"/>
            <a:chOff x="899592" y="1196752"/>
            <a:chExt cx="5512819" cy="1584176"/>
          </a:xfrm>
        </p:grpSpPr>
        <p:sp>
          <p:nvSpPr>
            <p:cNvPr id="207" name="矩形 1"/>
            <p:cNvSpPr/>
            <p:nvPr/>
          </p:nvSpPr>
          <p:spPr>
            <a:xfrm>
              <a:off x="899592" y="1196752"/>
              <a:ext cx="5512819" cy="1584176"/>
            </a:xfrm>
            <a:custGeom>
              <a:avLst/>
              <a:gdLst/>
              <a:ahLst/>
              <a:cxnLst/>
              <a:rect l="l" t="t" r="r" b="b"/>
              <a:pathLst>
                <a:path w="5512819" h="1584176">
                  <a:moveTo>
                    <a:pt x="0" y="0"/>
                  </a:moveTo>
                  <a:lnTo>
                    <a:pt x="5184576" y="0"/>
                  </a:lnTo>
                  <a:lnTo>
                    <a:pt x="5184576" y="529601"/>
                  </a:lnTo>
                  <a:lnTo>
                    <a:pt x="5512819" y="761350"/>
                  </a:lnTo>
                  <a:lnTo>
                    <a:pt x="5184576" y="993099"/>
                  </a:lnTo>
                  <a:lnTo>
                    <a:pt x="5184576" y="1584176"/>
                  </a:lnTo>
                  <a:lnTo>
                    <a:pt x="528496" y="1584176"/>
                  </a:lnTo>
                  <a:lnTo>
                    <a:pt x="0" y="1175077"/>
                  </a:lnTo>
                  <a:close/>
                </a:path>
              </a:pathLst>
            </a:custGeom>
            <a:solidFill>
              <a:srgbClr val="FFC000"/>
            </a:solidFill>
            <a:ln w="28575" cap="flat" cmpd="sng" algn="ctr">
              <a:solidFill>
                <a:srgbClr val="FFCE33"/>
              </a:solidFill>
              <a:prstDash val="solid"/>
            </a:ln>
            <a:effectLst>
              <a:outerShdw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08" name="矩形 207"/>
            <p:cNvSpPr/>
            <p:nvPr/>
          </p:nvSpPr>
          <p:spPr>
            <a:xfrm>
              <a:off x="982972" y="1266557"/>
              <a:ext cx="5039683" cy="432400"/>
            </a:xfrm>
            <a:prstGeom prst="rect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09" name="矩形 208"/>
            <p:cNvSpPr/>
            <p:nvPr/>
          </p:nvSpPr>
          <p:spPr>
            <a:xfrm>
              <a:off x="4870839" y="1315031"/>
              <a:ext cx="1083948" cy="335450"/>
            </a:xfrm>
            <a:prstGeom prst="rect">
              <a:avLst/>
            </a:prstGeom>
            <a:pattFill prst="dkDnDiag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cxnSp>
          <p:nvCxnSpPr>
            <p:cNvPr id="210" name="直接连接符 64"/>
            <p:cNvCxnSpPr>
              <a:cxnSpLocks noChangeShapeType="1"/>
            </p:cNvCxnSpPr>
            <p:nvPr/>
          </p:nvCxnSpPr>
          <p:spPr bwMode="auto">
            <a:xfrm>
              <a:off x="899592" y="1772816"/>
              <a:ext cx="5163310" cy="0"/>
            </a:xfrm>
            <a:prstGeom prst="line">
              <a:avLst/>
            </a:prstGeom>
            <a:noFill/>
            <a:ln w="19050" algn="ctr">
              <a:solidFill>
                <a:srgbClr val="B88C00"/>
              </a:solidFill>
              <a:prstDash val="sysDash"/>
              <a:round/>
              <a:headEnd/>
              <a:tailEnd/>
            </a:ln>
            <a:effectLst>
              <a:outerShdw dist="12700" dir="5400000" algn="t" rotWithShape="0">
                <a:srgbClr val="FFFF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11" name="椭圆 210"/>
          <p:cNvSpPr/>
          <p:nvPr/>
        </p:nvSpPr>
        <p:spPr>
          <a:xfrm>
            <a:off x="7462824" y="5079083"/>
            <a:ext cx="144000" cy="144000"/>
          </a:xfrm>
          <a:prstGeom prst="ellipse">
            <a:avLst/>
          </a:prstGeom>
          <a:gradFill flip="none" rotWithShape="1">
            <a:gsLst>
              <a:gs pos="0">
                <a:srgbClr val="F79646">
                  <a:lumMod val="75000"/>
                </a:srgbClr>
              </a:gs>
              <a:gs pos="54000">
                <a:srgbClr val="FFCE3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 cap="flat" cmpd="sng" algn="ctr">
            <a:solidFill>
              <a:srgbClr val="A47D00"/>
            </a:solidFill>
            <a:prstDash val="solid"/>
          </a:ln>
          <a:effectLst/>
        </p:spPr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7633295" y="4812681"/>
            <a:ext cx="1008062" cy="64806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ndara" pitchFamily="34" charset="0"/>
                <a:ea typeface="微软雅黑" pitchFamily="34" charset="-122"/>
                <a:cs typeface="Calibri" pitchFamily="34" charset="0"/>
              </a:rPr>
              <a:t>2012</a:t>
            </a:r>
            <a:endParaRPr lang="en-US" altLang="zh-CN" sz="3200" b="1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Candara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213" name="TextBox 67"/>
          <p:cNvSpPr txBox="1">
            <a:spLocks noChangeArrowheads="1"/>
          </p:cNvSpPr>
          <p:nvPr/>
        </p:nvSpPr>
        <p:spPr bwMode="auto">
          <a:xfrm>
            <a:off x="2681882" y="4544393"/>
            <a:ext cx="159543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zh-CN" sz="2400" b="1" smtClean="0">
                <a:solidFill>
                  <a:srgbClr val="FFFFFF"/>
                </a:solidFill>
                <a:latin typeface="Agency FB" pitchFamily="34" charset="0"/>
                <a:ea typeface="微软雅黑" pitchFamily="34" charset="-122"/>
              </a:rPr>
              <a:t>Your</a:t>
            </a:r>
            <a:r>
              <a:rPr lang="en-US" altLang="zh-CN" sz="1800" b="1" smtClean="0">
                <a:solidFill>
                  <a:srgbClr val="FFFFFF"/>
                </a:solidFill>
                <a:latin typeface="Agency FB" pitchFamily="34" charset="0"/>
                <a:ea typeface="微软雅黑" pitchFamily="34" charset="-122"/>
              </a:rPr>
              <a:t> </a:t>
            </a:r>
            <a:r>
              <a:rPr lang="en-US" altLang="zh-CN" sz="2400" b="1" smtClean="0">
                <a:solidFill>
                  <a:srgbClr val="FFFFFF"/>
                </a:solidFill>
                <a:latin typeface="Agency FB" pitchFamily="34" charset="0"/>
                <a:ea typeface="微软雅黑" pitchFamily="34" charset="-122"/>
              </a:rPr>
              <a:t>text</a:t>
            </a:r>
            <a:endParaRPr lang="zh-CN" altLang="en-US" sz="2400" b="1" smtClean="0">
              <a:solidFill>
                <a:srgbClr val="FFFFFF"/>
              </a:solidFill>
              <a:latin typeface="Agency FB" pitchFamily="34" charset="0"/>
              <a:ea typeface="微软雅黑" pitchFamily="34" charset="-122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2991445" y="5001594"/>
            <a:ext cx="3884612" cy="1200323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rgbClr val="4C3A00"/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Click here to add your text. Click here to add your text. </a:t>
            </a:r>
          </a:p>
        </p:txBody>
      </p:sp>
      <p:grpSp>
        <p:nvGrpSpPr>
          <p:cNvPr id="215" name="组合 69"/>
          <p:cNvGrpSpPr>
            <a:grpSpLocks/>
          </p:cNvGrpSpPr>
          <p:nvPr/>
        </p:nvGrpSpPr>
        <p:grpSpPr bwMode="auto">
          <a:xfrm>
            <a:off x="2737445" y="5947744"/>
            <a:ext cx="4513262" cy="1296987"/>
            <a:chOff x="899592" y="1196752"/>
            <a:chExt cx="5512819" cy="1584176"/>
          </a:xfrm>
        </p:grpSpPr>
        <p:sp>
          <p:nvSpPr>
            <p:cNvPr id="216" name="矩形 1"/>
            <p:cNvSpPr/>
            <p:nvPr/>
          </p:nvSpPr>
          <p:spPr>
            <a:xfrm>
              <a:off x="899592" y="1196752"/>
              <a:ext cx="5512819" cy="1584176"/>
            </a:xfrm>
            <a:custGeom>
              <a:avLst/>
              <a:gdLst/>
              <a:ahLst/>
              <a:cxnLst/>
              <a:rect l="l" t="t" r="r" b="b"/>
              <a:pathLst>
                <a:path w="5512819" h="1584176">
                  <a:moveTo>
                    <a:pt x="0" y="0"/>
                  </a:moveTo>
                  <a:lnTo>
                    <a:pt x="5184576" y="0"/>
                  </a:lnTo>
                  <a:lnTo>
                    <a:pt x="5184576" y="529601"/>
                  </a:lnTo>
                  <a:lnTo>
                    <a:pt x="5512819" y="761350"/>
                  </a:lnTo>
                  <a:lnTo>
                    <a:pt x="5184576" y="993099"/>
                  </a:lnTo>
                  <a:lnTo>
                    <a:pt x="5184576" y="1584176"/>
                  </a:lnTo>
                  <a:lnTo>
                    <a:pt x="528496" y="1584176"/>
                  </a:lnTo>
                  <a:lnTo>
                    <a:pt x="0" y="1175077"/>
                  </a:lnTo>
                  <a:close/>
                </a:path>
              </a:pathLst>
            </a:custGeom>
            <a:solidFill>
              <a:srgbClr val="FFC000"/>
            </a:solidFill>
            <a:ln w="28575" cap="flat" cmpd="sng" algn="ctr">
              <a:solidFill>
                <a:srgbClr val="FFCE33"/>
              </a:solidFill>
              <a:prstDash val="solid"/>
            </a:ln>
            <a:effectLst>
              <a:outerShdw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17" name="矩形 216"/>
            <p:cNvSpPr/>
            <p:nvPr/>
          </p:nvSpPr>
          <p:spPr>
            <a:xfrm>
              <a:off x="982972" y="1266557"/>
              <a:ext cx="5039683" cy="432400"/>
            </a:xfrm>
            <a:prstGeom prst="rect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18" name="矩形 217"/>
            <p:cNvSpPr/>
            <p:nvPr/>
          </p:nvSpPr>
          <p:spPr>
            <a:xfrm>
              <a:off x="4870839" y="1315031"/>
              <a:ext cx="1083948" cy="335450"/>
            </a:xfrm>
            <a:prstGeom prst="rect">
              <a:avLst/>
            </a:prstGeom>
            <a:pattFill prst="dkDnDiag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cxnSp>
          <p:nvCxnSpPr>
            <p:cNvPr id="219" name="直接连接符 73"/>
            <p:cNvCxnSpPr>
              <a:cxnSpLocks noChangeShapeType="1"/>
            </p:cNvCxnSpPr>
            <p:nvPr/>
          </p:nvCxnSpPr>
          <p:spPr bwMode="auto">
            <a:xfrm>
              <a:off x="899592" y="1772816"/>
              <a:ext cx="5163310" cy="0"/>
            </a:xfrm>
            <a:prstGeom prst="line">
              <a:avLst/>
            </a:prstGeom>
            <a:noFill/>
            <a:ln w="19050" algn="ctr">
              <a:solidFill>
                <a:srgbClr val="B88C00"/>
              </a:solidFill>
              <a:prstDash val="sysDash"/>
              <a:round/>
              <a:headEnd/>
              <a:tailEnd/>
            </a:ln>
            <a:effectLst>
              <a:outerShdw dist="12700" dir="5400000" algn="t" rotWithShape="0">
                <a:srgbClr val="FFFF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20" name="椭圆 219"/>
          <p:cNvSpPr/>
          <p:nvPr/>
        </p:nvSpPr>
        <p:spPr>
          <a:xfrm>
            <a:off x="7462824" y="6524355"/>
            <a:ext cx="144000" cy="144000"/>
          </a:xfrm>
          <a:prstGeom prst="ellipse">
            <a:avLst/>
          </a:prstGeom>
          <a:gradFill flip="none" rotWithShape="1">
            <a:gsLst>
              <a:gs pos="0">
                <a:srgbClr val="F79646">
                  <a:lumMod val="75000"/>
                </a:srgbClr>
              </a:gs>
              <a:gs pos="54000">
                <a:srgbClr val="FFCE3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 cap="flat" cmpd="sng" algn="ctr">
            <a:solidFill>
              <a:srgbClr val="A47D00"/>
            </a:solidFill>
            <a:prstDash val="solid"/>
          </a:ln>
          <a:effectLst/>
        </p:spPr>
        <p:txBody>
          <a:bodyPr lIns="91434" tIns="45717" rIns="91434" bIns="4571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7633295" y="6257306"/>
            <a:ext cx="1008062" cy="652463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Candara" pitchFamily="34" charset="0"/>
                <a:ea typeface="微软雅黑" pitchFamily="34" charset="-122"/>
                <a:cs typeface="Calibri" pitchFamily="34" charset="0"/>
              </a:rPr>
              <a:t>2013</a:t>
            </a:r>
            <a:endParaRPr lang="en-US" altLang="zh-CN" sz="3200" b="1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Candara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222" name="TextBox 76"/>
          <p:cNvSpPr txBox="1">
            <a:spLocks noChangeArrowheads="1"/>
          </p:cNvSpPr>
          <p:nvPr/>
        </p:nvSpPr>
        <p:spPr bwMode="auto">
          <a:xfrm>
            <a:off x="2681882" y="5989019"/>
            <a:ext cx="159543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zh-CN" sz="2400" b="1" smtClean="0">
                <a:solidFill>
                  <a:srgbClr val="FFFFFF"/>
                </a:solidFill>
                <a:latin typeface="Agency FB" pitchFamily="34" charset="0"/>
                <a:ea typeface="微软雅黑" pitchFamily="34" charset="-122"/>
              </a:rPr>
              <a:t>Your</a:t>
            </a:r>
            <a:r>
              <a:rPr lang="en-US" altLang="zh-CN" sz="1800" b="1" smtClean="0">
                <a:solidFill>
                  <a:srgbClr val="FFFFFF"/>
                </a:solidFill>
                <a:latin typeface="Agency FB" pitchFamily="34" charset="0"/>
                <a:ea typeface="微软雅黑" pitchFamily="34" charset="-122"/>
              </a:rPr>
              <a:t> </a:t>
            </a:r>
            <a:r>
              <a:rPr lang="en-US" altLang="zh-CN" sz="2400" b="1" smtClean="0">
                <a:solidFill>
                  <a:srgbClr val="FFFFFF"/>
                </a:solidFill>
                <a:latin typeface="Agency FB" pitchFamily="34" charset="0"/>
                <a:ea typeface="微软雅黑" pitchFamily="34" charset="-122"/>
              </a:rPr>
              <a:t>text</a:t>
            </a:r>
            <a:endParaRPr lang="zh-CN" altLang="en-US" sz="2400" b="1" smtClean="0">
              <a:solidFill>
                <a:srgbClr val="FFFFFF"/>
              </a:solidFill>
              <a:latin typeface="Agency FB" pitchFamily="34" charset="0"/>
              <a:ea typeface="微软雅黑" pitchFamily="34" charset="-122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2991445" y="6447805"/>
            <a:ext cx="3884612" cy="1200323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rgbClr val="4C3A00"/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Click here to add your text. Click here to add your text. </a:t>
            </a:r>
          </a:p>
        </p:txBody>
      </p:sp>
    </p:spTree>
    <p:extLst>
      <p:ext uri="{BB962C8B-B14F-4D97-AF65-F5344CB8AC3E}">
        <p14:creationId xmlns:p14="http://schemas.microsoft.com/office/powerpoint/2010/main" val="182709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entagon 12"/>
          <p:cNvSpPr>
            <a:spLocks noChangeArrowheads="1"/>
          </p:cNvSpPr>
          <p:nvPr/>
        </p:nvSpPr>
        <p:spPr bwMode="auto">
          <a:xfrm rot="5400000">
            <a:off x="7119543" y="4390288"/>
            <a:ext cx="5672501" cy="588106"/>
          </a:xfrm>
          <a:prstGeom prst="homePlate">
            <a:avLst>
              <a:gd name="adj" fmla="val 62969"/>
            </a:avLst>
          </a:prstGeom>
          <a:gradFill rotWithShape="1">
            <a:gsLst>
              <a:gs pos="0">
                <a:srgbClr val="7FAC00"/>
              </a:gs>
              <a:gs pos="100000">
                <a:srgbClr val="99CC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lIns="115214" tIns="57607" rIns="115214" bIns="57607"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  <a:defRPr/>
            </a:pPr>
            <a:endParaRPr lang="zh-CN" altLang="zh-CN" kern="0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9571724" y="2212123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000000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9571724" y="3164207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000000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9571724" y="4116291"/>
            <a:ext cx="728520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000000"/>
                </a:solidFill>
                <a:latin typeface="Arial" charset="0"/>
                <a:ea typeface="宋体" charset="-122"/>
              </a:rPr>
              <a:t>2011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9571724" y="5068375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000000"/>
                </a:solidFill>
                <a:latin typeface="Arial" charset="0"/>
                <a:ea typeface="宋体" charset="-122"/>
              </a:rPr>
              <a:t>2012</a:t>
            </a: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9571724" y="6022459"/>
            <a:ext cx="745639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mtClean="0">
                <a:solidFill>
                  <a:srgbClr val="000000"/>
                </a:solidFill>
                <a:latin typeface="Arial" charset="0"/>
                <a:ea typeface="宋体" charset="-122"/>
              </a:rPr>
              <a:t>2013</a:t>
            </a: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862157" y="1152029"/>
            <a:ext cx="2258406" cy="576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en-US" altLang="zh-CN" sz="3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TIMELINES</a:t>
            </a:r>
          </a:p>
        </p:txBody>
      </p:sp>
      <p:sp>
        <p:nvSpPr>
          <p:cNvPr id="29" name="Rectangle 12"/>
          <p:cNvSpPr>
            <a:spLocks noChangeArrowheads="1"/>
          </p:cNvSpPr>
          <p:nvPr/>
        </p:nvSpPr>
        <p:spPr bwMode="auto">
          <a:xfrm>
            <a:off x="1134205" y="2484147"/>
            <a:ext cx="2902522" cy="408036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24242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0" name="Rectangle 13"/>
          <p:cNvSpPr>
            <a:spLocks noChangeArrowheads="1"/>
          </p:cNvSpPr>
          <p:nvPr/>
        </p:nvSpPr>
        <p:spPr bwMode="auto">
          <a:xfrm>
            <a:off x="1134205" y="2212123"/>
            <a:ext cx="2902522" cy="272024"/>
          </a:xfrm>
          <a:prstGeom prst="rect">
            <a:avLst/>
          </a:prstGeom>
          <a:gradFill rotWithShape="1">
            <a:gsLst>
              <a:gs pos="0">
                <a:srgbClr val="7FAC00"/>
              </a:gs>
              <a:gs pos="100000">
                <a:srgbClr val="99CC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auto">
          <a:xfrm>
            <a:off x="1182213" y="2574155"/>
            <a:ext cx="2792503" cy="5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5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6581185" y="2300131"/>
            <a:ext cx="2079338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33" name="Text Box 32"/>
          <p:cNvSpPr txBox="1">
            <a:spLocks noChangeArrowheads="1"/>
          </p:cNvSpPr>
          <p:nvPr/>
        </p:nvSpPr>
        <p:spPr bwMode="auto">
          <a:xfrm>
            <a:off x="6581185" y="3230213"/>
            <a:ext cx="2079338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6581185" y="4160295"/>
            <a:ext cx="2079338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6581185" y="5090377"/>
            <a:ext cx="2079338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6581185" y="6020459"/>
            <a:ext cx="2079338" cy="39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这里添加说明文字</a:t>
            </a:r>
          </a:p>
        </p:txBody>
      </p:sp>
      <p:sp>
        <p:nvSpPr>
          <p:cNvPr id="37" name="AutoShape 36"/>
          <p:cNvSpPr>
            <a:spLocks noChangeArrowheads="1"/>
          </p:cNvSpPr>
          <p:nvPr/>
        </p:nvSpPr>
        <p:spPr bwMode="auto">
          <a:xfrm>
            <a:off x="4672842" y="2392139"/>
            <a:ext cx="1542278" cy="272024"/>
          </a:xfrm>
          <a:prstGeom prst="rightArrow">
            <a:avLst>
              <a:gd name="adj1" fmla="val 50000"/>
              <a:gd name="adj2" fmla="val 102937"/>
            </a:avLst>
          </a:prstGeom>
          <a:gradFill rotWithShape="1">
            <a:gsLst>
              <a:gs pos="0">
                <a:srgbClr val="7FAC00"/>
              </a:gs>
              <a:gs pos="100000">
                <a:srgbClr val="99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8" name="AutoShape 37"/>
          <p:cNvSpPr>
            <a:spLocks noChangeArrowheads="1"/>
          </p:cNvSpPr>
          <p:nvPr/>
        </p:nvSpPr>
        <p:spPr bwMode="auto">
          <a:xfrm>
            <a:off x="4672842" y="5180385"/>
            <a:ext cx="1542278" cy="272024"/>
          </a:xfrm>
          <a:prstGeom prst="rightArrow">
            <a:avLst>
              <a:gd name="adj1" fmla="val 50000"/>
              <a:gd name="adj2" fmla="val 102937"/>
            </a:avLst>
          </a:prstGeom>
          <a:gradFill rotWithShape="1">
            <a:gsLst>
              <a:gs pos="0">
                <a:srgbClr val="7FAC00"/>
              </a:gs>
              <a:gs pos="100000">
                <a:srgbClr val="99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39" name="AutoShape 38"/>
          <p:cNvSpPr>
            <a:spLocks noChangeArrowheads="1"/>
          </p:cNvSpPr>
          <p:nvPr/>
        </p:nvSpPr>
        <p:spPr bwMode="auto">
          <a:xfrm>
            <a:off x="4672842" y="3320221"/>
            <a:ext cx="1542278" cy="272024"/>
          </a:xfrm>
          <a:prstGeom prst="rightArrow">
            <a:avLst>
              <a:gd name="adj1" fmla="val 50000"/>
              <a:gd name="adj2" fmla="val 102937"/>
            </a:avLst>
          </a:prstGeom>
          <a:gradFill rotWithShape="1">
            <a:gsLst>
              <a:gs pos="0">
                <a:srgbClr val="7FAC00"/>
              </a:gs>
              <a:gs pos="100000">
                <a:srgbClr val="99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0" name="AutoShape 39"/>
          <p:cNvSpPr>
            <a:spLocks noChangeArrowheads="1"/>
          </p:cNvSpPr>
          <p:nvPr/>
        </p:nvSpPr>
        <p:spPr bwMode="auto">
          <a:xfrm>
            <a:off x="4672842" y="4250302"/>
            <a:ext cx="1542278" cy="272024"/>
          </a:xfrm>
          <a:prstGeom prst="rightArrow">
            <a:avLst>
              <a:gd name="adj1" fmla="val 50000"/>
              <a:gd name="adj2" fmla="val 102937"/>
            </a:avLst>
          </a:prstGeom>
          <a:gradFill rotWithShape="1">
            <a:gsLst>
              <a:gs pos="0">
                <a:srgbClr val="7FAC00"/>
              </a:gs>
              <a:gs pos="100000">
                <a:srgbClr val="99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41" name="AutoShape 40"/>
          <p:cNvSpPr>
            <a:spLocks noChangeArrowheads="1"/>
          </p:cNvSpPr>
          <p:nvPr/>
        </p:nvSpPr>
        <p:spPr bwMode="auto">
          <a:xfrm>
            <a:off x="4672842" y="6110467"/>
            <a:ext cx="1542278" cy="272024"/>
          </a:xfrm>
          <a:prstGeom prst="rightArrow">
            <a:avLst>
              <a:gd name="adj1" fmla="val 50000"/>
              <a:gd name="adj2" fmla="val 102937"/>
            </a:avLst>
          </a:prstGeom>
          <a:gradFill rotWithShape="1">
            <a:gsLst>
              <a:gs pos="0">
                <a:srgbClr val="7FAC00"/>
              </a:gs>
              <a:gs pos="100000">
                <a:srgbClr val="99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707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23107</TotalTime>
  <Words>598</Words>
  <Application>Microsoft Office PowerPoint</Application>
  <PresentationFormat>自定义</PresentationFormat>
  <Paragraphs>69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1397</cp:revision>
  <dcterms:created xsi:type="dcterms:W3CDTF">2009-02-11T05:37:22Z</dcterms:created>
  <dcterms:modified xsi:type="dcterms:W3CDTF">2019-08-17T09:12:01Z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