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45" r:id="rId3"/>
    <p:sldId id="446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1949951" y="1751260"/>
            <a:ext cx="5096392" cy="672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年度</a:t>
            </a: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亚太航空中心最佳机场发展奖</a:t>
            </a:r>
            <a:endParaRPr lang="en-US" altLang="zh-CN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Rectangle 3"/>
          <p:cNvSpPr>
            <a:spLocks noChangeArrowheads="1"/>
          </p:cNvSpPr>
          <p:nvPr/>
        </p:nvSpPr>
        <p:spPr bwMode="auto">
          <a:xfrm>
            <a:off x="654399" y="4663402"/>
            <a:ext cx="9800767" cy="224428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noProof="1">
              <a:solidFill>
                <a:srgbClr val="000000"/>
              </a:solidFill>
              <a:latin typeface="Calibri"/>
              <a:ea typeface="ＭＳ Ｐゴシック" pitchFamily="34" charset="-128"/>
            </a:endParaRPr>
          </a:p>
        </p:txBody>
      </p:sp>
      <p:sp>
        <p:nvSpPr>
          <p:cNvPr id="60" name="Pentagon 12"/>
          <p:cNvSpPr>
            <a:spLocks noChangeArrowheads="1"/>
          </p:cNvSpPr>
          <p:nvPr/>
        </p:nvSpPr>
        <p:spPr bwMode="auto">
          <a:xfrm>
            <a:off x="1947054" y="4283777"/>
            <a:ext cx="1251443" cy="399490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</a:pPr>
            <a:endParaRPr lang="zh-CN" altLang="en-US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1" name="Pentagon 12"/>
          <p:cNvSpPr>
            <a:spLocks noChangeArrowheads="1"/>
          </p:cNvSpPr>
          <p:nvPr/>
        </p:nvSpPr>
        <p:spPr bwMode="auto">
          <a:xfrm>
            <a:off x="3165389" y="4283777"/>
            <a:ext cx="1251443" cy="399490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</a:pPr>
            <a:endParaRPr lang="zh-CN" altLang="en-US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2" name="Pentagon 12"/>
          <p:cNvSpPr>
            <a:spLocks noChangeArrowheads="1"/>
          </p:cNvSpPr>
          <p:nvPr/>
        </p:nvSpPr>
        <p:spPr bwMode="auto">
          <a:xfrm>
            <a:off x="4385933" y="4283777"/>
            <a:ext cx="1288964" cy="399490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</a:pPr>
            <a:endParaRPr lang="zh-CN" altLang="en-US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3" name="Pentagon 12"/>
          <p:cNvSpPr>
            <a:spLocks noChangeArrowheads="1"/>
          </p:cNvSpPr>
          <p:nvPr/>
        </p:nvSpPr>
        <p:spPr bwMode="auto">
          <a:xfrm>
            <a:off x="5674896" y="4283777"/>
            <a:ext cx="1251442" cy="399490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</a:pPr>
            <a:endParaRPr lang="zh-CN" altLang="en-US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4" name="Pentagon 12"/>
          <p:cNvSpPr>
            <a:spLocks noChangeArrowheads="1"/>
          </p:cNvSpPr>
          <p:nvPr/>
        </p:nvSpPr>
        <p:spPr bwMode="auto">
          <a:xfrm>
            <a:off x="6915303" y="4283777"/>
            <a:ext cx="1251442" cy="399490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</a:pPr>
            <a:endParaRPr lang="zh-CN" altLang="en-US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5" name="Pentagon 12"/>
          <p:cNvSpPr>
            <a:spLocks noChangeArrowheads="1"/>
          </p:cNvSpPr>
          <p:nvPr/>
        </p:nvSpPr>
        <p:spPr bwMode="auto">
          <a:xfrm>
            <a:off x="8157917" y="4283777"/>
            <a:ext cx="1251443" cy="399490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</a:pPr>
            <a:endParaRPr lang="zh-CN" altLang="en-US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6" name="Pentagon 12"/>
          <p:cNvSpPr>
            <a:spLocks noChangeArrowheads="1"/>
          </p:cNvSpPr>
          <p:nvPr/>
        </p:nvSpPr>
        <p:spPr bwMode="auto">
          <a:xfrm>
            <a:off x="9404946" y="4283777"/>
            <a:ext cx="1251442" cy="399490"/>
          </a:xfrm>
          <a:prstGeom prst="homePlate">
            <a:avLst>
              <a:gd name="adj" fmla="val 41986"/>
            </a:avLst>
          </a:prstGeom>
          <a:solidFill>
            <a:srgbClr val="FFC000"/>
          </a:solidFill>
          <a:ln>
            <a:noFill/>
          </a:ln>
          <a:effectLst/>
          <a:extLst/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</a:pPr>
            <a:endParaRPr lang="zh-CN" altLang="en-US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7" name="Pentagon 12"/>
          <p:cNvSpPr>
            <a:spLocks noChangeArrowheads="1"/>
          </p:cNvSpPr>
          <p:nvPr/>
        </p:nvSpPr>
        <p:spPr bwMode="auto">
          <a:xfrm>
            <a:off x="748583" y="4283777"/>
            <a:ext cx="1200679" cy="399490"/>
          </a:xfrm>
          <a:prstGeom prst="homePlate">
            <a:avLst>
              <a:gd name="adj" fmla="val 0"/>
            </a:avLst>
          </a:prstGeom>
          <a:gradFill rotWithShape="1">
            <a:gsLst>
              <a:gs pos="0">
                <a:srgbClr val="1F88C8"/>
              </a:gs>
              <a:gs pos="100000">
                <a:srgbClr val="59B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</a:pPr>
            <a:endParaRPr lang="zh-CN" altLang="en-US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8" name="Line 18"/>
          <p:cNvSpPr>
            <a:spLocks noChangeShapeType="1"/>
          </p:cNvSpPr>
          <p:nvPr/>
        </p:nvSpPr>
        <p:spPr bwMode="auto">
          <a:xfrm>
            <a:off x="1949262" y="4297020"/>
            <a:ext cx="0" cy="300170"/>
          </a:xfrm>
          <a:prstGeom prst="line">
            <a:avLst/>
          </a:prstGeom>
          <a:noFill/>
          <a:ln w="12700">
            <a:solidFill>
              <a:srgbClr val="EEEC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69" name="Line 19"/>
          <p:cNvSpPr>
            <a:spLocks noChangeShapeType="1"/>
          </p:cNvSpPr>
          <p:nvPr/>
        </p:nvSpPr>
        <p:spPr bwMode="auto">
          <a:xfrm>
            <a:off x="3191875" y="4297020"/>
            <a:ext cx="0" cy="300170"/>
          </a:xfrm>
          <a:prstGeom prst="line">
            <a:avLst/>
          </a:prstGeom>
          <a:noFill/>
          <a:ln w="12700">
            <a:solidFill>
              <a:srgbClr val="EEEC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70" name="Line 20"/>
          <p:cNvSpPr>
            <a:spLocks noChangeShapeType="1"/>
          </p:cNvSpPr>
          <p:nvPr/>
        </p:nvSpPr>
        <p:spPr bwMode="auto">
          <a:xfrm>
            <a:off x="4434490" y="4297020"/>
            <a:ext cx="0" cy="300170"/>
          </a:xfrm>
          <a:prstGeom prst="line">
            <a:avLst/>
          </a:prstGeom>
          <a:noFill/>
          <a:ln w="12700">
            <a:solidFill>
              <a:srgbClr val="EEEC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71" name="Line 21"/>
          <p:cNvSpPr>
            <a:spLocks noChangeShapeType="1"/>
          </p:cNvSpPr>
          <p:nvPr/>
        </p:nvSpPr>
        <p:spPr bwMode="auto">
          <a:xfrm>
            <a:off x="5677103" y="4297020"/>
            <a:ext cx="0" cy="300170"/>
          </a:xfrm>
          <a:prstGeom prst="line">
            <a:avLst/>
          </a:prstGeom>
          <a:noFill/>
          <a:ln w="12700">
            <a:solidFill>
              <a:srgbClr val="EEEC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72" name="Line 22"/>
          <p:cNvSpPr>
            <a:spLocks noChangeShapeType="1"/>
          </p:cNvSpPr>
          <p:nvPr/>
        </p:nvSpPr>
        <p:spPr bwMode="auto">
          <a:xfrm>
            <a:off x="8164539" y="4297020"/>
            <a:ext cx="0" cy="300170"/>
          </a:xfrm>
          <a:prstGeom prst="line">
            <a:avLst/>
          </a:prstGeom>
          <a:noFill/>
          <a:ln w="12700">
            <a:solidFill>
              <a:srgbClr val="EEEC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73" name="Line 23"/>
          <p:cNvSpPr>
            <a:spLocks noChangeShapeType="1"/>
          </p:cNvSpPr>
          <p:nvPr/>
        </p:nvSpPr>
        <p:spPr bwMode="auto">
          <a:xfrm>
            <a:off x="6919718" y="4297020"/>
            <a:ext cx="0" cy="300170"/>
          </a:xfrm>
          <a:prstGeom prst="line">
            <a:avLst/>
          </a:prstGeom>
          <a:noFill/>
          <a:ln w="12700">
            <a:solidFill>
              <a:srgbClr val="EEECE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74" name="Pentagon 12"/>
          <p:cNvSpPr>
            <a:spLocks noChangeArrowheads="1"/>
          </p:cNvSpPr>
          <p:nvPr/>
        </p:nvSpPr>
        <p:spPr bwMode="auto">
          <a:xfrm>
            <a:off x="648469" y="4285983"/>
            <a:ext cx="8610012" cy="399491"/>
          </a:xfrm>
          <a:prstGeom prst="homePlate">
            <a:avLst>
              <a:gd name="adj" fmla="val 0"/>
            </a:avLst>
          </a:prstGeom>
          <a:solidFill>
            <a:srgbClr val="00B0F0"/>
          </a:solidFill>
          <a:ln>
            <a:noFill/>
          </a:ln>
          <a:effectLst/>
          <a:extLst/>
        </p:spPr>
        <p:txBody>
          <a:bodyPr anchor="ctr"/>
          <a:lstStyle/>
          <a:p>
            <a:pPr indent="-342900" algn="ctr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AutoNum type="arabicPeriod"/>
            </a:pPr>
            <a:endParaRPr lang="zh-CN" altLang="en-US" noProof="1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75" name="Text Box 67"/>
          <p:cNvSpPr txBox="1">
            <a:spLocks noChangeArrowheads="1"/>
          </p:cNvSpPr>
          <p:nvPr/>
        </p:nvSpPr>
        <p:spPr bwMode="auto">
          <a:xfrm>
            <a:off x="1185066" y="4283777"/>
            <a:ext cx="764885" cy="42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宋体"/>
              </a:rPr>
              <a:t>2008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6" name="Text Box 68"/>
          <p:cNvSpPr txBox="1">
            <a:spLocks noChangeArrowheads="1"/>
          </p:cNvSpPr>
          <p:nvPr/>
        </p:nvSpPr>
        <p:spPr bwMode="auto">
          <a:xfrm>
            <a:off x="3587803" y="4283777"/>
            <a:ext cx="764885" cy="42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宋体"/>
              </a:rPr>
              <a:t>2010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7" name="Text Box 69"/>
          <p:cNvSpPr txBox="1">
            <a:spLocks noChangeArrowheads="1"/>
          </p:cNvSpPr>
          <p:nvPr/>
        </p:nvSpPr>
        <p:spPr bwMode="auto">
          <a:xfrm>
            <a:off x="4800235" y="4283777"/>
            <a:ext cx="1054163" cy="42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宋体"/>
              </a:rPr>
              <a:t>2010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8" name="Text Box 70"/>
          <p:cNvSpPr txBox="1">
            <a:spLocks noChangeArrowheads="1"/>
          </p:cNvSpPr>
          <p:nvPr/>
        </p:nvSpPr>
        <p:spPr bwMode="auto">
          <a:xfrm>
            <a:off x="5990539" y="4283777"/>
            <a:ext cx="764885" cy="42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宋体"/>
              </a:rPr>
              <a:t>2011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9" name="Text Box 71"/>
          <p:cNvSpPr txBox="1">
            <a:spLocks noChangeArrowheads="1"/>
          </p:cNvSpPr>
          <p:nvPr/>
        </p:nvSpPr>
        <p:spPr bwMode="auto">
          <a:xfrm>
            <a:off x="7098494" y="4283777"/>
            <a:ext cx="764885" cy="42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宋体"/>
              </a:rPr>
              <a:t>2011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0" name="Text Box 73"/>
          <p:cNvSpPr txBox="1">
            <a:spLocks noChangeArrowheads="1"/>
          </p:cNvSpPr>
          <p:nvPr/>
        </p:nvSpPr>
        <p:spPr bwMode="auto">
          <a:xfrm>
            <a:off x="9258274" y="4283777"/>
            <a:ext cx="1196891" cy="40041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宋体"/>
              </a:rPr>
              <a:t>201*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1" name="Text Box 74"/>
          <p:cNvSpPr txBox="1">
            <a:spLocks noChangeArrowheads="1"/>
          </p:cNvSpPr>
          <p:nvPr/>
        </p:nvSpPr>
        <p:spPr bwMode="auto">
          <a:xfrm>
            <a:off x="2386435" y="4283777"/>
            <a:ext cx="764885" cy="42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宋体"/>
              </a:rPr>
              <a:t>2009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1949951" y="2024036"/>
            <a:ext cx="100114" cy="2516439"/>
            <a:chOff x="792076" y="1505874"/>
            <a:chExt cx="72008" cy="1809974"/>
          </a:xfrm>
        </p:grpSpPr>
        <p:cxnSp>
          <p:nvCxnSpPr>
            <p:cNvPr id="83" name="直接连接符 82"/>
            <p:cNvCxnSpPr/>
            <p:nvPr/>
          </p:nvCxnSpPr>
          <p:spPr>
            <a:xfrm flipV="1">
              <a:off x="828080" y="1505874"/>
              <a:ext cx="0" cy="180997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84" name="流程图: 联系 83"/>
            <p:cNvSpPr/>
            <p:nvPr/>
          </p:nvSpPr>
          <p:spPr>
            <a:xfrm>
              <a:off x="792076" y="3243839"/>
              <a:ext cx="72008" cy="72008"/>
            </a:xfrm>
            <a:prstGeom prst="flowChartConnector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85" name="Text Box 73"/>
          <p:cNvSpPr txBox="1">
            <a:spLocks noChangeArrowheads="1"/>
          </p:cNvSpPr>
          <p:nvPr/>
        </p:nvSpPr>
        <p:spPr bwMode="auto">
          <a:xfrm>
            <a:off x="8068471" y="4283778"/>
            <a:ext cx="1189803" cy="400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宋体"/>
              </a:rPr>
              <a:t>2012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3251433" y="2424056"/>
            <a:ext cx="100114" cy="2143986"/>
            <a:chOff x="792076" y="1773765"/>
            <a:chExt cx="72008" cy="1542083"/>
          </a:xfrm>
        </p:grpSpPr>
        <p:cxnSp>
          <p:nvCxnSpPr>
            <p:cNvPr id="87" name="直接连接符 86"/>
            <p:cNvCxnSpPr/>
            <p:nvPr/>
          </p:nvCxnSpPr>
          <p:spPr>
            <a:xfrm flipV="1">
              <a:off x="828080" y="1773765"/>
              <a:ext cx="0" cy="154208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88" name="流程图: 联系 87"/>
            <p:cNvSpPr/>
            <p:nvPr/>
          </p:nvSpPr>
          <p:spPr>
            <a:xfrm>
              <a:off x="792076" y="3243839"/>
              <a:ext cx="72008" cy="72008"/>
            </a:xfrm>
            <a:prstGeom prst="flowChartConnector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3260855" y="2179718"/>
            <a:ext cx="5096392" cy="7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国际机场协会年度服务最快提升</a:t>
            </a: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奖</a:t>
            </a:r>
            <a:endParaRPr lang="en-US" altLang="zh-CN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4452801" y="2852514"/>
            <a:ext cx="100114" cy="1694640"/>
            <a:chOff x="792076" y="2096966"/>
            <a:chExt cx="72008" cy="1218887"/>
          </a:xfrm>
        </p:grpSpPr>
        <p:cxnSp>
          <p:nvCxnSpPr>
            <p:cNvPr id="91" name="直接连接符 90"/>
            <p:cNvCxnSpPr/>
            <p:nvPr/>
          </p:nvCxnSpPr>
          <p:spPr>
            <a:xfrm flipV="1">
              <a:off x="828080" y="2096966"/>
              <a:ext cx="0" cy="121888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92" name="流程图: 联系 91"/>
            <p:cNvSpPr/>
            <p:nvPr/>
          </p:nvSpPr>
          <p:spPr>
            <a:xfrm>
              <a:off x="792076" y="3243839"/>
              <a:ext cx="72008" cy="72008"/>
            </a:xfrm>
            <a:prstGeom prst="flowChartConnector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4401830" y="2600680"/>
            <a:ext cx="5357014" cy="7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全球旅客满意度最佳服务机场第四名</a:t>
            </a:r>
            <a:endParaRPr lang="en-US" altLang="zh-CN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5654170" y="3282256"/>
            <a:ext cx="100114" cy="1264897"/>
            <a:chOff x="792076" y="2406062"/>
            <a:chExt cx="72008" cy="909790"/>
          </a:xfrm>
        </p:grpSpPr>
        <p:cxnSp>
          <p:nvCxnSpPr>
            <p:cNvPr id="95" name="直接连接符 94"/>
            <p:cNvCxnSpPr/>
            <p:nvPr/>
          </p:nvCxnSpPr>
          <p:spPr>
            <a:xfrm flipV="1">
              <a:off x="828080" y="2406062"/>
              <a:ext cx="0" cy="90979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96" name="流程图: 联系 95"/>
            <p:cNvSpPr/>
            <p:nvPr/>
          </p:nvSpPr>
          <p:spPr>
            <a:xfrm>
              <a:off x="792076" y="3243839"/>
              <a:ext cx="72008" cy="72008"/>
            </a:xfrm>
            <a:prstGeom prst="flowChartConnector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5654170" y="3101250"/>
            <a:ext cx="5357014" cy="7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国内首家</a:t>
            </a:r>
            <a:r>
              <a:rPr lang="en-US" altLang="zh-CN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Skytrax</a:t>
            </a: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四星机场</a:t>
            </a:r>
            <a:endParaRPr lang="en-US" altLang="zh-CN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6855538" y="3699834"/>
            <a:ext cx="100114" cy="854619"/>
            <a:chOff x="792076" y="2701159"/>
            <a:chExt cx="72008" cy="614693"/>
          </a:xfrm>
        </p:grpSpPr>
        <p:cxnSp>
          <p:nvCxnSpPr>
            <p:cNvPr id="99" name="直接连接符 98"/>
            <p:cNvCxnSpPr/>
            <p:nvPr/>
          </p:nvCxnSpPr>
          <p:spPr>
            <a:xfrm flipV="1">
              <a:off x="828080" y="2701159"/>
              <a:ext cx="0" cy="614693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100" name="流程图: 联系 99"/>
            <p:cNvSpPr/>
            <p:nvPr/>
          </p:nvSpPr>
          <p:spPr>
            <a:xfrm>
              <a:off x="792076" y="3243839"/>
              <a:ext cx="72008" cy="72008"/>
            </a:xfrm>
            <a:prstGeom prst="flowChartConnector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6904680" y="3501706"/>
            <a:ext cx="3354734" cy="7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全球</a:t>
            </a: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最佳</a:t>
            </a: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机场第</a:t>
            </a:r>
            <a:r>
              <a:rPr lang="en-US" altLang="zh-CN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名</a:t>
            </a:r>
            <a:endParaRPr lang="en-US" altLang="zh-CN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 flipV="1">
            <a:off x="7856678" y="4454338"/>
            <a:ext cx="100114" cy="901026"/>
            <a:chOff x="792076" y="2807541"/>
            <a:chExt cx="72008" cy="508311"/>
          </a:xfrm>
        </p:grpSpPr>
        <p:cxnSp>
          <p:nvCxnSpPr>
            <p:cNvPr id="103" name="直接连接符 102"/>
            <p:cNvCxnSpPr/>
            <p:nvPr/>
          </p:nvCxnSpPr>
          <p:spPr>
            <a:xfrm flipV="1">
              <a:off x="828080" y="2807541"/>
              <a:ext cx="0" cy="508311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104" name="流程图: 联系 103"/>
            <p:cNvSpPr/>
            <p:nvPr/>
          </p:nvSpPr>
          <p:spPr>
            <a:xfrm>
              <a:off x="792076" y="3260057"/>
              <a:ext cx="72008" cy="55790"/>
            </a:xfrm>
            <a:prstGeom prst="flowChartConnector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4953371" y="4854794"/>
            <a:ext cx="3103534" cy="7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全球</a:t>
            </a: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最佳</a:t>
            </a: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机场第</a:t>
            </a:r>
            <a:r>
              <a:rPr lang="en-US" altLang="zh-CN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n</a:t>
            </a: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名</a:t>
            </a:r>
            <a:endParaRPr lang="en-US" altLang="zh-CN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 flipV="1">
            <a:off x="9058046" y="4454338"/>
            <a:ext cx="100114" cy="1401596"/>
            <a:chOff x="792076" y="2525146"/>
            <a:chExt cx="72008" cy="790706"/>
          </a:xfrm>
        </p:grpSpPr>
        <p:cxnSp>
          <p:nvCxnSpPr>
            <p:cNvPr id="107" name="直接连接符 106"/>
            <p:cNvCxnSpPr/>
            <p:nvPr/>
          </p:nvCxnSpPr>
          <p:spPr>
            <a:xfrm flipV="1">
              <a:off x="828080" y="2525146"/>
              <a:ext cx="0" cy="790706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108" name="流程图: 联系 107"/>
            <p:cNvSpPr/>
            <p:nvPr/>
          </p:nvSpPr>
          <p:spPr>
            <a:xfrm>
              <a:off x="792076" y="3260057"/>
              <a:ext cx="72008" cy="55790"/>
            </a:xfrm>
            <a:prstGeom prst="flowChartConnector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6054626" y="5355364"/>
            <a:ext cx="3103534" cy="7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全球</a:t>
            </a: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最佳</a:t>
            </a: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机场第</a:t>
            </a:r>
            <a:r>
              <a:rPr lang="en-US" altLang="zh-CN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n</a:t>
            </a: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名</a:t>
            </a:r>
            <a:endParaRPr lang="en-US" altLang="zh-CN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 flipV="1">
            <a:off x="10159300" y="4454338"/>
            <a:ext cx="100114" cy="2002280"/>
            <a:chOff x="792076" y="2186272"/>
            <a:chExt cx="72008" cy="1129580"/>
          </a:xfrm>
        </p:grpSpPr>
        <p:cxnSp>
          <p:nvCxnSpPr>
            <p:cNvPr id="111" name="直接连接符 110"/>
            <p:cNvCxnSpPr/>
            <p:nvPr/>
          </p:nvCxnSpPr>
          <p:spPr>
            <a:xfrm flipV="1">
              <a:off x="828080" y="2186272"/>
              <a:ext cx="0" cy="112958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112" name="流程图: 联系 111"/>
            <p:cNvSpPr/>
            <p:nvPr/>
          </p:nvSpPr>
          <p:spPr>
            <a:xfrm>
              <a:off x="792076" y="3262012"/>
              <a:ext cx="72008" cy="53837"/>
            </a:xfrm>
            <a:prstGeom prst="flowChartConnector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7155880" y="5872233"/>
            <a:ext cx="3103534" cy="7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全球</a:t>
            </a: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最佳</a:t>
            </a: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机场第</a:t>
            </a:r>
            <a:r>
              <a:rPr lang="en-US" altLang="zh-CN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n</a:t>
            </a:r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名</a:t>
            </a:r>
            <a:endParaRPr lang="en-US" altLang="zh-CN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902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10"/>
          <p:cNvGrpSpPr>
            <a:grpSpLocks/>
          </p:cNvGrpSpPr>
          <p:nvPr/>
        </p:nvGrpSpPr>
        <p:grpSpPr bwMode="auto">
          <a:xfrm rot="30982">
            <a:off x="-1588" y="3959329"/>
            <a:ext cx="11599561" cy="2134109"/>
            <a:chOff x="0" y="0"/>
            <a:chExt cx="5760" cy="1059"/>
          </a:xfrm>
        </p:grpSpPr>
        <p:sp>
          <p:nvSpPr>
            <p:cNvPr id="51" name="Rectangle 3"/>
            <p:cNvSpPr>
              <a:spLocks noChangeArrowheads="1"/>
            </p:cNvSpPr>
            <p:nvPr/>
          </p:nvSpPr>
          <p:spPr bwMode="auto">
            <a:xfrm>
              <a:off x="0" y="242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zh-CN" altLang="zh-CN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2" name="Rectangle 12"/>
            <p:cNvSpPr>
              <a:spLocks noChangeArrowheads="1"/>
            </p:cNvSpPr>
            <p:nvPr/>
          </p:nvSpPr>
          <p:spPr bwMode="auto">
            <a:xfrm flipV="1">
              <a:off x="0" y="0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zh-CN" altLang="zh-CN" sz="18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53" name="Pentagon 12"/>
          <p:cNvSpPr>
            <a:spLocks noChangeArrowheads="1"/>
          </p:cNvSpPr>
          <p:nvPr/>
        </p:nvSpPr>
        <p:spPr bwMode="auto">
          <a:xfrm rot="30982">
            <a:off x="385334" y="4455071"/>
            <a:ext cx="7156017" cy="396996"/>
          </a:xfrm>
          <a:prstGeom prst="homePlate">
            <a:avLst>
              <a:gd name="adj" fmla="val 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itchFamily="34" charset="0"/>
              <a:buNone/>
            </a:pPr>
            <a:endParaRPr lang="zh-CN" altLang="zh-CN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4" name="Text Box 73"/>
          <p:cNvSpPr txBox="1">
            <a:spLocks noChangeArrowheads="1"/>
          </p:cNvSpPr>
          <p:nvPr/>
        </p:nvSpPr>
        <p:spPr bwMode="auto">
          <a:xfrm rot="30982">
            <a:off x="1765753" y="4461116"/>
            <a:ext cx="6104078" cy="390951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zh-CN" altLang="zh-CN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5" name="TextBox 103"/>
          <p:cNvSpPr txBox="1">
            <a:spLocks noChangeArrowheads="1"/>
          </p:cNvSpPr>
          <p:nvPr/>
        </p:nvSpPr>
        <p:spPr bwMode="auto">
          <a:xfrm rot="30982">
            <a:off x="1914879" y="1964838"/>
            <a:ext cx="5975104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777777"/>
                </a:solidFill>
                <a:latin typeface="微软雅黑"/>
                <a:ea typeface="微软雅黑"/>
              </a:rPr>
              <a:t>点</a:t>
            </a:r>
            <a:r>
              <a:rPr lang="zh-CN" altLang="en-US" sz="1600" dirty="0">
                <a:solidFill>
                  <a:srgbClr val="777777"/>
                </a:solidFill>
                <a:latin typeface="微软雅黑"/>
                <a:ea typeface="微软雅黑"/>
              </a:rPr>
              <a:t>击此处添加文字内容</a:t>
            </a:r>
          </a:p>
        </p:txBody>
      </p:sp>
      <p:sp>
        <p:nvSpPr>
          <p:cNvPr id="56" name="Rectangle 3"/>
          <p:cNvSpPr>
            <a:spLocks noChangeArrowheads="1"/>
          </p:cNvSpPr>
          <p:nvPr/>
        </p:nvSpPr>
        <p:spPr bwMode="auto">
          <a:xfrm rot="30982">
            <a:off x="383318" y="4841992"/>
            <a:ext cx="10158684" cy="223688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itchFamily="34" charset="0"/>
              <a:buNone/>
            </a:pPr>
            <a:endParaRPr lang="zh-CN" altLang="zh-CN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7" name="Pentagon 12"/>
          <p:cNvSpPr>
            <a:spLocks noChangeArrowheads="1"/>
          </p:cNvSpPr>
          <p:nvPr/>
        </p:nvSpPr>
        <p:spPr bwMode="auto">
          <a:xfrm rot="30982">
            <a:off x="9348997" y="4503436"/>
            <a:ext cx="1352207" cy="386921"/>
          </a:xfrm>
          <a:prstGeom prst="homePlate">
            <a:avLst>
              <a:gd name="adj" fmla="val 4197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itchFamily="34" charset="0"/>
              <a:buNone/>
            </a:pPr>
            <a:endParaRPr lang="zh-CN" altLang="zh-CN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8" name="Text Box 67"/>
          <p:cNvSpPr txBox="1">
            <a:spLocks noChangeArrowheads="1"/>
          </p:cNvSpPr>
          <p:nvPr/>
        </p:nvSpPr>
        <p:spPr bwMode="auto">
          <a:xfrm rot="30982">
            <a:off x="550581" y="4416781"/>
            <a:ext cx="1102320" cy="39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2010.12</a:t>
            </a:r>
            <a:endParaRPr lang="zh-CN" alt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9" name="Text Box 73"/>
          <p:cNvSpPr txBox="1">
            <a:spLocks noChangeArrowheads="1"/>
          </p:cNvSpPr>
          <p:nvPr/>
        </p:nvSpPr>
        <p:spPr bwMode="auto">
          <a:xfrm rot="30982">
            <a:off x="6769525" y="4493359"/>
            <a:ext cx="3657609" cy="390951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zh-CN" altLang="zh-CN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60" name="组合 131"/>
          <p:cNvGrpSpPr>
            <a:grpSpLocks/>
          </p:cNvGrpSpPr>
          <p:nvPr/>
        </p:nvGrpSpPr>
        <p:grpSpPr bwMode="auto">
          <a:xfrm rot="30982">
            <a:off x="3037353" y="2556741"/>
            <a:ext cx="102775" cy="2136125"/>
            <a:chOff x="0" y="0"/>
            <a:chExt cx="72008" cy="1542083"/>
          </a:xfrm>
        </p:grpSpPr>
        <p:cxnSp>
          <p:nvCxnSpPr>
            <p:cNvPr id="61" name="直接连接符 132"/>
            <p:cNvCxnSpPr>
              <a:cxnSpLocks noChangeShapeType="1"/>
            </p:cNvCxnSpPr>
            <p:nvPr/>
          </p:nvCxnSpPr>
          <p:spPr bwMode="auto">
            <a:xfrm flipV="1">
              <a:off x="36710" y="-7"/>
              <a:ext cx="0" cy="1542083"/>
            </a:xfrm>
            <a:prstGeom prst="line">
              <a:avLst/>
            </a:prstGeom>
            <a:noFill/>
            <a:ln w="9525" cmpd="sng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" name="流程图: 联系 133"/>
            <p:cNvSpPr>
              <a:spLocks noChangeArrowheads="1"/>
            </p:cNvSpPr>
            <p:nvPr/>
          </p:nvSpPr>
          <p:spPr bwMode="auto">
            <a:xfrm>
              <a:off x="-4990" y="1456325"/>
              <a:ext cx="72008" cy="71285"/>
            </a:xfrm>
            <a:prstGeom prst="flowChartConnector">
              <a:avLst/>
            </a:prstGeom>
            <a:solidFill>
              <a:srgbClr val="7F7F7F"/>
            </a:solidFill>
            <a:ln w="3175" cmpd="sng">
              <a:solidFill>
                <a:srgbClr val="D9D9D9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63" name="TextBox 134"/>
          <p:cNvSpPr txBox="1">
            <a:spLocks noChangeArrowheads="1"/>
          </p:cNvSpPr>
          <p:nvPr/>
        </p:nvSpPr>
        <p:spPr bwMode="auto">
          <a:xfrm rot="30982">
            <a:off x="3158266" y="2468044"/>
            <a:ext cx="7428071" cy="36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grpSp>
        <p:nvGrpSpPr>
          <p:cNvPr id="64" name="组合 135"/>
          <p:cNvGrpSpPr>
            <a:grpSpLocks/>
          </p:cNvGrpSpPr>
          <p:nvPr/>
        </p:nvGrpSpPr>
        <p:grpSpPr bwMode="auto">
          <a:xfrm rot="30982">
            <a:off x="4268647" y="2990011"/>
            <a:ext cx="102776" cy="1688748"/>
            <a:chOff x="0" y="0"/>
            <a:chExt cx="72008" cy="1218887"/>
          </a:xfrm>
        </p:grpSpPr>
        <p:cxnSp>
          <p:nvCxnSpPr>
            <p:cNvPr id="65" name="直接连接符 136"/>
            <p:cNvCxnSpPr>
              <a:cxnSpLocks noChangeShapeType="1"/>
            </p:cNvCxnSpPr>
            <p:nvPr/>
          </p:nvCxnSpPr>
          <p:spPr bwMode="auto">
            <a:xfrm flipV="1">
              <a:off x="36710" y="-7"/>
              <a:ext cx="0" cy="1218887"/>
            </a:xfrm>
            <a:prstGeom prst="line">
              <a:avLst/>
            </a:prstGeom>
            <a:noFill/>
            <a:ln w="9525" cmpd="sng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6" name="流程图: 联系 137"/>
            <p:cNvSpPr>
              <a:spLocks noChangeArrowheads="1"/>
            </p:cNvSpPr>
            <p:nvPr/>
          </p:nvSpPr>
          <p:spPr bwMode="auto">
            <a:xfrm>
              <a:off x="-6409" y="1131698"/>
              <a:ext cx="72008" cy="72726"/>
            </a:xfrm>
            <a:prstGeom prst="flowChartConnector">
              <a:avLst/>
            </a:prstGeom>
            <a:solidFill>
              <a:srgbClr val="7F7F7F"/>
            </a:solidFill>
            <a:ln w="3175" cmpd="sng">
              <a:solidFill>
                <a:srgbClr val="D9D9D9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67" name="组合 139"/>
          <p:cNvGrpSpPr>
            <a:grpSpLocks/>
          </p:cNvGrpSpPr>
          <p:nvPr/>
        </p:nvGrpSpPr>
        <p:grpSpPr bwMode="auto">
          <a:xfrm rot="30982">
            <a:off x="5409257" y="3423283"/>
            <a:ext cx="102776" cy="1261523"/>
            <a:chOff x="0" y="0"/>
            <a:chExt cx="72008" cy="909790"/>
          </a:xfrm>
        </p:grpSpPr>
        <p:cxnSp>
          <p:nvCxnSpPr>
            <p:cNvPr id="68" name="直接连接符 140"/>
            <p:cNvCxnSpPr>
              <a:cxnSpLocks noChangeShapeType="1"/>
            </p:cNvCxnSpPr>
            <p:nvPr/>
          </p:nvCxnSpPr>
          <p:spPr bwMode="auto">
            <a:xfrm flipV="1">
              <a:off x="36710" y="-7"/>
              <a:ext cx="0" cy="909790"/>
            </a:xfrm>
            <a:prstGeom prst="line">
              <a:avLst/>
            </a:prstGeom>
            <a:noFill/>
            <a:ln w="9525" cmpd="sng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9" name="流程图: 联系 141"/>
            <p:cNvSpPr>
              <a:spLocks noChangeArrowheads="1"/>
            </p:cNvSpPr>
            <p:nvPr/>
          </p:nvSpPr>
          <p:spPr bwMode="auto">
            <a:xfrm>
              <a:off x="-698" y="822613"/>
              <a:ext cx="72007" cy="72667"/>
            </a:xfrm>
            <a:prstGeom prst="flowChartConnector">
              <a:avLst/>
            </a:prstGeom>
            <a:solidFill>
              <a:srgbClr val="7F7F7F"/>
            </a:solidFill>
            <a:ln w="3175" cmpd="sng">
              <a:solidFill>
                <a:srgbClr val="D9D9D9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70" name="TextBox 142"/>
          <p:cNvSpPr txBox="1">
            <a:spLocks noChangeArrowheads="1"/>
          </p:cNvSpPr>
          <p:nvPr/>
        </p:nvSpPr>
        <p:spPr bwMode="auto">
          <a:xfrm rot="30982">
            <a:off x="4450016" y="2934154"/>
            <a:ext cx="6281416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grpSp>
        <p:nvGrpSpPr>
          <p:cNvPr id="71" name="组合 143"/>
          <p:cNvGrpSpPr>
            <a:grpSpLocks/>
          </p:cNvGrpSpPr>
          <p:nvPr/>
        </p:nvGrpSpPr>
        <p:grpSpPr bwMode="auto">
          <a:xfrm rot="30982">
            <a:off x="6719144" y="3846477"/>
            <a:ext cx="102776" cy="852434"/>
            <a:chOff x="0" y="0"/>
            <a:chExt cx="72008" cy="614693"/>
          </a:xfrm>
        </p:grpSpPr>
        <p:cxnSp>
          <p:nvCxnSpPr>
            <p:cNvPr id="72" name="直接连接符 144"/>
            <p:cNvCxnSpPr>
              <a:cxnSpLocks noChangeShapeType="1"/>
            </p:cNvCxnSpPr>
            <p:nvPr/>
          </p:nvCxnSpPr>
          <p:spPr bwMode="auto">
            <a:xfrm flipV="1">
              <a:off x="36710" y="-7"/>
              <a:ext cx="0" cy="614693"/>
            </a:xfrm>
            <a:prstGeom prst="line">
              <a:avLst/>
            </a:prstGeom>
            <a:noFill/>
            <a:ln w="9525" cmpd="sng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3" name="流程图: 联系 145"/>
            <p:cNvSpPr>
              <a:spLocks noChangeArrowheads="1"/>
            </p:cNvSpPr>
            <p:nvPr/>
          </p:nvSpPr>
          <p:spPr bwMode="auto">
            <a:xfrm>
              <a:off x="-578" y="527518"/>
              <a:ext cx="72008" cy="72659"/>
            </a:xfrm>
            <a:prstGeom prst="flowChartConnector">
              <a:avLst/>
            </a:prstGeom>
            <a:solidFill>
              <a:srgbClr val="7F7F7F"/>
            </a:solidFill>
            <a:ln w="3175" cmpd="sng">
              <a:solidFill>
                <a:srgbClr val="D9D9D9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74" name="TextBox 146"/>
          <p:cNvSpPr txBox="1">
            <a:spLocks noChangeArrowheads="1"/>
          </p:cNvSpPr>
          <p:nvPr/>
        </p:nvSpPr>
        <p:spPr bwMode="auto">
          <a:xfrm rot="30982">
            <a:off x="5514048" y="3318052"/>
            <a:ext cx="5606320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grpSp>
        <p:nvGrpSpPr>
          <p:cNvPr id="75" name="组合 147"/>
          <p:cNvGrpSpPr>
            <a:grpSpLocks/>
          </p:cNvGrpSpPr>
          <p:nvPr/>
        </p:nvGrpSpPr>
        <p:grpSpPr bwMode="auto">
          <a:xfrm rot="30982" flipV="1">
            <a:off x="7756979" y="4604197"/>
            <a:ext cx="102775" cy="896769"/>
            <a:chOff x="0" y="0"/>
            <a:chExt cx="72008" cy="508311"/>
          </a:xfrm>
        </p:grpSpPr>
        <p:cxnSp>
          <p:nvCxnSpPr>
            <p:cNvPr id="76" name="直接连接符 148"/>
            <p:cNvCxnSpPr>
              <a:cxnSpLocks noChangeShapeType="1"/>
            </p:cNvCxnSpPr>
            <p:nvPr/>
          </p:nvCxnSpPr>
          <p:spPr bwMode="auto">
            <a:xfrm flipV="1">
              <a:off x="36710" y="5"/>
              <a:ext cx="0" cy="508311"/>
            </a:xfrm>
            <a:prstGeom prst="line">
              <a:avLst/>
            </a:prstGeom>
            <a:noFill/>
            <a:ln w="9525" cmpd="sng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7" name="流程图: 联系 149"/>
            <p:cNvSpPr>
              <a:spLocks noChangeArrowheads="1"/>
            </p:cNvSpPr>
            <p:nvPr/>
          </p:nvSpPr>
          <p:spPr bwMode="auto">
            <a:xfrm>
              <a:off x="-13929" y="462528"/>
              <a:ext cx="72008" cy="55972"/>
            </a:xfrm>
            <a:prstGeom prst="flowChartConnector">
              <a:avLst/>
            </a:prstGeom>
            <a:solidFill>
              <a:srgbClr val="7F7F7F"/>
            </a:solidFill>
            <a:ln w="3175" cmpd="sng">
              <a:solidFill>
                <a:srgbClr val="D9D9D9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78" name="TextBox 150"/>
          <p:cNvSpPr txBox="1">
            <a:spLocks noChangeArrowheads="1"/>
          </p:cNvSpPr>
          <p:nvPr/>
        </p:nvSpPr>
        <p:spPr bwMode="auto">
          <a:xfrm rot="30982">
            <a:off x="6771540" y="3701951"/>
            <a:ext cx="4834494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grpSp>
        <p:nvGrpSpPr>
          <p:cNvPr id="79" name="组合 151"/>
          <p:cNvGrpSpPr>
            <a:grpSpLocks/>
          </p:cNvGrpSpPr>
          <p:nvPr/>
        </p:nvGrpSpPr>
        <p:grpSpPr bwMode="auto">
          <a:xfrm rot="30982" flipV="1">
            <a:off x="8984243" y="4610242"/>
            <a:ext cx="102776" cy="1396543"/>
            <a:chOff x="0" y="0"/>
            <a:chExt cx="72008" cy="790706"/>
          </a:xfrm>
        </p:grpSpPr>
        <p:cxnSp>
          <p:nvCxnSpPr>
            <p:cNvPr id="80" name="直接连接符 152"/>
            <p:cNvCxnSpPr>
              <a:cxnSpLocks noChangeShapeType="1"/>
            </p:cNvCxnSpPr>
            <p:nvPr/>
          </p:nvCxnSpPr>
          <p:spPr bwMode="auto">
            <a:xfrm flipV="1">
              <a:off x="36710" y="5"/>
              <a:ext cx="0" cy="790706"/>
            </a:xfrm>
            <a:prstGeom prst="line">
              <a:avLst/>
            </a:prstGeom>
            <a:noFill/>
            <a:ln w="9525" cmpd="sng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1" name="流程图: 联系 153"/>
            <p:cNvSpPr>
              <a:spLocks noChangeArrowheads="1"/>
            </p:cNvSpPr>
            <p:nvPr/>
          </p:nvSpPr>
          <p:spPr bwMode="auto">
            <a:xfrm>
              <a:off x="-14082" y="743838"/>
              <a:ext cx="72007" cy="55909"/>
            </a:xfrm>
            <a:prstGeom prst="flowChartConnector">
              <a:avLst/>
            </a:prstGeom>
            <a:solidFill>
              <a:srgbClr val="7F7F7F"/>
            </a:solidFill>
            <a:ln w="3175" cmpd="sng">
              <a:solidFill>
                <a:srgbClr val="D9D9D9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82" name="TextBox 154"/>
          <p:cNvSpPr txBox="1">
            <a:spLocks noChangeArrowheads="1"/>
          </p:cNvSpPr>
          <p:nvPr/>
        </p:nvSpPr>
        <p:spPr bwMode="auto">
          <a:xfrm rot="30982">
            <a:off x="868985" y="5076737"/>
            <a:ext cx="6900086" cy="36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grpSp>
        <p:nvGrpSpPr>
          <p:cNvPr id="83" name="组合 155"/>
          <p:cNvGrpSpPr>
            <a:grpSpLocks/>
          </p:cNvGrpSpPr>
          <p:nvPr/>
        </p:nvGrpSpPr>
        <p:grpSpPr bwMode="auto">
          <a:xfrm rot="30982" flipV="1">
            <a:off x="10112761" y="4616288"/>
            <a:ext cx="102776" cy="1993044"/>
            <a:chOff x="0" y="0"/>
            <a:chExt cx="72008" cy="1129580"/>
          </a:xfrm>
        </p:grpSpPr>
        <p:cxnSp>
          <p:nvCxnSpPr>
            <p:cNvPr id="84" name="直接连接符 156"/>
            <p:cNvCxnSpPr>
              <a:cxnSpLocks noChangeShapeType="1"/>
            </p:cNvCxnSpPr>
            <p:nvPr/>
          </p:nvCxnSpPr>
          <p:spPr bwMode="auto">
            <a:xfrm flipV="1">
              <a:off x="36710" y="5"/>
              <a:ext cx="0" cy="1129580"/>
            </a:xfrm>
            <a:prstGeom prst="line">
              <a:avLst/>
            </a:prstGeom>
            <a:noFill/>
            <a:ln w="9525" cmpd="sng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5" name="流程图: 联系 157"/>
            <p:cNvSpPr>
              <a:spLocks noChangeArrowheads="1"/>
            </p:cNvSpPr>
            <p:nvPr/>
          </p:nvSpPr>
          <p:spPr bwMode="auto">
            <a:xfrm>
              <a:off x="-346" y="1075919"/>
              <a:ext cx="72008" cy="53680"/>
            </a:xfrm>
            <a:prstGeom prst="flowChartConnector">
              <a:avLst/>
            </a:prstGeom>
            <a:solidFill>
              <a:srgbClr val="7F7F7F"/>
            </a:solidFill>
            <a:ln w="3175" cmpd="sng">
              <a:solidFill>
                <a:srgbClr val="D9D9D9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86" name="TextBox 158"/>
          <p:cNvSpPr txBox="1">
            <a:spLocks noChangeArrowheads="1"/>
          </p:cNvSpPr>
          <p:nvPr/>
        </p:nvSpPr>
        <p:spPr bwMode="auto">
          <a:xfrm rot="30982">
            <a:off x="5763934" y="6174019"/>
            <a:ext cx="4387117" cy="36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87" name="Text Box 67"/>
          <p:cNvSpPr txBox="1">
            <a:spLocks noChangeArrowheads="1"/>
          </p:cNvSpPr>
          <p:nvPr/>
        </p:nvSpPr>
        <p:spPr bwMode="auto">
          <a:xfrm rot="30982">
            <a:off x="9068882" y="4477238"/>
            <a:ext cx="1043880" cy="42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2012.2</a:t>
            </a:r>
            <a:endParaRPr lang="zh-CN" alt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8" name="Text Box 67"/>
          <p:cNvSpPr txBox="1">
            <a:spLocks noChangeArrowheads="1"/>
          </p:cNvSpPr>
          <p:nvPr/>
        </p:nvSpPr>
        <p:spPr bwMode="auto">
          <a:xfrm rot="30982">
            <a:off x="7980667" y="4475223"/>
            <a:ext cx="1043880" cy="4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2012.1</a:t>
            </a:r>
            <a:endParaRPr lang="zh-CN" alt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9" name="Text Box 67"/>
          <p:cNvSpPr txBox="1">
            <a:spLocks noChangeArrowheads="1"/>
          </p:cNvSpPr>
          <p:nvPr/>
        </p:nvSpPr>
        <p:spPr bwMode="auto">
          <a:xfrm rot="30982">
            <a:off x="5421348" y="4449025"/>
            <a:ext cx="1158747" cy="4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2011.11</a:t>
            </a:r>
            <a:endParaRPr lang="zh-CN" alt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0" name="Text Box 67"/>
          <p:cNvSpPr txBox="1">
            <a:spLocks noChangeArrowheads="1"/>
          </p:cNvSpPr>
          <p:nvPr/>
        </p:nvSpPr>
        <p:spPr bwMode="auto">
          <a:xfrm rot="30982">
            <a:off x="4308951" y="4442980"/>
            <a:ext cx="1031789" cy="4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2011.9</a:t>
            </a:r>
            <a:endParaRPr lang="zh-CN" alt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1" name="Text Box 67"/>
          <p:cNvSpPr txBox="1">
            <a:spLocks noChangeArrowheads="1"/>
          </p:cNvSpPr>
          <p:nvPr/>
        </p:nvSpPr>
        <p:spPr bwMode="auto">
          <a:xfrm rot="30982">
            <a:off x="3093779" y="4457086"/>
            <a:ext cx="1029773" cy="425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2011.7</a:t>
            </a:r>
            <a:endParaRPr lang="zh-CN" alt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2" name="Text Box 74"/>
          <p:cNvSpPr txBox="1">
            <a:spLocks noChangeArrowheads="1"/>
          </p:cNvSpPr>
          <p:nvPr/>
        </p:nvSpPr>
        <p:spPr bwMode="auto">
          <a:xfrm rot="30982">
            <a:off x="1918910" y="4406706"/>
            <a:ext cx="957226" cy="39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2011.4</a:t>
            </a:r>
            <a:endParaRPr lang="zh-CN" alt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93" name="组合 127"/>
          <p:cNvGrpSpPr>
            <a:grpSpLocks/>
          </p:cNvGrpSpPr>
          <p:nvPr/>
        </p:nvGrpSpPr>
        <p:grpSpPr bwMode="auto">
          <a:xfrm rot="30982">
            <a:off x="1777845" y="2107349"/>
            <a:ext cx="102776" cy="2506924"/>
            <a:chOff x="0" y="0"/>
            <a:chExt cx="72008" cy="1809974"/>
          </a:xfrm>
        </p:grpSpPr>
        <p:cxnSp>
          <p:nvCxnSpPr>
            <p:cNvPr id="94" name="直接连接符 128"/>
            <p:cNvCxnSpPr>
              <a:cxnSpLocks noChangeShapeType="1"/>
            </p:cNvCxnSpPr>
            <p:nvPr/>
          </p:nvCxnSpPr>
          <p:spPr bwMode="auto">
            <a:xfrm flipV="1">
              <a:off x="36710" y="-7"/>
              <a:ext cx="0" cy="1809974"/>
            </a:xfrm>
            <a:prstGeom prst="line">
              <a:avLst/>
            </a:prstGeom>
            <a:noFill/>
            <a:ln w="9525" cmpd="sng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5" name="流程图: 联系 129"/>
            <p:cNvSpPr>
              <a:spLocks noChangeArrowheads="1"/>
            </p:cNvSpPr>
            <p:nvPr/>
          </p:nvSpPr>
          <p:spPr bwMode="auto">
            <a:xfrm>
              <a:off x="-13702" y="1724294"/>
              <a:ext cx="72007" cy="71293"/>
            </a:xfrm>
            <a:prstGeom prst="flowChartConnector">
              <a:avLst/>
            </a:prstGeom>
            <a:solidFill>
              <a:srgbClr val="7F7F7F"/>
            </a:solidFill>
            <a:ln w="3175" cmpd="sng">
              <a:solidFill>
                <a:srgbClr val="D9D9D9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96" name="TextBox 56"/>
          <p:cNvSpPr txBox="1">
            <a:spLocks noChangeArrowheads="1"/>
          </p:cNvSpPr>
          <p:nvPr/>
        </p:nvSpPr>
        <p:spPr bwMode="auto">
          <a:xfrm rot="30982">
            <a:off x="2801572" y="5655102"/>
            <a:ext cx="6188716" cy="36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777777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97" name="Text Box 67"/>
          <p:cNvSpPr txBox="1">
            <a:spLocks noChangeArrowheads="1"/>
          </p:cNvSpPr>
          <p:nvPr/>
        </p:nvSpPr>
        <p:spPr bwMode="auto">
          <a:xfrm rot="30982">
            <a:off x="6866256" y="4501420"/>
            <a:ext cx="1043880" cy="4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FFFFFF"/>
                </a:solidFill>
                <a:latin typeface="Arial" pitchFamily="34" charset="0"/>
                <a:ea typeface="华文细黑" pitchFamily="2" charset="-122"/>
              </a:rPr>
              <a:t>2012.1</a:t>
            </a:r>
            <a:endParaRPr lang="zh-CN" altLang="en-US" sz="180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739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424</Words>
  <Application>Microsoft Office PowerPoint</Application>
  <PresentationFormat>自定义</PresentationFormat>
  <Paragraphs>49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2019-08-17T09:07:15Z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