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8785582" y="7016693"/>
            <a:ext cx="1994360" cy="544048"/>
          </a:xfrm>
          <a:prstGeom prst="ellipse">
            <a:avLst/>
          </a:prstGeom>
          <a:gradFill rotWithShape="1">
            <a:gsLst>
              <a:gs pos="0">
                <a:srgbClr val="808080"/>
              </a:gs>
              <a:gs pos="100000">
                <a:srgbClr val="DBDBD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1" name="Pentagon 12"/>
          <p:cNvSpPr>
            <a:spLocks noChangeArrowheads="1"/>
          </p:cNvSpPr>
          <p:nvPr/>
        </p:nvSpPr>
        <p:spPr bwMode="auto">
          <a:xfrm rot="16200000" flipV="1">
            <a:off x="7059532" y="4024403"/>
            <a:ext cx="5672501" cy="588106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9511714" y="2866327"/>
            <a:ext cx="796935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20XX</a:t>
            </a:r>
            <a:endParaRPr lang="en-US" altLang="zh-CN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9511714" y="3818411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2019</a:t>
            </a:r>
            <a:endParaRPr lang="en-US" altLang="zh-CN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9511714" y="4770495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2016</a:t>
            </a:r>
            <a:endParaRPr lang="en-US" altLang="zh-CN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9511714" y="5722579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9511714" y="6676663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885374" y="1366194"/>
            <a:ext cx="225840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dirty="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TIMELINES</a:t>
            </a: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1074194" y="2774320"/>
            <a:ext cx="8527535" cy="63405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1164210" y="2818324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1074194" y="3680398"/>
            <a:ext cx="8527535" cy="63405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1164210" y="3724403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1074194" y="4678488"/>
            <a:ext cx="8527535" cy="63405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1164210" y="4722492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1074194" y="5586568"/>
            <a:ext cx="8527535" cy="63405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1164210" y="5630572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1074194" y="6492647"/>
            <a:ext cx="8527535" cy="634057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1164210" y="6536651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216303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entagon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26" y="4418304"/>
            <a:ext cx="5146926" cy="74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entagon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326" y="4434305"/>
            <a:ext cx="5146926" cy="74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Pentagon 12"/>
          <p:cNvSpPr>
            <a:spLocks noChangeArrowheads="1"/>
          </p:cNvSpPr>
          <p:nvPr/>
        </p:nvSpPr>
        <p:spPr bwMode="auto">
          <a:xfrm>
            <a:off x="992525" y="4364301"/>
            <a:ext cx="9471705" cy="588052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FF9900"/>
              </a:gs>
              <a:gs pos="100000">
                <a:srgbClr val="FF66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2" name="Text Box 5"/>
          <p:cNvSpPr txBox="1">
            <a:spLocks noChangeArrowheads="1"/>
          </p:cNvSpPr>
          <p:nvPr/>
        </p:nvSpPr>
        <p:spPr bwMode="auto">
          <a:xfrm>
            <a:off x="1898688" y="443630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93" name="Text Box 6"/>
          <p:cNvSpPr txBox="1">
            <a:spLocks noChangeArrowheads="1"/>
          </p:cNvSpPr>
          <p:nvPr/>
        </p:nvSpPr>
        <p:spPr bwMode="auto">
          <a:xfrm>
            <a:off x="3620998" y="445430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94" name="Text Box 7"/>
          <p:cNvSpPr txBox="1">
            <a:spLocks noChangeArrowheads="1"/>
          </p:cNvSpPr>
          <p:nvPr/>
        </p:nvSpPr>
        <p:spPr bwMode="auto">
          <a:xfrm>
            <a:off x="5345309" y="4454307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95" name="Text Box 8"/>
          <p:cNvSpPr txBox="1">
            <a:spLocks noChangeArrowheads="1"/>
          </p:cNvSpPr>
          <p:nvPr/>
        </p:nvSpPr>
        <p:spPr bwMode="auto">
          <a:xfrm>
            <a:off x="7067618" y="445430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96" name="Text Box 9"/>
          <p:cNvSpPr txBox="1">
            <a:spLocks noChangeArrowheads="1"/>
          </p:cNvSpPr>
          <p:nvPr/>
        </p:nvSpPr>
        <p:spPr bwMode="auto">
          <a:xfrm>
            <a:off x="8791929" y="4436306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97" name="Line 15"/>
          <p:cNvSpPr>
            <a:spLocks noChangeShapeType="1"/>
          </p:cNvSpPr>
          <p:nvPr/>
        </p:nvSpPr>
        <p:spPr bwMode="auto">
          <a:xfrm>
            <a:off x="2262753" y="3630235"/>
            <a:ext cx="0" cy="542048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9" name="Rectangle 38"/>
          <p:cNvSpPr>
            <a:spLocks noChangeArrowheads="1"/>
          </p:cNvSpPr>
          <p:nvPr/>
        </p:nvSpPr>
        <p:spPr bwMode="auto">
          <a:xfrm>
            <a:off x="992525" y="1816076"/>
            <a:ext cx="2902522" cy="1722151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0" name="Rectangle 39"/>
          <p:cNvSpPr>
            <a:spLocks noChangeArrowheads="1"/>
          </p:cNvSpPr>
          <p:nvPr/>
        </p:nvSpPr>
        <p:spPr bwMode="auto">
          <a:xfrm>
            <a:off x="992525" y="1544051"/>
            <a:ext cx="2902522" cy="272024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1" name="Line 40"/>
          <p:cNvSpPr>
            <a:spLocks noChangeShapeType="1"/>
          </p:cNvSpPr>
          <p:nvPr/>
        </p:nvSpPr>
        <p:spPr bwMode="auto">
          <a:xfrm>
            <a:off x="5709374" y="3630235"/>
            <a:ext cx="0" cy="542048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2" name="Rectangle 41"/>
          <p:cNvSpPr>
            <a:spLocks noChangeArrowheads="1"/>
          </p:cNvSpPr>
          <p:nvPr/>
        </p:nvSpPr>
        <p:spPr bwMode="auto">
          <a:xfrm>
            <a:off x="4439146" y="1816076"/>
            <a:ext cx="2902523" cy="1722151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3" name="Rectangle 42"/>
          <p:cNvSpPr>
            <a:spLocks noChangeArrowheads="1"/>
          </p:cNvSpPr>
          <p:nvPr/>
        </p:nvSpPr>
        <p:spPr bwMode="auto">
          <a:xfrm>
            <a:off x="4439146" y="1544051"/>
            <a:ext cx="2902523" cy="272024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4" name="Line 43"/>
          <p:cNvSpPr>
            <a:spLocks noChangeShapeType="1"/>
          </p:cNvSpPr>
          <p:nvPr/>
        </p:nvSpPr>
        <p:spPr bwMode="auto">
          <a:xfrm>
            <a:off x="9067979" y="3630235"/>
            <a:ext cx="0" cy="542048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5" name="Rectangle 44"/>
          <p:cNvSpPr>
            <a:spLocks noChangeArrowheads="1"/>
          </p:cNvSpPr>
          <p:nvPr/>
        </p:nvSpPr>
        <p:spPr bwMode="auto">
          <a:xfrm>
            <a:off x="7797750" y="1816076"/>
            <a:ext cx="2902522" cy="1722151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6" name="Rectangle 45"/>
          <p:cNvSpPr>
            <a:spLocks noChangeArrowheads="1"/>
          </p:cNvSpPr>
          <p:nvPr/>
        </p:nvSpPr>
        <p:spPr bwMode="auto">
          <a:xfrm>
            <a:off x="7797750" y="1544051"/>
            <a:ext cx="2902522" cy="272024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7" name="Line 46"/>
          <p:cNvSpPr>
            <a:spLocks noChangeShapeType="1"/>
          </p:cNvSpPr>
          <p:nvPr/>
        </p:nvSpPr>
        <p:spPr bwMode="auto">
          <a:xfrm>
            <a:off x="3987064" y="5082363"/>
            <a:ext cx="0" cy="272024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8" name="Rectangle 47"/>
          <p:cNvSpPr>
            <a:spLocks noChangeArrowheads="1"/>
          </p:cNvSpPr>
          <p:nvPr/>
        </p:nvSpPr>
        <p:spPr bwMode="auto">
          <a:xfrm>
            <a:off x="2716835" y="5716420"/>
            <a:ext cx="2902522" cy="1722151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9" name="Rectangle 48"/>
          <p:cNvSpPr>
            <a:spLocks noChangeArrowheads="1"/>
          </p:cNvSpPr>
          <p:nvPr/>
        </p:nvSpPr>
        <p:spPr bwMode="auto">
          <a:xfrm>
            <a:off x="2716835" y="5444395"/>
            <a:ext cx="2902522" cy="272024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0" name="Line 49"/>
          <p:cNvSpPr>
            <a:spLocks noChangeShapeType="1"/>
          </p:cNvSpPr>
          <p:nvPr/>
        </p:nvSpPr>
        <p:spPr bwMode="auto">
          <a:xfrm>
            <a:off x="7525701" y="5082363"/>
            <a:ext cx="0" cy="272024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1" name="Rectangle 50"/>
          <p:cNvSpPr>
            <a:spLocks noChangeArrowheads="1"/>
          </p:cNvSpPr>
          <p:nvPr/>
        </p:nvSpPr>
        <p:spPr bwMode="auto">
          <a:xfrm>
            <a:off x="6255473" y="5716420"/>
            <a:ext cx="2902523" cy="1722151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2" name="Rectangle 51"/>
          <p:cNvSpPr>
            <a:spLocks noChangeArrowheads="1"/>
          </p:cNvSpPr>
          <p:nvPr/>
        </p:nvSpPr>
        <p:spPr bwMode="auto">
          <a:xfrm>
            <a:off x="6255473" y="5444395"/>
            <a:ext cx="2902523" cy="272024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13" name="Text Box 53"/>
          <p:cNvSpPr txBox="1">
            <a:spLocks noChangeArrowheads="1"/>
          </p:cNvSpPr>
          <p:nvPr/>
        </p:nvSpPr>
        <p:spPr bwMode="auto">
          <a:xfrm>
            <a:off x="1040533" y="1906083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114" name="Text Box 54"/>
          <p:cNvSpPr txBox="1">
            <a:spLocks noChangeArrowheads="1"/>
          </p:cNvSpPr>
          <p:nvPr/>
        </p:nvSpPr>
        <p:spPr bwMode="auto">
          <a:xfrm>
            <a:off x="4439145" y="1906083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115" name="Text Box 55"/>
          <p:cNvSpPr txBox="1">
            <a:spLocks noChangeArrowheads="1"/>
          </p:cNvSpPr>
          <p:nvPr/>
        </p:nvSpPr>
        <p:spPr bwMode="auto">
          <a:xfrm>
            <a:off x="7887766" y="1906083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116" name="Text Box 56"/>
          <p:cNvSpPr txBox="1">
            <a:spLocks noChangeArrowheads="1"/>
          </p:cNvSpPr>
          <p:nvPr/>
        </p:nvSpPr>
        <p:spPr bwMode="auto">
          <a:xfrm>
            <a:off x="2716835" y="5806427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117" name="Text Box 57"/>
          <p:cNvSpPr txBox="1">
            <a:spLocks noChangeArrowheads="1"/>
          </p:cNvSpPr>
          <p:nvPr/>
        </p:nvSpPr>
        <p:spPr bwMode="auto">
          <a:xfrm>
            <a:off x="6345489" y="5806427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832186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327</Words>
  <Application>Microsoft Office PowerPoint</Application>
  <PresentationFormat>自定义</PresentationFormat>
  <Paragraphs>38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2019-08-17T07:01:01Z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