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9" r:id="rId1"/>
    <p:sldMasterId id="2147483714" r:id="rId2"/>
    <p:sldMasterId id="2147483718" r:id="rId3"/>
  </p:sldMasterIdLst>
  <p:notesMasterIdLst>
    <p:notesMasterId r:id="rId11"/>
  </p:notesMasterIdLst>
  <p:handoutMasterIdLst>
    <p:handoutMasterId r:id="rId12"/>
  </p:handoutMasterIdLst>
  <p:sldIdLst>
    <p:sldId id="461" r:id="rId4"/>
    <p:sldId id="462" r:id="rId5"/>
    <p:sldId id="466" r:id="rId6"/>
    <p:sldId id="463" r:id="rId7"/>
    <p:sldId id="464" r:id="rId8"/>
    <p:sldId id="465" r:id="rId9"/>
    <p:sldId id="359" r:id="rId10"/>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054" algn="l" rtl="0" fontAlgn="base">
      <a:spcBef>
        <a:spcPct val="0"/>
      </a:spcBef>
      <a:spcAft>
        <a:spcPct val="0"/>
      </a:spcAft>
      <a:defRPr kern="1200">
        <a:solidFill>
          <a:schemeClr val="tx1"/>
        </a:solidFill>
        <a:latin typeface="Arial" pitchFamily="34" charset="0"/>
        <a:ea typeface="宋体" pitchFamily="2" charset="-122"/>
        <a:cs typeface="+mn-cs"/>
      </a:defRPr>
    </a:lvl2pPr>
    <a:lvl3pPr marL="914108" algn="l" rtl="0" fontAlgn="base">
      <a:spcBef>
        <a:spcPct val="0"/>
      </a:spcBef>
      <a:spcAft>
        <a:spcPct val="0"/>
      </a:spcAft>
      <a:defRPr kern="1200">
        <a:solidFill>
          <a:schemeClr val="tx1"/>
        </a:solidFill>
        <a:latin typeface="Arial" pitchFamily="34" charset="0"/>
        <a:ea typeface="宋体" pitchFamily="2" charset="-122"/>
        <a:cs typeface="+mn-cs"/>
      </a:defRPr>
    </a:lvl3pPr>
    <a:lvl4pPr marL="1371160" algn="l" rtl="0" fontAlgn="base">
      <a:spcBef>
        <a:spcPct val="0"/>
      </a:spcBef>
      <a:spcAft>
        <a:spcPct val="0"/>
      </a:spcAft>
      <a:defRPr kern="1200">
        <a:solidFill>
          <a:schemeClr val="tx1"/>
        </a:solidFill>
        <a:latin typeface="Arial" pitchFamily="34" charset="0"/>
        <a:ea typeface="宋体" pitchFamily="2" charset="-122"/>
        <a:cs typeface="+mn-cs"/>
      </a:defRPr>
    </a:lvl4pPr>
    <a:lvl5pPr marL="1828215" algn="l" rtl="0" fontAlgn="base">
      <a:spcBef>
        <a:spcPct val="0"/>
      </a:spcBef>
      <a:spcAft>
        <a:spcPct val="0"/>
      </a:spcAft>
      <a:defRPr kern="1200">
        <a:solidFill>
          <a:schemeClr val="tx1"/>
        </a:solidFill>
        <a:latin typeface="Arial" pitchFamily="34" charset="0"/>
        <a:ea typeface="宋体" pitchFamily="2" charset="-122"/>
        <a:cs typeface="+mn-cs"/>
      </a:defRPr>
    </a:lvl5pPr>
    <a:lvl6pPr marL="2285270" algn="l" defTabSz="914108" rtl="0" eaLnBrk="1" latinLnBrk="0" hangingPunct="1">
      <a:defRPr kern="1200">
        <a:solidFill>
          <a:schemeClr val="tx1"/>
        </a:solidFill>
        <a:latin typeface="Arial" pitchFamily="34" charset="0"/>
        <a:ea typeface="宋体" pitchFamily="2" charset="-122"/>
        <a:cs typeface="+mn-cs"/>
      </a:defRPr>
    </a:lvl6pPr>
    <a:lvl7pPr marL="2742321" algn="l" defTabSz="914108" rtl="0" eaLnBrk="1" latinLnBrk="0" hangingPunct="1">
      <a:defRPr kern="1200">
        <a:solidFill>
          <a:schemeClr val="tx1"/>
        </a:solidFill>
        <a:latin typeface="Arial" pitchFamily="34" charset="0"/>
        <a:ea typeface="宋体" pitchFamily="2" charset="-122"/>
        <a:cs typeface="+mn-cs"/>
      </a:defRPr>
    </a:lvl7pPr>
    <a:lvl8pPr marL="3199375" algn="l" defTabSz="914108" rtl="0" eaLnBrk="1" latinLnBrk="0" hangingPunct="1">
      <a:defRPr kern="1200">
        <a:solidFill>
          <a:schemeClr val="tx1"/>
        </a:solidFill>
        <a:latin typeface="Arial" pitchFamily="34" charset="0"/>
        <a:ea typeface="宋体" pitchFamily="2" charset="-122"/>
        <a:cs typeface="+mn-cs"/>
      </a:defRPr>
    </a:lvl8pPr>
    <a:lvl9pPr marL="3656430" algn="l" defTabSz="914108"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570" autoAdjust="0"/>
    <p:restoredTop sz="95672" autoAdjust="0"/>
  </p:normalViewPr>
  <p:slideViewPr>
    <p:cSldViewPr>
      <p:cViewPr>
        <p:scale>
          <a:sx n="75" d="100"/>
          <a:sy n="75" d="100"/>
        </p:scale>
        <p:origin x="-2868" y="-834"/>
      </p:cViewPr>
      <p:guideLst>
        <p:guide orient="horz" pos="2160"/>
        <p:guide pos="2880"/>
      </p:guideLst>
    </p:cSldViewPr>
  </p:slideViewPr>
  <p:notesTextViewPr>
    <p:cViewPr>
      <p:scale>
        <a:sx n="100" d="100"/>
        <a:sy n="100" d="100"/>
      </p:scale>
      <p:origin x="0" y="0"/>
    </p:cViewPr>
  </p:notesTextViewPr>
  <p:sorterViewPr>
    <p:cViewPr>
      <p:scale>
        <a:sx n="150" d="100"/>
        <a:sy n="150" d="100"/>
      </p:scale>
      <p:origin x="0" y="5304"/>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heme" Target="theme/theme1.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oleObject" Target="../embeddings/oleObject1.bin"/><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embeddings/oleObject2.bin"/><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2000" b="1" i="0" u="none" strike="noStrike" kern="1200" spc="0" baseline="0">
                <a:solidFill>
                  <a:schemeClr val="accent1"/>
                </a:solidFill>
                <a:latin typeface="微软雅黑" panose="020B0503020204020204" pitchFamily="34" charset="-122"/>
                <a:ea typeface="微软雅黑" panose="020B0503020204020204" pitchFamily="34" charset="-122"/>
                <a:cs typeface="+mn-cs"/>
              </a:defRPr>
            </a:pPr>
            <a:r>
              <a:rPr lang="zh-CN" altLang="en-US" dirty="0"/>
              <a:t>我们</a:t>
            </a:r>
            <a:r>
              <a:rPr lang="zh-CN" altLang="en-US" dirty="0" smtClean="0"/>
              <a:t>是创</a:t>
            </a:r>
            <a:r>
              <a:rPr lang="zh-CN" altLang="en-US" dirty="0"/>
              <a:t>意平面设计工作室</a:t>
            </a:r>
          </a:p>
        </c:rich>
      </c:tx>
      <c:layout/>
      <c:overlay val="0"/>
      <c:spPr>
        <a:noFill/>
        <a:ln>
          <a:noFill/>
        </a:ln>
        <a:effectLst/>
      </c:spPr>
    </c:title>
    <c:autoTitleDeleted val="0"/>
    <c:plotArea>
      <c:layout/>
      <c:barChart>
        <c:barDir val="col"/>
        <c:grouping val="clustered"/>
        <c:varyColors val="0"/>
        <c:ser>
          <c:idx val="0"/>
          <c:order val="0"/>
          <c:tx>
            <c:strRef>
              <c:f>Sheet1!$B$1</c:f>
              <c:strCache>
                <c:ptCount val="1"/>
                <c:pt idx="0">
                  <c:v>我们是工大泡泡创意平面设计工作室</c:v>
                </c:pt>
              </c:strCache>
            </c:strRef>
          </c:tx>
          <c:spPr>
            <a:solidFill>
              <a:schemeClr val="accent1"/>
            </a:solidFill>
            <a:ln>
              <a:noFill/>
            </a:ln>
            <a:effectLst/>
          </c:spPr>
          <c:invertIfNegative val="0"/>
          <c:dPt>
            <c:idx val="0"/>
            <c:invertIfNegative val="0"/>
            <c:bubble3D val="0"/>
            <c:spPr>
              <a:solidFill>
                <a:srgbClr val="003B68"/>
              </a:solidFill>
              <a:ln>
                <a:noFill/>
              </a:ln>
              <a:effectLst/>
            </c:spPr>
          </c:dPt>
          <c:dPt>
            <c:idx val="1"/>
            <c:invertIfNegative val="0"/>
            <c:bubble3D val="0"/>
            <c:spPr>
              <a:solidFill>
                <a:srgbClr val="003B68"/>
              </a:solidFill>
              <a:ln>
                <a:noFill/>
              </a:ln>
              <a:effectLst/>
            </c:spPr>
          </c:dPt>
          <c:dPt>
            <c:idx val="2"/>
            <c:invertIfNegative val="0"/>
            <c:bubble3D val="0"/>
            <c:spPr>
              <a:solidFill>
                <a:srgbClr val="003B68"/>
              </a:solidFill>
              <a:ln>
                <a:noFill/>
              </a:ln>
              <a:effectLst/>
            </c:spPr>
          </c:dPt>
          <c:dPt>
            <c:idx val="3"/>
            <c:invertIfNegative val="0"/>
            <c:bubble3D val="0"/>
          </c:dPt>
          <c:dPt>
            <c:idx val="4"/>
            <c:invertIfNegative val="0"/>
            <c:bubble3D val="0"/>
            <c:spPr>
              <a:solidFill>
                <a:srgbClr val="003B68"/>
              </a:solidFill>
              <a:ln>
                <a:noFill/>
              </a:ln>
              <a:effectLst/>
            </c:spPr>
          </c:dPt>
          <c:dPt>
            <c:idx val="5"/>
            <c:invertIfNegative val="0"/>
            <c:bubble3D val="0"/>
            <c:spPr>
              <a:solidFill>
                <a:srgbClr val="003B68"/>
              </a:solidFill>
              <a:ln>
                <a:noFill/>
              </a:ln>
              <a:effectLst/>
            </c:spPr>
          </c:dPt>
          <c:dLbls>
            <c:spPr>
              <a:noFill/>
              <a:ln>
                <a:noFill/>
              </a:ln>
              <a:effectLst/>
            </c:spPr>
            <c:txPr>
              <a:bodyPr rot="0" spcFirstLastPara="1" vertOverflow="ellipsis" vert="horz" wrap="square" anchor="ctr" anchorCtr="1"/>
              <a:lstStyle/>
              <a:p>
                <a:pPr>
                  <a:defRPr sz="1600" b="0" i="0" u="none" strike="noStrike" kern="1200" baseline="0">
                    <a:solidFill>
                      <a:schemeClr val="tx1">
                        <a:lumMod val="95000"/>
                        <a:lumOff val="5000"/>
                      </a:schemeClr>
                    </a:solidFill>
                    <a:latin typeface="微软雅黑" panose="020B0503020204020204" pitchFamily="34" charset="-122"/>
                    <a:ea typeface="微软雅黑" panose="020B0503020204020204" pitchFamily="34" charset="-122"/>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Sheet1!$A$2:$A$7</c:f>
              <c:strCache>
                <c:ptCount val="6"/>
                <c:pt idx="0">
                  <c:v>我们是</c:v>
                </c:pt>
                <c:pt idx="1">
                  <c:v>工大</c:v>
                </c:pt>
                <c:pt idx="2">
                  <c:v>泡泡</c:v>
                </c:pt>
                <c:pt idx="3">
                  <c:v>创意</c:v>
                </c:pt>
                <c:pt idx="4">
                  <c:v>平面设计</c:v>
                </c:pt>
                <c:pt idx="5">
                  <c:v>工作室</c:v>
                </c:pt>
              </c:strCache>
            </c:strRef>
          </c:cat>
          <c:val>
            <c:numRef>
              <c:f>Sheet1!$B$2:$B$7</c:f>
              <c:numCache>
                <c:formatCode>General</c:formatCode>
                <c:ptCount val="6"/>
                <c:pt idx="0">
                  <c:v>4.3</c:v>
                </c:pt>
                <c:pt idx="1">
                  <c:v>2.5</c:v>
                </c:pt>
                <c:pt idx="2">
                  <c:v>3.5</c:v>
                </c:pt>
                <c:pt idx="3">
                  <c:v>5.2</c:v>
                </c:pt>
                <c:pt idx="4">
                  <c:v>3.8</c:v>
                </c:pt>
                <c:pt idx="5">
                  <c:v>4.2</c:v>
                </c:pt>
              </c:numCache>
            </c:numRef>
          </c:val>
        </c:ser>
        <c:dLbls>
          <c:showLegendKey val="0"/>
          <c:showVal val="0"/>
          <c:showCatName val="0"/>
          <c:showSerName val="0"/>
          <c:showPercent val="0"/>
          <c:showBubbleSize val="0"/>
        </c:dLbls>
        <c:gapWidth val="4"/>
        <c:overlap val="-27"/>
        <c:axId val="500462336"/>
        <c:axId val="500463872"/>
      </c:barChart>
      <c:catAx>
        <c:axId val="50046233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0" i="0" u="none" strike="noStrike" kern="1200" baseline="0">
                <a:solidFill>
                  <a:schemeClr val="tx1">
                    <a:lumMod val="95000"/>
                    <a:lumOff val="5000"/>
                  </a:schemeClr>
                </a:solidFill>
                <a:latin typeface="微软雅黑" panose="020B0503020204020204" pitchFamily="34" charset="-122"/>
                <a:ea typeface="微软雅黑" panose="020B0503020204020204" pitchFamily="34" charset="-122"/>
                <a:cs typeface="+mn-cs"/>
              </a:defRPr>
            </a:pPr>
            <a:endParaRPr lang="zh-CN"/>
          </a:p>
        </c:txPr>
        <c:crossAx val="500463872"/>
        <c:crosses val="autoZero"/>
        <c:auto val="1"/>
        <c:lblAlgn val="ctr"/>
        <c:lblOffset val="100"/>
        <c:noMultiLvlLbl val="0"/>
      </c:catAx>
      <c:valAx>
        <c:axId val="500463872"/>
        <c:scaling>
          <c:orientation val="minMax"/>
        </c:scaling>
        <c:delete val="1"/>
        <c:axPos val="l"/>
        <c:numFmt formatCode="General" sourceLinked="1"/>
        <c:majorTickMark val="out"/>
        <c:minorTickMark val="none"/>
        <c:tickLblPos val="nextTo"/>
        <c:crossAx val="500462336"/>
        <c:crosses val="autoZero"/>
        <c:crossBetween val="between"/>
      </c:valAx>
      <c:spPr>
        <a:noFill/>
        <a:ln>
          <a:noFill/>
        </a:ln>
        <a:effectLst/>
      </c:spPr>
    </c:plotArea>
    <c:plotVisOnly val="1"/>
    <c:dispBlanksAs val="gap"/>
    <c:showDLblsOverMax val="0"/>
  </c:chart>
  <c:spPr>
    <a:noFill/>
    <a:ln>
      <a:noFill/>
    </a:ln>
    <a:effectLst/>
  </c:spPr>
  <c:txPr>
    <a:bodyPr/>
    <a:lstStyle/>
    <a:p>
      <a:pPr>
        <a:defRPr sz="1600">
          <a:solidFill>
            <a:schemeClr val="tx1">
              <a:lumMod val="95000"/>
              <a:lumOff val="5000"/>
            </a:schemeClr>
          </a:solidFill>
          <a:latin typeface="微软雅黑" panose="020B0503020204020204" pitchFamily="34" charset="-122"/>
          <a:ea typeface="微软雅黑" panose="020B0503020204020204" pitchFamily="34" charset="-122"/>
        </a:defRPr>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barChart>
        <c:barDir val="col"/>
        <c:grouping val="clustered"/>
        <c:varyColors val="0"/>
        <c:ser>
          <c:idx val="0"/>
          <c:order val="0"/>
          <c:tx>
            <c:strRef>
              <c:f>Sheet1!$B$4</c:f>
              <c:strCache>
                <c:ptCount val="1"/>
                <c:pt idx="0">
                  <c:v>male</c:v>
                </c:pt>
              </c:strCache>
            </c:strRef>
          </c:tx>
          <c:spPr>
            <a:solidFill>
              <a:srgbClr val="4472C4"/>
            </a:solidFill>
            <a:ln>
              <a:noFill/>
            </a:ln>
            <a:effectLst/>
          </c:spPr>
          <c:invertIfNegative val="0"/>
          <c:cat>
            <c:strRef>
              <c:f>Sheet1!$A$5:$A$8</c:f>
              <c:strCache>
                <c:ptCount val="4"/>
                <c:pt idx="0">
                  <c:v>A</c:v>
                </c:pt>
                <c:pt idx="1">
                  <c:v>B</c:v>
                </c:pt>
                <c:pt idx="2">
                  <c:v>C</c:v>
                </c:pt>
                <c:pt idx="3">
                  <c:v>D</c:v>
                </c:pt>
              </c:strCache>
            </c:strRef>
          </c:cat>
          <c:val>
            <c:numRef>
              <c:f>Sheet1!$B$5:$B$8</c:f>
              <c:numCache>
                <c:formatCode>General</c:formatCode>
                <c:ptCount val="4"/>
                <c:pt idx="0">
                  <c:v>4.3</c:v>
                </c:pt>
                <c:pt idx="1">
                  <c:v>2.5</c:v>
                </c:pt>
                <c:pt idx="2">
                  <c:v>3.5</c:v>
                </c:pt>
                <c:pt idx="3">
                  <c:v>4.5</c:v>
                </c:pt>
              </c:numCache>
            </c:numRef>
          </c:val>
        </c:ser>
        <c:ser>
          <c:idx val="1"/>
          <c:order val="1"/>
          <c:tx>
            <c:strRef>
              <c:f>Sheet1!$C$4</c:f>
              <c:strCache>
                <c:ptCount val="1"/>
                <c:pt idx="0">
                  <c:v>female</c:v>
                </c:pt>
              </c:strCache>
            </c:strRef>
          </c:tx>
          <c:spPr>
            <a:solidFill>
              <a:schemeClr val="accent5">
                <a:lumMod val="50000"/>
              </a:schemeClr>
            </a:solidFill>
            <a:ln>
              <a:noFill/>
            </a:ln>
            <a:effectLst/>
          </c:spPr>
          <c:invertIfNegative val="0"/>
          <c:cat>
            <c:strRef>
              <c:f>Sheet1!$A$5:$A$8</c:f>
              <c:strCache>
                <c:ptCount val="4"/>
                <c:pt idx="0">
                  <c:v>A</c:v>
                </c:pt>
                <c:pt idx="1">
                  <c:v>B</c:v>
                </c:pt>
                <c:pt idx="2">
                  <c:v>C</c:v>
                </c:pt>
                <c:pt idx="3">
                  <c:v>D</c:v>
                </c:pt>
              </c:strCache>
            </c:strRef>
          </c:cat>
          <c:val>
            <c:numRef>
              <c:f>Sheet1!$C$5:$C$8</c:f>
              <c:numCache>
                <c:formatCode>General</c:formatCode>
                <c:ptCount val="4"/>
                <c:pt idx="0">
                  <c:v>2.4</c:v>
                </c:pt>
                <c:pt idx="1">
                  <c:v>4.4000000000000004</c:v>
                </c:pt>
                <c:pt idx="2">
                  <c:v>1.8</c:v>
                </c:pt>
                <c:pt idx="3">
                  <c:v>2.8</c:v>
                </c:pt>
              </c:numCache>
            </c:numRef>
          </c:val>
        </c:ser>
        <c:dLbls>
          <c:showLegendKey val="0"/>
          <c:showVal val="0"/>
          <c:showCatName val="0"/>
          <c:showSerName val="0"/>
          <c:showPercent val="0"/>
          <c:showBubbleSize val="0"/>
        </c:dLbls>
        <c:gapWidth val="219"/>
        <c:overlap val="-27"/>
        <c:axId val="515368448"/>
        <c:axId val="515413888"/>
      </c:barChart>
      <c:catAx>
        <c:axId val="5153684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515413888"/>
        <c:crosses val="autoZero"/>
        <c:auto val="1"/>
        <c:lblAlgn val="ctr"/>
        <c:lblOffset val="100"/>
        <c:noMultiLvlLbl val="0"/>
      </c:catAx>
      <c:valAx>
        <c:axId val="515413888"/>
        <c:scaling>
          <c:orientation val="minMax"/>
        </c:scaling>
        <c:delete val="1"/>
        <c:axPos val="l"/>
        <c:numFmt formatCode="General" sourceLinked="1"/>
        <c:majorTickMark val="none"/>
        <c:minorTickMark val="none"/>
        <c:tickLblPos val="nextTo"/>
        <c:crossAx val="51536844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2">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2019/8/17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2019/8/17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108" rtl="0" eaLnBrk="1" latinLnBrk="0" hangingPunct="1">
      <a:defRPr sz="1200" kern="1200">
        <a:solidFill>
          <a:schemeClr val="tx1"/>
        </a:solidFill>
        <a:latin typeface="+mn-lt"/>
        <a:ea typeface="+mn-ea"/>
        <a:cs typeface="+mn-cs"/>
      </a:defRPr>
    </a:lvl1pPr>
    <a:lvl2pPr marL="457054" algn="l" defTabSz="914108" rtl="0" eaLnBrk="1" latinLnBrk="0" hangingPunct="1">
      <a:defRPr sz="1200" kern="1200">
        <a:solidFill>
          <a:schemeClr val="tx1"/>
        </a:solidFill>
        <a:latin typeface="+mn-lt"/>
        <a:ea typeface="+mn-ea"/>
        <a:cs typeface="+mn-cs"/>
      </a:defRPr>
    </a:lvl2pPr>
    <a:lvl3pPr marL="914108" algn="l" defTabSz="914108" rtl="0" eaLnBrk="1" latinLnBrk="0" hangingPunct="1">
      <a:defRPr sz="1200" kern="1200">
        <a:solidFill>
          <a:schemeClr val="tx1"/>
        </a:solidFill>
        <a:latin typeface="+mn-lt"/>
        <a:ea typeface="+mn-ea"/>
        <a:cs typeface="+mn-cs"/>
      </a:defRPr>
    </a:lvl3pPr>
    <a:lvl4pPr marL="1371160" algn="l" defTabSz="914108" rtl="0" eaLnBrk="1" latinLnBrk="0" hangingPunct="1">
      <a:defRPr sz="1200" kern="1200">
        <a:solidFill>
          <a:schemeClr val="tx1"/>
        </a:solidFill>
        <a:latin typeface="+mn-lt"/>
        <a:ea typeface="+mn-ea"/>
        <a:cs typeface="+mn-cs"/>
      </a:defRPr>
    </a:lvl4pPr>
    <a:lvl5pPr marL="1828215" algn="l" defTabSz="914108" rtl="0" eaLnBrk="1" latinLnBrk="0" hangingPunct="1">
      <a:defRPr sz="1200" kern="1200">
        <a:solidFill>
          <a:schemeClr val="tx1"/>
        </a:solidFill>
        <a:latin typeface="+mn-lt"/>
        <a:ea typeface="+mn-ea"/>
        <a:cs typeface="+mn-cs"/>
      </a:defRPr>
    </a:lvl5pPr>
    <a:lvl6pPr marL="2285270" algn="l" defTabSz="914108" rtl="0" eaLnBrk="1" latinLnBrk="0" hangingPunct="1">
      <a:defRPr sz="1200" kern="1200">
        <a:solidFill>
          <a:schemeClr val="tx1"/>
        </a:solidFill>
        <a:latin typeface="+mn-lt"/>
        <a:ea typeface="+mn-ea"/>
        <a:cs typeface="+mn-cs"/>
      </a:defRPr>
    </a:lvl6pPr>
    <a:lvl7pPr marL="2742321" algn="l" defTabSz="914108" rtl="0" eaLnBrk="1" latinLnBrk="0" hangingPunct="1">
      <a:defRPr sz="1200" kern="1200">
        <a:solidFill>
          <a:schemeClr val="tx1"/>
        </a:solidFill>
        <a:latin typeface="+mn-lt"/>
        <a:ea typeface="+mn-ea"/>
        <a:cs typeface="+mn-cs"/>
      </a:defRPr>
    </a:lvl7pPr>
    <a:lvl8pPr marL="3199375" algn="l" defTabSz="914108" rtl="0" eaLnBrk="1" latinLnBrk="0" hangingPunct="1">
      <a:defRPr sz="1200" kern="1200">
        <a:solidFill>
          <a:schemeClr val="tx1"/>
        </a:solidFill>
        <a:latin typeface="+mn-lt"/>
        <a:ea typeface="+mn-ea"/>
        <a:cs typeface="+mn-cs"/>
      </a:defRPr>
    </a:lvl8pPr>
    <a:lvl9pPr marL="3656430" algn="l" defTabSz="914108"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2.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5.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3.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3.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054" indent="0" algn="ctr">
              <a:buNone/>
              <a:defRPr>
                <a:solidFill>
                  <a:schemeClr val="tx1">
                    <a:tint val="75000"/>
                  </a:schemeClr>
                </a:solidFill>
              </a:defRPr>
            </a:lvl2pPr>
            <a:lvl3pPr marL="914108" indent="0" algn="ctr">
              <a:buNone/>
              <a:defRPr>
                <a:solidFill>
                  <a:schemeClr val="tx1">
                    <a:tint val="75000"/>
                  </a:schemeClr>
                </a:solidFill>
              </a:defRPr>
            </a:lvl3pPr>
            <a:lvl4pPr marL="1371160" indent="0" algn="ctr">
              <a:buNone/>
              <a:defRPr>
                <a:solidFill>
                  <a:schemeClr val="tx1">
                    <a:tint val="75000"/>
                  </a:schemeClr>
                </a:solidFill>
              </a:defRPr>
            </a:lvl4pPr>
            <a:lvl5pPr marL="1828215" indent="0" algn="ctr">
              <a:buNone/>
              <a:defRPr>
                <a:solidFill>
                  <a:schemeClr val="tx1">
                    <a:tint val="75000"/>
                  </a:schemeClr>
                </a:solidFill>
              </a:defRPr>
            </a:lvl5pPr>
            <a:lvl6pPr marL="2285270" indent="0" algn="ctr">
              <a:buNone/>
              <a:defRPr>
                <a:solidFill>
                  <a:schemeClr val="tx1">
                    <a:tint val="75000"/>
                  </a:schemeClr>
                </a:solidFill>
              </a:defRPr>
            </a:lvl6pPr>
            <a:lvl7pPr marL="2742321" indent="0" algn="ctr">
              <a:buNone/>
              <a:defRPr>
                <a:solidFill>
                  <a:schemeClr val="tx1">
                    <a:tint val="75000"/>
                  </a:schemeClr>
                </a:solidFill>
              </a:defRPr>
            </a:lvl7pPr>
            <a:lvl8pPr marL="3199375" indent="0" algn="ctr">
              <a:buNone/>
              <a:defRPr>
                <a:solidFill>
                  <a:schemeClr val="tx1">
                    <a:tint val="75000"/>
                  </a:schemeClr>
                </a:solidFill>
              </a:defRPr>
            </a:lvl8pPr>
            <a:lvl9pPr marL="365643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43"/>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43"/>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4" y="792945"/>
            <a:ext cx="9192388" cy="5372361"/>
          </a:xfrm>
          <a:prstGeom prst="rect">
            <a:avLst/>
          </a:prstGeom>
          <a:noFill/>
          <a:ln w="9525">
            <a:noFill/>
            <a:miter lim="800000"/>
            <a:headEnd/>
            <a:tailEnd/>
          </a:ln>
        </p:spPr>
      </p:pic>
      <p:sp>
        <p:nvSpPr>
          <p:cNvPr id="12" name="矩形 11"/>
          <p:cNvSpPr/>
          <p:nvPr userDrawn="1"/>
        </p:nvSpPr>
        <p:spPr bwMode="auto">
          <a:xfrm>
            <a:off x="-8622"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22" tIns="45711" rIns="91422" bIns="45711" rtlCol="0" anchor="ctr"/>
          <a:lstStyle/>
          <a:p>
            <a:pPr algn="ctr" eaLnBrk="0" fontAlgn="ctr" hangingPunct="0">
              <a:spcBef>
                <a:spcPts val="0"/>
              </a:spcBef>
              <a:spcAft>
                <a:spcPts val="0"/>
              </a:spcAft>
              <a:buClr>
                <a:srgbClr val="FF0000"/>
              </a:buClr>
              <a:buSzPct val="70000"/>
              <a:tabLst>
                <a:tab pos="136499" algn="l"/>
              </a:tabLst>
            </a:pPr>
            <a:endParaRPr lang="zh-CN" altLang="en-US" sz="1400">
              <a:solidFill>
                <a:prstClr val="white"/>
              </a:solidFill>
              <a:latin typeface="微软雅黑" pitchFamily="34" charset="-122"/>
              <a:ea typeface="微软雅黑" pitchFamily="34" charset="-122"/>
            </a:endParaRPr>
          </a:p>
        </p:txBody>
      </p:sp>
      <p:sp>
        <p:nvSpPr>
          <p:cNvPr id="5" name="矩形 4"/>
          <p:cNvSpPr/>
          <p:nvPr userDrawn="1"/>
        </p:nvSpPr>
        <p:spPr bwMode="auto">
          <a:xfrm>
            <a:off x="-6350"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a:solidFill>
                <a:prstClr val="white"/>
              </a:solidFill>
            </a:endParaRPr>
          </a:p>
        </p:txBody>
      </p:sp>
      <p:sp>
        <p:nvSpPr>
          <p:cNvPr id="2" name="矩形 1"/>
          <p:cNvSpPr/>
          <p:nvPr userDrawn="1"/>
        </p:nvSpPr>
        <p:spPr>
          <a:xfrm>
            <a:off x="-7938" y="6042028"/>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a:solidFill>
                <a:prstClr val="white"/>
              </a:solidFill>
            </a:endParaRPr>
          </a:p>
        </p:txBody>
      </p:sp>
      <p:pic>
        <p:nvPicPr>
          <p:cNvPr id="6" name="Picture 6"/>
          <p:cNvPicPr>
            <a:picLocks noChangeAspect="1" noChangeArrowheads="1"/>
          </p:cNvPicPr>
          <p:nvPr userDrawn="1"/>
        </p:nvPicPr>
        <p:blipFill>
          <a:blip r:embed="rId5"/>
          <a:srcRect/>
          <a:stretch>
            <a:fillRect/>
          </a:stretch>
        </p:blipFill>
        <p:spPr bwMode="auto">
          <a:xfrm flipH="1">
            <a:off x="3314578" y="6345221"/>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9" y="332658"/>
            <a:ext cx="4420121" cy="369314"/>
          </a:xfrm>
          <a:prstGeom prst="rect">
            <a:avLst/>
          </a:prstGeom>
          <a:noFill/>
        </p:spPr>
        <p:txBody>
          <a:bodyPr wrap="square" lIns="91422" tIns="45711" rIns="91422" bIns="4571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defTabSz="914225">
              <a:defRPr/>
            </a:pP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第一</a:t>
            </a:r>
            <a:r>
              <a:rPr lang="en-US" altLang="zh-CN" spc="300" dirty="0" smtClean="0">
                <a:solidFill>
                  <a:prstClr val="white"/>
                </a:solidFill>
                <a:latin typeface="Arial Unicode MS" pitchFamily="34" charset="-122"/>
                <a:ea typeface="Arial Unicode MS" pitchFamily="34" charset="-122"/>
                <a:cs typeface="Arial Unicode MS" pitchFamily="34" charset="-122"/>
              </a:rPr>
              <a:t>PPT</a:t>
            </a: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 </a:t>
            </a:r>
            <a:r>
              <a:rPr lang="en-US" altLang="zh-CN" dirty="0" smtClean="0">
                <a:solidFill>
                  <a:prstClr val="white"/>
                </a:solidFill>
                <a:latin typeface="Arial Unicode MS" pitchFamily="34" charset="-122"/>
                <a:ea typeface="Arial Unicode MS" pitchFamily="34" charset="-122"/>
                <a:cs typeface="Arial Unicode MS" pitchFamily="34" charset="-122"/>
              </a:rPr>
              <a:t>WWW.1PPT.COM</a:t>
            </a:r>
            <a:endParaRPr lang="zh-CN" altLang="en-US" dirty="0">
              <a:solidFill>
                <a:prstClr val="white"/>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7" y="6347070"/>
            <a:ext cx="5356225" cy="312184"/>
          </a:xfrm>
          <a:prstGeom prst="rect">
            <a:avLst/>
          </a:prstGeom>
          <a:noFill/>
        </p:spPr>
        <p:txBody>
          <a:bodyPr lIns="91422" tIns="45711" rIns="91422" bIns="45711">
            <a:spAutoFit/>
          </a:bodyPr>
          <a:lstStyle/>
          <a:p>
            <a:pPr>
              <a:defRPr/>
            </a:pPr>
            <a:r>
              <a:rPr lang="zh-CN" altLang="en-US" sz="1400" spc="300" dirty="0" smtClean="0">
                <a:solidFill>
                  <a:prstClr val="white"/>
                </a:solidFill>
                <a:latin typeface="微软雅黑" pitchFamily="34" charset="-122"/>
                <a:ea typeface="微软雅黑" pitchFamily="34" charset="-122"/>
              </a:rPr>
              <a:t>第一</a:t>
            </a:r>
            <a:r>
              <a:rPr lang="en-US" altLang="zh-CN" sz="1400" spc="300" dirty="0" smtClean="0">
                <a:solidFill>
                  <a:prstClr val="white"/>
                </a:solidFill>
                <a:latin typeface="微软雅黑" pitchFamily="34" charset="-122"/>
                <a:ea typeface="微软雅黑" pitchFamily="34" charset="-122"/>
              </a:rPr>
              <a:t>PPT HTTP://WWW.1PPT.COM</a:t>
            </a:r>
            <a:endParaRPr lang="zh-CN" altLang="en-US" sz="1400" spc="300" dirty="0">
              <a:solidFill>
                <a:prstClr val="white"/>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22" tIns="45711" rIns="91422" bIns="45711"/>
          <a:lstStyle/>
          <a:p>
            <a:endParaRPr lang="zh-CN" altLang="en-US" sz="900">
              <a:solidFill>
                <a:prstClr val="black"/>
              </a:solidFill>
            </a:endParaRPr>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22" tIns="45711" rIns="91422" bIns="45711" rtlCol="0" anchor="ctr"/>
          <a:lstStyle/>
          <a:p>
            <a:pPr algn="ctr" eaLnBrk="0" fontAlgn="ctr" hangingPunct="0">
              <a:spcBef>
                <a:spcPts val="0"/>
              </a:spcBef>
              <a:spcAft>
                <a:spcPts val="0"/>
              </a:spcAft>
              <a:buClr>
                <a:srgbClr val="FF0000"/>
              </a:buClr>
              <a:buSzPct val="70000"/>
              <a:tabLst>
                <a:tab pos="136499" algn="l"/>
              </a:tabLst>
            </a:pPr>
            <a:r>
              <a:rPr lang="zh-CN" altLang="en-US" sz="1400" dirty="0" smtClean="0">
                <a:solidFill>
                  <a:prstClr val="white"/>
                </a:solidFill>
                <a:latin typeface="华文细黑" pitchFamily="2" charset="-122"/>
                <a:ea typeface="华文细黑" pitchFamily="2" charset="-122"/>
              </a:rPr>
              <a:t>第一</a:t>
            </a:r>
            <a:r>
              <a:rPr lang="en-US" altLang="zh-CN" sz="1400" dirty="0" smtClean="0">
                <a:solidFill>
                  <a:prstClr val="white"/>
                </a:solidFill>
                <a:latin typeface="华文细黑" pitchFamily="2" charset="-122"/>
                <a:ea typeface="华文细黑" pitchFamily="2" charset="-122"/>
              </a:rPr>
              <a:t>PPT</a:t>
            </a:r>
            <a:r>
              <a:rPr lang="zh-CN" altLang="en-US" sz="1400" dirty="0" smtClean="0">
                <a:solidFill>
                  <a:prstClr val="white"/>
                </a:solidFill>
                <a:latin typeface="华文细黑" pitchFamily="2" charset="-122"/>
                <a:ea typeface="华文细黑" pitchFamily="2" charset="-122"/>
              </a:rPr>
              <a:t>模板网</a:t>
            </a:r>
            <a:endParaRPr lang="en-US" altLang="zh-CN" sz="1400" dirty="0" smtClean="0">
              <a:solidFill>
                <a:prstClr val="white"/>
              </a:solidFill>
              <a:latin typeface="华文细黑" pitchFamily="2" charset="-122"/>
              <a:ea typeface="华文细黑" pitchFamily="2" charset="-122"/>
            </a:endParaRPr>
          </a:p>
          <a:p>
            <a:pPr algn="ctr" eaLnBrk="0" fontAlgn="ctr" hangingPunct="0">
              <a:spcBef>
                <a:spcPts val="0"/>
              </a:spcBef>
              <a:spcAft>
                <a:spcPts val="0"/>
              </a:spcAft>
              <a:buClr>
                <a:srgbClr val="FF0000"/>
              </a:buClr>
              <a:buSzPct val="70000"/>
              <a:tabLst>
                <a:tab pos="136499" algn="l"/>
              </a:tabLst>
            </a:pPr>
            <a:r>
              <a:rPr lang="en-US" altLang="zh-CN" sz="1400" dirty="0" smtClean="0">
                <a:solidFill>
                  <a:prstClr val="white"/>
                </a:solidFill>
                <a:latin typeface="华文细黑" pitchFamily="2" charset="-122"/>
                <a:ea typeface="华文细黑" pitchFamily="2" charset="-122"/>
                <a:hlinkClick r:id="rId7"/>
              </a:rPr>
              <a:t>www.1ppt.com/tubiao/</a:t>
            </a:r>
            <a:r>
              <a:rPr lang="en-US" altLang="zh-CN" sz="1400" dirty="0" smtClean="0">
                <a:solidFill>
                  <a:prstClr val="white"/>
                </a:solidFill>
                <a:latin typeface="华文细黑" pitchFamily="2" charset="-122"/>
                <a:ea typeface="华文细黑" pitchFamily="2" charset="-122"/>
              </a:rPr>
              <a:t>  </a:t>
            </a:r>
            <a:endParaRPr lang="zh-CN" altLang="en-US" sz="1400" dirty="0">
              <a:solidFill>
                <a:prstClr val="white"/>
              </a:solidFill>
              <a:latin typeface="华文细黑" pitchFamily="2" charset="-122"/>
              <a:ea typeface="华文细黑" pitchFamily="2" charset="-122"/>
            </a:endParaRPr>
          </a:p>
        </p:txBody>
      </p:sp>
    </p:spTree>
    <p:extLst>
      <p:ext uri="{BB962C8B-B14F-4D97-AF65-F5344CB8AC3E}">
        <p14:creationId xmlns:p14="http://schemas.microsoft.com/office/powerpoint/2010/main" val="284773727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48"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a:solidFill>
                <a:prstClr val="white"/>
              </a:solidFill>
            </a:endParaRPr>
          </a:p>
        </p:txBody>
      </p:sp>
      <p:sp>
        <p:nvSpPr>
          <p:cNvPr id="2" name="矩形 1"/>
          <p:cNvSpPr/>
          <p:nvPr userDrawn="1"/>
        </p:nvSpPr>
        <p:spPr>
          <a:xfrm>
            <a:off x="-7938" y="6042028"/>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a:solidFill>
                <a:prstClr val="white"/>
              </a:solidFill>
            </a:endParaRPr>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4" y="792945"/>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21"/>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9" y="332658"/>
            <a:ext cx="4420121" cy="369314"/>
          </a:xfrm>
          <a:prstGeom prst="rect">
            <a:avLst/>
          </a:prstGeom>
          <a:noFill/>
        </p:spPr>
        <p:txBody>
          <a:bodyPr wrap="square" lIns="91422" tIns="45711" rIns="91422" bIns="4571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defTabSz="914225">
              <a:defRPr/>
            </a:pP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第一</a:t>
            </a:r>
            <a:r>
              <a:rPr lang="en-US" altLang="zh-CN" spc="300" dirty="0" smtClean="0">
                <a:solidFill>
                  <a:prstClr val="white"/>
                </a:solidFill>
                <a:latin typeface="Arial Unicode MS" pitchFamily="34" charset="-122"/>
                <a:ea typeface="Arial Unicode MS" pitchFamily="34" charset="-122"/>
                <a:cs typeface="Arial Unicode MS" pitchFamily="34" charset="-122"/>
              </a:rPr>
              <a:t>PPT</a:t>
            </a: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 </a:t>
            </a:r>
            <a:r>
              <a:rPr lang="en-US" altLang="zh-CN" dirty="0" smtClean="0">
                <a:solidFill>
                  <a:prstClr val="white"/>
                </a:solidFill>
                <a:latin typeface="Arial Unicode MS" pitchFamily="34" charset="-122"/>
                <a:ea typeface="Arial Unicode MS" pitchFamily="34" charset="-122"/>
                <a:cs typeface="Arial Unicode MS" pitchFamily="34" charset="-122"/>
              </a:rPr>
              <a:t>WWW.1PPT.COM</a:t>
            </a:r>
            <a:endParaRPr lang="zh-CN" altLang="en-US" dirty="0">
              <a:solidFill>
                <a:prstClr val="white"/>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7" y="6347070"/>
            <a:ext cx="5356225" cy="312184"/>
          </a:xfrm>
          <a:prstGeom prst="rect">
            <a:avLst/>
          </a:prstGeom>
          <a:noFill/>
        </p:spPr>
        <p:txBody>
          <a:bodyPr lIns="91422" tIns="45711" rIns="91422" bIns="45711">
            <a:spAutoFit/>
          </a:bodyPr>
          <a:lstStyle/>
          <a:p>
            <a:pPr>
              <a:defRPr/>
            </a:pPr>
            <a:r>
              <a:rPr lang="zh-CN" altLang="en-US" sz="1400" spc="300" dirty="0" smtClean="0">
                <a:solidFill>
                  <a:prstClr val="white"/>
                </a:solidFill>
                <a:latin typeface="微软雅黑" pitchFamily="34" charset="-122"/>
                <a:ea typeface="微软雅黑" pitchFamily="34" charset="-122"/>
              </a:rPr>
              <a:t>第一</a:t>
            </a:r>
            <a:r>
              <a:rPr lang="en-US" altLang="zh-CN" sz="1400" spc="300" dirty="0" smtClean="0">
                <a:solidFill>
                  <a:prstClr val="white"/>
                </a:solidFill>
                <a:latin typeface="微软雅黑" pitchFamily="34" charset="-122"/>
                <a:ea typeface="微软雅黑" pitchFamily="34" charset="-122"/>
              </a:rPr>
              <a:t>PPT HTTP://WWW.1PPT.COM</a:t>
            </a:r>
            <a:endParaRPr lang="zh-CN" altLang="en-US" sz="1400" spc="300" dirty="0">
              <a:solidFill>
                <a:prstClr val="white"/>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22" tIns="45711" rIns="91422" bIns="45711"/>
          <a:lstStyle/>
          <a:p>
            <a:endParaRPr lang="zh-CN" altLang="en-US" sz="900">
              <a:solidFill>
                <a:prstClr val="black"/>
              </a:solidFill>
            </a:endParaRPr>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22" tIns="45711" rIns="91422" bIns="45711" rtlCol="0" anchor="ctr"/>
          <a:lstStyle/>
          <a:p>
            <a:pPr algn="ctr" eaLnBrk="0" fontAlgn="ctr" hangingPunct="0">
              <a:spcBef>
                <a:spcPts val="0"/>
              </a:spcBef>
              <a:spcAft>
                <a:spcPts val="0"/>
              </a:spcAft>
              <a:buClr>
                <a:srgbClr val="FF0000"/>
              </a:buClr>
              <a:buSzPct val="70000"/>
              <a:tabLst>
                <a:tab pos="136499" algn="l"/>
              </a:tabLst>
            </a:pPr>
            <a:r>
              <a:rPr lang="zh-CN" altLang="en-US" sz="1400" dirty="0" smtClean="0">
                <a:solidFill>
                  <a:prstClr val="white"/>
                </a:solidFill>
                <a:latin typeface="华文细黑" pitchFamily="2" charset="-122"/>
                <a:ea typeface="华文细黑" pitchFamily="2" charset="-122"/>
              </a:rPr>
              <a:t>第一</a:t>
            </a:r>
            <a:r>
              <a:rPr lang="en-US" altLang="zh-CN" sz="1400" dirty="0" smtClean="0">
                <a:solidFill>
                  <a:prstClr val="white"/>
                </a:solidFill>
                <a:latin typeface="华文细黑" pitchFamily="2" charset="-122"/>
                <a:ea typeface="华文细黑" pitchFamily="2" charset="-122"/>
              </a:rPr>
              <a:t>PPT</a:t>
            </a:r>
            <a:r>
              <a:rPr lang="zh-CN" altLang="en-US" sz="1400" dirty="0" smtClean="0">
                <a:solidFill>
                  <a:prstClr val="white"/>
                </a:solidFill>
                <a:latin typeface="华文细黑" pitchFamily="2" charset="-122"/>
                <a:ea typeface="华文细黑" pitchFamily="2" charset="-122"/>
              </a:rPr>
              <a:t>模板网</a:t>
            </a:r>
            <a:endParaRPr lang="en-US" altLang="zh-CN" sz="1400" dirty="0" smtClean="0">
              <a:solidFill>
                <a:prstClr val="white"/>
              </a:solidFill>
              <a:latin typeface="华文细黑" pitchFamily="2" charset="-122"/>
              <a:ea typeface="华文细黑" pitchFamily="2" charset="-122"/>
            </a:endParaRPr>
          </a:p>
          <a:p>
            <a:pPr algn="ctr" eaLnBrk="0" fontAlgn="ctr" hangingPunct="0">
              <a:spcBef>
                <a:spcPts val="0"/>
              </a:spcBef>
              <a:spcAft>
                <a:spcPts val="0"/>
              </a:spcAft>
              <a:buClr>
                <a:srgbClr val="FF0000"/>
              </a:buClr>
              <a:buSzPct val="70000"/>
              <a:tabLst>
                <a:tab pos="136499" algn="l"/>
              </a:tabLst>
            </a:pPr>
            <a:r>
              <a:rPr lang="en-US" altLang="zh-CN" sz="1400" dirty="0" smtClean="0">
                <a:solidFill>
                  <a:prstClr val="white"/>
                </a:solidFill>
                <a:latin typeface="华文细黑" pitchFamily="2" charset="-122"/>
                <a:ea typeface="华文细黑" pitchFamily="2" charset="-122"/>
                <a:hlinkClick r:id="rId7"/>
              </a:rPr>
              <a:t>www.1ppt.com/tubiao/</a:t>
            </a:r>
            <a:r>
              <a:rPr lang="en-US" altLang="zh-CN" sz="1400" dirty="0" smtClean="0">
                <a:solidFill>
                  <a:prstClr val="white"/>
                </a:solidFill>
                <a:latin typeface="华文细黑" pitchFamily="2" charset="-122"/>
                <a:ea typeface="华文细黑" pitchFamily="2" charset="-122"/>
              </a:rPr>
              <a:t>  </a:t>
            </a:r>
            <a:endParaRPr lang="zh-CN" altLang="en-US" sz="1400" dirty="0">
              <a:solidFill>
                <a:prstClr val="white"/>
              </a:solidFill>
              <a:latin typeface="华文细黑" pitchFamily="2" charset="-122"/>
              <a:ea typeface="华文细黑" pitchFamily="2" charset="-122"/>
            </a:endParaRPr>
          </a:p>
        </p:txBody>
      </p:sp>
    </p:spTree>
    <p:extLst>
      <p:ext uri="{BB962C8B-B14F-4D97-AF65-F5344CB8AC3E}">
        <p14:creationId xmlns:p14="http://schemas.microsoft.com/office/powerpoint/2010/main" val="2301937827"/>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48" y="836714"/>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22" tIns="45711" rIns="91422" bIns="45711" rtlCol="0" anchor="ctr"/>
          <a:lstStyle/>
          <a:p>
            <a:pPr algn="ctr" eaLnBrk="0" fontAlgn="ctr" hangingPunct="0">
              <a:spcBef>
                <a:spcPts val="0"/>
              </a:spcBef>
              <a:spcAft>
                <a:spcPts val="0"/>
              </a:spcAft>
              <a:buClr>
                <a:srgbClr val="FF0000"/>
              </a:buClr>
              <a:buSzPct val="70000"/>
              <a:tabLst>
                <a:tab pos="136499" algn="l"/>
              </a:tabLst>
            </a:pPr>
            <a:endParaRPr lang="zh-CN" altLang="en-US" sz="1400">
              <a:solidFill>
                <a:prstClr val="white"/>
              </a:solidFill>
              <a:latin typeface="微软雅黑" pitchFamily="34" charset="-122"/>
              <a:ea typeface="微软雅黑" pitchFamily="34" charset="-122"/>
            </a:endParaRPr>
          </a:p>
        </p:txBody>
      </p:sp>
      <p:sp>
        <p:nvSpPr>
          <p:cNvPr id="7" name="矩形 6"/>
          <p:cNvSpPr/>
          <p:nvPr userDrawn="1"/>
        </p:nvSpPr>
        <p:spPr bwMode="auto">
          <a:xfrm>
            <a:off x="-6348"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a:solidFill>
                <a:prstClr val="white"/>
              </a:solidFill>
            </a:endParaRPr>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9" y="332658"/>
            <a:ext cx="4420121" cy="369314"/>
          </a:xfrm>
          <a:prstGeom prst="rect">
            <a:avLst/>
          </a:prstGeom>
          <a:noFill/>
        </p:spPr>
        <p:txBody>
          <a:bodyPr wrap="square" lIns="91422" tIns="45711" rIns="91422" bIns="45711">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defTabSz="914225">
              <a:defRPr/>
            </a:pP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第一</a:t>
            </a:r>
            <a:r>
              <a:rPr lang="en-US" altLang="zh-CN" spc="300" dirty="0" smtClean="0">
                <a:solidFill>
                  <a:prstClr val="white"/>
                </a:solidFill>
                <a:latin typeface="Arial Unicode MS" pitchFamily="34" charset="-122"/>
                <a:ea typeface="Arial Unicode MS" pitchFamily="34" charset="-122"/>
                <a:cs typeface="Arial Unicode MS" pitchFamily="34" charset="-122"/>
              </a:rPr>
              <a:t>PPT</a:t>
            </a: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 </a:t>
            </a:r>
            <a:r>
              <a:rPr lang="en-US" altLang="zh-CN" dirty="0" smtClean="0">
                <a:solidFill>
                  <a:prstClr val="white"/>
                </a:solidFill>
                <a:latin typeface="Arial Unicode MS" pitchFamily="34" charset="-122"/>
                <a:ea typeface="Arial Unicode MS" pitchFamily="34" charset="-122"/>
                <a:cs typeface="Arial Unicode MS" pitchFamily="34" charset="-122"/>
              </a:rPr>
              <a:t>WWW.1PPT.COM</a:t>
            </a:r>
            <a:endParaRPr lang="zh-CN" altLang="en-US" dirty="0">
              <a:solidFill>
                <a:prstClr val="white"/>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8"/>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22" tIns="45711" rIns="91422" bIns="45711" anchor="ctr"/>
          <a:lstStyle/>
          <a:p>
            <a:pPr algn="ctr">
              <a:defRPr/>
            </a:pPr>
            <a:endParaRPr lang="zh-CN" altLang="en-US">
              <a:solidFill>
                <a:prstClr val="white"/>
              </a:solidFill>
            </a:endParaRPr>
          </a:p>
        </p:txBody>
      </p:sp>
      <p:pic>
        <p:nvPicPr>
          <p:cNvPr id="11" name="Picture 6"/>
          <p:cNvPicPr>
            <a:picLocks noChangeAspect="1" noChangeArrowheads="1"/>
          </p:cNvPicPr>
          <p:nvPr userDrawn="1"/>
        </p:nvPicPr>
        <p:blipFill>
          <a:blip r:embed="rId4"/>
          <a:srcRect/>
          <a:stretch>
            <a:fillRect/>
          </a:stretch>
        </p:blipFill>
        <p:spPr bwMode="auto">
          <a:xfrm flipH="1">
            <a:off x="3314578" y="6345221"/>
            <a:ext cx="5829300" cy="276225"/>
          </a:xfrm>
          <a:prstGeom prst="rect">
            <a:avLst/>
          </a:prstGeom>
          <a:noFill/>
          <a:ln w="9525">
            <a:noFill/>
            <a:miter lim="800000"/>
            <a:headEnd/>
            <a:tailEnd/>
          </a:ln>
        </p:spPr>
      </p:pic>
      <p:sp>
        <p:nvSpPr>
          <p:cNvPr id="12" name="TextBox 11"/>
          <p:cNvSpPr txBox="1"/>
          <p:nvPr userDrawn="1"/>
        </p:nvSpPr>
        <p:spPr bwMode="auto">
          <a:xfrm>
            <a:off x="3347867" y="6347070"/>
            <a:ext cx="5356225" cy="312184"/>
          </a:xfrm>
          <a:prstGeom prst="rect">
            <a:avLst/>
          </a:prstGeom>
          <a:noFill/>
        </p:spPr>
        <p:txBody>
          <a:bodyPr lIns="91422" tIns="45711" rIns="91422" bIns="45711">
            <a:spAutoFit/>
          </a:bodyPr>
          <a:lstStyle/>
          <a:p>
            <a:pPr>
              <a:defRPr/>
            </a:pPr>
            <a:r>
              <a:rPr lang="zh-CN" altLang="en-US" sz="1400" spc="300" dirty="0" smtClean="0">
                <a:solidFill>
                  <a:prstClr val="white"/>
                </a:solidFill>
                <a:latin typeface="微软雅黑" pitchFamily="34" charset="-122"/>
                <a:ea typeface="微软雅黑" pitchFamily="34" charset="-122"/>
              </a:rPr>
              <a:t>第一</a:t>
            </a:r>
            <a:r>
              <a:rPr lang="en-US" altLang="zh-CN" sz="1400" spc="300" dirty="0" smtClean="0">
                <a:solidFill>
                  <a:prstClr val="white"/>
                </a:solidFill>
                <a:latin typeface="微软雅黑" pitchFamily="34" charset="-122"/>
                <a:ea typeface="微软雅黑" pitchFamily="34" charset="-122"/>
              </a:rPr>
              <a:t>PPT HTTP://WWW.1PPT.COM</a:t>
            </a:r>
            <a:endParaRPr lang="zh-CN" altLang="en-US" sz="1400" spc="300" dirty="0">
              <a:solidFill>
                <a:prstClr val="white"/>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22" tIns="45711" rIns="91422" bIns="45711"/>
          <a:lstStyle/>
          <a:p>
            <a:endParaRPr lang="zh-CN" altLang="en-US" sz="900">
              <a:solidFill>
                <a:prstClr val="black"/>
              </a:solidFill>
            </a:endParaRPr>
          </a:p>
        </p:txBody>
      </p:sp>
    </p:spTree>
    <p:extLst>
      <p:ext uri="{BB962C8B-B14F-4D97-AF65-F5344CB8AC3E}">
        <p14:creationId xmlns:p14="http://schemas.microsoft.com/office/powerpoint/2010/main" val="27704271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4" y="792943"/>
            <a:ext cx="9192388" cy="5372361"/>
          </a:xfrm>
          <a:prstGeom prst="rect">
            <a:avLst/>
          </a:prstGeom>
          <a:noFill/>
          <a:ln w="9525">
            <a:noFill/>
            <a:miter lim="800000"/>
            <a:headEnd/>
            <a:tailEnd/>
          </a:ln>
        </p:spPr>
      </p:pic>
      <p:sp>
        <p:nvSpPr>
          <p:cNvPr id="12" name="矩形 11"/>
          <p:cNvSpPr/>
          <p:nvPr userDrawn="1"/>
        </p:nvSpPr>
        <p:spPr bwMode="auto">
          <a:xfrm>
            <a:off x="-8624"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algn="ctr" eaLnBrk="0" fontAlgn="ctr" hangingPunct="0">
              <a:spcBef>
                <a:spcPts val="0"/>
              </a:spcBef>
              <a:spcAft>
                <a:spcPts val="0"/>
              </a:spcAft>
              <a:buClr>
                <a:srgbClr val="FF0000"/>
              </a:buClr>
              <a:buSzPct val="70000"/>
              <a:tabLst>
                <a:tab pos="136517" algn="l"/>
              </a:tabLst>
            </a:pPr>
            <a:endParaRPr lang="zh-CN" altLang="en-US" sz="1400">
              <a:solidFill>
                <a:prstClr val="white"/>
              </a:solidFill>
              <a:latin typeface="微软雅黑" pitchFamily="34" charset="-122"/>
              <a:ea typeface="微软雅黑" pitchFamily="34" charset="-122"/>
            </a:endParaRPr>
          </a:p>
        </p:txBody>
      </p:sp>
      <p:sp>
        <p:nvSpPr>
          <p:cNvPr id="5" name="矩形 4"/>
          <p:cNvSpPr/>
          <p:nvPr userDrawn="1"/>
        </p:nvSpPr>
        <p:spPr bwMode="auto">
          <a:xfrm>
            <a:off x="-6350"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sp>
        <p:nvSpPr>
          <p:cNvPr id="2" name="矩形 1"/>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pic>
        <p:nvPicPr>
          <p:cNvPr id="6" name="Picture 6"/>
          <p:cNvPicPr>
            <a:picLocks noChangeAspect="1" noChangeArrowheads="1"/>
          </p:cNvPicPr>
          <p:nvPr userDrawn="1"/>
        </p:nvPicPr>
        <p:blipFill>
          <a:blip r:embed="rId5"/>
          <a:srcRect/>
          <a:stretch>
            <a:fillRect/>
          </a:stretch>
        </p:blipFill>
        <p:spPr bwMode="auto">
          <a:xfrm flipH="1">
            <a:off x="3314578" y="6345219"/>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7" y="332656"/>
            <a:ext cx="4420121" cy="373253"/>
          </a:xfrm>
          <a:prstGeom prst="rect">
            <a:avLst/>
          </a:prstGeom>
          <a:noFill/>
        </p:spPr>
        <p:txBody>
          <a:bodyPr wrap="square" lIns="91434" tIns="45717" rIns="91434" bIns="4571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defTabSz="914341">
              <a:defRPr/>
            </a:pP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第一</a:t>
            </a:r>
            <a:r>
              <a:rPr lang="en-US" altLang="zh-CN" spc="300" dirty="0" smtClean="0">
                <a:solidFill>
                  <a:prstClr val="white"/>
                </a:solidFill>
                <a:latin typeface="Arial Unicode MS" pitchFamily="34" charset="-122"/>
                <a:ea typeface="Arial Unicode MS" pitchFamily="34" charset="-122"/>
                <a:cs typeface="Arial Unicode MS" pitchFamily="34" charset="-122"/>
              </a:rPr>
              <a:t>PPT</a:t>
            </a: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 </a:t>
            </a:r>
            <a:r>
              <a:rPr lang="en-US" altLang="zh-CN" dirty="0" smtClean="0">
                <a:solidFill>
                  <a:prstClr val="white"/>
                </a:solidFill>
                <a:latin typeface="Arial Unicode MS" pitchFamily="34" charset="-122"/>
                <a:ea typeface="Arial Unicode MS" pitchFamily="34" charset="-122"/>
                <a:cs typeface="Arial Unicode MS" pitchFamily="34" charset="-122"/>
              </a:rPr>
              <a:t>WWW.1PPT.COM</a:t>
            </a:r>
            <a:endParaRPr lang="zh-CN" altLang="en-US" dirty="0">
              <a:solidFill>
                <a:prstClr val="white"/>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5" y="6347070"/>
            <a:ext cx="5356225" cy="312184"/>
          </a:xfrm>
          <a:prstGeom prst="rect">
            <a:avLst/>
          </a:prstGeom>
          <a:noFill/>
        </p:spPr>
        <p:txBody>
          <a:bodyPr lIns="91434" tIns="45717" rIns="91434" bIns="45717">
            <a:spAutoFit/>
          </a:bodyPr>
          <a:lstStyle/>
          <a:p>
            <a:pPr>
              <a:defRPr/>
            </a:pPr>
            <a:r>
              <a:rPr lang="zh-CN" altLang="en-US" sz="1400" spc="300" dirty="0" smtClean="0">
                <a:solidFill>
                  <a:prstClr val="white"/>
                </a:solidFill>
                <a:latin typeface="微软雅黑" pitchFamily="34" charset="-122"/>
                <a:ea typeface="微软雅黑" pitchFamily="34" charset="-122"/>
              </a:rPr>
              <a:t>第一</a:t>
            </a:r>
            <a:r>
              <a:rPr lang="en-US" altLang="zh-CN" sz="1400" spc="300" dirty="0" smtClean="0">
                <a:solidFill>
                  <a:prstClr val="white"/>
                </a:solidFill>
                <a:latin typeface="微软雅黑" pitchFamily="34" charset="-122"/>
                <a:ea typeface="微软雅黑" pitchFamily="34" charset="-122"/>
              </a:rPr>
              <a:t>PPT HTTP://WWW.1PPT.COM</a:t>
            </a:r>
            <a:endParaRPr lang="zh-CN" altLang="en-US" sz="1400" spc="300" dirty="0">
              <a:solidFill>
                <a:prstClr val="white"/>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34" tIns="45717" rIns="91434" bIns="45717"/>
          <a:lstStyle/>
          <a:p>
            <a:endParaRPr lang="zh-CN" altLang="en-US" sz="900">
              <a:solidFill>
                <a:prstClr val="black"/>
              </a:solidFill>
            </a:endParaRPr>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algn="ctr" eaLnBrk="0" fontAlgn="ctr" hangingPunct="0">
              <a:spcBef>
                <a:spcPts val="0"/>
              </a:spcBef>
              <a:spcAft>
                <a:spcPts val="0"/>
              </a:spcAft>
              <a:buClr>
                <a:srgbClr val="FF0000"/>
              </a:buClr>
              <a:buSzPct val="70000"/>
              <a:tabLst>
                <a:tab pos="136517" algn="l"/>
              </a:tabLst>
            </a:pPr>
            <a:r>
              <a:rPr lang="zh-CN" altLang="en-US" sz="1400" dirty="0" smtClean="0">
                <a:solidFill>
                  <a:prstClr val="white"/>
                </a:solidFill>
                <a:latin typeface="华文细黑" pitchFamily="2" charset="-122"/>
                <a:ea typeface="华文细黑" pitchFamily="2" charset="-122"/>
              </a:rPr>
              <a:t>第一</a:t>
            </a:r>
            <a:r>
              <a:rPr lang="en-US" altLang="zh-CN" sz="1400" dirty="0" smtClean="0">
                <a:solidFill>
                  <a:prstClr val="white"/>
                </a:solidFill>
                <a:latin typeface="华文细黑" pitchFamily="2" charset="-122"/>
                <a:ea typeface="华文细黑" pitchFamily="2" charset="-122"/>
              </a:rPr>
              <a:t>PPT</a:t>
            </a:r>
            <a:r>
              <a:rPr lang="zh-CN" altLang="en-US" sz="1400" dirty="0" smtClean="0">
                <a:solidFill>
                  <a:prstClr val="white"/>
                </a:solidFill>
                <a:latin typeface="华文细黑" pitchFamily="2" charset="-122"/>
                <a:ea typeface="华文细黑" pitchFamily="2" charset="-122"/>
              </a:rPr>
              <a:t>模板网</a:t>
            </a:r>
            <a:endParaRPr lang="en-US" altLang="zh-CN" sz="1400" dirty="0" smtClean="0">
              <a:solidFill>
                <a:prstClr val="white"/>
              </a:solidFill>
              <a:latin typeface="华文细黑" pitchFamily="2" charset="-122"/>
              <a:ea typeface="华文细黑" pitchFamily="2" charset="-122"/>
            </a:endParaRPr>
          </a:p>
          <a:p>
            <a:pPr algn="ctr" eaLnBrk="0" fontAlgn="ctr" hangingPunct="0">
              <a:spcBef>
                <a:spcPts val="0"/>
              </a:spcBef>
              <a:spcAft>
                <a:spcPts val="0"/>
              </a:spcAft>
              <a:buClr>
                <a:srgbClr val="FF0000"/>
              </a:buClr>
              <a:buSzPct val="70000"/>
              <a:tabLst>
                <a:tab pos="136517" algn="l"/>
              </a:tabLst>
            </a:pPr>
            <a:r>
              <a:rPr lang="en-US" altLang="zh-CN" sz="1400" dirty="0" smtClean="0">
                <a:solidFill>
                  <a:prstClr val="white"/>
                </a:solidFill>
                <a:latin typeface="华文细黑" pitchFamily="2" charset="-122"/>
                <a:ea typeface="华文细黑" pitchFamily="2" charset="-122"/>
                <a:hlinkClick r:id="rId7"/>
              </a:rPr>
              <a:t>www.1ppt.com/tubiao/</a:t>
            </a:r>
            <a:r>
              <a:rPr lang="en-US" altLang="zh-CN" sz="1400" dirty="0" smtClean="0">
                <a:solidFill>
                  <a:prstClr val="white"/>
                </a:solidFill>
                <a:latin typeface="华文细黑" pitchFamily="2" charset="-122"/>
                <a:ea typeface="华文细黑" pitchFamily="2" charset="-122"/>
              </a:rPr>
              <a:t>  </a:t>
            </a:r>
            <a:endParaRPr lang="zh-CN" altLang="en-US" sz="1400" dirty="0">
              <a:solidFill>
                <a:prstClr val="white"/>
              </a:solidFill>
              <a:latin typeface="华文细黑" pitchFamily="2" charset="-122"/>
              <a:ea typeface="华文细黑" pitchFamily="2" charset="-122"/>
            </a:endParaRPr>
          </a:p>
        </p:txBody>
      </p:sp>
    </p:spTree>
    <p:extLst>
      <p:ext uri="{BB962C8B-B14F-4D97-AF65-F5344CB8AC3E}">
        <p14:creationId xmlns:p14="http://schemas.microsoft.com/office/powerpoint/2010/main" val="166055652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0"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sp>
        <p:nvSpPr>
          <p:cNvPr id="2" name="矩形 1"/>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4" y="792943"/>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9"/>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7" y="332656"/>
            <a:ext cx="4420121" cy="373253"/>
          </a:xfrm>
          <a:prstGeom prst="rect">
            <a:avLst/>
          </a:prstGeom>
          <a:noFill/>
        </p:spPr>
        <p:txBody>
          <a:bodyPr wrap="square" lIns="91434" tIns="45717" rIns="91434" bIns="4571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defTabSz="914341">
              <a:defRPr/>
            </a:pP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第一</a:t>
            </a:r>
            <a:r>
              <a:rPr lang="en-US" altLang="zh-CN" spc="300" dirty="0" smtClean="0">
                <a:solidFill>
                  <a:prstClr val="white"/>
                </a:solidFill>
                <a:latin typeface="Arial Unicode MS" pitchFamily="34" charset="-122"/>
                <a:ea typeface="Arial Unicode MS" pitchFamily="34" charset="-122"/>
                <a:cs typeface="Arial Unicode MS" pitchFamily="34" charset="-122"/>
              </a:rPr>
              <a:t>PPT</a:t>
            </a: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 </a:t>
            </a:r>
            <a:r>
              <a:rPr lang="en-US" altLang="zh-CN" dirty="0" smtClean="0">
                <a:solidFill>
                  <a:prstClr val="white"/>
                </a:solidFill>
                <a:latin typeface="Arial Unicode MS" pitchFamily="34" charset="-122"/>
                <a:ea typeface="Arial Unicode MS" pitchFamily="34" charset="-122"/>
                <a:cs typeface="Arial Unicode MS" pitchFamily="34" charset="-122"/>
              </a:rPr>
              <a:t>WWW.1PPT.COM</a:t>
            </a:r>
            <a:endParaRPr lang="zh-CN" altLang="en-US" dirty="0">
              <a:solidFill>
                <a:prstClr val="white"/>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5" y="6347070"/>
            <a:ext cx="5356225" cy="312184"/>
          </a:xfrm>
          <a:prstGeom prst="rect">
            <a:avLst/>
          </a:prstGeom>
          <a:noFill/>
        </p:spPr>
        <p:txBody>
          <a:bodyPr lIns="91434" tIns="45717" rIns="91434" bIns="45717">
            <a:spAutoFit/>
          </a:bodyPr>
          <a:lstStyle/>
          <a:p>
            <a:pPr>
              <a:defRPr/>
            </a:pPr>
            <a:r>
              <a:rPr lang="zh-CN" altLang="en-US" sz="1400" spc="300" dirty="0" smtClean="0">
                <a:solidFill>
                  <a:prstClr val="white"/>
                </a:solidFill>
                <a:latin typeface="微软雅黑" pitchFamily="34" charset="-122"/>
                <a:ea typeface="微软雅黑" pitchFamily="34" charset="-122"/>
              </a:rPr>
              <a:t>第一</a:t>
            </a:r>
            <a:r>
              <a:rPr lang="en-US" altLang="zh-CN" sz="1400" spc="300" dirty="0" smtClean="0">
                <a:solidFill>
                  <a:prstClr val="white"/>
                </a:solidFill>
                <a:latin typeface="微软雅黑" pitchFamily="34" charset="-122"/>
                <a:ea typeface="微软雅黑" pitchFamily="34" charset="-122"/>
              </a:rPr>
              <a:t>PPT HTTP://WWW.1PPT.COM</a:t>
            </a:r>
            <a:endParaRPr lang="zh-CN" altLang="en-US" sz="1400" spc="300" dirty="0">
              <a:solidFill>
                <a:prstClr val="white"/>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34" tIns="45717" rIns="91434" bIns="45717"/>
          <a:lstStyle/>
          <a:p>
            <a:endParaRPr lang="zh-CN" altLang="en-US" sz="900">
              <a:solidFill>
                <a:prstClr val="black"/>
              </a:solidFill>
            </a:endParaRPr>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algn="ctr" eaLnBrk="0" fontAlgn="ctr" hangingPunct="0">
              <a:spcBef>
                <a:spcPts val="0"/>
              </a:spcBef>
              <a:spcAft>
                <a:spcPts val="0"/>
              </a:spcAft>
              <a:buClr>
                <a:srgbClr val="FF0000"/>
              </a:buClr>
              <a:buSzPct val="70000"/>
              <a:tabLst>
                <a:tab pos="136517" algn="l"/>
              </a:tabLst>
            </a:pPr>
            <a:r>
              <a:rPr lang="zh-CN" altLang="en-US" sz="1400" dirty="0" smtClean="0">
                <a:solidFill>
                  <a:prstClr val="white"/>
                </a:solidFill>
                <a:latin typeface="华文细黑" pitchFamily="2" charset="-122"/>
                <a:ea typeface="华文细黑" pitchFamily="2" charset="-122"/>
              </a:rPr>
              <a:t>第一</a:t>
            </a:r>
            <a:r>
              <a:rPr lang="en-US" altLang="zh-CN" sz="1400" dirty="0" smtClean="0">
                <a:solidFill>
                  <a:prstClr val="white"/>
                </a:solidFill>
                <a:latin typeface="华文细黑" pitchFamily="2" charset="-122"/>
                <a:ea typeface="华文细黑" pitchFamily="2" charset="-122"/>
              </a:rPr>
              <a:t>PPT</a:t>
            </a:r>
            <a:r>
              <a:rPr lang="zh-CN" altLang="en-US" sz="1400" dirty="0" smtClean="0">
                <a:solidFill>
                  <a:prstClr val="white"/>
                </a:solidFill>
                <a:latin typeface="华文细黑" pitchFamily="2" charset="-122"/>
                <a:ea typeface="华文细黑" pitchFamily="2" charset="-122"/>
              </a:rPr>
              <a:t>模板网</a:t>
            </a:r>
            <a:endParaRPr lang="en-US" altLang="zh-CN" sz="1400" dirty="0" smtClean="0">
              <a:solidFill>
                <a:prstClr val="white"/>
              </a:solidFill>
              <a:latin typeface="华文细黑" pitchFamily="2" charset="-122"/>
              <a:ea typeface="华文细黑" pitchFamily="2" charset="-122"/>
            </a:endParaRPr>
          </a:p>
          <a:p>
            <a:pPr algn="ctr" eaLnBrk="0" fontAlgn="ctr" hangingPunct="0">
              <a:spcBef>
                <a:spcPts val="0"/>
              </a:spcBef>
              <a:spcAft>
                <a:spcPts val="0"/>
              </a:spcAft>
              <a:buClr>
                <a:srgbClr val="FF0000"/>
              </a:buClr>
              <a:buSzPct val="70000"/>
              <a:tabLst>
                <a:tab pos="136517" algn="l"/>
              </a:tabLst>
            </a:pPr>
            <a:r>
              <a:rPr lang="en-US" altLang="zh-CN" sz="1400" dirty="0" smtClean="0">
                <a:solidFill>
                  <a:prstClr val="white"/>
                </a:solidFill>
                <a:latin typeface="华文细黑" pitchFamily="2" charset="-122"/>
                <a:ea typeface="华文细黑" pitchFamily="2" charset="-122"/>
                <a:hlinkClick r:id="rId7"/>
              </a:rPr>
              <a:t>www.1ppt.com/tubiao/</a:t>
            </a:r>
            <a:r>
              <a:rPr lang="en-US" altLang="zh-CN" sz="1400" dirty="0" smtClean="0">
                <a:solidFill>
                  <a:prstClr val="white"/>
                </a:solidFill>
                <a:latin typeface="华文细黑" pitchFamily="2" charset="-122"/>
                <a:ea typeface="华文细黑" pitchFamily="2" charset="-122"/>
              </a:rPr>
              <a:t>  </a:t>
            </a:r>
            <a:endParaRPr lang="zh-CN" altLang="en-US" sz="1400" dirty="0">
              <a:solidFill>
                <a:prstClr val="white"/>
              </a:solidFill>
              <a:latin typeface="华文细黑" pitchFamily="2" charset="-122"/>
              <a:ea typeface="华文细黑" pitchFamily="2" charset="-122"/>
            </a:endParaRPr>
          </a:p>
        </p:txBody>
      </p:sp>
    </p:spTree>
    <p:extLst>
      <p:ext uri="{BB962C8B-B14F-4D97-AF65-F5344CB8AC3E}">
        <p14:creationId xmlns:p14="http://schemas.microsoft.com/office/powerpoint/2010/main" val="224081074"/>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0" y="836713"/>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lIns="91434" tIns="45717" rIns="91434" bIns="45717" rtlCol="0" anchor="ctr"/>
          <a:lstStyle/>
          <a:p>
            <a:pPr algn="ctr" eaLnBrk="0" fontAlgn="ctr" hangingPunct="0">
              <a:spcBef>
                <a:spcPts val="0"/>
              </a:spcBef>
              <a:spcAft>
                <a:spcPts val="0"/>
              </a:spcAft>
              <a:buClr>
                <a:srgbClr val="FF0000"/>
              </a:buClr>
              <a:buSzPct val="70000"/>
              <a:tabLst>
                <a:tab pos="136517" algn="l"/>
              </a:tabLst>
            </a:pPr>
            <a:endParaRPr lang="zh-CN" altLang="en-US" sz="1400">
              <a:solidFill>
                <a:prstClr val="white"/>
              </a:solidFill>
              <a:latin typeface="微软雅黑" pitchFamily="34" charset="-122"/>
              <a:ea typeface="微软雅黑" pitchFamily="34" charset="-122"/>
            </a:endParaRPr>
          </a:p>
        </p:txBody>
      </p:sp>
      <p:sp>
        <p:nvSpPr>
          <p:cNvPr id="7" name="矩形 6"/>
          <p:cNvSpPr/>
          <p:nvPr userDrawn="1"/>
        </p:nvSpPr>
        <p:spPr bwMode="auto">
          <a:xfrm>
            <a:off x="-6350"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7" y="332656"/>
            <a:ext cx="4420121" cy="373253"/>
          </a:xfrm>
          <a:prstGeom prst="rect">
            <a:avLst/>
          </a:prstGeom>
          <a:noFill/>
        </p:spPr>
        <p:txBody>
          <a:bodyPr wrap="square" lIns="91434" tIns="45717" rIns="91434" bIns="45717">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defTabSz="914341">
              <a:defRPr/>
            </a:pP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第一</a:t>
            </a:r>
            <a:r>
              <a:rPr lang="en-US" altLang="zh-CN" spc="300" dirty="0" smtClean="0">
                <a:solidFill>
                  <a:prstClr val="white"/>
                </a:solidFill>
                <a:latin typeface="Arial Unicode MS" pitchFamily="34" charset="-122"/>
                <a:ea typeface="Arial Unicode MS" pitchFamily="34" charset="-122"/>
                <a:cs typeface="Arial Unicode MS" pitchFamily="34" charset="-122"/>
              </a:rPr>
              <a:t>PPT</a:t>
            </a:r>
            <a:r>
              <a:rPr lang="en-US" altLang="zh-CN" spc="300" dirty="0" smtClean="0">
                <a:solidFill>
                  <a:prstClr val="white"/>
                </a:solidFill>
                <a:latin typeface="微软雅黑" pitchFamily="34" charset="-122"/>
                <a:ea typeface="微软雅黑" pitchFamily="34" charset="-122"/>
              </a:rPr>
              <a:t>』—</a:t>
            </a:r>
            <a:r>
              <a:rPr lang="zh-CN" altLang="en-US" spc="300" dirty="0" smtClean="0">
                <a:solidFill>
                  <a:prstClr val="white"/>
                </a:solidFill>
                <a:latin typeface="微软雅黑" pitchFamily="34" charset="-122"/>
                <a:ea typeface="微软雅黑" pitchFamily="34" charset="-122"/>
              </a:rPr>
              <a:t> </a:t>
            </a:r>
            <a:r>
              <a:rPr lang="en-US" altLang="zh-CN" dirty="0" smtClean="0">
                <a:solidFill>
                  <a:prstClr val="white"/>
                </a:solidFill>
                <a:latin typeface="Arial Unicode MS" pitchFamily="34" charset="-122"/>
                <a:ea typeface="Arial Unicode MS" pitchFamily="34" charset="-122"/>
                <a:cs typeface="Arial Unicode MS" pitchFamily="34" charset="-122"/>
              </a:rPr>
              <a:t>WWW.1PPT.COM</a:t>
            </a:r>
            <a:endParaRPr lang="zh-CN" altLang="en-US" dirty="0">
              <a:solidFill>
                <a:prstClr val="white"/>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6"/>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4" tIns="45717" rIns="91434" bIns="45717" anchor="ctr"/>
          <a:lstStyle/>
          <a:p>
            <a:pPr algn="ctr">
              <a:defRPr/>
            </a:pPr>
            <a:endParaRPr lang="zh-CN" altLang="en-US">
              <a:solidFill>
                <a:prstClr val="white"/>
              </a:solidFill>
            </a:endParaRPr>
          </a:p>
        </p:txBody>
      </p:sp>
      <p:pic>
        <p:nvPicPr>
          <p:cNvPr id="11" name="Picture 6"/>
          <p:cNvPicPr>
            <a:picLocks noChangeAspect="1" noChangeArrowheads="1"/>
          </p:cNvPicPr>
          <p:nvPr userDrawn="1"/>
        </p:nvPicPr>
        <p:blipFill>
          <a:blip r:embed="rId4"/>
          <a:srcRect/>
          <a:stretch>
            <a:fillRect/>
          </a:stretch>
        </p:blipFill>
        <p:spPr bwMode="auto">
          <a:xfrm flipH="1">
            <a:off x="3314578" y="6345219"/>
            <a:ext cx="5829300" cy="276225"/>
          </a:xfrm>
          <a:prstGeom prst="rect">
            <a:avLst/>
          </a:prstGeom>
          <a:noFill/>
          <a:ln w="9525">
            <a:noFill/>
            <a:miter lim="800000"/>
            <a:headEnd/>
            <a:tailEnd/>
          </a:ln>
        </p:spPr>
      </p:pic>
      <p:sp>
        <p:nvSpPr>
          <p:cNvPr id="12" name="TextBox 11"/>
          <p:cNvSpPr txBox="1"/>
          <p:nvPr userDrawn="1"/>
        </p:nvSpPr>
        <p:spPr bwMode="auto">
          <a:xfrm>
            <a:off x="3347865" y="6347070"/>
            <a:ext cx="5356225" cy="312184"/>
          </a:xfrm>
          <a:prstGeom prst="rect">
            <a:avLst/>
          </a:prstGeom>
          <a:noFill/>
        </p:spPr>
        <p:txBody>
          <a:bodyPr lIns="91434" tIns="45717" rIns="91434" bIns="45717">
            <a:spAutoFit/>
          </a:bodyPr>
          <a:lstStyle/>
          <a:p>
            <a:pPr>
              <a:defRPr/>
            </a:pPr>
            <a:r>
              <a:rPr lang="zh-CN" altLang="en-US" sz="1400" spc="300" dirty="0" smtClean="0">
                <a:solidFill>
                  <a:prstClr val="white"/>
                </a:solidFill>
                <a:latin typeface="微软雅黑" pitchFamily="34" charset="-122"/>
                <a:ea typeface="微软雅黑" pitchFamily="34" charset="-122"/>
              </a:rPr>
              <a:t>第一</a:t>
            </a:r>
            <a:r>
              <a:rPr lang="en-US" altLang="zh-CN" sz="1400" spc="300" dirty="0" smtClean="0">
                <a:solidFill>
                  <a:prstClr val="white"/>
                </a:solidFill>
                <a:latin typeface="微软雅黑" pitchFamily="34" charset="-122"/>
                <a:ea typeface="微软雅黑" pitchFamily="34" charset="-122"/>
              </a:rPr>
              <a:t>PPT HTTP://WWW.1PPT.COM</a:t>
            </a:r>
            <a:endParaRPr lang="zh-CN" altLang="en-US" sz="1400" spc="300" dirty="0">
              <a:solidFill>
                <a:prstClr val="white"/>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1"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lIns="91434" tIns="45717" rIns="91434" bIns="45717"/>
          <a:lstStyle/>
          <a:p>
            <a:endParaRPr lang="zh-CN" altLang="en-US" sz="900">
              <a:solidFill>
                <a:prstClr val="black"/>
              </a:solidFill>
            </a:endParaRPr>
          </a:p>
        </p:txBody>
      </p:sp>
    </p:spTree>
    <p:extLst>
      <p:ext uri="{BB962C8B-B14F-4D97-AF65-F5344CB8AC3E}">
        <p14:creationId xmlns:p14="http://schemas.microsoft.com/office/powerpoint/2010/main" val="13808117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2"/>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054" indent="0">
              <a:buNone/>
              <a:defRPr sz="1800">
                <a:solidFill>
                  <a:schemeClr val="tx1">
                    <a:tint val="75000"/>
                  </a:schemeClr>
                </a:solidFill>
              </a:defRPr>
            </a:lvl2pPr>
            <a:lvl3pPr marL="914108" indent="0">
              <a:buNone/>
              <a:defRPr sz="1600">
                <a:solidFill>
                  <a:schemeClr val="tx1">
                    <a:tint val="75000"/>
                  </a:schemeClr>
                </a:solidFill>
              </a:defRPr>
            </a:lvl3pPr>
            <a:lvl4pPr marL="1371160" indent="0">
              <a:buNone/>
              <a:defRPr sz="1400">
                <a:solidFill>
                  <a:schemeClr val="tx1">
                    <a:tint val="75000"/>
                  </a:schemeClr>
                </a:solidFill>
              </a:defRPr>
            </a:lvl4pPr>
            <a:lvl5pPr marL="1828215" indent="0">
              <a:buNone/>
              <a:defRPr sz="1400">
                <a:solidFill>
                  <a:schemeClr val="tx1">
                    <a:tint val="75000"/>
                  </a:schemeClr>
                </a:solidFill>
              </a:defRPr>
            </a:lvl5pPr>
            <a:lvl6pPr marL="2285270" indent="0">
              <a:buNone/>
              <a:defRPr sz="1400">
                <a:solidFill>
                  <a:schemeClr val="tx1">
                    <a:tint val="75000"/>
                  </a:schemeClr>
                </a:solidFill>
              </a:defRPr>
            </a:lvl6pPr>
            <a:lvl7pPr marL="2742321" indent="0">
              <a:buNone/>
              <a:defRPr sz="1400">
                <a:solidFill>
                  <a:schemeClr val="tx1">
                    <a:tint val="75000"/>
                  </a:schemeClr>
                </a:solidFill>
              </a:defRPr>
            </a:lvl7pPr>
            <a:lvl8pPr marL="3199375" indent="0">
              <a:buNone/>
              <a:defRPr sz="1400">
                <a:solidFill>
                  <a:schemeClr val="tx1">
                    <a:tint val="75000"/>
                  </a:schemeClr>
                </a:solidFill>
              </a:defRPr>
            </a:lvl8pPr>
            <a:lvl9pPr marL="365643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054" indent="0">
              <a:buNone/>
              <a:defRPr sz="2000" b="1"/>
            </a:lvl2pPr>
            <a:lvl3pPr marL="914108" indent="0">
              <a:buNone/>
              <a:defRPr sz="1800" b="1"/>
            </a:lvl3pPr>
            <a:lvl4pPr marL="1371160" indent="0">
              <a:buNone/>
              <a:defRPr sz="1600" b="1"/>
            </a:lvl4pPr>
            <a:lvl5pPr marL="1828215" indent="0">
              <a:buNone/>
              <a:defRPr sz="1600" b="1"/>
            </a:lvl5pPr>
            <a:lvl6pPr marL="2285270" indent="0">
              <a:buNone/>
              <a:defRPr sz="1600" b="1"/>
            </a:lvl6pPr>
            <a:lvl7pPr marL="2742321" indent="0">
              <a:buNone/>
              <a:defRPr sz="1600" b="1"/>
            </a:lvl7pPr>
            <a:lvl8pPr marL="3199375" indent="0">
              <a:buNone/>
              <a:defRPr sz="1600" b="1"/>
            </a:lvl8pPr>
            <a:lvl9pPr marL="365643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30" y="1535113"/>
            <a:ext cx="4041775" cy="639762"/>
          </a:xfrm>
        </p:spPr>
        <p:txBody>
          <a:bodyPr anchor="b"/>
          <a:lstStyle>
            <a:lvl1pPr marL="0" indent="0">
              <a:buNone/>
              <a:defRPr sz="2400" b="1"/>
            </a:lvl1pPr>
            <a:lvl2pPr marL="457054" indent="0">
              <a:buNone/>
              <a:defRPr sz="2000" b="1"/>
            </a:lvl2pPr>
            <a:lvl3pPr marL="914108" indent="0">
              <a:buNone/>
              <a:defRPr sz="1800" b="1"/>
            </a:lvl3pPr>
            <a:lvl4pPr marL="1371160" indent="0">
              <a:buNone/>
              <a:defRPr sz="1600" b="1"/>
            </a:lvl4pPr>
            <a:lvl5pPr marL="1828215" indent="0">
              <a:buNone/>
              <a:defRPr sz="1600" b="1"/>
            </a:lvl5pPr>
            <a:lvl6pPr marL="2285270" indent="0">
              <a:buNone/>
              <a:defRPr sz="1600" b="1"/>
            </a:lvl6pPr>
            <a:lvl7pPr marL="2742321" indent="0">
              <a:buNone/>
              <a:defRPr sz="1600" b="1"/>
            </a:lvl7pPr>
            <a:lvl8pPr marL="3199375" indent="0">
              <a:buNone/>
              <a:defRPr sz="1600" b="1"/>
            </a:lvl8pPr>
            <a:lvl9pPr marL="365643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30"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5" y="273052"/>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1"/>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5" y="1435105"/>
            <a:ext cx="3008313" cy="4691063"/>
          </a:xfrm>
        </p:spPr>
        <p:txBody>
          <a:bodyPr/>
          <a:lstStyle>
            <a:lvl1pPr marL="0" indent="0">
              <a:buNone/>
              <a:defRPr sz="1400"/>
            </a:lvl1pPr>
            <a:lvl2pPr marL="457054" indent="0">
              <a:buNone/>
              <a:defRPr sz="1200"/>
            </a:lvl2pPr>
            <a:lvl3pPr marL="914108" indent="0">
              <a:buNone/>
              <a:defRPr sz="1000"/>
            </a:lvl3pPr>
            <a:lvl4pPr marL="1371160" indent="0">
              <a:buNone/>
              <a:defRPr sz="900"/>
            </a:lvl4pPr>
            <a:lvl5pPr marL="1828215" indent="0">
              <a:buNone/>
              <a:defRPr sz="900"/>
            </a:lvl5pPr>
            <a:lvl6pPr marL="2285270" indent="0">
              <a:buNone/>
              <a:defRPr sz="900"/>
            </a:lvl6pPr>
            <a:lvl7pPr marL="2742321" indent="0">
              <a:buNone/>
              <a:defRPr sz="900"/>
            </a:lvl7pPr>
            <a:lvl8pPr marL="3199375" indent="0">
              <a:buNone/>
              <a:defRPr sz="900"/>
            </a:lvl8pPr>
            <a:lvl9pPr marL="365643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054" indent="0">
              <a:buNone/>
              <a:defRPr sz="2800"/>
            </a:lvl2pPr>
            <a:lvl3pPr marL="914108" indent="0">
              <a:buNone/>
              <a:defRPr sz="2400"/>
            </a:lvl3pPr>
            <a:lvl4pPr marL="1371160" indent="0">
              <a:buNone/>
              <a:defRPr sz="2000"/>
            </a:lvl4pPr>
            <a:lvl5pPr marL="1828215" indent="0">
              <a:buNone/>
              <a:defRPr sz="2000"/>
            </a:lvl5pPr>
            <a:lvl6pPr marL="2285270" indent="0">
              <a:buNone/>
              <a:defRPr sz="2000"/>
            </a:lvl6pPr>
            <a:lvl7pPr marL="2742321" indent="0">
              <a:buNone/>
              <a:defRPr sz="2000"/>
            </a:lvl7pPr>
            <a:lvl8pPr marL="3199375" indent="0">
              <a:buNone/>
              <a:defRPr sz="2000"/>
            </a:lvl8pPr>
            <a:lvl9pPr marL="3656430" indent="0">
              <a:buNone/>
              <a:defRPr sz="2000"/>
            </a:lvl9pPr>
          </a:lstStyle>
          <a:p>
            <a:endParaRPr lang="zh-CN" altLang="en-US"/>
          </a:p>
        </p:txBody>
      </p:sp>
      <p:sp>
        <p:nvSpPr>
          <p:cNvPr id="4" name="文本占位符 3"/>
          <p:cNvSpPr>
            <a:spLocks noGrp="1"/>
          </p:cNvSpPr>
          <p:nvPr>
            <p:ph type="body" sz="half" idx="2"/>
          </p:nvPr>
        </p:nvSpPr>
        <p:spPr>
          <a:xfrm>
            <a:off x="1792288" y="5367339"/>
            <a:ext cx="5486400" cy="804862"/>
          </a:xfrm>
        </p:spPr>
        <p:txBody>
          <a:bodyPr/>
          <a:lstStyle>
            <a:lvl1pPr marL="0" indent="0">
              <a:buNone/>
              <a:defRPr sz="1400"/>
            </a:lvl1pPr>
            <a:lvl2pPr marL="457054" indent="0">
              <a:buNone/>
              <a:defRPr sz="1200"/>
            </a:lvl2pPr>
            <a:lvl3pPr marL="914108" indent="0">
              <a:buNone/>
              <a:defRPr sz="1000"/>
            </a:lvl3pPr>
            <a:lvl4pPr marL="1371160" indent="0">
              <a:buNone/>
              <a:defRPr sz="900"/>
            </a:lvl4pPr>
            <a:lvl5pPr marL="1828215" indent="0">
              <a:buNone/>
              <a:defRPr sz="900"/>
            </a:lvl5pPr>
            <a:lvl6pPr marL="2285270" indent="0">
              <a:buNone/>
              <a:defRPr sz="900"/>
            </a:lvl6pPr>
            <a:lvl7pPr marL="2742321" indent="0">
              <a:buNone/>
              <a:defRPr sz="900"/>
            </a:lvl7pPr>
            <a:lvl8pPr marL="3199375" indent="0">
              <a:buNone/>
              <a:defRPr sz="900"/>
            </a:lvl8pPr>
            <a:lvl9pPr marL="365643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2019/8/17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10" tIns="45705" rIns="91410" bIns="4570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1"/>
            <a:ext cx="8229600" cy="4525963"/>
          </a:xfrm>
          <a:prstGeom prst="rect">
            <a:avLst/>
          </a:prstGeom>
        </p:spPr>
        <p:txBody>
          <a:bodyPr vert="horz" lIns="91410" tIns="45705" rIns="91410" bIns="4570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5"/>
            <a:ext cx="2133600" cy="365125"/>
          </a:xfrm>
          <a:prstGeom prst="rect">
            <a:avLst/>
          </a:prstGeom>
        </p:spPr>
        <p:txBody>
          <a:bodyPr vert="horz" lIns="91410" tIns="45705" rIns="91410" bIns="45705"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2019/8/17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5"/>
            <a:ext cx="2895600" cy="365125"/>
          </a:xfrm>
          <a:prstGeom prst="rect">
            <a:avLst/>
          </a:prstGeom>
        </p:spPr>
        <p:txBody>
          <a:bodyPr vert="horz" lIns="91410" tIns="45705" rIns="91410" bIns="45705"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5"/>
            <a:ext cx="2133600" cy="365125"/>
          </a:xfrm>
          <a:prstGeom prst="rect">
            <a:avLst/>
          </a:prstGeom>
        </p:spPr>
        <p:txBody>
          <a:bodyPr vert="horz" lIns="91410" tIns="45705" rIns="91410" bIns="45705"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108" rtl="0" eaLnBrk="1" latinLnBrk="0" hangingPunct="1">
        <a:spcBef>
          <a:spcPct val="0"/>
        </a:spcBef>
        <a:buNone/>
        <a:defRPr sz="4400" kern="1200">
          <a:solidFill>
            <a:schemeClr val="tx1"/>
          </a:solidFill>
          <a:latin typeface="+mj-lt"/>
          <a:ea typeface="+mj-ea"/>
          <a:cs typeface="+mj-cs"/>
        </a:defRPr>
      </a:lvl1pPr>
    </p:titleStyle>
    <p:bodyStyle>
      <a:lvl1pPr marL="342790" indent="-342790" algn="l" defTabSz="914108"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713" indent="-285657" algn="l" defTabSz="914108"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635" indent="-228525" algn="l" defTabSz="914108"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687" indent="-228525" algn="l" defTabSz="914108"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744" indent="-228525" algn="l" defTabSz="914108"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3795" indent="-228525" algn="l" defTabSz="91410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0850" indent="-228525" algn="l" defTabSz="91410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7904" indent="-228525" algn="l" defTabSz="91410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4956" indent="-228525" algn="l" defTabSz="91410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108" rtl="0" eaLnBrk="1" latinLnBrk="0" hangingPunct="1">
        <a:defRPr sz="1800" kern="1200">
          <a:solidFill>
            <a:schemeClr val="tx1"/>
          </a:solidFill>
          <a:latin typeface="+mn-lt"/>
          <a:ea typeface="+mn-ea"/>
          <a:cs typeface="+mn-cs"/>
        </a:defRPr>
      </a:lvl1pPr>
      <a:lvl2pPr marL="457054" algn="l" defTabSz="914108" rtl="0" eaLnBrk="1" latinLnBrk="0" hangingPunct="1">
        <a:defRPr sz="1800" kern="1200">
          <a:solidFill>
            <a:schemeClr val="tx1"/>
          </a:solidFill>
          <a:latin typeface="+mn-lt"/>
          <a:ea typeface="+mn-ea"/>
          <a:cs typeface="+mn-cs"/>
        </a:defRPr>
      </a:lvl2pPr>
      <a:lvl3pPr marL="914108" algn="l" defTabSz="914108" rtl="0" eaLnBrk="1" latinLnBrk="0" hangingPunct="1">
        <a:defRPr sz="1800" kern="1200">
          <a:solidFill>
            <a:schemeClr val="tx1"/>
          </a:solidFill>
          <a:latin typeface="+mn-lt"/>
          <a:ea typeface="+mn-ea"/>
          <a:cs typeface="+mn-cs"/>
        </a:defRPr>
      </a:lvl3pPr>
      <a:lvl4pPr marL="1371160" algn="l" defTabSz="914108" rtl="0" eaLnBrk="1" latinLnBrk="0" hangingPunct="1">
        <a:defRPr sz="1800" kern="1200">
          <a:solidFill>
            <a:schemeClr val="tx1"/>
          </a:solidFill>
          <a:latin typeface="+mn-lt"/>
          <a:ea typeface="+mn-ea"/>
          <a:cs typeface="+mn-cs"/>
        </a:defRPr>
      </a:lvl4pPr>
      <a:lvl5pPr marL="1828215" algn="l" defTabSz="914108" rtl="0" eaLnBrk="1" latinLnBrk="0" hangingPunct="1">
        <a:defRPr sz="1800" kern="1200">
          <a:solidFill>
            <a:schemeClr val="tx1"/>
          </a:solidFill>
          <a:latin typeface="+mn-lt"/>
          <a:ea typeface="+mn-ea"/>
          <a:cs typeface="+mn-cs"/>
        </a:defRPr>
      </a:lvl5pPr>
      <a:lvl6pPr marL="2285270" algn="l" defTabSz="914108" rtl="0" eaLnBrk="1" latinLnBrk="0" hangingPunct="1">
        <a:defRPr sz="1800" kern="1200">
          <a:solidFill>
            <a:schemeClr val="tx1"/>
          </a:solidFill>
          <a:latin typeface="+mn-lt"/>
          <a:ea typeface="+mn-ea"/>
          <a:cs typeface="+mn-cs"/>
        </a:defRPr>
      </a:lvl6pPr>
      <a:lvl7pPr marL="2742321" algn="l" defTabSz="914108" rtl="0" eaLnBrk="1" latinLnBrk="0" hangingPunct="1">
        <a:defRPr sz="1800" kern="1200">
          <a:solidFill>
            <a:schemeClr val="tx1"/>
          </a:solidFill>
          <a:latin typeface="+mn-lt"/>
          <a:ea typeface="+mn-ea"/>
          <a:cs typeface="+mn-cs"/>
        </a:defRPr>
      </a:lvl7pPr>
      <a:lvl8pPr marL="3199375" algn="l" defTabSz="914108" rtl="0" eaLnBrk="1" latinLnBrk="0" hangingPunct="1">
        <a:defRPr sz="1800" kern="1200">
          <a:solidFill>
            <a:schemeClr val="tx1"/>
          </a:solidFill>
          <a:latin typeface="+mn-lt"/>
          <a:ea typeface="+mn-ea"/>
          <a:cs typeface="+mn-cs"/>
        </a:defRPr>
      </a:lvl8pPr>
      <a:lvl9pPr marL="3656430" algn="l" defTabSz="91410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22" tIns="45711" rIns="91422" bIns="45711"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22" tIns="45711" rIns="91422" bIns="45711"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3"/>
            <a:ext cx="2133600" cy="365125"/>
          </a:xfrm>
          <a:prstGeom prst="rect">
            <a:avLst/>
          </a:prstGeom>
        </p:spPr>
        <p:txBody>
          <a:bodyPr vert="horz" lIns="91422" tIns="45711" rIns="91422" bIns="45711"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solidFill>
                  <a:prstClr val="black">
                    <a:tint val="75000"/>
                  </a:prstClr>
                </a:solidFill>
              </a:rPr>
              <a:pPr>
                <a:defRPr/>
              </a:pPr>
              <a:t>2019/8/17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3"/>
            <a:ext cx="2895600" cy="365125"/>
          </a:xfrm>
          <a:prstGeom prst="rect">
            <a:avLst/>
          </a:prstGeom>
        </p:spPr>
        <p:txBody>
          <a:bodyPr vert="horz" lIns="91422" tIns="45711" rIns="91422" bIns="45711"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3"/>
            <a:ext cx="2133600" cy="365125"/>
          </a:xfrm>
          <a:prstGeom prst="rect">
            <a:avLst/>
          </a:prstGeom>
        </p:spPr>
        <p:txBody>
          <a:bodyPr vert="horz" lIns="91422" tIns="45711" rIns="91422" bIns="45711"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2267536182"/>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112" algn="ctr" rtl="0" fontAlgn="base">
        <a:spcBef>
          <a:spcPct val="0"/>
        </a:spcBef>
        <a:spcAft>
          <a:spcPct val="0"/>
        </a:spcAft>
        <a:defRPr sz="4400">
          <a:solidFill>
            <a:schemeClr val="tx1"/>
          </a:solidFill>
          <a:latin typeface="Calibri" pitchFamily="34" charset="0"/>
          <a:ea typeface="宋体" charset="-122"/>
        </a:defRPr>
      </a:lvl6pPr>
      <a:lvl7pPr marL="914225" algn="ctr" rtl="0" fontAlgn="base">
        <a:spcBef>
          <a:spcPct val="0"/>
        </a:spcBef>
        <a:spcAft>
          <a:spcPct val="0"/>
        </a:spcAft>
        <a:defRPr sz="4400">
          <a:solidFill>
            <a:schemeClr val="tx1"/>
          </a:solidFill>
          <a:latin typeface="Calibri" pitchFamily="34" charset="0"/>
          <a:ea typeface="宋体" charset="-122"/>
        </a:defRPr>
      </a:lvl7pPr>
      <a:lvl8pPr marL="1371336" algn="ctr" rtl="0" fontAlgn="base">
        <a:spcBef>
          <a:spcPct val="0"/>
        </a:spcBef>
        <a:spcAft>
          <a:spcPct val="0"/>
        </a:spcAft>
        <a:defRPr sz="4400">
          <a:solidFill>
            <a:schemeClr val="tx1"/>
          </a:solidFill>
          <a:latin typeface="Calibri" pitchFamily="34" charset="0"/>
          <a:ea typeface="宋体" charset="-122"/>
        </a:defRPr>
      </a:lvl8pPr>
      <a:lvl9pPr marL="1828449" algn="ctr" rtl="0" fontAlgn="base">
        <a:spcBef>
          <a:spcPct val="0"/>
        </a:spcBef>
        <a:spcAft>
          <a:spcPct val="0"/>
        </a:spcAft>
        <a:defRPr sz="4400">
          <a:solidFill>
            <a:schemeClr val="tx1"/>
          </a:solidFill>
          <a:latin typeface="Calibri" pitchFamily="34" charset="0"/>
          <a:ea typeface="宋体" charset="-122"/>
        </a:defRPr>
      </a:lvl9pPr>
    </p:titleStyle>
    <p:bodyStyle>
      <a:lvl1pPr marL="342834" indent="-342834"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807" indent="-285694"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2781" indent="-228555"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599893" indent="-228555"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006" indent="-228555"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117"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30"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42"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54" indent="-228555" algn="l" defTabSz="914225"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25" rtl="0" eaLnBrk="1" latinLnBrk="0" hangingPunct="1">
        <a:defRPr sz="1800" kern="1200">
          <a:solidFill>
            <a:schemeClr val="tx1"/>
          </a:solidFill>
          <a:latin typeface="+mn-lt"/>
          <a:ea typeface="+mn-ea"/>
          <a:cs typeface="+mn-cs"/>
        </a:defRPr>
      </a:lvl1pPr>
      <a:lvl2pPr marL="457112" algn="l" defTabSz="914225" rtl="0" eaLnBrk="1" latinLnBrk="0" hangingPunct="1">
        <a:defRPr sz="1800" kern="1200">
          <a:solidFill>
            <a:schemeClr val="tx1"/>
          </a:solidFill>
          <a:latin typeface="+mn-lt"/>
          <a:ea typeface="+mn-ea"/>
          <a:cs typeface="+mn-cs"/>
        </a:defRPr>
      </a:lvl2pPr>
      <a:lvl3pPr marL="914225" algn="l" defTabSz="914225" rtl="0" eaLnBrk="1" latinLnBrk="0" hangingPunct="1">
        <a:defRPr sz="1800" kern="1200">
          <a:solidFill>
            <a:schemeClr val="tx1"/>
          </a:solidFill>
          <a:latin typeface="+mn-lt"/>
          <a:ea typeface="+mn-ea"/>
          <a:cs typeface="+mn-cs"/>
        </a:defRPr>
      </a:lvl3pPr>
      <a:lvl4pPr marL="1371336" algn="l" defTabSz="914225" rtl="0" eaLnBrk="1" latinLnBrk="0" hangingPunct="1">
        <a:defRPr sz="1800" kern="1200">
          <a:solidFill>
            <a:schemeClr val="tx1"/>
          </a:solidFill>
          <a:latin typeface="+mn-lt"/>
          <a:ea typeface="+mn-ea"/>
          <a:cs typeface="+mn-cs"/>
        </a:defRPr>
      </a:lvl4pPr>
      <a:lvl5pPr marL="1828449" algn="l" defTabSz="914225" rtl="0" eaLnBrk="1" latinLnBrk="0" hangingPunct="1">
        <a:defRPr sz="1800" kern="1200">
          <a:solidFill>
            <a:schemeClr val="tx1"/>
          </a:solidFill>
          <a:latin typeface="+mn-lt"/>
          <a:ea typeface="+mn-ea"/>
          <a:cs typeface="+mn-cs"/>
        </a:defRPr>
      </a:lvl5pPr>
      <a:lvl6pPr marL="2285562" algn="l" defTabSz="914225" rtl="0" eaLnBrk="1" latinLnBrk="0" hangingPunct="1">
        <a:defRPr sz="1800" kern="1200">
          <a:solidFill>
            <a:schemeClr val="tx1"/>
          </a:solidFill>
          <a:latin typeface="+mn-lt"/>
          <a:ea typeface="+mn-ea"/>
          <a:cs typeface="+mn-cs"/>
        </a:defRPr>
      </a:lvl6pPr>
      <a:lvl7pPr marL="2742672" algn="l" defTabSz="914225" rtl="0" eaLnBrk="1" latinLnBrk="0" hangingPunct="1">
        <a:defRPr sz="1800" kern="1200">
          <a:solidFill>
            <a:schemeClr val="tx1"/>
          </a:solidFill>
          <a:latin typeface="+mn-lt"/>
          <a:ea typeface="+mn-ea"/>
          <a:cs typeface="+mn-cs"/>
        </a:defRPr>
      </a:lvl7pPr>
      <a:lvl8pPr marL="3199785" algn="l" defTabSz="914225" rtl="0" eaLnBrk="1" latinLnBrk="0" hangingPunct="1">
        <a:defRPr sz="1800" kern="1200">
          <a:solidFill>
            <a:schemeClr val="tx1"/>
          </a:solidFill>
          <a:latin typeface="+mn-lt"/>
          <a:ea typeface="+mn-ea"/>
          <a:cs typeface="+mn-cs"/>
        </a:defRPr>
      </a:lvl8pPr>
      <a:lvl9pPr marL="3656898" algn="l" defTabSz="91422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34" tIns="45717" rIns="91434" bIns="45717"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1"/>
            <a:ext cx="8229600" cy="4525963"/>
          </a:xfrm>
          <a:prstGeom prst="rect">
            <a:avLst/>
          </a:prstGeom>
          <a:noFill/>
          <a:ln w="9525">
            <a:noFill/>
            <a:miter lim="800000"/>
            <a:headEnd/>
            <a:tailEnd/>
          </a:ln>
        </p:spPr>
        <p:txBody>
          <a:bodyPr vert="horz" wrap="square" lIns="91434" tIns="45717" rIns="91434" bIns="45717"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1"/>
            <a:ext cx="2133600" cy="365125"/>
          </a:xfrm>
          <a:prstGeom prst="rect">
            <a:avLst/>
          </a:prstGeom>
        </p:spPr>
        <p:txBody>
          <a:bodyPr vert="horz" lIns="91434" tIns="45717" rIns="91434" bIns="45717"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solidFill>
                  <a:prstClr val="black">
                    <a:tint val="75000"/>
                  </a:prstClr>
                </a:solidFill>
              </a:rPr>
              <a:pPr>
                <a:defRPr/>
              </a:pPr>
              <a:t>2019/8/17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6356351"/>
            <a:ext cx="2895600" cy="365125"/>
          </a:xfrm>
          <a:prstGeom prst="rect">
            <a:avLst/>
          </a:prstGeom>
        </p:spPr>
        <p:txBody>
          <a:bodyPr vert="horz" lIns="91434" tIns="45717" rIns="91434" bIns="45717"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6356351"/>
            <a:ext cx="2133600" cy="365125"/>
          </a:xfrm>
          <a:prstGeom prst="rect">
            <a:avLst/>
          </a:prstGeom>
        </p:spPr>
        <p:txBody>
          <a:bodyPr vert="horz" lIns="91434" tIns="45717" rIns="91434" bIns="45717"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solidFill>
                  <a:prstClr val="black">
                    <a:tint val="75000"/>
                  </a:prstClr>
                </a:solidFill>
              </a:rPr>
              <a:pPr>
                <a:defRPr/>
              </a:pPr>
              <a:t>‹#›</a:t>
            </a:fld>
            <a:endParaRPr lang="zh-CN" altLang="en-US">
              <a:solidFill>
                <a:prstClr val="black">
                  <a:tint val="75000"/>
                </a:prstClr>
              </a:solidFill>
            </a:endParaRPr>
          </a:p>
        </p:txBody>
      </p:sp>
    </p:spTree>
    <p:extLst>
      <p:ext uri="{BB962C8B-B14F-4D97-AF65-F5344CB8AC3E}">
        <p14:creationId xmlns:p14="http://schemas.microsoft.com/office/powerpoint/2010/main" val="1423060365"/>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171" algn="ctr" rtl="0" fontAlgn="base">
        <a:spcBef>
          <a:spcPct val="0"/>
        </a:spcBef>
        <a:spcAft>
          <a:spcPct val="0"/>
        </a:spcAft>
        <a:defRPr sz="4400">
          <a:solidFill>
            <a:schemeClr val="tx1"/>
          </a:solidFill>
          <a:latin typeface="Calibri" pitchFamily="34" charset="0"/>
          <a:ea typeface="宋体" charset="-122"/>
        </a:defRPr>
      </a:lvl6pPr>
      <a:lvl7pPr marL="914341" algn="ctr" rtl="0" fontAlgn="base">
        <a:spcBef>
          <a:spcPct val="0"/>
        </a:spcBef>
        <a:spcAft>
          <a:spcPct val="0"/>
        </a:spcAft>
        <a:defRPr sz="4400">
          <a:solidFill>
            <a:schemeClr val="tx1"/>
          </a:solidFill>
          <a:latin typeface="Calibri" pitchFamily="34" charset="0"/>
          <a:ea typeface="宋体" charset="-122"/>
        </a:defRPr>
      </a:lvl7pPr>
      <a:lvl8pPr marL="1371512" algn="ctr" rtl="0" fontAlgn="base">
        <a:spcBef>
          <a:spcPct val="0"/>
        </a:spcBef>
        <a:spcAft>
          <a:spcPct val="0"/>
        </a:spcAft>
        <a:defRPr sz="4400">
          <a:solidFill>
            <a:schemeClr val="tx1"/>
          </a:solidFill>
          <a:latin typeface="Calibri" pitchFamily="34" charset="0"/>
          <a:ea typeface="宋体" charset="-122"/>
        </a:defRPr>
      </a:lvl8pPr>
      <a:lvl9pPr marL="1828683" algn="ctr" rtl="0" fontAlgn="base">
        <a:spcBef>
          <a:spcPct val="0"/>
        </a:spcBef>
        <a:spcAft>
          <a:spcPct val="0"/>
        </a:spcAft>
        <a:defRPr sz="4400">
          <a:solidFill>
            <a:schemeClr val="tx1"/>
          </a:solidFill>
          <a:latin typeface="Calibri" pitchFamily="34" charset="0"/>
          <a:ea typeface="宋体" charset="-122"/>
        </a:defRPr>
      </a:lvl9pPr>
    </p:titleStyle>
    <p:bodyStyle>
      <a:lvl1pPr marL="342878" indent="-342878"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02" indent="-285732"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2927" indent="-228585"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098" indent="-228585"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268" indent="-228585"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439"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10"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781"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951" indent="-228585" algn="l" defTabSz="91434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341" rtl="0" eaLnBrk="1" latinLnBrk="0" hangingPunct="1">
        <a:defRPr sz="1800" kern="1200">
          <a:solidFill>
            <a:schemeClr val="tx1"/>
          </a:solidFill>
          <a:latin typeface="+mn-lt"/>
          <a:ea typeface="+mn-ea"/>
          <a:cs typeface="+mn-cs"/>
        </a:defRPr>
      </a:lvl1pPr>
      <a:lvl2pPr marL="457171" algn="l" defTabSz="914341" rtl="0" eaLnBrk="1" latinLnBrk="0" hangingPunct="1">
        <a:defRPr sz="1800" kern="1200">
          <a:solidFill>
            <a:schemeClr val="tx1"/>
          </a:solidFill>
          <a:latin typeface="+mn-lt"/>
          <a:ea typeface="+mn-ea"/>
          <a:cs typeface="+mn-cs"/>
        </a:defRPr>
      </a:lvl2pPr>
      <a:lvl3pPr marL="914341" algn="l" defTabSz="914341" rtl="0" eaLnBrk="1" latinLnBrk="0" hangingPunct="1">
        <a:defRPr sz="1800" kern="1200">
          <a:solidFill>
            <a:schemeClr val="tx1"/>
          </a:solidFill>
          <a:latin typeface="+mn-lt"/>
          <a:ea typeface="+mn-ea"/>
          <a:cs typeface="+mn-cs"/>
        </a:defRPr>
      </a:lvl3pPr>
      <a:lvl4pPr marL="1371512" algn="l" defTabSz="914341" rtl="0" eaLnBrk="1" latinLnBrk="0" hangingPunct="1">
        <a:defRPr sz="1800" kern="1200">
          <a:solidFill>
            <a:schemeClr val="tx1"/>
          </a:solidFill>
          <a:latin typeface="+mn-lt"/>
          <a:ea typeface="+mn-ea"/>
          <a:cs typeface="+mn-cs"/>
        </a:defRPr>
      </a:lvl4pPr>
      <a:lvl5pPr marL="1828683" algn="l" defTabSz="914341" rtl="0" eaLnBrk="1" latinLnBrk="0" hangingPunct="1">
        <a:defRPr sz="1800" kern="1200">
          <a:solidFill>
            <a:schemeClr val="tx1"/>
          </a:solidFill>
          <a:latin typeface="+mn-lt"/>
          <a:ea typeface="+mn-ea"/>
          <a:cs typeface="+mn-cs"/>
        </a:defRPr>
      </a:lvl5pPr>
      <a:lvl6pPr marL="2285854" algn="l" defTabSz="914341" rtl="0" eaLnBrk="1" latinLnBrk="0" hangingPunct="1">
        <a:defRPr sz="1800" kern="1200">
          <a:solidFill>
            <a:schemeClr val="tx1"/>
          </a:solidFill>
          <a:latin typeface="+mn-lt"/>
          <a:ea typeface="+mn-ea"/>
          <a:cs typeface="+mn-cs"/>
        </a:defRPr>
      </a:lvl6pPr>
      <a:lvl7pPr marL="2743024" algn="l" defTabSz="914341" rtl="0" eaLnBrk="1" latinLnBrk="0" hangingPunct="1">
        <a:defRPr sz="1800" kern="1200">
          <a:solidFill>
            <a:schemeClr val="tx1"/>
          </a:solidFill>
          <a:latin typeface="+mn-lt"/>
          <a:ea typeface="+mn-ea"/>
          <a:cs typeface="+mn-cs"/>
        </a:defRPr>
      </a:lvl7pPr>
      <a:lvl8pPr marL="3200195" algn="l" defTabSz="914341" rtl="0" eaLnBrk="1" latinLnBrk="0" hangingPunct="1">
        <a:defRPr sz="1800" kern="1200">
          <a:solidFill>
            <a:schemeClr val="tx1"/>
          </a:solidFill>
          <a:latin typeface="+mn-lt"/>
          <a:ea typeface="+mn-ea"/>
          <a:cs typeface="+mn-cs"/>
        </a:defRPr>
      </a:lvl8pPr>
      <a:lvl9pPr marL="3657366" algn="l" defTabSz="91434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图表 8"/>
          <p:cNvGraphicFramePr/>
          <p:nvPr>
            <p:extLst>
              <p:ext uri="{D42A27DB-BD31-4B8C-83A1-F6EECF244321}">
                <p14:modId xmlns:p14="http://schemas.microsoft.com/office/powerpoint/2010/main" val="748191997"/>
              </p:ext>
            </p:extLst>
          </p:nvPr>
        </p:nvGraphicFramePr>
        <p:xfrm>
          <a:off x="400337" y="1716652"/>
          <a:ext cx="4132312" cy="3252395"/>
        </p:xfrm>
        <a:graphic>
          <a:graphicData uri="http://schemas.openxmlformats.org/drawingml/2006/chart">
            <c:chart xmlns:c="http://schemas.openxmlformats.org/drawingml/2006/chart" xmlns:r="http://schemas.openxmlformats.org/officeDocument/2006/relationships" r:id="rId2"/>
          </a:graphicData>
        </a:graphic>
      </p:graphicFrame>
      <p:sp>
        <p:nvSpPr>
          <p:cNvPr id="10" name="Freeform 6"/>
          <p:cNvSpPr>
            <a:spLocks noEditPoints="1"/>
          </p:cNvSpPr>
          <p:nvPr/>
        </p:nvSpPr>
        <p:spPr bwMode="auto">
          <a:xfrm>
            <a:off x="4734858" y="1752367"/>
            <a:ext cx="553512" cy="401107"/>
          </a:xfrm>
          <a:custGeom>
            <a:avLst/>
            <a:gdLst>
              <a:gd name="T0" fmla="*/ 11 w 129"/>
              <a:gd name="T1" fmla="*/ 6 h 93"/>
              <a:gd name="T2" fmla="*/ 17 w 129"/>
              <a:gd name="T3" fmla="*/ 0 h 93"/>
              <a:gd name="T4" fmla="*/ 121 w 129"/>
              <a:gd name="T5" fmla="*/ 0 h 93"/>
              <a:gd name="T6" fmla="*/ 121 w 129"/>
              <a:gd name="T7" fmla="*/ 56 h 93"/>
              <a:gd name="T8" fmla="*/ 129 w 129"/>
              <a:gd name="T9" fmla="*/ 88 h 93"/>
              <a:gd name="T10" fmla="*/ 6 w 129"/>
              <a:gd name="T11" fmla="*/ 93 h 93"/>
              <a:gd name="T12" fmla="*/ 0 w 129"/>
              <a:gd name="T13" fmla="*/ 75 h 93"/>
              <a:gd name="T14" fmla="*/ 46 w 129"/>
              <a:gd name="T15" fmla="*/ 60 h 93"/>
              <a:gd name="T16" fmla="*/ 55 w 129"/>
              <a:gd name="T17" fmla="*/ 63 h 93"/>
              <a:gd name="T18" fmla="*/ 46 w 129"/>
              <a:gd name="T19" fmla="*/ 60 h 93"/>
              <a:gd name="T20" fmla="*/ 42 w 129"/>
              <a:gd name="T21" fmla="*/ 73 h 93"/>
              <a:gd name="T22" fmla="*/ 54 w 129"/>
              <a:gd name="T23" fmla="*/ 70 h 93"/>
              <a:gd name="T24" fmla="*/ 26 w 129"/>
              <a:gd name="T25" fmla="*/ 70 h 93"/>
              <a:gd name="T26" fmla="*/ 36 w 129"/>
              <a:gd name="T27" fmla="*/ 73 h 93"/>
              <a:gd name="T28" fmla="*/ 26 w 129"/>
              <a:gd name="T29" fmla="*/ 70 h 93"/>
              <a:gd name="T30" fmla="*/ 59 w 129"/>
              <a:gd name="T31" fmla="*/ 73 h 93"/>
              <a:gd name="T32" fmla="*/ 71 w 129"/>
              <a:gd name="T33" fmla="*/ 70 h 93"/>
              <a:gd name="T34" fmla="*/ 77 w 129"/>
              <a:gd name="T35" fmla="*/ 70 h 93"/>
              <a:gd name="T36" fmla="*/ 88 w 129"/>
              <a:gd name="T37" fmla="*/ 73 h 93"/>
              <a:gd name="T38" fmla="*/ 77 w 129"/>
              <a:gd name="T39" fmla="*/ 70 h 93"/>
              <a:gd name="T40" fmla="*/ 94 w 129"/>
              <a:gd name="T41" fmla="*/ 73 h 93"/>
              <a:gd name="T42" fmla="*/ 104 w 129"/>
              <a:gd name="T43" fmla="*/ 70 h 93"/>
              <a:gd name="T44" fmla="*/ 40 w 129"/>
              <a:gd name="T45" fmla="*/ 65 h 93"/>
              <a:gd name="T46" fmla="*/ 50 w 129"/>
              <a:gd name="T47" fmla="*/ 68 h 93"/>
              <a:gd name="T48" fmla="*/ 40 w 129"/>
              <a:gd name="T49" fmla="*/ 65 h 93"/>
              <a:gd name="T50" fmla="*/ 27 w 129"/>
              <a:gd name="T51" fmla="*/ 68 h 93"/>
              <a:gd name="T52" fmla="*/ 35 w 129"/>
              <a:gd name="T53" fmla="*/ 65 h 93"/>
              <a:gd name="T54" fmla="*/ 56 w 129"/>
              <a:gd name="T55" fmla="*/ 65 h 93"/>
              <a:gd name="T56" fmla="*/ 67 w 129"/>
              <a:gd name="T57" fmla="*/ 68 h 93"/>
              <a:gd name="T58" fmla="*/ 56 w 129"/>
              <a:gd name="T59" fmla="*/ 65 h 93"/>
              <a:gd name="T60" fmla="*/ 72 w 129"/>
              <a:gd name="T61" fmla="*/ 68 h 93"/>
              <a:gd name="T62" fmla="*/ 83 w 129"/>
              <a:gd name="T63" fmla="*/ 65 h 93"/>
              <a:gd name="T64" fmla="*/ 89 w 129"/>
              <a:gd name="T65" fmla="*/ 65 h 93"/>
              <a:gd name="T66" fmla="*/ 104 w 129"/>
              <a:gd name="T67" fmla="*/ 68 h 93"/>
              <a:gd name="T68" fmla="*/ 89 w 129"/>
              <a:gd name="T69" fmla="*/ 65 h 93"/>
              <a:gd name="T70" fmla="*/ 29 w 129"/>
              <a:gd name="T71" fmla="*/ 63 h 93"/>
              <a:gd name="T72" fmla="*/ 41 w 129"/>
              <a:gd name="T73" fmla="*/ 60 h 93"/>
              <a:gd name="T74" fmla="*/ 61 w 129"/>
              <a:gd name="T75" fmla="*/ 60 h 93"/>
              <a:gd name="T76" fmla="*/ 71 w 129"/>
              <a:gd name="T77" fmla="*/ 63 h 93"/>
              <a:gd name="T78" fmla="*/ 61 w 129"/>
              <a:gd name="T79" fmla="*/ 60 h 93"/>
              <a:gd name="T80" fmla="*/ 77 w 129"/>
              <a:gd name="T81" fmla="*/ 63 h 93"/>
              <a:gd name="T82" fmla="*/ 87 w 129"/>
              <a:gd name="T83" fmla="*/ 60 h 93"/>
              <a:gd name="T84" fmla="*/ 92 w 129"/>
              <a:gd name="T85" fmla="*/ 60 h 93"/>
              <a:gd name="T86" fmla="*/ 102 w 129"/>
              <a:gd name="T87" fmla="*/ 63 h 93"/>
              <a:gd name="T88" fmla="*/ 92 w 129"/>
              <a:gd name="T89" fmla="*/ 60 h 93"/>
              <a:gd name="T90" fmla="*/ 109 w 129"/>
              <a:gd name="T91" fmla="*/ 12 h 93"/>
              <a:gd name="T92" fmla="*/ 23 w 129"/>
              <a:gd name="T93" fmla="*/ 56 h 93"/>
              <a:gd name="T94" fmla="*/ 11 w 129"/>
              <a:gd name="T95" fmla="*/ 79 h 93"/>
              <a:gd name="T96" fmla="*/ 21 w 129"/>
              <a:gd name="T97" fmla="*/ 85 h 93"/>
              <a:gd name="T98" fmla="*/ 11 w 129"/>
              <a:gd name="T99" fmla="*/ 79 h 93"/>
              <a:gd name="T100" fmla="*/ 109 w 129"/>
              <a:gd name="T101" fmla="*/ 85 h 93"/>
              <a:gd name="T102" fmla="*/ 119 w 129"/>
              <a:gd name="T103" fmla="*/ 79 h 93"/>
              <a:gd name="T104" fmla="*/ 41 w 129"/>
              <a:gd name="T105" fmla="*/ 79 h 93"/>
              <a:gd name="T106" fmla="*/ 51 w 129"/>
              <a:gd name="T107" fmla="*/ 85 h 93"/>
              <a:gd name="T108" fmla="*/ 41 w 129"/>
              <a:gd name="T109" fmla="*/ 79 h 93"/>
              <a:gd name="T110" fmla="*/ 26 w 129"/>
              <a:gd name="T111" fmla="*/ 85 h 93"/>
              <a:gd name="T112" fmla="*/ 36 w 129"/>
              <a:gd name="T113" fmla="*/ 79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9" h="93">
                <a:moveTo>
                  <a:pt x="11" y="56"/>
                </a:moveTo>
                <a:cubicBezTo>
                  <a:pt x="11" y="6"/>
                  <a:pt x="11" y="6"/>
                  <a:pt x="11" y="6"/>
                </a:cubicBezTo>
                <a:cubicBezTo>
                  <a:pt x="11" y="0"/>
                  <a:pt x="11" y="0"/>
                  <a:pt x="11" y="0"/>
                </a:cubicBezTo>
                <a:cubicBezTo>
                  <a:pt x="17" y="0"/>
                  <a:pt x="17" y="0"/>
                  <a:pt x="17" y="0"/>
                </a:cubicBezTo>
                <a:cubicBezTo>
                  <a:pt x="115" y="0"/>
                  <a:pt x="115" y="0"/>
                  <a:pt x="115" y="0"/>
                </a:cubicBezTo>
                <a:cubicBezTo>
                  <a:pt x="121" y="0"/>
                  <a:pt x="121" y="0"/>
                  <a:pt x="121" y="0"/>
                </a:cubicBezTo>
                <a:cubicBezTo>
                  <a:pt x="121" y="6"/>
                  <a:pt x="121" y="6"/>
                  <a:pt x="121" y="6"/>
                </a:cubicBezTo>
                <a:cubicBezTo>
                  <a:pt x="121" y="56"/>
                  <a:pt x="121" y="56"/>
                  <a:pt x="121" y="56"/>
                </a:cubicBezTo>
                <a:cubicBezTo>
                  <a:pt x="129" y="75"/>
                  <a:pt x="129" y="75"/>
                  <a:pt x="129" y="75"/>
                </a:cubicBezTo>
                <a:cubicBezTo>
                  <a:pt x="129" y="88"/>
                  <a:pt x="129" y="88"/>
                  <a:pt x="129" y="88"/>
                </a:cubicBezTo>
                <a:cubicBezTo>
                  <a:pt x="124" y="93"/>
                  <a:pt x="124" y="93"/>
                  <a:pt x="124" y="93"/>
                </a:cubicBezTo>
                <a:cubicBezTo>
                  <a:pt x="6" y="93"/>
                  <a:pt x="6" y="93"/>
                  <a:pt x="6" y="93"/>
                </a:cubicBezTo>
                <a:cubicBezTo>
                  <a:pt x="0" y="88"/>
                  <a:pt x="0" y="88"/>
                  <a:pt x="0" y="88"/>
                </a:cubicBezTo>
                <a:cubicBezTo>
                  <a:pt x="0" y="75"/>
                  <a:pt x="0" y="75"/>
                  <a:pt x="0" y="75"/>
                </a:cubicBezTo>
                <a:cubicBezTo>
                  <a:pt x="11" y="56"/>
                  <a:pt x="11" y="56"/>
                  <a:pt x="11" y="56"/>
                </a:cubicBezTo>
                <a:close/>
                <a:moveTo>
                  <a:pt x="46" y="60"/>
                </a:moveTo>
                <a:cubicBezTo>
                  <a:pt x="46" y="61"/>
                  <a:pt x="45" y="62"/>
                  <a:pt x="45" y="63"/>
                </a:cubicBezTo>
                <a:cubicBezTo>
                  <a:pt x="49" y="63"/>
                  <a:pt x="52" y="63"/>
                  <a:pt x="55" y="63"/>
                </a:cubicBezTo>
                <a:cubicBezTo>
                  <a:pt x="56" y="62"/>
                  <a:pt x="56" y="61"/>
                  <a:pt x="56" y="60"/>
                </a:cubicBezTo>
                <a:cubicBezTo>
                  <a:pt x="53" y="60"/>
                  <a:pt x="49" y="60"/>
                  <a:pt x="46" y="60"/>
                </a:cubicBezTo>
                <a:close/>
                <a:moveTo>
                  <a:pt x="43" y="70"/>
                </a:moveTo>
                <a:cubicBezTo>
                  <a:pt x="43" y="71"/>
                  <a:pt x="42" y="72"/>
                  <a:pt x="42" y="73"/>
                </a:cubicBezTo>
                <a:cubicBezTo>
                  <a:pt x="46" y="73"/>
                  <a:pt x="50" y="73"/>
                  <a:pt x="53" y="73"/>
                </a:cubicBezTo>
                <a:cubicBezTo>
                  <a:pt x="54" y="72"/>
                  <a:pt x="54" y="71"/>
                  <a:pt x="54" y="70"/>
                </a:cubicBezTo>
                <a:cubicBezTo>
                  <a:pt x="50" y="70"/>
                  <a:pt x="47" y="70"/>
                  <a:pt x="43" y="70"/>
                </a:cubicBezTo>
                <a:close/>
                <a:moveTo>
                  <a:pt x="26" y="70"/>
                </a:moveTo>
                <a:cubicBezTo>
                  <a:pt x="26" y="71"/>
                  <a:pt x="25" y="72"/>
                  <a:pt x="25" y="73"/>
                </a:cubicBezTo>
                <a:cubicBezTo>
                  <a:pt x="29" y="73"/>
                  <a:pt x="32" y="73"/>
                  <a:pt x="36" y="73"/>
                </a:cubicBezTo>
                <a:cubicBezTo>
                  <a:pt x="37" y="72"/>
                  <a:pt x="37" y="71"/>
                  <a:pt x="37" y="70"/>
                </a:cubicBezTo>
                <a:cubicBezTo>
                  <a:pt x="34" y="70"/>
                  <a:pt x="30" y="70"/>
                  <a:pt x="26" y="70"/>
                </a:cubicBezTo>
                <a:close/>
                <a:moveTo>
                  <a:pt x="60" y="70"/>
                </a:moveTo>
                <a:cubicBezTo>
                  <a:pt x="60" y="71"/>
                  <a:pt x="60" y="72"/>
                  <a:pt x="59" y="73"/>
                </a:cubicBezTo>
                <a:cubicBezTo>
                  <a:pt x="63" y="73"/>
                  <a:pt x="67" y="73"/>
                  <a:pt x="71" y="73"/>
                </a:cubicBezTo>
                <a:cubicBezTo>
                  <a:pt x="71" y="72"/>
                  <a:pt x="71" y="71"/>
                  <a:pt x="71" y="70"/>
                </a:cubicBezTo>
                <a:cubicBezTo>
                  <a:pt x="67" y="70"/>
                  <a:pt x="63" y="70"/>
                  <a:pt x="60" y="70"/>
                </a:cubicBezTo>
                <a:close/>
                <a:moveTo>
                  <a:pt x="77" y="70"/>
                </a:moveTo>
                <a:cubicBezTo>
                  <a:pt x="77" y="71"/>
                  <a:pt x="77" y="72"/>
                  <a:pt x="77" y="73"/>
                </a:cubicBezTo>
                <a:cubicBezTo>
                  <a:pt x="80" y="73"/>
                  <a:pt x="84" y="73"/>
                  <a:pt x="88" y="73"/>
                </a:cubicBezTo>
                <a:cubicBezTo>
                  <a:pt x="88" y="72"/>
                  <a:pt x="88" y="71"/>
                  <a:pt x="88" y="70"/>
                </a:cubicBezTo>
                <a:cubicBezTo>
                  <a:pt x="84" y="70"/>
                  <a:pt x="80" y="70"/>
                  <a:pt x="77" y="70"/>
                </a:cubicBezTo>
                <a:close/>
                <a:moveTo>
                  <a:pt x="93" y="70"/>
                </a:moveTo>
                <a:cubicBezTo>
                  <a:pt x="94" y="71"/>
                  <a:pt x="94" y="72"/>
                  <a:pt x="94" y="73"/>
                </a:cubicBezTo>
                <a:cubicBezTo>
                  <a:pt x="98" y="73"/>
                  <a:pt x="101" y="73"/>
                  <a:pt x="105" y="73"/>
                </a:cubicBezTo>
                <a:cubicBezTo>
                  <a:pt x="105" y="72"/>
                  <a:pt x="105" y="71"/>
                  <a:pt x="104" y="70"/>
                </a:cubicBezTo>
                <a:cubicBezTo>
                  <a:pt x="101" y="70"/>
                  <a:pt x="97" y="70"/>
                  <a:pt x="93" y="70"/>
                </a:cubicBezTo>
                <a:close/>
                <a:moveTo>
                  <a:pt x="40" y="65"/>
                </a:moveTo>
                <a:cubicBezTo>
                  <a:pt x="40" y="66"/>
                  <a:pt x="40" y="67"/>
                  <a:pt x="39" y="68"/>
                </a:cubicBezTo>
                <a:cubicBezTo>
                  <a:pt x="43" y="68"/>
                  <a:pt x="47" y="68"/>
                  <a:pt x="50" y="68"/>
                </a:cubicBezTo>
                <a:cubicBezTo>
                  <a:pt x="50" y="67"/>
                  <a:pt x="51" y="66"/>
                  <a:pt x="51" y="65"/>
                </a:cubicBezTo>
                <a:cubicBezTo>
                  <a:pt x="47" y="65"/>
                  <a:pt x="44" y="65"/>
                  <a:pt x="40" y="65"/>
                </a:cubicBezTo>
                <a:close/>
                <a:moveTo>
                  <a:pt x="29" y="65"/>
                </a:moveTo>
                <a:cubicBezTo>
                  <a:pt x="28" y="66"/>
                  <a:pt x="28" y="67"/>
                  <a:pt x="27" y="68"/>
                </a:cubicBezTo>
                <a:cubicBezTo>
                  <a:pt x="29" y="68"/>
                  <a:pt x="32" y="68"/>
                  <a:pt x="34" y="68"/>
                </a:cubicBezTo>
                <a:cubicBezTo>
                  <a:pt x="34" y="67"/>
                  <a:pt x="34" y="66"/>
                  <a:pt x="35" y="65"/>
                </a:cubicBezTo>
                <a:cubicBezTo>
                  <a:pt x="33" y="65"/>
                  <a:pt x="31" y="65"/>
                  <a:pt x="29" y="65"/>
                </a:cubicBezTo>
                <a:close/>
                <a:moveTo>
                  <a:pt x="56" y="65"/>
                </a:moveTo>
                <a:cubicBezTo>
                  <a:pt x="56" y="66"/>
                  <a:pt x="56" y="67"/>
                  <a:pt x="56" y="68"/>
                </a:cubicBezTo>
                <a:cubicBezTo>
                  <a:pt x="59" y="68"/>
                  <a:pt x="63" y="68"/>
                  <a:pt x="67" y="68"/>
                </a:cubicBezTo>
                <a:cubicBezTo>
                  <a:pt x="67" y="67"/>
                  <a:pt x="67" y="66"/>
                  <a:pt x="67" y="65"/>
                </a:cubicBezTo>
                <a:cubicBezTo>
                  <a:pt x="63" y="65"/>
                  <a:pt x="60" y="65"/>
                  <a:pt x="56" y="65"/>
                </a:cubicBezTo>
                <a:close/>
                <a:moveTo>
                  <a:pt x="72" y="65"/>
                </a:moveTo>
                <a:cubicBezTo>
                  <a:pt x="72" y="66"/>
                  <a:pt x="72" y="67"/>
                  <a:pt x="72" y="68"/>
                </a:cubicBezTo>
                <a:cubicBezTo>
                  <a:pt x="76" y="68"/>
                  <a:pt x="79" y="68"/>
                  <a:pt x="83" y="68"/>
                </a:cubicBezTo>
                <a:cubicBezTo>
                  <a:pt x="83" y="67"/>
                  <a:pt x="83" y="66"/>
                  <a:pt x="83" y="65"/>
                </a:cubicBezTo>
                <a:cubicBezTo>
                  <a:pt x="79" y="65"/>
                  <a:pt x="76" y="65"/>
                  <a:pt x="72" y="65"/>
                </a:cubicBezTo>
                <a:close/>
                <a:moveTo>
                  <a:pt x="89" y="65"/>
                </a:moveTo>
                <a:cubicBezTo>
                  <a:pt x="89" y="66"/>
                  <a:pt x="90" y="67"/>
                  <a:pt x="90" y="68"/>
                </a:cubicBezTo>
                <a:cubicBezTo>
                  <a:pt x="94" y="68"/>
                  <a:pt x="99" y="68"/>
                  <a:pt x="104" y="68"/>
                </a:cubicBezTo>
                <a:cubicBezTo>
                  <a:pt x="103" y="67"/>
                  <a:pt x="103" y="66"/>
                  <a:pt x="103" y="65"/>
                </a:cubicBezTo>
                <a:cubicBezTo>
                  <a:pt x="98" y="65"/>
                  <a:pt x="94" y="65"/>
                  <a:pt x="89" y="65"/>
                </a:cubicBezTo>
                <a:close/>
                <a:moveTo>
                  <a:pt x="31" y="60"/>
                </a:moveTo>
                <a:cubicBezTo>
                  <a:pt x="30" y="61"/>
                  <a:pt x="30" y="62"/>
                  <a:pt x="29" y="63"/>
                </a:cubicBezTo>
                <a:cubicBezTo>
                  <a:pt x="33" y="63"/>
                  <a:pt x="36" y="63"/>
                  <a:pt x="40" y="63"/>
                </a:cubicBezTo>
                <a:cubicBezTo>
                  <a:pt x="40" y="62"/>
                  <a:pt x="40" y="61"/>
                  <a:pt x="41" y="60"/>
                </a:cubicBezTo>
                <a:cubicBezTo>
                  <a:pt x="37" y="60"/>
                  <a:pt x="34" y="60"/>
                  <a:pt x="31" y="60"/>
                </a:cubicBezTo>
                <a:close/>
                <a:moveTo>
                  <a:pt x="61" y="60"/>
                </a:moveTo>
                <a:cubicBezTo>
                  <a:pt x="61" y="61"/>
                  <a:pt x="61" y="62"/>
                  <a:pt x="61" y="63"/>
                </a:cubicBezTo>
                <a:cubicBezTo>
                  <a:pt x="64" y="63"/>
                  <a:pt x="68" y="63"/>
                  <a:pt x="71" y="63"/>
                </a:cubicBezTo>
                <a:cubicBezTo>
                  <a:pt x="71" y="62"/>
                  <a:pt x="71" y="61"/>
                  <a:pt x="71" y="60"/>
                </a:cubicBezTo>
                <a:cubicBezTo>
                  <a:pt x="68" y="60"/>
                  <a:pt x="65" y="60"/>
                  <a:pt x="61" y="60"/>
                </a:cubicBezTo>
                <a:close/>
                <a:moveTo>
                  <a:pt x="76" y="60"/>
                </a:moveTo>
                <a:cubicBezTo>
                  <a:pt x="76" y="61"/>
                  <a:pt x="77" y="62"/>
                  <a:pt x="77" y="63"/>
                </a:cubicBezTo>
                <a:cubicBezTo>
                  <a:pt x="80" y="63"/>
                  <a:pt x="83" y="63"/>
                  <a:pt x="87" y="63"/>
                </a:cubicBezTo>
                <a:cubicBezTo>
                  <a:pt x="87" y="62"/>
                  <a:pt x="87" y="61"/>
                  <a:pt x="87" y="60"/>
                </a:cubicBezTo>
                <a:cubicBezTo>
                  <a:pt x="83" y="60"/>
                  <a:pt x="80" y="60"/>
                  <a:pt x="76" y="60"/>
                </a:cubicBezTo>
                <a:close/>
                <a:moveTo>
                  <a:pt x="92" y="60"/>
                </a:moveTo>
                <a:cubicBezTo>
                  <a:pt x="92" y="61"/>
                  <a:pt x="92" y="62"/>
                  <a:pt x="92" y="63"/>
                </a:cubicBezTo>
                <a:cubicBezTo>
                  <a:pt x="96" y="63"/>
                  <a:pt x="99" y="63"/>
                  <a:pt x="102" y="63"/>
                </a:cubicBezTo>
                <a:cubicBezTo>
                  <a:pt x="102" y="62"/>
                  <a:pt x="102" y="61"/>
                  <a:pt x="102" y="60"/>
                </a:cubicBezTo>
                <a:cubicBezTo>
                  <a:pt x="98" y="60"/>
                  <a:pt x="95" y="60"/>
                  <a:pt x="92" y="60"/>
                </a:cubicBezTo>
                <a:close/>
                <a:moveTo>
                  <a:pt x="109" y="56"/>
                </a:moveTo>
                <a:cubicBezTo>
                  <a:pt x="109" y="12"/>
                  <a:pt x="109" y="12"/>
                  <a:pt x="109" y="12"/>
                </a:cubicBezTo>
                <a:cubicBezTo>
                  <a:pt x="23" y="12"/>
                  <a:pt x="23" y="12"/>
                  <a:pt x="23" y="12"/>
                </a:cubicBezTo>
                <a:cubicBezTo>
                  <a:pt x="23" y="56"/>
                  <a:pt x="23" y="56"/>
                  <a:pt x="23" y="56"/>
                </a:cubicBezTo>
                <a:cubicBezTo>
                  <a:pt x="109" y="56"/>
                  <a:pt x="109" y="56"/>
                  <a:pt x="109" y="56"/>
                </a:cubicBezTo>
                <a:close/>
                <a:moveTo>
                  <a:pt x="11" y="79"/>
                </a:moveTo>
                <a:cubicBezTo>
                  <a:pt x="11" y="85"/>
                  <a:pt x="11" y="85"/>
                  <a:pt x="11" y="85"/>
                </a:cubicBezTo>
                <a:cubicBezTo>
                  <a:pt x="21" y="85"/>
                  <a:pt x="21" y="85"/>
                  <a:pt x="21" y="85"/>
                </a:cubicBezTo>
                <a:cubicBezTo>
                  <a:pt x="21" y="79"/>
                  <a:pt x="21" y="79"/>
                  <a:pt x="21" y="79"/>
                </a:cubicBezTo>
                <a:cubicBezTo>
                  <a:pt x="11" y="79"/>
                  <a:pt x="11" y="79"/>
                  <a:pt x="11" y="79"/>
                </a:cubicBezTo>
                <a:close/>
                <a:moveTo>
                  <a:pt x="109" y="79"/>
                </a:moveTo>
                <a:cubicBezTo>
                  <a:pt x="109" y="85"/>
                  <a:pt x="109" y="85"/>
                  <a:pt x="109" y="85"/>
                </a:cubicBezTo>
                <a:cubicBezTo>
                  <a:pt x="119" y="85"/>
                  <a:pt x="119" y="85"/>
                  <a:pt x="119" y="85"/>
                </a:cubicBezTo>
                <a:cubicBezTo>
                  <a:pt x="119" y="79"/>
                  <a:pt x="119" y="79"/>
                  <a:pt x="119" y="79"/>
                </a:cubicBezTo>
                <a:cubicBezTo>
                  <a:pt x="109" y="79"/>
                  <a:pt x="109" y="79"/>
                  <a:pt x="109" y="79"/>
                </a:cubicBezTo>
                <a:close/>
                <a:moveTo>
                  <a:pt x="41" y="79"/>
                </a:moveTo>
                <a:cubicBezTo>
                  <a:pt x="41" y="85"/>
                  <a:pt x="41" y="85"/>
                  <a:pt x="41" y="85"/>
                </a:cubicBezTo>
                <a:cubicBezTo>
                  <a:pt x="51" y="85"/>
                  <a:pt x="51" y="85"/>
                  <a:pt x="51" y="85"/>
                </a:cubicBezTo>
                <a:cubicBezTo>
                  <a:pt x="51" y="79"/>
                  <a:pt x="51" y="79"/>
                  <a:pt x="51" y="79"/>
                </a:cubicBezTo>
                <a:cubicBezTo>
                  <a:pt x="41" y="79"/>
                  <a:pt x="41" y="79"/>
                  <a:pt x="41" y="79"/>
                </a:cubicBezTo>
                <a:close/>
                <a:moveTo>
                  <a:pt x="26" y="79"/>
                </a:moveTo>
                <a:cubicBezTo>
                  <a:pt x="26" y="85"/>
                  <a:pt x="26" y="85"/>
                  <a:pt x="26" y="85"/>
                </a:cubicBezTo>
                <a:cubicBezTo>
                  <a:pt x="36" y="85"/>
                  <a:pt x="36" y="85"/>
                  <a:pt x="36" y="85"/>
                </a:cubicBezTo>
                <a:cubicBezTo>
                  <a:pt x="36" y="79"/>
                  <a:pt x="36" y="79"/>
                  <a:pt x="36" y="79"/>
                </a:cubicBezTo>
                <a:lnTo>
                  <a:pt x="26" y="79"/>
                </a:lnTo>
                <a:close/>
              </a:path>
            </a:pathLst>
          </a:custGeom>
          <a:solidFill>
            <a:srgbClr val="0060A8"/>
          </a:solidFill>
          <a:ln>
            <a:noFill/>
          </a:ln>
        </p:spPr>
        <p:txBody>
          <a:bodyPr vert="horz" wrap="square" lIns="72552" tIns="36277" rIns="72552" bIns="36277"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1" name="文本框 28"/>
          <p:cNvSpPr txBox="1"/>
          <p:nvPr/>
        </p:nvSpPr>
        <p:spPr>
          <a:xfrm>
            <a:off x="5443885" y="1641471"/>
            <a:ext cx="3528480" cy="1112008"/>
          </a:xfrm>
          <a:prstGeom prst="rect">
            <a:avLst/>
          </a:prstGeom>
          <a:noFill/>
        </p:spPr>
        <p:txBody>
          <a:bodyPr wrap="square" lIns="72552" tIns="36277" rIns="72552" bIns="36277" rtlCol="0">
            <a:spAutoFit/>
          </a:bodyPr>
          <a:lstStyle/>
          <a:p>
            <a:pPr indent="362765" fontAlgn="auto">
              <a:lnSpc>
                <a:spcPct val="125000"/>
              </a:lnSpc>
              <a:spcBef>
                <a:spcPts val="0"/>
              </a:spcBef>
              <a:spcAft>
                <a:spcPts val="0"/>
              </a:spcAft>
            </a:pPr>
            <a:r>
              <a:rPr lang="zh-CN" altLang="en-US" dirty="0">
                <a:solidFill>
                  <a:prstClr val="black"/>
                </a:solidFill>
                <a:latin typeface="微软雅黑" panose="020B0503020204020204" pitchFamily="34" charset="-122"/>
                <a:ea typeface="微软雅黑" panose="020B0503020204020204" pitchFamily="34" charset="-122"/>
              </a:rPr>
              <a:t>左</a:t>
            </a:r>
            <a:r>
              <a:rPr lang="zh-CN" altLang="en-US" dirty="0" smtClean="0">
                <a:solidFill>
                  <a:prstClr val="black"/>
                </a:solidFill>
                <a:latin typeface="微软雅黑" panose="020B0503020204020204" pitchFamily="34" charset="-122"/>
                <a:ea typeface="微软雅黑" panose="020B0503020204020204" pitchFamily="34" charset="-122"/>
              </a:rPr>
              <a:t>图是一个</a:t>
            </a:r>
            <a:r>
              <a:rPr lang="en-US" altLang="zh-CN" dirty="0" smtClean="0">
                <a:solidFill>
                  <a:prstClr val="black"/>
                </a:solidFill>
                <a:latin typeface="微软雅黑" panose="020B0503020204020204" pitchFamily="34" charset="-122"/>
                <a:ea typeface="微软雅黑" panose="020B0503020204020204" pitchFamily="34" charset="-122"/>
              </a:rPr>
              <a:t>EXCEL</a:t>
            </a:r>
            <a:r>
              <a:rPr lang="zh-CN" altLang="en-US" dirty="0" smtClean="0">
                <a:solidFill>
                  <a:prstClr val="black"/>
                </a:solidFill>
                <a:latin typeface="微软雅黑" panose="020B0503020204020204" pitchFamily="34" charset="-122"/>
                <a:ea typeface="微软雅黑" panose="020B0503020204020204" pitchFamily="34" charset="-122"/>
              </a:rPr>
              <a:t>图表，和一般</a:t>
            </a:r>
            <a:r>
              <a:rPr lang="en-US" altLang="zh-CN" dirty="0" smtClean="0">
                <a:solidFill>
                  <a:prstClr val="black"/>
                </a:solidFill>
                <a:latin typeface="微软雅黑" panose="020B0503020204020204" pitchFamily="34" charset="-122"/>
                <a:ea typeface="微软雅黑" panose="020B0503020204020204" pitchFamily="34" charset="-122"/>
              </a:rPr>
              <a:t>PPT</a:t>
            </a:r>
            <a:r>
              <a:rPr lang="zh-CN" altLang="en-US" dirty="0" smtClean="0">
                <a:solidFill>
                  <a:prstClr val="black"/>
                </a:solidFill>
                <a:latin typeface="微软雅黑" panose="020B0503020204020204" pitchFamily="34" charset="-122"/>
                <a:ea typeface="微软雅黑" panose="020B0503020204020204" pitchFamily="34" charset="-122"/>
              </a:rPr>
              <a:t>图表不同，直接编辑数据，图表就会更新。</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2" name="Freeform 7"/>
          <p:cNvSpPr>
            <a:spLocks noEditPoints="1"/>
          </p:cNvSpPr>
          <p:nvPr/>
        </p:nvSpPr>
        <p:spPr bwMode="auto">
          <a:xfrm>
            <a:off x="4767445" y="3009837"/>
            <a:ext cx="458102" cy="543060"/>
          </a:xfrm>
          <a:custGeom>
            <a:avLst/>
            <a:gdLst>
              <a:gd name="T0" fmla="*/ 7 w 98"/>
              <a:gd name="T1" fmla="*/ 0 h 116"/>
              <a:gd name="T2" fmla="*/ 90 w 98"/>
              <a:gd name="T3" fmla="*/ 0 h 116"/>
              <a:gd name="T4" fmla="*/ 98 w 98"/>
              <a:gd name="T5" fmla="*/ 8 h 116"/>
              <a:gd name="T6" fmla="*/ 98 w 98"/>
              <a:gd name="T7" fmla="*/ 108 h 116"/>
              <a:gd name="T8" fmla="*/ 90 w 98"/>
              <a:gd name="T9" fmla="*/ 116 h 116"/>
              <a:gd name="T10" fmla="*/ 7 w 98"/>
              <a:gd name="T11" fmla="*/ 116 h 116"/>
              <a:gd name="T12" fmla="*/ 0 w 98"/>
              <a:gd name="T13" fmla="*/ 108 h 116"/>
              <a:gd name="T14" fmla="*/ 0 w 98"/>
              <a:gd name="T15" fmla="*/ 95 h 116"/>
              <a:gd name="T16" fmla="*/ 8 w 98"/>
              <a:gd name="T17" fmla="*/ 95 h 116"/>
              <a:gd name="T18" fmla="*/ 14 w 98"/>
              <a:gd name="T19" fmla="*/ 99 h 116"/>
              <a:gd name="T20" fmla="*/ 22 w 98"/>
              <a:gd name="T21" fmla="*/ 92 h 116"/>
              <a:gd name="T22" fmla="*/ 14 w 98"/>
              <a:gd name="T23" fmla="*/ 84 h 116"/>
              <a:gd name="T24" fmla="*/ 8 w 98"/>
              <a:gd name="T25" fmla="*/ 89 h 116"/>
              <a:gd name="T26" fmla="*/ 0 w 98"/>
              <a:gd name="T27" fmla="*/ 89 h 116"/>
              <a:gd name="T28" fmla="*/ 0 w 98"/>
              <a:gd name="T29" fmla="*/ 71 h 116"/>
              <a:gd name="T30" fmla="*/ 8 w 98"/>
              <a:gd name="T31" fmla="*/ 71 h 116"/>
              <a:gd name="T32" fmla="*/ 14 w 98"/>
              <a:gd name="T33" fmla="*/ 75 h 116"/>
              <a:gd name="T34" fmla="*/ 22 w 98"/>
              <a:gd name="T35" fmla="*/ 68 h 116"/>
              <a:gd name="T36" fmla="*/ 14 w 98"/>
              <a:gd name="T37" fmla="*/ 61 h 116"/>
              <a:gd name="T38" fmla="*/ 8 w 98"/>
              <a:gd name="T39" fmla="*/ 65 h 116"/>
              <a:gd name="T40" fmla="*/ 0 w 98"/>
              <a:gd name="T41" fmla="*/ 65 h 116"/>
              <a:gd name="T42" fmla="*/ 0 w 98"/>
              <a:gd name="T43" fmla="*/ 48 h 116"/>
              <a:gd name="T44" fmla="*/ 8 w 98"/>
              <a:gd name="T45" fmla="*/ 48 h 116"/>
              <a:gd name="T46" fmla="*/ 14 w 98"/>
              <a:gd name="T47" fmla="*/ 52 h 116"/>
              <a:gd name="T48" fmla="*/ 22 w 98"/>
              <a:gd name="T49" fmla="*/ 45 h 116"/>
              <a:gd name="T50" fmla="*/ 14 w 98"/>
              <a:gd name="T51" fmla="*/ 38 h 116"/>
              <a:gd name="T52" fmla="*/ 8 w 98"/>
              <a:gd name="T53" fmla="*/ 42 h 116"/>
              <a:gd name="T54" fmla="*/ 0 w 98"/>
              <a:gd name="T55" fmla="*/ 42 h 116"/>
              <a:gd name="T56" fmla="*/ 0 w 98"/>
              <a:gd name="T57" fmla="*/ 26 h 116"/>
              <a:gd name="T58" fmla="*/ 8 w 98"/>
              <a:gd name="T59" fmla="*/ 26 h 116"/>
              <a:gd name="T60" fmla="*/ 14 w 98"/>
              <a:gd name="T61" fmla="*/ 30 h 116"/>
              <a:gd name="T62" fmla="*/ 22 w 98"/>
              <a:gd name="T63" fmla="*/ 23 h 116"/>
              <a:gd name="T64" fmla="*/ 14 w 98"/>
              <a:gd name="T65" fmla="*/ 15 h 116"/>
              <a:gd name="T66" fmla="*/ 8 w 98"/>
              <a:gd name="T67" fmla="*/ 20 h 116"/>
              <a:gd name="T68" fmla="*/ 0 w 98"/>
              <a:gd name="T69" fmla="*/ 20 h 116"/>
              <a:gd name="T70" fmla="*/ 0 w 98"/>
              <a:gd name="T71" fmla="*/ 8 h 116"/>
              <a:gd name="T72" fmla="*/ 7 w 98"/>
              <a:gd name="T73" fmla="*/ 0 h 116"/>
              <a:gd name="T74" fmla="*/ 70 w 98"/>
              <a:gd name="T75" fmla="*/ 56 h 116"/>
              <a:gd name="T76" fmla="*/ 76 w 98"/>
              <a:gd name="T77" fmla="*/ 56 h 116"/>
              <a:gd name="T78" fmla="*/ 70 w 98"/>
              <a:gd name="T79" fmla="*/ 30 h 116"/>
              <a:gd name="T80" fmla="*/ 46 w 98"/>
              <a:gd name="T81" fmla="*/ 31 h 116"/>
              <a:gd name="T82" fmla="*/ 41 w 98"/>
              <a:gd name="T83" fmla="*/ 56 h 116"/>
              <a:gd name="T84" fmla="*/ 47 w 98"/>
              <a:gd name="T85" fmla="*/ 56 h 116"/>
              <a:gd name="T86" fmla="*/ 52 w 98"/>
              <a:gd name="T87" fmla="*/ 63 h 116"/>
              <a:gd name="T88" fmla="*/ 51 w 98"/>
              <a:gd name="T89" fmla="*/ 68 h 116"/>
              <a:gd name="T90" fmla="*/ 37 w 98"/>
              <a:gd name="T91" fmla="*/ 71 h 116"/>
              <a:gd name="T92" fmla="*/ 34 w 98"/>
              <a:gd name="T93" fmla="*/ 88 h 116"/>
              <a:gd name="T94" fmla="*/ 83 w 98"/>
              <a:gd name="T95" fmla="*/ 88 h 116"/>
              <a:gd name="T96" fmla="*/ 79 w 98"/>
              <a:gd name="T97" fmla="*/ 71 h 116"/>
              <a:gd name="T98" fmla="*/ 66 w 98"/>
              <a:gd name="T99" fmla="*/ 68 h 116"/>
              <a:gd name="T100" fmla="*/ 64 w 98"/>
              <a:gd name="T101" fmla="*/ 63 h 116"/>
              <a:gd name="T102" fmla="*/ 70 w 98"/>
              <a:gd name="T103" fmla="*/ 56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98" h="116">
                <a:moveTo>
                  <a:pt x="7" y="0"/>
                </a:moveTo>
                <a:cubicBezTo>
                  <a:pt x="90" y="0"/>
                  <a:pt x="90" y="0"/>
                  <a:pt x="90" y="0"/>
                </a:cubicBezTo>
                <a:cubicBezTo>
                  <a:pt x="94" y="0"/>
                  <a:pt x="98" y="4"/>
                  <a:pt x="98" y="8"/>
                </a:cubicBezTo>
                <a:cubicBezTo>
                  <a:pt x="98" y="108"/>
                  <a:pt x="98" y="108"/>
                  <a:pt x="98" y="108"/>
                </a:cubicBezTo>
                <a:cubicBezTo>
                  <a:pt x="98" y="113"/>
                  <a:pt x="94" y="116"/>
                  <a:pt x="90" y="116"/>
                </a:cubicBezTo>
                <a:cubicBezTo>
                  <a:pt x="7" y="116"/>
                  <a:pt x="7" y="116"/>
                  <a:pt x="7" y="116"/>
                </a:cubicBezTo>
                <a:cubicBezTo>
                  <a:pt x="3" y="116"/>
                  <a:pt x="0" y="113"/>
                  <a:pt x="0" y="108"/>
                </a:cubicBezTo>
                <a:cubicBezTo>
                  <a:pt x="0" y="95"/>
                  <a:pt x="0" y="95"/>
                  <a:pt x="0" y="95"/>
                </a:cubicBezTo>
                <a:cubicBezTo>
                  <a:pt x="8" y="95"/>
                  <a:pt x="8" y="95"/>
                  <a:pt x="8" y="95"/>
                </a:cubicBezTo>
                <a:cubicBezTo>
                  <a:pt x="9" y="97"/>
                  <a:pt x="12" y="99"/>
                  <a:pt x="14" y="99"/>
                </a:cubicBezTo>
                <a:cubicBezTo>
                  <a:pt x="18" y="99"/>
                  <a:pt x="22" y="96"/>
                  <a:pt x="22" y="92"/>
                </a:cubicBezTo>
                <a:cubicBezTo>
                  <a:pt x="22" y="88"/>
                  <a:pt x="18" y="84"/>
                  <a:pt x="14" y="84"/>
                </a:cubicBezTo>
                <a:cubicBezTo>
                  <a:pt x="12" y="84"/>
                  <a:pt x="9" y="86"/>
                  <a:pt x="8" y="89"/>
                </a:cubicBezTo>
                <a:cubicBezTo>
                  <a:pt x="0" y="89"/>
                  <a:pt x="0" y="89"/>
                  <a:pt x="0" y="89"/>
                </a:cubicBezTo>
                <a:cubicBezTo>
                  <a:pt x="0" y="71"/>
                  <a:pt x="0" y="71"/>
                  <a:pt x="0" y="71"/>
                </a:cubicBezTo>
                <a:cubicBezTo>
                  <a:pt x="8" y="71"/>
                  <a:pt x="8" y="71"/>
                  <a:pt x="8" y="71"/>
                </a:cubicBezTo>
                <a:cubicBezTo>
                  <a:pt x="9" y="74"/>
                  <a:pt x="12" y="75"/>
                  <a:pt x="14" y="75"/>
                </a:cubicBezTo>
                <a:cubicBezTo>
                  <a:pt x="18" y="75"/>
                  <a:pt x="22" y="72"/>
                  <a:pt x="22" y="68"/>
                </a:cubicBezTo>
                <a:cubicBezTo>
                  <a:pt x="22" y="64"/>
                  <a:pt x="18" y="61"/>
                  <a:pt x="14" y="61"/>
                </a:cubicBezTo>
                <a:cubicBezTo>
                  <a:pt x="12" y="61"/>
                  <a:pt x="9" y="63"/>
                  <a:pt x="8" y="65"/>
                </a:cubicBezTo>
                <a:cubicBezTo>
                  <a:pt x="0" y="65"/>
                  <a:pt x="0" y="65"/>
                  <a:pt x="0" y="65"/>
                </a:cubicBezTo>
                <a:cubicBezTo>
                  <a:pt x="0" y="48"/>
                  <a:pt x="0" y="48"/>
                  <a:pt x="0" y="48"/>
                </a:cubicBezTo>
                <a:cubicBezTo>
                  <a:pt x="8" y="48"/>
                  <a:pt x="8" y="48"/>
                  <a:pt x="8" y="48"/>
                </a:cubicBezTo>
                <a:cubicBezTo>
                  <a:pt x="9" y="51"/>
                  <a:pt x="12" y="52"/>
                  <a:pt x="14" y="52"/>
                </a:cubicBezTo>
                <a:cubicBezTo>
                  <a:pt x="18" y="52"/>
                  <a:pt x="22" y="49"/>
                  <a:pt x="22" y="45"/>
                </a:cubicBezTo>
                <a:cubicBezTo>
                  <a:pt x="22" y="41"/>
                  <a:pt x="18" y="38"/>
                  <a:pt x="14" y="38"/>
                </a:cubicBezTo>
                <a:cubicBezTo>
                  <a:pt x="12" y="38"/>
                  <a:pt x="9" y="40"/>
                  <a:pt x="8" y="42"/>
                </a:cubicBezTo>
                <a:cubicBezTo>
                  <a:pt x="0" y="42"/>
                  <a:pt x="0" y="42"/>
                  <a:pt x="0" y="42"/>
                </a:cubicBezTo>
                <a:cubicBezTo>
                  <a:pt x="0" y="26"/>
                  <a:pt x="0" y="26"/>
                  <a:pt x="0" y="26"/>
                </a:cubicBezTo>
                <a:cubicBezTo>
                  <a:pt x="8" y="26"/>
                  <a:pt x="8" y="26"/>
                  <a:pt x="8" y="26"/>
                </a:cubicBezTo>
                <a:cubicBezTo>
                  <a:pt x="9" y="28"/>
                  <a:pt x="12" y="30"/>
                  <a:pt x="14" y="30"/>
                </a:cubicBezTo>
                <a:cubicBezTo>
                  <a:pt x="18" y="30"/>
                  <a:pt x="22" y="27"/>
                  <a:pt x="22" y="23"/>
                </a:cubicBezTo>
                <a:cubicBezTo>
                  <a:pt x="22" y="19"/>
                  <a:pt x="18" y="15"/>
                  <a:pt x="14" y="15"/>
                </a:cubicBezTo>
                <a:cubicBezTo>
                  <a:pt x="12" y="15"/>
                  <a:pt x="9" y="17"/>
                  <a:pt x="8" y="20"/>
                </a:cubicBezTo>
                <a:cubicBezTo>
                  <a:pt x="0" y="20"/>
                  <a:pt x="0" y="20"/>
                  <a:pt x="0" y="20"/>
                </a:cubicBezTo>
                <a:cubicBezTo>
                  <a:pt x="0" y="8"/>
                  <a:pt x="0" y="8"/>
                  <a:pt x="0" y="8"/>
                </a:cubicBezTo>
                <a:cubicBezTo>
                  <a:pt x="0" y="4"/>
                  <a:pt x="3" y="0"/>
                  <a:pt x="7" y="0"/>
                </a:cubicBezTo>
                <a:close/>
                <a:moveTo>
                  <a:pt x="70" y="56"/>
                </a:moveTo>
                <a:cubicBezTo>
                  <a:pt x="71" y="56"/>
                  <a:pt x="75" y="56"/>
                  <a:pt x="76" y="56"/>
                </a:cubicBezTo>
                <a:cubicBezTo>
                  <a:pt x="77" y="47"/>
                  <a:pt x="74" y="33"/>
                  <a:pt x="70" y="30"/>
                </a:cubicBezTo>
                <a:cubicBezTo>
                  <a:pt x="65" y="26"/>
                  <a:pt x="51" y="26"/>
                  <a:pt x="46" y="31"/>
                </a:cubicBezTo>
                <a:cubicBezTo>
                  <a:pt x="42" y="34"/>
                  <a:pt x="40" y="47"/>
                  <a:pt x="41" y="56"/>
                </a:cubicBezTo>
                <a:cubicBezTo>
                  <a:pt x="43" y="56"/>
                  <a:pt x="45" y="56"/>
                  <a:pt x="47" y="56"/>
                </a:cubicBezTo>
                <a:cubicBezTo>
                  <a:pt x="48" y="59"/>
                  <a:pt x="49" y="61"/>
                  <a:pt x="52" y="63"/>
                </a:cubicBezTo>
                <a:cubicBezTo>
                  <a:pt x="52" y="65"/>
                  <a:pt x="51" y="67"/>
                  <a:pt x="51" y="68"/>
                </a:cubicBezTo>
                <a:cubicBezTo>
                  <a:pt x="49" y="68"/>
                  <a:pt x="38" y="69"/>
                  <a:pt x="37" y="71"/>
                </a:cubicBezTo>
                <a:cubicBezTo>
                  <a:pt x="33" y="75"/>
                  <a:pt x="33" y="83"/>
                  <a:pt x="34" y="88"/>
                </a:cubicBezTo>
                <a:cubicBezTo>
                  <a:pt x="46" y="93"/>
                  <a:pt x="71" y="93"/>
                  <a:pt x="83" y="88"/>
                </a:cubicBezTo>
                <a:cubicBezTo>
                  <a:pt x="84" y="83"/>
                  <a:pt x="83" y="75"/>
                  <a:pt x="79" y="71"/>
                </a:cubicBezTo>
                <a:cubicBezTo>
                  <a:pt x="79" y="69"/>
                  <a:pt x="68" y="68"/>
                  <a:pt x="66" y="68"/>
                </a:cubicBezTo>
                <a:cubicBezTo>
                  <a:pt x="66" y="67"/>
                  <a:pt x="65" y="66"/>
                  <a:pt x="64" y="63"/>
                </a:cubicBezTo>
                <a:cubicBezTo>
                  <a:pt x="67" y="61"/>
                  <a:pt x="69" y="59"/>
                  <a:pt x="70" y="56"/>
                </a:cubicBezTo>
                <a:close/>
              </a:path>
            </a:pathLst>
          </a:custGeom>
          <a:solidFill>
            <a:srgbClr val="0060A8"/>
          </a:solidFill>
          <a:ln>
            <a:noFill/>
          </a:ln>
        </p:spPr>
        <p:txBody>
          <a:bodyPr vert="horz" wrap="square" lIns="72552" tIns="36277" rIns="72552" bIns="36277"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3" name="Freeform 5"/>
          <p:cNvSpPr>
            <a:spLocks noEditPoints="1"/>
          </p:cNvSpPr>
          <p:nvPr/>
        </p:nvSpPr>
        <p:spPr bwMode="auto">
          <a:xfrm>
            <a:off x="4741211" y="4409261"/>
            <a:ext cx="540808" cy="502744"/>
          </a:xfrm>
          <a:custGeom>
            <a:avLst/>
            <a:gdLst>
              <a:gd name="T0" fmla="*/ 118 w 126"/>
              <a:gd name="T1" fmla="*/ 0 h 117"/>
              <a:gd name="T2" fmla="*/ 126 w 126"/>
              <a:gd name="T3" fmla="*/ 78 h 117"/>
              <a:gd name="T4" fmla="*/ 113 w 126"/>
              <a:gd name="T5" fmla="*/ 86 h 117"/>
              <a:gd name="T6" fmla="*/ 116 w 126"/>
              <a:gd name="T7" fmla="*/ 77 h 117"/>
              <a:gd name="T8" fmla="*/ 10 w 126"/>
              <a:gd name="T9" fmla="*/ 8 h 117"/>
              <a:gd name="T10" fmla="*/ 48 w 126"/>
              <a:gd name="T11" fmla="*/ 77 h 117"/>
              <a:gd name="T12" fmla="*/ 55 w 126"/>
              <a:gd name="T13" fmla="*/ 86 h 117"/>
              <a:gd name="T14" fmla="*/ 0 w 126"/>
              <a:gd name="T15" fmla="*/ 78 h 117"/>
              <a:gd name="T16" fmla="*/ 8 w 126"/>
              <a:gd name="T17" fmla="*/ 0 h 117"/>
              <a:gd name="T18" fmla="*/ 86 w 126"/>
              <a:gd name="T19" fmla="*/ 48 h 117"/>
              <a:gd name="T20" fmla="*/ 111 w 126"/>
              <a:gd name="T21" fmla="*/ 46 h 117"/>
              <a:gd name="T22" fmla="*/ 86 w 126"/>
              <a:gd name="T23" fmla="*/ 39 h 117"/>
              <a:gd name="T24" fmla="*/ 111 w 126"/>
              <a:gd name="T25" fmla="*/ 41 h 117"/>
              <a:gd name="T26" fmla="*/ 86 w 126"/>
              <a:gd name="T27" fmla="*/ 39 h 117"/>
              <a:gd name="T28" fmla="*/ 99 w 126"/>
              <a:gd name="T29" fmla="*/ 32 h 117"/>
              <a:gd name="T30" fmla="*/ 111 w 126"/>
              <a:gd name="T31" fmla="*/ 30 h 117"/>
              <a:gd name="T32" fmla="*/ 99 w 126"/>
              <a:gd name="T33" fmla="*/ 23 h 117"/>
              <a:gd name="T34" fmla="*/ 111 w 126"/>
              <a:gd name="T35" fmla="*/ 25 h 117"/>
              <a:gd name="T36" fmla="*/ 99 w 126"/>
              <a:gd name="T37" fmla="*/ 23 h 117"/>
              <a:gd name="T38" fmla="*/ 99 w 126"/>
              <a:gd name="T39" fmla="*/ 18 h 117"/>
              <a:gd name="T40" fmla="*/ 111 w 126"/>
              <a:gd name="T41" fmla="*/ 16 h 117"/>
              <a:gd name="T42" fmla="*/ 73 w 126"/>
              <a:gd name="T43" fmla="*/ 16 h 117"/>
              <a:gd name="T44" fmla="*/ 95 w 126"/>
              <a:gd name="T45" fmla="*/ 34 h 117"/>
              <a:gd name="T46" fmla="*/ 73 w 126"/>
              <a:gd name="T47" fmla="*/ 16 h 117"/>
              <a:gd name="T48" fmla="*/ 37 w 126"/>
              <a:gd name="T49" fmla="*/ 57 h 117"/>
              <a:gd name="T50" fmla="*/ 31 w 126"/>
              <a:gd name="T51" fmla="*/ 40 h 117"/>
              <a:gd name="T52" fmla="*/ 17 w 126"/>
              <a:gd name="T53" fmla="*/ 39 h 117"/>
              <a:gd name="T54" fmla="*/ 31 w 126"/>
              <a:gd name="T55" fmla="*/ 34 h 117"/>
              <a:gd name="T56" fmla="*/ 42 w 126"/>
              <a:gd name="T57" fmla="*/ 38 h 117"/>
              <a:gd name="T58" fmla="*/ 43 w 126"/>
              <a:gd name="T59" fmla="*/ 39 h 117"/>
              <a:gd name="T60" fmla="*/ 51 w 126"/>
              <a:gd name="T61" fmla="*/ 42 h 117"/>
              <a:gd name="T62" fmla="*/ 53 w 126"/>
              <a:gd name="T63" fmla="*/ 28 h 117"/>
              <a:gd name="T64" fmla="*/ 58 w 126"/>
              <a:gd name="T65" fmla="*/ 31 h 117"/>
              <a:gd name="T66" fmla="*/ 67 w 126"/>
              <a:gd name="T67" fmla="*/ 22 h 117"/>
              <a:gd name="T68" fmla="*/ 55 w 126"/>
              <a:gd name="T69" fmla="*/ 19 h 117"/>
              <a:gd name="T70" fmla="*/ 50 w 126"/>
              <a:gd name="T71" fmla="*/ 24 h 117"/>
              <a:gd name="T72" fmla="*/ 49 w 126"/>
              <a:gd name="T73" fmla="*/ 26 h 117"/>
              <a:gd name="T74" fmla="*/ 45 w 126"/>
              <a:gd name="T75" fmla="*/ 35 h 117"/>
              <a:gd name="T76" fmla="*/ 41 w 126"/>
              <a:gd name="T77" fmla="*/ 31 h 117"/>
              <a:gd name="T78" fmla="*/ 31 w 126"/>
              <a:gd name="T79" fmla="*/ 29 h 117"/>
              <a:gd name="T80" fmla="*/ 22 w 126"/>
              <a:gd name="T81" fmla="*/ 57 h 117"/>
              <a:gd name="T82" fmla="*/ 28 w 126"/>
              <a:gd name="T83" fmla="*/ 44 h 117"/>
              <a:gd name="T84" fmla="*/ 22 w 126"/>
              <a:gd name="T85" fmla="*/ 57 h 117"/>
              <a:gd name="T86" fmla="*/ 63 w 126"/>
              <a:gd name="T87" fmla="*/ 57 h 117"/>
              <a:gd name="T88" fmla="*/ 57 w 126"/>
              <a:gd name="T89" fmla="*/ 32 h 117"/>
              <a:gd name="T90" fmla="*/ 48 w 126"/>
              <a:gd name="T91" fmla="*/ 57 h 117"/>
              <a:gd name="T92" fmla="*/ 54 w 126"/>
              <a:gd name="T93" fmla="*/ 46 h 117"/>
              <a:gd name="T94" fmla="*/ 48 w 126"/>
              <a:gd name="T95" fmla="*/ 57 h 117"/>
              <a:gd name="T96" fmla="*/ 45 w 126"/>
              <a:gd name="T97" fmla="*/ 57 h 117"/>
              <a:gd name="T98" fmla="*/ 39 w 126"/>
              <a:gd name="T99" fmla="*/ 43 h 117"/>
              <a:gd name="T100" fmla="*/ 82 w 126"/>
              <a:gd name="T101" fmla="*/ 67 h 117"/>
              <a:gd name="T102" fmla="*/ 73 w 126"/>
              <a:gd name="T103" fmla="*/ 41 h 117"/>
              <a:gd name="T104" fmla="*/ 61 w 126"/>
              <a:gd name="T105" fmla="*/ 71 h 117"/>
              <a:gd name="T106" fmla="*/ 66 w 126"/>
              <a:gd name="T107" fmla="*/ 93 h 117"/>
              <a:gd name="T108" fmla="*/ 73 w 126"/>
              <a:gd name="T109" fmla="*/ 117 h 117"/>
              <a:gd name="T110" fmla="*/ 101 w 126"/>
              <a:gd name="T111" fmla="*/ 110 h 117"/>
              <a:gd name="T112" fmla="*/ 98 w 126"/>
              <a:gd name="T113" fmla="*/ 66 h 117"/>
              <a:gd name="T114" fmla="*/ 97 w 126"/>
              <a:gd name="T115" fmla="*/ 61 h 117"/>
              <a:gd name="T116" fmla="*/ 89 w 126"/>
              <a:gd name="T117" fmla="*/ 63 h 117"/>
              <a:gd name="T118" fmla="*/ 83 w 126"/>
              <a:gd name="T119" fmla="*/ 58 h 117"/>
              <a:gd name="T120" fmla="*/ 3 w 126"/>
              <a:gd name="T121" fmla="*/ 31 h 117"/>
              <a:gd name="T122" fmla="*/ 6 w 126"/>
              <a:gd name="T123" fmla="*/ 53 h 117"/>
              <a:gd name="T124" fmla="*/ 3 w 126"/>
              <a:gd name="T125" fmla="*/ 31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6" h="117">
                <a:moveTo>
                  <a:pt x="8" y="0"/>
                </a:moveTo>
                <a:cubicBezTo>
                  <a:pt x="118" y="0"/>
                  <a:pt x="118" y="0"/>
                  <a:pt x="118" y="0"/>
                </a:cubicBezTo>
                <a:cubicBezTo>
                  <a:pt x="123" y="0"/>
                  <a:pt x="126" y="4"/>
                  <a:pt x="126" y="8"/>
                </a:cubicBezTo>
                <a:cubicBezTo>
                  <a:pt x="126" y="78"/>
                  <a:pt x="126" y="78"/>
                  <a:pt x="126" y="78"/>
                </a:cubicBezTo>
                <a:cubicBezTo>
                  <a:pt x="126" y="82"/>
                  <a:pt x="123" y="86"/>
                  <a:pt x="118" y="86"/>
                </a:cubicBezTo>
                <a:cubicBezTo>
                  <a:pt x="113" y="86"/>
                  <a:pt x="113" y="86"/>
                  <a:pt x="113" y="86"/>
                </a:cubicBezTo>
                <a:cubicBezTo>
                  <a:pt x="113" y="83"/>
                  <a:pt x="114" y="80"/>
                  <a:pt x="114" y="77"/>
                </a:cubicBezTo>
                <a:cubicBezTo>
                  <a:pt x="116" y="77"/>
                  <a:pt x="116" y="77"/>
                  <a:pt x="116" y="77"/>
                </a:cubicBezTo>
                <a:cubicBezTo>
                  <a:pt x="116" y="8"/>
                  <a:pt x="116" y="8"/>
                  <a:pt x="116" y="8"/>
                </a:cubicBezTo>
                <a:cubicBezTo>
                  <a:pt x="10" y="8"/>
                  <a:pt x="10" y="8"/>
                  <a:pt x="10" y="8"/>
                </a:cubicBezTo>
                <a:cubicBezTo>
                  <a:pt x="10" y="77"/>
                  <a:pt x="10" y="77"/>
                  <a:pt x="10" y="77"/>
                </a:cubicBezTo>
                <a:cubicBezTo>
                  <a:pt x="48" y="77"/>
                  <a:pt x="48" y="77"/>
                  <a:pt x="48" y="77"/>
                </a:cubicBezTo>
                <a:cubicBezTo>
                  <a:pt x="51" y="81"/>
                  <a:pt x="51" y="81"/>
                  <a:pt x="51" y="81"/>
                </a:cubicBezTo>
                <a:cubicBezTo>
                  <a:pt x="52" y="82"/>
                  <a:pt x="54" y="84"/>
                  <a:pt x="55" y="86"/>
                </a:cubicBezTo>
                <a:cubicBezTo>
                  <a:pt x="8" y="86"/>
                  <a:pt x="8" y="86"/>
                  <a:pt x="8" y="86"/>
                </a:cubicBezTo>
                <a:cubicBezTo>
                  <a:pt x="3" y="86"/>
                  <a:pt x="0" y="82"/>
                  <a:pt x="0" y="78"/>
                </a:cubicBezTo>
                <a:cubicBezTo>
                  <a:pt x="0" y="8"/>
                  <a:pt x="0" y="8"/>
                  <a:pt x="0" y="8"/>
                </a:cubicBezTo>
                <a:cubicBezTo>
                  <a:pt x="0" y="4"/>
                  <a:pt x="3" y="0"/>
                  <a:pt x="8" y="0"/>
                </a:cubicBezTo>
                <a:close/>
                <a:moveTo>
                  <a:pt x="86" y="46"/>
                </a:moveTo>
                <a:cubicBezTo>
                  <a:pt x="86" y="48"/>
                  <a:pt x="86" y="48"/>
                  <a:pt x="86" y="48"/>
                </a:cubicBezTo>
                <a:cubicBezTo>
                  <a:pt x="111" y="48"/>
                  <a:pt x="111" y="48"/>
                  <a:pt x="111" y="48"/>
                </a:cubicBezTo>
                <a:cubicBezTo>
                  <a:pt x="111" y="46"/>
                  <a:pt x="111" y="46"/>
                  <a:pt x="111" y="46"/>
                </a:cubicBezTo>
                <a:cubicBezTo>
                  <a:pt x="86" y="46"/>
                  <a:pt x="86" y="46"/>
                  <a:pt x="86" y="46"/>
                </a:cubicBezTo>
                <a:close/>
                <a:moveTo>
                  <a:pt x="86" y="39"/>
                </a:moveTo>
                <a:cubicBezTo>
                  <a:pt x="86" y="41"/>
                  <a:pt x="86" y="41"/>
                  <a:pt x="86" y="41"/>
                </a:cubicBezTo>
                <a:cubicBezTo>
                  <a:pt x="111" y="41"/>
                  <a:pt x="111" y="41"/>
                  <a:pt x="111" y="41"/>
                </a:cubicBezTo>
                <a:cubicBezTo>
                  <a:pt x="111" y="39"/>
                  <a:pt x="111" y="39"/>
                  <a:pt x="111" y="39"/>
                </a:cubicBezTo>
                <a:cubicBezTo>
                  <a:pt x="86" y="39"/>
                  <a:pt x="86" y="39"/>
                  <a:pt x="86" y="39"/>
                </a:cubicBezTo>
                <a:close/>
                <a:moveTo>
                  <a:pt x="99" y="30"/>
                </a:moveTo>
                <a:cubicBezTo>
                  <a:pt x="99" y="32"/>
                  <a:pt x="99" y="32"/>
                  <a:pt x="99" y="32"/>
                </a:cubicBezTo>
                <a:cubicBezTo>
                  <a:pt x="111" y="32"/>
                  <a:pt x="111" y="32"/>
                  <a:pt x="111" y="32"/>
                </a:cubicBezTo>
                <a:cubicBezTo>
                  <a:pt x="111" y="30"/>
                  <a:pt x="111" y="30"/>
                  <a:pt x="111" y="30"/>
                </a:cubicBezTo>
                <a:cubicBezTo>
                  <a:pt x="99" y="30"/>
                  <a:pt x="99" y="30"/>
                  <a:pt x="99" y="30"/>
                </a:cubicBezTo>
                <a:close/>
                <a:moveTo>
                  <a:pt x="99" y="23"/>
                </a:moveTo>
                <a:cubicBezTo>
                  <a:pt x="99" y="25"/>
                  <a:pt x="99" y="25"/>
                  <a:pt x="99" y="25"/>
                </a:cubicBezTo>
                <a:cubicBezTo>
                  <a:pt x="111" y="25"/>
                  <a:pt x="111" y="25"/>
                  <a:pt x="111" y="25"/>
                </a:cubicBezTo>
                <a:cubicBezTo>
                  <a:pt x="111" y="23"/>
                  <a:pt x="111" y="23"/>
                  <a:pt x="111" y="23"/>
                </a:cubicBezTo>
                <a:cubicBezTo>
                  <a:pt x="99" y="23"/>
                  <a:pt x="99" y="23"/>
                  <a:pt x="99" y="23"/>
                </a:cubicBezTo>
                <a:close/>
                <a:moveTo>
                  <a:pt x="99" y="16"/>
                </a:moveTo>
                <a:cubicBezTo>
                  <a:pt x="99" y="18"/>
                  <a:pt x="99" y="18"/>
                  <a:pt x="99" y="18"/>
                </a:cubicBezTo>
                <a:cubicBezTo>
                  <a:pt x="111" y="18"/>
                  <a:pt x="111" y="18"/>
                  <a:pt x="111" y="18"/>
                </a:cubicBezTo>
                <a:cubicBezTo>
                  <a:pt x="111" y="16"/>
                  <a:pt x="111" y="16"/>
                  <a:pt x="111" y="16"/>
                </a:cubicBezTo>
                <a:cubicBezTo>
                  <a:pt x="99" y="16"/>
                  <a:pt x="99" y="16"/>
                  <a:pt x="99" y="16"/>
                </a:cubicBezTo>
                <a:close/>
                <a:moveTo>
                  <a:pt x="73" y="16"/>
                </a:moveTo>
                <a:cubicBezTo>
                  <a:pt x="73" y="34"/>
                  <a:pt x="73" y="34"/>
                  <a:pt x="73" y="34"/>
                </a:cubicBezTo>
                <a:cubicBezTo>
                  <a:pt x="95" y="34"/>
                  <a:pt x="95" y="34"/>
                  <a:pt x="95" y="34"/>
                </a:cubicBezTo>
                <a:cubicBezTo>
                  <a:pt x="95" y="16"/>
                  <a:pt x="95" y="16"/>
                  <a:pt x="95" y="16"/>
                </a:cubicBezTo>
                <a:cubicBezTo>
                  <a:pt x="73" y="16"/>
                  <a:pt x="73" y="16"/>
                  <a:pt x="73" y="16"/>
                </a:cubicBezTo>
                <a:close/>
                <a:moveTo>
                  <a:pt x="31" y="57"/>
                </a:moveTo>
                <a:cubicBezTo>
                  <a:pt x="37" y="57"/>
                  <a:pt x="37" y="57"/>
                  <a:pt x="37" y="57"/>
                </a:cubicBezTo>
                <a:cubicBezTo>
                  <a:pt x="37" y="40"/>
                  <a:pt x="37" y="40"/>
                  <a:pt x="37" y="40"/>
                </a:cubicBezTo>
                <a:cubicBezTo>
                  <a:pt x="31" y="40"/>
                  <a:pt x="31" y="40"/>
                  <a:pt x="31" y="40"/>
                </a:cubicBezTo>
                <a:cubicBezTo>
                  <a:pt x="31" y="57"/>
                  <a:pt x="31" y="57"/>
                  <a:pt x="31" y="57"/>
                </a:cubicBezTo>
                <a:close/>
                <a:moveTo>
                  <a:pt x="17" y="39"/>
                </a:moveTo>
                <a:cubicBezTo>
                  <a:pt x="19" y="43"/>
                  <a:pt x="19" y="43"/>
                  <a:pt x="19" y="43"/>
                </a:cubicBezTo>
                <a:cubicBezTo>
                  <a:pt x="31" y="34"/>
                  <a:pt x="31" y="34"/>
                  <a:pt x="31" y="34"/>
                </a:cubicBezTo>
                <a:cubicBezTo>
                  <a:pt x="38" y="34"/>
                  <a:pt x="38" y="34"/>
                  <a:pt x="38" y="34"/>
                </a:cubicBezTo>
                <a:cubicBezTo>
                  <a:pt x="42" y="38"/>
                  <a:pt x="42" y="38"/>
                  <a:pt x="42" y="38"/>
                </a:cubicBezTo>
                <a:cubicBezTo>
                  <a:pt x="42" y="39"/>
                  <a:pt x="42" y="39"/>
                  <a:pt x="42" y="39"/>
                </a:cubicBezTo>
                <a:cubicBezTo>
                  <a:pt x="43" y="39"/>
                  <a:pt x="43" y="39"/>
                  <a:pt x="43" y="39"/>
                </a:cubicBezTo>
                <a:cubicBezTo>
                  <a:pt x="48" y="41"/>
                  <a:pt x="48" y="41"/>
                  <a:pt x="48" y="41"/>
                </a:cubicBezTo>
                <a:cubicBezTo>
                  <a:pt x="51" y="42"/>
                  <a:pt x="51" y="42"/>
                  <a:pt x="51" y="42"/>
                </a:cubicBezTo>
                <a:cubicBezTo>
                  <a:pt x="51" y="39"/>
                  <a:pt x="51" y="39"/>
                  <a:pt x="51" y="39"/>
                </a:cubicBezTo>
                <a:cubicBezTo>
                  <a:pt x="53" y="28"/>
                  <a:pt x="53" y="28"/>
                  <a:pt x="53" y="28"/>
                </a:cubicBezTo>
                <a:cubicBezTo>
                  <a:pt x="57" y="27"/>
                  <a:pt x="57" y="27"/>
                  <a:pt x="57" y="27"/>
                </a:cubicBezTo>
                <a:cubicBezTo>
                  <a:pt x="58" y="31"/>
                  <a:pt x="58" y="31"/>
                  <a:pt x="58" y="31"/>
                </a:cubicBezTo>
                <a:cubicBezTo>
                  <a:pt x="62" y="26"/>
                  <a:pt x="62" y="26"/>
                  <a:pt x="62" y="26"/>
                </a:cubicBezTo>
                <a:cubicBezTo>
                  <a:pt x="67" y="22"/>
                  <a:pt x="67" y="22"/>
                  <a:pt x="67" y="22"/>
                </a:cubicBezTo>
                <a:cubicBezTo>
                  <a:pt x="61" y="21"/>
                  <a:pt x="61" y="21"/>
                  <a:pt x="61" y="21"/>
                </a:cubicBezTo>
                <a:cubicBezTo>
                  <a:pt x="55" y="19"/>
                  <a:pt x="55" y="19"/>
                  <a:pt x="55" y="19"/>
                </a:cubicBezTo>
                <a:cubicBezTo>
                  <a:pt x="56" y="23"/>
                  <a:pt x="56" y="23"/>
                  <a:pt x="56" y="23"/>
                </a:cubicBezTo>
                <a:cubicBezTo>
                  <a:pt x="50" y="24"/>
                  <a:pt x="50" y="24"/>
                  <a:pt x="50" y="24"/>
                </a:cubicBezTo>
                <a:cubicBezTo>
                  <a:pt x="49" y="25"/>
                  <a:pt x="49" y="25"/>
                  <a:pt x="49" y="25"/>
                </a:cubicBezTo>
                <a:cubicBezTo>
                  <a:pt x="49" y="26"/>
                  <a:pt x="49" y="26"/>
                  <a:pt x="49" y="26"/>
                </a:cubicBezTo>
                <a:cubicBezTo>
                  <a:pt x="47" y="36"/>
                  <a:pt x="47" y="36"/>
                  <a:pt x="47" y="36"/>
                </a:cubicBezTo>
                <a:cubicBezTo>
                  <a:pt x="45" y="35"/>
                  <a:pt x="45" y="35"/>
                  <a:pt x="45" y="35"/>
                </a:cubicBezTo>
                <a:cubicBezTo>
                  <a:pt x="41" y="31"/>
                  <a:pt x="41" y="31"/>
                  <a:pt x="41" y="31"/>
                </a:cubicBezTo>
                <a:cubicBezTo>
                  <a:pt x="41" y="31"/>
                  <a:pt x="41" y="31"/>
                  <a:pt x="41" y="31"/>
                </a:cubicBezTo>
                <a:cubicBezTo>
                  <a:pt x="40" y="30"/>
                  <a:pt x="40" y="30"/>
                  <a:pt x="40" y="30"/>
                </a:cubicBezTo>
                <a:cubicBezTo>
                  <a:pt x="31" y="29"/>
                  <a:pt x="31" y="29"/>
                  <a:pt x="31" y="29"/>
                </a:cubicBezTo>
                <a:cubicBezTo>
                  <a:pt x="17" y="39"/>
                  <a:pt x="17" y="39"/>
                  <a:pt x="17" y="39"/>
                </a:cubicBezTo>
                <a:close/>
                <a:moveTo>
                  <a:pt x="22" y="57"/>
                </a:moveTo>
                <a:cubicBezTo>
                  <a:pt x="28" y="57"/>
                  <a:pt x="28" y="57"/>
                  <a:pt x="28" y="57"/>
                </a:cubicBezTo>
                <a:cubicBezTo>
                  <a:pt x="28" y="44"/>
                  <a:pt x="28" y="44"/>
                  <a:pt x="28" y="44"/>
                </a:cubicBezTo>
                <a:cubicBezTo>
                  <a:pt x="22" y="44"/>
                  <a:pt x="22" y="44"/>
                  <a:pt x="22" y="44"/>
                </a:cubicBezTo>
                <a:cubicBezTo>
                  <a:pt x="22" y="57"/>
                  <a:pt x="22" y="57"/>
                  <a:pt x="22" y="57"/>
                </a:cubicBezTo>
                <a:close/>
                <a:moveTo>
                  <a:pt x="57" y="57"/>
                </a:moveTo>
                <a:cubicBezTo>
                  <a:pt x="63" y="57"/>
                  <a:pt x="63" y="57"/>
                  <a:pt x="63" y="57"/>
                </a:cubicBezTo>
                <a:cubicBezTo>
                  <a:pt x="63" y="32"/>
                  <a:pt x="63" y="32"/>
                  <a:pt x="63" y="32"/>
                </a:cubicBezTo>
                <a:cubicBezTo>
                  <a:pt x="57" y="32"/>
                  <a:pt x="57" y="32"/>
                  <a:pt x="57" y="32"/>
                </a:cubicBezTo>
                <a:cubicBezTo>
                  <a:pt x="57" y="57"/>
                  <a:pt x="57" y="57"/>
                  <a:pt x="57" y="57"/>
                </a:cubicBezTo>
                <a:close/>
                <a:moveTo>
                  <a:pt x="48" y="57"/>
                </a:moveTo>
                <a:cubicBezTo>
                  <a:pt x="54" y="57"/>
                  <a:pt x="54" y="57"/>
                  <a:pt x="54" y="57"/>
                </a:cubicBezTo>
                <a:cubicBezTo>
                  <a:pt x="54" y="46"/>
                  <a:pt x="54" y="46"/>
                  <a:pt x="54" y="46"/>
                </a:cubicBezTo>
                <a:cubicBezTo>
                  <a:pt x="48" y="46"/>
                  <a:pt x="48" y="46"/>
                  <a:pt x="48" y="46"/>
                </a:cubicBezTo>
                <a:cubicBezTo>
                  <a:pt x="48" y="57"/>
                  <a:pt x="48" y="57"/>
                  <a:pt x="48" y="57"/>
                </a:cubicBezTo>
                <a:close/>
                <a:moveTo>
                  <a:pt x="39" y="57"/>
                </a:moveTo>
                <a:cubicBezTo>
                  <a:pt x="45" y="57"/>
                  <a:pt x="45" y="57"/>
                  <a:pt x="45" y="57"/>
                </a:cubicBezTo>
                <a:cubicBezTo>
                  <a:pt x="45" y="43"/>
                  <a:pt x="45" y="43"/>
                  <a:pt x="45" y="43"/>
                </a:cubicBezTo>
                <a:cubicBezTo>
                  <a:pt x="39" y="43"/>
                  <a:pt x="39" y="43"/>
                  <a:pt x="39" y="43"/>
                </a:cubicBezTo>
                <a:cubicBezTo>
                  <a:pt x="39" y="57"/>
                  <a:pt x="39" y="57"/>
                  <a:pt x="39" y="57"/>
                </a:cubicBezTo>
                <a:close/>
                <a:moveTo>
                  <a:pt x="82" y="67"/>
                </a:moveTo>
                <a:cubicBezTo>
                  <a:pt x="82" y="59"/>
                  <a:pt x="81" y="50"/>
                  <a:pt x="80" y="42"/>
                </a:cubicBezTo>
                <a:cubicBezTo>
                  <a:pt x="78" y="41"/>
                  <a:pt x="75" y="41"/>
                  <a:pt x="73" y="41"/>
                </a:cubicBezTo>
                <a:cubicBezTo>
                  <a:pt x="72" y="55"/>
                  <a:pt x="73" y="68"/>
                  <a:pt x="72" y="82"/>
                </a:cubicBezTo>
                <a:cubicBezTo>
                  <a:pt x="70" y="77"/>
                  <a:pt x="68" y="73"/>
                  <a:pt x="61" y="71"/>
                </a:cubicBezTo>
                <a:cubicBezTo>
                  <a:pt x="60" y="73"/>
                  <a:pt x="59" y="73"/>
                  <a:pt x="58" y="75"/>
                </a:cubicBezTo>
                <a:cubicBezTo>
                  <a:pt x="62" y="80"/>
                  <a:pt x="65" y="87"/>
                  <a:pt x="66" y="93"/>
                </a:cubicBezTo>
                <a:cubicBezTo>
                  <a:pt x="68" y="107"/>
                  <a:pt x="68" y="107"/>
                  <a:pt x="68" y="107"/>
                </a:cubicBezTo>
                <a:cubicBezTo>
                  <a:pt x="69" y="110"/>
                  <a:pt x="71" y="114"/>
                  <a:pt x="73" y="117"/>
                </a:cubicBezTo>
                <a:cubicBezTo>
                  <a:pt x="82" y="116"/>
                  <a:pt x="89" y="116"/>
                  <a:pt x="99" y="116"/>
                </a:cubicBezTo>
                <a:cubicBezTo>
                  <a:pt x="99" y="114"/>
                  <a:pt x="100" y="112"/>
                  <a:pt x="101" y="110"/>
                </a:cubicBezTo>
                <a:cubicBezTo>
                  <a:pt x="103" y="99"/>
                  <a:pt x="105" y="78"/>
                  <a:pt x="105" y="67"/>
                </a:cubicBezTo>
                <a:cubicBezTo>
                  <a:pt x="102" y="67"/>
                  <a:pt x="101" y="66"/>
                  <a:pt x="98" y="66"/>
                </a:cubicBezTo>
                <a:cubicBezTo>
                  <a:pt x="98" y="67"/>
                  <a:pt x="97" y="72"/>
                  <a:pt x="97" y="73"/>
                </a:cubicBezTo>
                <a:cubicBezTo>
                  <a:pt x="97" y="69"/>
                  <a:pt x="97" y="65"/>
                  <a:pt x="97" y="61"/>
                </a:cubicBezTo>
                <a:cubicBezTo>
                  <a:pt x="94" y="61"/>
                  <a:pt x="92" y="61"/>
                  <a:pt x="90" y="60"/>
                </a:cubicBezTo>
                <a:cubicBezTo>
                  <a:pt x="90" y="61"/>
                  <a:pt x="90" y="62"/>
                  <a:pt x="89" y="63"/>
                </a:cubicBezTo>
                <a:cubicBezTo>
                  <a:pt x="89" y="62"/>
                  <a:pt x="89" y="60"/>
                  <a:pt x="89" y="58"/>
                </a:cubicBezTo>
                <a:cubicBezTo>
                  <a:pt x="87" y="58"/>
                  <a:pt x="85" y="58"/>
                  <a:pt x="83" y="58"/>
                </a:cubicBezTo>
                <a:cubicBezTo>
                  <a:pt x="83" y="61"/>
                  <a:pt x="83" y="64"/>
                  <a:pt x="82" y="67"/>
                </a:cubicBezTo>
                <a:close/>
                <a:moveTo>
                  <a:pt x="3" y="31"/>
                </a:moveTo>
                <a:cubicBezTo>
                  <a:pt x="3" y="53"/>
                  <a:pt x="3" y="53"/>
                  <a:pt x="3" y="53"/>
                </a:cubicBezTo>
                <a:cubicBezTo>
                  <a:pt x="6" y="53"/>
                  <a:pt x="6" y="53"/>
                  <a:pt x="6" y="53"/>
                </a:cubicBezTo>
                <a:cubicBezTo>
                  <a:pt x="6" y="31"/>
                  <a:pt x="6" y="31"/>
                  <a:pt x="6" y="31"/>
                </a:cubicBezTo>
                <a:lnTo>
                  <a:pt x="3" y="31"/>
                </a:lnTo>
                <a:close/>
              </a:path>
            </a:pathLst>
          </a:custGeom>
          <a:solidFill>
            <a:srgbClr val="0060A8"/>
          </a:solidFill>
          <a:ln>
            <a:noFill/>
          </a:ln>
        </p:spPr>
        <p:txBody>
          <a:bodyPr vert="horz" wrap="square" lIns="72552" tIns="36277" rIns="72552" bIns="36277" numCol="1" anchor="t" anchorCtr="0" compatLnSpc="1">
            <a:prstTxWarp prst="textNoShape">
              <a:avLst/>
            </a:prstTxWarp>
          </a:bodyPr>
          <a:lstStyle/>
          <a:p>
            <a:pPr fontAlgn="auto">
              <a:spcBef>
                <a:spcPts val="0"/>
              </a:spcBef>
              <a:spcAft>
                <a:spcPts val="0"/>
              </a:spcAft>
            </a:pPr>
            <a:endParaRPr lang="zh-CN" altLang="en-US">
              <a:solidFill>
                <a:prstClr val="black"/>
              </a:solidFill>
              <a:latin typeface="Calibri" panose="020F0502020204030204"/>
              <a:ea typeface="宋体"/>
            </a:endParaRPr>
          </a:p>
        </p:txBody>
      </p:sp>
      <p:sp>
        <p:nvSpPr>
          <p:cNvPr id="14" name="文本框 37"/>
          <p:cNvSpPr txBox="1"/>
          <p:nvPr/>
        </p:nvSpPr>
        <p:spPr>
          <a:xfrm>
            <a:off x="5443885" y="2969915"/>
            <a:ext cx="3528480" cy="765760"/>
          </a:xfrm>
          <a:prstGeom prst="rect">
            <a:avLst/>
          </a:prstGeom>
          <a:noFill/>
        </p:spPr>
        <p:txBody>
          <a:bodyPr wrap="square" lIns="72552" tIns="36277" rIns="72552" bIns="36277" rtlCol="0">
            <a:spAutoFit/>
          </a:bodyPr>
          <a:lstStyle/>
          <a:p>
            <a:pPr indent="362765" fontAlgn="auto">
              <a:lnSpc>
                <a:spcPct val="125000"/>
              </a:lnSpc>
              <a:spcBef>
                <a:spcPts val="0"/>
              </a:spcBef>
              <a:spcAft>
                <a:spcPts val="0"/>
              </a:spcAft>
            </a:pPr>
            <a:r>
              <a:rPr lang="zh-CN" altLang="en-US" dirty="0">
                <a:solidFill>
                  <a:prstClr val="black"/>
                </a:solidFill>
                <a:latin typeface="微软雅黑" panose="020B0503020204020204" pitchFamily="34" charset="-122"/>
                <a:ea typeface="微软雅黑" panose="020B0503020204020204" pitchFamily="34" charset="-122"/>
              </a:rPr>
              <a:t>这也</a:t>
            </a:r>
            <a:r>
              <a:rPr lang="zh-CN" altLang="en-US" dirty="0" smtClean="0">
                <a:solidFill>
                  <a:prstClr val="black"/>
                </a:solidFill>
                <a:latin typeface="微软雅黑" panose="020B0503020204020204" pitchFamily="34" charset="-122"/>
                <a:ea typeface="微软雅黑" panose="020B0503020204020204" pitchFamily="34" charset="-122"/>
              </a:rPr>
              <a:t>是蓝色扁平化学术答辩系列第一次使用自带图表。</a:t>
            </a:r>
            <a:endParaRPr lang="zh-CN" altLang="en-US" dirty="0">
              <a:solidFill>
                <a:prstClr val="black"/>
              </a:solidFill>
              <a:latin typeface="微软雅黑" panose="020B0503020204020204" pitchFamily="34" charset="-122"/>
              <a:ea typeface="微软雅黑" panose="020B0503020204020204" pitchFamily="34" charset="-122"/>
            </a:endParaRPr>
          </a:p>
        </p:txBody>
      </p:sp>
      <p:sp>
        <p:nvSpPr>
          <p:cNvPr id="15" name="文本框 38"/>
          <p:cNvSpPr txBox="1"/>
          <p:nvPr/>
        </p:nvSpPr>
        <p:spPr>
          <a:xfrm>
            <a:off x="5443885" y="4349181"/>
            <a:ext cx="3528480" cy="765760"/>
          </a:xfrm>
          <a:prstGeom prst="rect">
            <a:avLst/>
          </a:prstGeom>
          <a:noFill/>
        </p:spPr>
        <p:txBody>
          <a:bodyPr wrap="square" lIns="72552" tIns="36277" rIns="72552" bIns="36277" rtlCol="0">
            <a:spAutoFit/>
          </a:bodyPr>
          <a:lstStyle/>
          <a:p>
            <a:pPr indent="362765" fontAlgn="auto">
              <a:lnSpc>
                <a:spcPct val="125000"/>
              </a:lnSpc>
              <a:spcBef>
                <a:spcPts val="0"/>
              </a:spcBef>
              <a:spcAft>
                <a:spcPts val="0"/>
              </a:spcAft>
            </a:pPr>
            <a:r>
              <a:rPr lang="zh-CN" altLang="en-US" dirty="0" smtClean="0">
                <a:solidFill>
                  <a:prstClr val="black"/>
                </a:solidFill>
                <a:latin typeface="微软雅黑" panose="020B0503020204020204" pitchFamily="34" charset="-122"/>
                <a:ea typeface="微软雅黑" panose="020B0503020204020204" pitchFamily="34" charset="-122"/>
              </a:rPr>
              <a:t>如果你的汇报答辩中有关于数据呈现的，可以使用这类图表。</a:t>
            </a:r>
            <a:endParaRPr lang="zh-CN" altLang="en-US" dirty="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61021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22" presetClass="entr" presetSubtype="8" fill="hold" grpId="0" nodeType="withEffect">
                                  <p:stCondLst>
                                    <p:cond delay="400"/>
                                  </p:stCondLst>
                                  <p:childTnLst>
                                    <p:set>
                                      <p:cBhvr>
                                        <p:cTn id="9" dur="1" fill="hold">
                                          <p:stCondLst>
                                            <p:cond delay="0"/>
                                          </p:stCondLst>
                                        </p:cTn>
                                        <p:tgtEl>
                                          <p:spTgt spid="11"/>
                                        </p:tgtEl>
                                        <p:attrNameLst>
                                          <p:attrName>style.visibility</p:attrName>
                                        </p:attrNameLst>
                                      </p:cBhvr>
                                      <p:to>
                                        <p:strVal val="visible"/>
                                      </p:to>
                                    </p:set>
                                    <p:animEffect transition="in" filter="wipe(left)">
                                      <p:cBhvr>
                                        <p:cTn id="10" dur="500"/>
                                        <p:tgtEl>
                                          <p:spTgt spid="11"/>
                                        </p:tgtEl>
                                      </p:cBhvr>
                                    </p:animEffect>
                                  </p:childTnLst>
                                </p:cTn>
                              </p:par>
                              <p:par>
                                <p:cTn id="11" presetID="10" presetClass="entr" presetSubtype="0" fill="hold" grpId="0" nodeType="withEffect">
                                  <p:stCondLst>
                                    <p:cond delay="90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17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par>
                                <p:cTn id="17" presetID="22" presetClass="entr" presetSubtype="8" fill="hold" grpId="0" nodeType="withEffect">
                                  <p:stCondLst>
                                    <p:cond delay="130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par>
                                <p:cTn id="20" presetID="22" presetClass="entr" presetSubtype="8" fill="hold" grpId="0" nodeType="withEffect">
                                  <p:stCondLst>
                                    <p:cond delay="2000"/>
                                  </p:stCondLst>
                                  <p:childTnLst>
                                    <p:set>
                                      <p:cBhvr>
                                        <p:cTn id="21" dur="1" fill="hold">
                                          <p:stCondLst>
                                            <p:cond delay="0"/>
                                          </p:stCondLst>
                                        </p:cTn>
                                        <p:tgtEl>
                                          <p:spTgt spid="15"/>
                                        </p:tgtEl>
                                        <p:attrNameLst>
                                          <p:attrName>style.visibility</p:attrName>
                                        </p:attrNameLst>
                                      </p:cBhvr>
                                      <p:to>
                                        <p:strVal val="visible"/>
                                      </p:to>
                                    </p:set>
                                    <p:animEffect transition="in" filter="wipe(left)">
                                      <p:cBhvr>
                                        <p:cTn id="22" dur="500"/>
                                        <p:tgtEl>
                                          <p:spTgt spid="15"/>
                                        </p:tgtEl>
                                      </p:cBhvr>
                                    </p:animEffect>
                                  </p:childTnLst>
                                </p:cTn>
                              </p:par>
                              <p:par>
                                <p:cTn id="23" presetID="42" presetClass="entr" presetSubtype="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1000"/>
                                        <p:tgtEl>
                                          <p:spTgt spid="9"/>
                                        </p:tgtEl>
                                      </p:cBhvr>
                                    </p:animEffect>
                                    <p:anim calcmode="lin" valueType="num">
                                      <p:cBhvr>
                                        <p:cTn id="26" dur="1000" fill="hold"/>
                                        <p:tgtEl>
                                          <p:spTgt spid="9"/>
                                        </p:tgtEl>
                                        <p:attrNameLst>
                                          <p:attrName>ppt_x</p:attrName>
                                        </p:attrNameLst>
                                      </p:cBhvr>
                                      <p:tavLst>
                                        <p:tav tm="0">
                                          <p:val>
                                            <p:strVal val="#ppt_x"/>
                                          </p:val>
                                        </p:tav>
                                        <p:tav tm="100000">
                                          <p:val>
                                            <p:strVal val="#ppt_x"/>
                                          </p:val>
                                        </p:tav>
                                      </p:tavLst>
                                    </p:anim>
                                    <p:anim calcmode="lin" valueType="num">
                                      <p:cBhvr>
                                        <p:cTn id="27"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10" grpId="0" animBg="1"/>
      <p:bldP spid="11" grpId="0"/>
      <p:bldP spid="12" grpId="0" animBg="1"/>
      <p:bldP spid="13" grpId="0" animBg="1"/>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 name="图表 18"/>
          <p:cNvGraphicFramePr/>
          <p:nvPr>
            <p:extLst>
              <p:ext uri="{D42A27DB-BD31-4B8C-83A1-F6EECF244321}">
                <p14:modId xmlns:p14="http://schemas.microsoft.com/office/powerpoint/2010/main" val="2011178261"/>
              </p:ext>
            </p:extLst>
          </p:nvPr>
        </p:nvGraphicFramePr>
        <p:xfrm>
          <a:off x="2721354" y="1592976"/>
          <a:ext cx="4026606" cy="2665034"/>
        </p:xfrm>
        <a:graphic>
          <a:graphicData uri="http://schemas.openxmlformats.org/drawingml/2006/chart">
            <c:chart xmlns:c="http://schemas.openxmlformats.org/drawingml/2006/chart" xmlns:r="http://schemas.openxmlformats.org/officeDocument/2006/relationships" r:id="rId2"/>
          </a:graphicData>
        </a:graphic>
      </p:graphicFrame>
      <p:sp>
        <p:nvSpPr>
          <p:cNvPr id="20" name="圆角矩形 19"/>
          <p:cNvSpPr/>
          <p:nvPr/>
        </p:nvSpPr>
        <p:spPr>
          <a:xfrm rot="10800000" flipV="1">
            <a:off x="8984784" y="2997231"/>
            <a:ext cx="216049" cy="21911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72552" tIns="36277" rIns="72552" bIns="36277" rtlCol="0" anchor="ctr"/>
          <a:lstStyle/>
          <a:p>
            <a:pPr algn="ctr" defTabSz="725492" fontAlgn="auto">
              <a:lnSpc>
                <a:spcPct val="130000"/>
              </a:lnSpc>
              <a:spcBef>
                <a:spcPts val="0"/>
              </a:spcBef>
              <a:spcAft>
                <a:spcPts val="0"/>
              </a:spcAft>
              <a:defRPr/>
            </a:pPr>
            <a:endParaRPr lang="zh-CN" altLang="en-US" sz="2900" kern="0" dirty="0">
              <a:solidFill>
                <a:prstClr val="white"/>
              </a:solidFill>
              <a:latin typeface="Century Gothic"/>
              <a:ea typeface="微软雅黑"/>
            </a:endParaRPr>
          </a:p>
        </p:txBody>
      </p:sp>
      <p:sp>
        <p:nvSpPr>
          <p:cNvPr id="21" name="文本框 21"/>
          <p:cNvSpPr txBox="1"/>
          <p:nvPr/>
        </p:nvSpPr>
        <p:spPr>
          <a:xfrm>
            <a:off x="7334683" y="2925496"/>
            <a:ext cx="1560396" cy="373357"/>
          </a:xfrm>
          <a:prstGeom prst="rect">
            <a:avLst/>
          </a:prstGeom>
          <a:noFill/>
        </p:spPr>
        <p:txBody>
          <a:bodyPr wrap="none" lIns="72552" tIns="36277" rIns="72552" bIns="36277" rtlCol="0">
            <a:spAutoFit/>
          </a:bodyPr>
          <a:lstStyle/>
          <a:p>
            <a:pPr defTabSz="725492" fontAlgn="auto">
              <a:lnSpc>
                <a:spcPct val="130000"/>
              </a:lnSpc>
              <a:spcBef>
                <a:spcPts val="0"/>
              </a:spcBef>
              <a:spcAft>
                <a:spcPts val="0"/>
              </a:spcAft>
            </a:pPr>
            <a:r>
              <a:rPr lang="zh-CN" altLang="en-US" sz="1500" dirty="0">
                <a:solidFill>
                  <a:srgbClr val="44546A"/>
                </a:solidFill>
                <a:latin typeface="微软雅黑" panose="020B0503020204020204" pitchFamily="34" charset="-122"/>
                <a:ea typeface="微软雅黑" panose="020B0503020204020204" pitchFamily="34" charset="-122"/>
              </a:rPr>
              <a:t>关键词 </a:t>
            </a:r>
            <a:r>
              <a:rPr lang="en-US" altLang="zh-CN" sz="1500" dirty="0">
                <a:solidFill>
                  <a:srgbClr val="44546A"/>
                </a:solidFill>
                <a:latin typeface="微软雅黑" panose="020B0503020204020204" pitchFamily="34" charset="-122"/>
                <a:ea typeface="微软雅黑" panose="020B0503020204020204" pitchFamily="34" charset="-122"/>
              </a:rPr>
              <a:t>R.SLIDEs</a:t>
            </a:r>
            <a:endParaRPr lang="zh-CN" altLang="en-US" sz="1500" dirty="0">
              <a:solidFill>
                <a:srgbClr val="44546A"/>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cxnSp>
        <p:nvCxnSpPr>
          <p:cNvPr id="22" name="直接连接符 21"/>
          <p:cNvCxnSpPr/>
          <p:nvPr/>
        </p:nvCxnSpPr>
        <p:spPr>
          <a:xfrm>
            <a:off x="7019522" y="3216350"/>
            <a:ext cx="1769321" cy="11609"/>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sp>
        <p:nvSpPr>
          <p:cNvPr id="23" name="矩形 22"/>
          <p:cNvSpPr/>
          <p:nvPr/>
        </p:nvSpPr>
        <p:spPr>
          <a:xfrm>
            <a:off x="6952954" y="3278165"/>
            <a:ext cx="1902450" cy="1311758"/>
          </a:xfrm>
          <a:prstGeom prst="rect">
            <a:avLst/>
          </a:prstGeom>
        </p:spPr>
        <p:txBody>
          <a:bodyPr wrap="square" lIns="72552" tIns="36277" rIns="72552" bIns="36277">
            <a:spAutoFit/>
          </a:bodyPr>
          <a:lstStyle/>
          <a:p>
            <a:pPr defTabSz="725492" fontAlgn="auto">
              <a:lnSpc>
                <a:spcPct val="130000"/>
              </a:lnSpc>
              <a:spcBef>
                <a:spcPts val="0"/>
              </a:spcBef>
              <a:spcAft>
                <a:spcPts val="0"/>
              </a:spcAft>
            </a:pPr>
            <a:r>
              <a:rPr lang="zh-CN" altLang="en-US" sz="1000" dirty="0">
                <a:solidFill>
                  <a:srgbClr val="E7E6E6">
                    <a:lumMod val="50000"/>
                  </a:srgbClr>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endParaRPr lang="en-US" altLang="zh-CN" sz="1000" dirty="0">
              <a:solidFill>
                <a:srgbClr val="E7E6E6">
                  <a:lumMod val="50000"/>
                </a:srgbClr>
              </a:solidFill>
              <a:latin typeface="微软雅黑" panose="020B0503020204020204" pitchFamily="34" charset="-122"/>
              <a:ea typeface="微软雅黑" panose="020B0503020204020204" pitchFamily="34" charset="-122"/>
            </a:endParaRPr>
          </a:p>
        </p:txBody>
      </p:sp>
      <p:sp>
        <p:nvSpPr>
          <p:cNvPr id="24" name="圆角矩形 23"/>
          <p:cNvSpPr/>
          <p:nvPr/>
        </p:nvSpPr>
        <p:spPr>
          <a:xfrm rot="10800000" flipV="1">
            <a:off x="295740" y="2925496"/>
            <a:ext cx="216049" cy="219116"/>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72552" tIns="36277" rIns="72552" bIns="36277" rtlCol="0" anchor="ctr"/>
          <a:lstStyle/>
          <a:p>
            <a:pPr algn="ctr" defTabSz="725492" fontAlgn="auto">
              <a:lnSpc>
                <a:spcPct val="130000"/>
              </a:lnSpc>
              <a:spcBef>
                <a:spcPts val="0"/>
              </a:spcBef>
              <a:spcAft>
                <a:spcPts val="0"/>
              </a:spcAft>
              <a:defRPr/>
            </a:pPr>
            <a:endParaRPr lang="zh-CN" altLang="en-US" sz="2900" kern="0" dirty="0">
              <a:solidFill>
                <a:prstClr val="white"/>
              </a:solidFill>
              <a:latin typeface="Century Gothic"/>
              <a:ea typeface="微软雅黑"/>
            </a:endParaRPr>
          </a:p>
        </p:txBody>
      </p:sp>
      <p:sp>
        <p:nvSpPr>
          <p:cNvPr id="25" name="文本框 26"/>
          <p:cNvSpPr txBox="1"/>
          <p:nvPr/>
        </p:nvSpPr>
        <p:spPr>
          <a:xfrm>
            <a:off x="636085" y="2886330"/>
            <a:ext cx="1648337" cy="975476"/>
          </a:xfrm>
          <a:prstGeom prst="rect">
            <a:avLst/>
          </a:prstGeom>
          <a:noFill/>
        </p:spPr>
        <p:txBody>
          <a:bodyPr wrap="square" lIns="72552" tIns="36277" rIns="72552" bIns="36277" rtlCol="0">
            <a:spAutoFit/>
          </a:bodyPr>
          <a:lstStyle/>
          <a:p>
            <a:pPr defTabSz="725492" fontAlgn="auto">
              <a:lnSpc>
                <a:spcPct val="130000"/>
              </a:lnSpc>
              <a:spcBef>
                <a:spcPts val="0"/>
              </a:spcBef>
              <a:spcAft>
                <a:spcPts val="0"/>
              </a:spcAft>
            </a:pPr>
            <a:r>
              <a:rPr lang="zh-CN" altLang="en-US" sz="1500" dirty="0">
                <a:solidFill>
                  <a:srgbClr val="44546A"/>
                </a:solidFill>
                <a:latin typeface="微软雅黑" panose="020B0503020204020204" pitchFamily="34" charset="-122"/>
                <a:ea typeface="微软雅黑" panose="020B0503020204020204" pitchFamily="34" charset="-122"/>
              </a:rPr>
              <a:t>关键词 </a:t>
            </a:r>
            <a:r>
              <a:rPr lang="en-US" altLang="zh-CN" sz="1500" dirty="0">
                <a:solidFill>
                  <a:srgbClr val="44546A"/>
                </a:solidFill>
                <a:latin typeface="微软雅黑" panose="020B0503020204020204" pitchFamily="34" charset="-122"/>
                <a:ea typeface="微软雅黑" panose="020B0503020204020204" pitchFamily="34" charset="-122"/>
              </a:rPr>
              <a:t>R.SLIDEs</a:t>
            </a:r>
            <a:endParaRPr lang="zh-CN" altLang="en-US" sz="1500" dirty="0">
              <a:solidFill>
                <a:srgbClr val="44546A"/>
              </a:solidFill>
              <a:latin typeface="Segoe UI Semilight" panose="020B0402040204020203" pitchFamily="34" charset="0"/>
              <a:ea typeface="微软雅黑" panose="020B0503020204020204" pitchFamily="34" charset="-122"/>
              <a:cs typeface="Segoe UI Semilight" panose="020B0402040204020203" pitchFamily="34" charset="0"/>
            </a:endParaRPr>
          </a:p>
          <a:p>
            <a:pPr defTabSz="725492" fontAlgn="auto">
              <a:lnSpc>
                <a:spcPct val="130000"/>
              </a:lnSpc>
              <a:spcBef>
                <a:spcPts val="0"/>
              </a:spcBef>
              <a:spcAft>
                <a:spcPts val="0"/>
              </a:spcAft>
            </a:pPr>
            <a:endParaRPr lang="zh-CN" altLang="en-US" sz="1500" dirty="0">
              <a:solidFill>
                <a:srgbClr val="44546A"/>
              </a:solidFill>
              <a:latin typeface="Segoe UI Semilight" panose="020B0402040204020203" pitchFamily="34" charset="0"/>
              <a:ea typeface="微软雅黑" panose="020B0503020204020204" pitchFamily="34" charset="-122"/>
              <a:cs typeface="Segoe UI Semilight" panose="020B0402040204020203" pitchFamily="34" charset="0"/>
            </a:endParaRPr>
          </a:p>
          <a:p>
            <a:pPr defTabSz="725492" fontAlgn="auto">
              <a:lnSpc>
                <a:spcPct val="130000"/>
              </a:lnSpc>
              <a:spcBef>
                <a:spcPts val="0"/>
              </a:spcBef>
              <a:spcAft>
                <a:spcPts val="0"/>
              </a:spcAft>
            </a:pPr>
            <a:endParaRPr lang="zh-CN" altLang="en-US" sz="1500" dirty="0">
              <a:solidFill>
                <a:srgbClr val="44546A"/>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cxnSp>
        <p:nvCxnSpPr>
          <p:cNvPr id="26" name="直接连接符 25"/>
          <p:cNvCxnSpPr/>
          <p:nvPr/>
        </p:nvCxnSpPr>
        <p:spPr>
          <a:xfrm>
            <a:off x="702650" y="3181950"/>
            <a:ext cx="1769321" cy="11609"/>
          </a:xfrm>
          <a:prstGeom prst="line">
            <a:avLst/>
          </a:prstGeom>
          <a:noFill/>
          <a:ln w="3175" cap="flat" cmpd="sng" algn="ctr">
            <a:solidFill>
              <a:sysClr val="windowText" lastClr="000000">
                <a:lumMod val="50000"/>
                <a:lumOff val="50000"/>
                <a:alpha val="33000"/>
              </a:sysClr>
            </a:solidFill>
            <a:prstDash val="solid"/>
            <a:miter lim="800000"/>
            <a:headEnd type="diamond"/>
            <a:tailEnd type="diamond"/>
          </a:ln>
          <a:effectLst/>
        </p:spPr>
      </p:cxnSp>
      <p:sp>
        <p:nvSpPr>
          <p:cNvPr id="27" name="矩形 26"/>
          <p:cNvSpPr/>
          <p:nvPr/>
        </p:nvSpPr>
        <p:spPr>
          <a:xfrm>
            <a:off x="636084" y="3243766"/>
            <a:ext cx="1902450" cy="1311758"/>
          </a:xfrm>
          <a:prstGeom prst="rect">
            <a:avLst/>
          </a:prstGeom>
        </p:spPr>
        <p:txBody>
          <a:bodyPr wrap="square" lIns="72552" tIns="36277" rIns="72552" bIns="36277">
            <a:spAutoFit/>
          </a:bodyPr>
          <a:lstStyle/>
          <a:p>
            <a:pPr defTabSz="725492" fontAlgn="auto">
              <a:lnSpc>
                <a:spcPct val="130000"/>
              </a:lnSpc>
              <a:spcBef>
                <a:spcPts val="0"/>
              </a:spcBef>
              <a:spcAft>
                <a:spcPts val="0"/>
              </a:spcAft>
            </a:pPr>
            <a:r>
              <a:rPr lang="zh-CN" altLang="en-US" sz="1000" dirty="0">
                <a:solidFill>
                  <a:srgbClr val="E7E6E6">
                    <a:lumMod val="50000"/>
                  </a:srgbClr>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endParaRPr lang="en-US" altLang="zh-CN" sz="1000" dirty="0">
              <a:solidFill>
                <a:srgbClr val="E7E6E6">
                  <a:lumMod val="50000"/>
                </a:srgbClr>
              </a:solidFill>
              <a:latin typeface="微软雅黑" panose="020B0503020204020204" pitchFamily="34" charset="-122"/>
              <a:ea typeface="微软雅黑" panose="020B0503020204020204" pitchFamily="34" charset="-122"/>
            </a:endParaRPr>
          </a:p>
        </p:txBody>
      </p:sp>
      <p:sp>
        <p:nvSpPr>
          <p:cNvPr id="28" name="圆角矩形 27"/>
          <p:cNvSpPr/>
          <p:nvPr/>
        </p:nvSpPr>
        <p:spPr>
          <a:xfrm rot="10800000" flipV="1">
            <a:off x="3037043" y="4064073"/>
            <a:ext cx="385692" cy="389788"/>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72552" tIns="36277" rIns="72552" bIns="36277" rtlCol="0" anchor="ctr"/>
          <a:lstStyle/>
          <a:p>
            <a:pPr algn="ctr" defTabSz="725492" fontAlgn="auto">
              <a:lnSpc>
                <a:spcPct val="130000"/>
              </a:lnSpc>
              <a:spcBef>
                <a:spcPts val="0"/>
              </a:spcBef>
              <a:spcAft>
                <a:spcPts val="0"/>
              </a:spcAft>
              <a:defRPr/>
            </a:pPr>
            <a:r>
              <a:rPr lang="en-US" altLang="zh-CN" sz="1900" kern="0" dirty="0">
                <a:solidFill>
                  <a:prstClr val="white"/>
                </a:solidFill>
                <a:latin typeface="Century Gothic"/>
                <a:ea typeface="微软雅黑"/>
              </a:rPr>
              <a:t>A</a:t>
            </a:r>
            <a:endParaRPr lang="zh-CN" altLang="en-US" sz="1900" kern="0" dirty="0">
              <a:solidFill>
                <a:prstClr val="white"/>
              </a:solidFill>
              <a:latin typeface="Century Gothic"/>
              <a:ea typeface="微软雅黑"/>
            </a:endParaRPr>
          </a:p>
        </p:txBody>
      </p:sp>
      <p:sp>
        <p:nvSpPr>
          <p:cNvPr id="29" name="圆角矩形 28"/>
          <p:cNvSpPr/>
          <p:nvPr/>
        </p:nvSpPr>
        <p:spPr>
          <a:xfrm rot="10800000" flipV="1">
            <a:off x="4034846" y="4053983"/>
            <a:ext cx="385692" cy="389788"/>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72552" tIns="36277" rIns="72552" bIns="36277" rtlCol="0" anchor="ctr"/>
          <a:lstStyle/>
          <a:p>
            <a:pPr algn="ctr" defTabSz="725492" fontAlgn="auto">
              <a:lnSpc>
                <a:spcPct val="130000"/>
              </a:lnSpc>
              <a:spcBef>
                <a:spcPts val="0"/>
              </a:spcBef>
              <a:spcAft>
                <a:spcPts val="0"/>
              </a:spcAft>
              <a:defRPr/>
            </a:pPr>
            <a:r>
              <a:rPr lang="en-US" altLang="zh-CN" sz="1900" kern="0" dirty="0">
                <a:solidFill>
                  <a:prstClr val="white"/>
                </a:solidFill>
                <a:latin typeface="Century Gothic"/>
                <a:ea typeface="微软雅黑"/>
              </a:rPr>
              <a:t>C</a:t>
            </a:r>
            <a:endParaRPr lang="zh-CN" altLang="en-US" sz="1900" kern="0" dirty="0">
              <a:solidFill>
                <a:prstClr val="white"/>
              </a:solidFill>
              <a:latin typeface="Century Gothic"/>
              <a:ea typeface="微软雅黑"/>
            </a:endParaRPr>
          </a:p>
        </p:txBody>
      </p:sp>
      <p:sp>
        <p:nvSpPr>
          <p:cNvPr id="30" name="圆角矩形 29"/>
          <p:cNvSpPr/>
          <p:nvPr/>
        </p:nvSpPr>
        <p:spPr>
          <a:xfrm rot="10800000" flipV="1">
            <a:off x="4982251" y="4053983"/>
            <a:ext cx="385692" cy="389788"/>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72552" tIns="36277" rIns="72552" bIns="36277" rtlCol="0" anchor="ctr"/>
          <a:lstStyle/>
          <a:p>
            <a:pPr algn="ctr" defTabSz="725492" fontAlgn="auto">
              <a:lnSpc>
                <a:spcPct val="130000"/>
              </a:lnSpc>
              <a:spcBef>
                <a:spcPts val="0"/>
              </a:spcBef>
              <a:spcAft>
                <a:spcPts val="0"/>
              </a:spcAft>
              <a:defRPr/>
            </a:pPr>
            <a:r>
              <a:rPr lang="en-US" altLang="zh-CN" sz="1900" kern="0" dirty="0">
                <a:solidFill>
                  <a:prstClr val="white"/>
                </a:solidFill>
                <a:latin typeface="Century Gothic"/>
                <a:ea typeface="微软雅黑"/>
              </a:rPr>
              <a:t>B</a:t>
            </a:r>
            <a:endParaRPr lang="zh-CN" altLang="en-US" sz="1900" kern="0" dirty="0">
              <a:solidFill>
                <a:prstClr val="white"/>
              </a:solidFill>
              <a:latin typeface="Century Gothic"/>
              <a:ea typeface="微软雅黑"/>
            </a:endParaRPr>
          </a:p>
        </p:txBody>
      </p:sp>
      <p:sp>
        <p:nvSpPr>
          <p:cNvPr id="31" name="圆角矩形 30"/>
          <p:cNvSpPr/>
          <p:nvPr/>
        </p:nvSpPr>
        <p:spPr>
          <a:xfrm rot="10800000" flipV="1">
            <a:off x="5929659" y="4053983"/>
            <a:ext cx="385692" cy="389788"/>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72552" tIns="36277" rIns="72552" bIns="36277" rtlCol="0" anchor="ctr"/>
          <a:lstStyle/>
          <a:p>
            <a:pPr algn="ctr" defTabSz="725492" fontAlgn="auto">
              <a:lnSpc>
                <a:spcPct val="130000"/>
              </a:lnSpc>
              <a:spcBef>
                <a:spcPts val="0"/>
              </a:spcBef>
              <a:spcAft>
                <a:spcPts val="0"/>
              </a:spcAft>
              <a:defRPr/>
            </a:pPr>
            <a:r>
              <a:rPr lang="en-US" altLang="zh-CN" sz="1900" kern="0" dirty="0">
                <a:solidFill>
                  <a:prstClr val="white"/>
                </a:solidFill>
                <a:latin typeface="Century Gothic"/>
                <a:ea typeface="微软雅黑"/>
              </a:rPr>
              <a:t>D</a:t>
            </a:r>
            <a:endParaRPr lang="zh-CN" altLang="en-US" sz="1900" kern="0" dirty="0">
              <a:solidFill>
                <a:prstClr val="white"/>
              </a:solidFill>
              <a:latin typeface="Century Gothic"/>
              <a:ea typeface="微软雅黑"/>
            </a:endParaRPr>
          </a:p>
        </p:txBody>
      </p:sp>
      <p:sp>
        <p:nvSpPr>
          <p:cNvPr id="32" name="圆角矩形 31"/>
          <p:cNvSpPr/>
          <p:nvPr/>
        </p:nvSpPr>
        <p:spPr>
          <a:xfrm rot="10800000" flipV="1">
            <a:off x="971888" y="4979055"/>
            <a:ext cx="1031588" cy="389788"/>
          </a:xfrm>
          <a:prstGeom prst="roundRect">
            <a:avLst>
              <a:gd name="adj" fmla="val 5039"/>
            </a:avLst>
          </a:prstGeom>
          <a:solidFill>
            <a:srgbClr val="4472C4"/>
          </a:solidFill>
          <a:ln w="12700" cap="flat" cmpd="sng" algn="ctr">
            <a:noFill/>
            <a:prstDash val="solid"/>
            <a:miter lim="800000"/>
          </a:ln>
          <a:effectLst>
            <a:outerShdw blurRad="50800" dist="38100" dir="5400000" algn="t" rotWithShape="0">
              <a:prstClr val="black">
                <a:alpha val="40000"/>
              </a:prstClr>
            </a:outerShdw>
          </a:effectLst>
        </p:spPr>
        <p:txBody>
          <a:bodyPr lIns="72552" tIns="36275" rIns="72552" bIns="36275" rtlCol="0" anchor="ctr"/>
          <a:lstStyle/>
          <a:p>
            <a:pPr algn="ctr" defTabSz="725492" fontAlgn="auto">
              <a:lnSpc>
                <a:spcPct val="130000"/>
              </a:lnSpc>
              <a:spcBef>
                <a:spcPts val="0"/>
              </a:spcBef>
              <a:spcAft>
                <a:spcPts val="0"/>
              </a:spcAft>
              <a:defRPr/>
            </a:pPr>
            <a:r>
              <a:rPr lang="zh-CN" altLang="en-US" sz="1600" kern="0" dirty="0">
                <a:solidFill>
                  <a:prstClr val="white"/>
                </a:solidFill>
                <a:latin typeface="微软雅黑" panose="020B0503020204020204" pitchFamily="34" charset="-122"/>
                <a:ea typeface="微软雅黑" panose="020B0503020204020204" pitchFamily="34" charset="-122"/>
              </a:rPr>
              <a:t>分析结论</a:t>
            </a:r>
          </a:p>
        </p:txBody>
      </p:sp>
      <p:sp>
        <p:nvSpPr>
          <p:cNvPr id="33" name="矩形 32"/>
          <p:cNvSpPr/>
          <p:nvPr/>
        </p:nvSpPr>
        <p:spPr>
          <a:xfrm>
            <a:off x="2189394" y="4914844"/>
            <a:ext cx="6538735" cy="593415"/>
          </a:xfrm>
          <a:prstGeom prst="rect">
            <a:avLst/>
          </a:prstGeom>
        </p:spPr>
        <p:txBody>
          <a:bodyPr wrap="square" lIns="72552" tIns="36275" rIns="72552" bIns="36275">
            <a:spAutoFit/>
          </a:bodyPr>
          <a:lstStyle/>
          <a:p>
            <a:pPr defTabSz="725492" fontAlgn="auto">
              <a:lnSpc>
                <a:spcPct val="130000"/>
              </a:lnSpc>
              <a:spcBef>
                <a:spcPts val="0"/>
              </a:spcBef>
              <a:spcAft>
                <a:spcPts val="0"/>
              </a:spcAft>
            </a:pPr>
            <a:r>
              <a:rPr lang="zh-CN" altLang="en-US" sz="1300" dirty="0">
                <a:solidFill>
                  <a:srgbClr val="E7E6E6">
                    <a:lumMod val="50000"/>
                  </a:srgbClr>
                </a:solidFill>
                <a:latin typeface="微软雅黑" panose="020B0503020204020204" pitchFamily="34" charset="-122"/>
                <a:ea typeface="微软雅黑" panose="020B0503020204020204" pitchFamily="34" charset="-122"/>
              </a:rPr>
              <a:t>论文就是用来进行科学研究和描述科研成果的文章，简称之为论文。它既是探讨问题进行科学研究的一种手段，又是描述科研成果进行学术交流的一种工具。</a:t>
            </a:r>
            <a:endParaRPr lang="en-US" altLang="zh-CN" sz="1300" dirty="0">
              <a:solidFill>
                <a:srgbClr val="E7E6E6">
                  <a:lumMod val="50000"/>
                </a:srgbClr>
              </a:solidFill>
              <a:latin typeface="微软雅黑" panose="020B0503020204020204" pitchFamily="34" charset="-122"/>
              <a:ea typeface="微软雅黑" panose="020B0503020204020204" pitchFamily="34" charset="-122"/>
            </a:endParaRPr>
          </a:p>
        </p:txBody>
      </p:sp>
      <p:sp>
        <p:nvSpPr>
          <p:cNvPr id="34" name="文本框 78"/>
          <p:cNvSpPr txBox="1"/>
          <p:nvPr/>
        </p:nvSpPr>
        <p:spPr>
          <a:xfrm>
            <a:off x="633893" y="2216874"/>
            <a:ext cx="1071478" cy="833481"/>
          </a:xfrm>
          <a:prstGeom prst="rect">
            <a:avLst/>
          </a:prstGeom>
          <a:noFill/>
        </p:spPr>
        <p:txBody>
          <a:bodyPr wrap="none" lIns="72552" tIns="36275" rIns="72552" bIns="36275" rtlCol="0">
            <a:spAutoFit/>
          </a:bodyPr>
          <a:lstStyle/>
          <a:p>
            <a:pPr defTabSz="725492" fontAlgn="auto">
              <a:lnSpc>
                <a:spcPct val="130000"/>
              </a:lnSpc>
              <a:spcBef>
                <a:spcPts val="0"/>
              </a:spcBef>
              <a:spcAft>
                <a:spcPts val="0"/>
              </a:spcAft>
            </a:pPr>
            <a:r>
              <a:rPr lang="en-US" altLang="zh-CN" sz="3800" dirty="0">
                <a:solidFill>
                  <a:srgbClr val="44546A"/>
                </a:solidFill>
                <a:latin typeface="Segoe UI Semilight" panose="020B0402040204020203" pitchFamily="34" charset="0"/>
                <a:ea typeface="微软雅黑" panose="020B0503020204020204" pitchFamily="34" charset="-122"/>
                <a:cs typeface="Segoe UI Semilight" panose="020B0402040204020203" pitchFamily="34" charset="0"/>
              </a:rPr>
              <a:t>35%</a:t>
            </a:r>
            <a:endParaRPr lang="zh-CN" altLang="en-US" sz="3800" dirty="0">
              <a:solidFill>
                <a:srgbClr val="44546A"/>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sp>
        <p:nvSpPr>
          <p:cNvPr id="35" name="文本框 79"/>
          <p:cNvSpPr txBox="1"/>
          <p:nvPr/>
        </p:nvSpPr>
        <p:spPr>
          <a:xfrm>
            <a:off x="7776124" y="2226796"/>
            <a:ext cx="1071478" cy="833481"/>
          </a:xfrm>
          <a:prstGeom prst="rect">
            <a:avLst/>
          </a:prstGeom>
          <a:noFill/>
        </p:spPr>
        <p:txBody>
          <a:bodyPr wrap="none" lIns="72552" tIns="36275" rIns="72552" bIns="36275" rtlCol="0">
            <a:spAutoFit/>
          </a:bodyPr>
          <a:lstStyle/>
          <a:p>
            <a:pPr defTabSz="725492" fontAlgn="auto">
              <a:lnSpc>
                <a:spcPct val="130000"/>
              </a:lnSpc>
              <a:spcBef>
                <a:spcPts val="0"/>
              </a:spcBef>
              <a:spcAft>
                <a:spcPts val="0"/>
              </a:spcAft>
            </a:pPr>
            <a:r>
              <a:rPr lang="en-US" altLang="zh-CN" sz="3800" dirty="0">
                <a:solidFill>
                  <a:srgbClr val="44546A"/>
                </a:solidFill>
                <a:latin typeface="Segoe UI Semilight" panose="020B0402040204020203" pitchFamily="34" charset="0"/>
                <a:ea typeface="微软雅黑" panose="020B0503020204020204" pitchFamily="34" charset="-122"/>
                <a:cs typeface="Segoe UI Semilight" panose="020B0402040204020203" pitchFamily="34" charset="0"/>
              </a:rPr>
              <a:t>65%</a:t>
            </a:r>
            <a:endParaRPr lang="zh-CN" altLang="en-US" sz="3800" dirty="0">
              <a:solidFill>
                <a:srgbClr val="44546A"/>
              </a:solidFill>
              <a:latin typeface="Segoe UI Semilight" panose="020B0402040204020203" pitchFamily="34" charset="0"/>
              <a:ea typeface="微软雅黑" panose="020B0503020204020204" pitchFamily="34" charset="-122"/>
              <a:cs typeface="Segoe UI Semilight" panose="020B0402040204020203" pitchFamily="34" charset="0"/>
            </a:endParaRPr>
          </a:p>
        </p:txBody>
      </p:sp>
    </p:spTree>
    <p:extLst>
      <p:ext uri="{BB962C8B-B14F-4D97-AF65-F5344CB8AC3E}">
        <p14:creationId xmlns:p14="http://schemas.microsoft.com/office/powerpoint/2010/main" val="3748511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3"/>
          <p:cNvSpPr>
            <a:spLocks noChangeArrowheads="1"/>
          </p:cNvSpPr>
          <p:nvPr/>
        </p:nvSpPr>
        <p:spPr bwMode="auto">
          <a:xfrm rot="10800000">
            <a:off x="868391" y="3836343"/>
            <a:ext cx="7246664" cy="570765"/>
          </a:xfrm>
          <a:custGeom>
            <a:avLst/>
            <a:gdLst>
              <a:gd name="T0" fmla="*/ 8400373 w 21600"/>
              <a:gd name="T1" fmla="*/ 359569 h 21600"/>
              <a:gd name="T2" fmla="*/ 4565650 w 21600"/>
              <a:gd name="T3" fmla="*/ 719138 h 21600"/>
              <a:gd name="T4" fmla="*/ 730927 w 21600"/>
              <a:gd name="T5" fmla="*/ 359569 h 21600"/>
              <a:gd name="T6" fmla="*/ 4565650 w 21600"/>
              <a:gd name="T7" fmla="*/ 0 h 21600"/>
              <a:gd name="T8" fmla="*/ 0 60000 65536"/>
              <a:gd name="T9" fmla="*/ 0 60000 65536"/>
              <a:gd name="T10" fmla="*/ 0 60000 65536"/>
              <a:gd name="T11" fmla="*/ 0 60000 65536"/>
              <a:gd name="T12" fmla="*/ 3529 w 21600"/>
              <a:gd name="T13" fmla="*/ 3529 h 21600"/>
              <a:gd name="T14" fmla="*/ 18071 w 21600"/>
              <a:gd name="T15" fmla="*/ 18071 h 21600"/>
            </a:gdLst>
            <a:ahLst/>
            <a:cxnLst>
              <a:cxn ang="T8">
                <a:pos x="T0" y="T1"/>
              </a:cxn>
              <a:cxn ang="T9">
                <a:pos x="T2" y="T3"/>
              </a:cxn>
              <a:cxn ang="T10">
                <a:pos x="T4" y="T5"/>
              </a:cxn>
              <a:cxn ang="T11">
                <a:pos x="T6" y="T7"/>
              </a:cxn>
            </a:cxnLst>
            <a:rect l="T12" t="T13" r="T14" b="T15"/>
            <a:pathLst>
              <a:path w="21600" h="21600">
                <a:moveTo>
                  <a:pt x="0" y="0"/>
                </a:moveTo>
                <a:lnTo>
                  <a:pt x="3458" y="21600"/>
                </a:lnTo>
                <a:lnTo>
                  <a:pt x="18142" y="21600"/>
                </a:lnTo>
                <a:lnTo>
                  <a:pt x="21600" y="0"/>
                </a:lnTo>
                <a:lnTo>
                  <a:pt x="0" y="0"/>
                </a:lnTo>
                <a:close/>
              </a:path>
            </a:pathLst>
          </a:custGeom>
          <a:gradFill rotWithShape="1">
            <a:gsLst>
              <a:gs pos="0">
                <a:srgbClr val="B2B2B2"/>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ysClr val="windowText" lastClr="000000"/>
              </a:solidFill>
            </a:endParaRPr>
          </a:p>
        </p:txBody>
      </p:sp>
      <p:sp>
        <p:nvSpPr>
          <p:cNvPr id="4" name="Rectangle 4"/>
          <p:cNvSpPr>
            <a:spLocks noChangeArrowheads="1"/>
          </p:cNvSpPr>
          <p:nvPr/>
        </p:nvSpPr>
        <p:spPr bwMode="auto">
          <a:xfrm>
            <a:off x="868391" y="4422227"/>
            <a:ext cx="7246664" cy="1121371"/>
          </a:xfrm>
          <a:prstGeom prst="rect">
            <a:avLst/>
          </a:prstGeom>
          <a:gradFill rotWithShape="1">
            <a:gsLst>
              <a:gs pos="0">
                <a:srgbClr val="B2B2B2"/>
              </a:gs>
              <a:gs pos="100000">
                <a:srgbClr val="FFFFFF">
                  <a:alpha val="0"/>
                </a:srgbClr>
              </a:gs>
            </a:gsLst>
            <a:lin ang="540000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ysClr val="windowText" lastClr="000000"/>
              </a:solidFill>
            </a:endParaRPr>
          </a:p>
        </p:txBody>
      </p:sp>
      <p:sp>
        <p:nvSpPr>
          <p:cNvPr id="5" name="AutoShape 5"/>
          <p:cNvSpPr>
            <a:spLocks noChangeArrowheads="1"/>
          </p:cNvSpPr>
          <p:nvPr/>
        </p:nvSpPr>
        <p:spPr bwMode="auto">
          <a:xfrm rot="5400000">
            <a:off x="1537251" y="2774217"/>
            <a:ext cx="2645930" cy="579532"/>
          </a:xfrm>
          <a:prstGeom prst="rightArrow">
            <a:avLst>
              <a:gd name="adj1" fmla="val 58593"/>
              <a:gd name="adj2" fmla="val 60574"/>
            </a:avLst>
          </a:prstGeom>
          <a:gradFill rotWithShape="1">
            <a:gsLst>
              <a:gs pos="0">
                <a:srgbClr val="E9E9E9">
                  <a:alpha val="0"/>
                </a:srgbClr>
              </a:gs>
              <a:gs pos="100000">
                <a:srgbClr val="808080"/>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6" name="AutoShape 6"/>
          <p:cNvSpPr>
            <a:spLocks noChangeArrowheads="1"/>
          </p:cNvSpPr>
          <p:nvPr/>
        </p:nvSpPr>
        <p:spPr bwMode="auto">
          <a:xfrm rot="16200000">
            <a:off x="1810049" y="3217095"/>
            <a:ext cx="1760174" cy="579532"/>
          </a:xfrm>
          <a:prstGeom prst="rightArrow">
            <a:avLst>
              <a:gd name="adj1" fmla="val 55657"/>
              <a:gd name="adj2" fmla="val 44795"/>
            </a:avLst>
          </a:prstGeom>
          <a:gradFill rotWithShape="1">
            <a:gsLst>
              <a:gs pos="0">
                <a:srgbClr val="0095B8"/>
              </a:gs>
              <a:gs pos="100000">
                <a:srgbClr val="00B4DE"/>
              </a:gs>
            </a:gsLst>
            <a:lin ang="0" scaled="1"/>
          </a:gra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7" name="AutoShape 7"/>
          <p:cNvSpPr>
            <a:spLocks noChangeArrowheads="1"/>
          </p:cNvSpPr>
          <p:nvPr/>
        </p:nvSpPr>
        <p:spPr bwMode="auto">
          <a:xfrm rot="5400000">
            <a:off x="2338517" y="2774217"/>
            <a:ext cx="2645930" cy="579532"/>
          </a:xfrm>
          <a:prstGeom prst="rightArrow">
            <a:avLst>
              <a:gd name="adj1" fmla="val 58593"/>
              <a:gd name="adj2" fmla="val 60574"/>
            </a:avLst>
          </a:prstGeom>
          <a:gradFill rotWithShape="1">
            <a:gsLst>
              <a:gs pos="0">
                <a:srgbClr val="E9E9E9">
                  <a:alpha val="0"/>
                </a:srgbClr>
              </a:gs>
              <a:gs pos="100000">
                <a:srgbClr val="808080"/>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8" name="AutoShape 8"/>
          <p:cNvSpPr>
            <a:spLocks noChangeArrowheads="1"/>
          </p:cNvSpPr>
          <p:nvPr/>
        </p:nvSpPr>
        <p:spPr bwMode="auto">
          <a:xfrm rot="16200000">
            <a:off x="2312704" y="2924784"/>
            <a:ext cx="2344799" cy="579532"/>
          </a:xfrm>
          <a:prstGeom prst="rightArrow">
            <a:avLst>
              <a:gd name="adj1" fmla="val 58593"/>
              <a:gd name="adj2" fmla="val 53680"/>
            </a:avLst>
          </a:prstGeom>
          <a:gradFill rotWithShape="1">
            <a:gsLst>
              <a:gs pos="0">
                <a:srgbClr val="0095B8"/>
              </a:gs>
              <a:gs pos="100000">
                <a:srgbClr val="00B4DE"/>
              </a:gs>
            </a:gsLst>
            <a:lin ang="0" scaled="1"/>
          </a:gra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9" name="AutoShape 9"/>
          <p:cNvSpPr>
            <a:spLocks noChangeArrowheads="1"/>
          </p:cNvSpPr>
          <p:nvPr/>
        </p:nvSpPr>
        <p:spPr bwMode="auto">
          <a:xfrm rot="5400000">
            <a:off x="3191435" y="2774217"/>
            <a:ext cx="2645930" cy="579532"/>
          </a:xfrm>
          <a:prstGeom prst="rightArrow">
            <a:avLst>
              <a:gd name="adj1" fmla="val 58593"/>
              <a:gd name="adj2" fmla="val 60574"/>
            </a:avLst>
          </a:prstGeom>
          <a:gradFill rotWithShape="1">
            <a:gsLst>
              <a:gs pos="0">
                <a:srgbClr val="E9E9E9">
                  <a:alpha val="0"/>
                </a:srgbClr>
              </a:gs>
              <a:gs pos="100000">
                <a:srgbClr val="808080"/>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10" name="AutoShape 10"/>
          <p:cNvSpPr>
            <a:spLocks noChangeArrowheads="1"/>
          </p:cNvSpPr>
          <p:nvPr/>
        </p:nvSpPr>
        <p:spPr bwMode="auto">
          <a:xfrm rot="16200000">
            <a:off x="3636849" y="3396010"/>
            <a:ext cx="1402344" cy="579532"/>
          </a:xfrm>
          <a:prstGeom prst="rightArrow">
            <a:avLst>
              <a:gd name="adj1" fmla="val 58269"/>
              <a:gd name="adj2" fmla="val 40875"/>
            </a:avLst>
          </a:prstGeom>
          <a:gradFill rotWithShape="1">
            <a:gsLst>
              <a:gs pos="0">
                <a:srgbClr val="0095B8"/>
              </a:gs>
              <a:gs pos="100000">
                <a:srgbClr val="00B4DE"/>
              </a:gs>
            </a:gsLst>
            <a:lin ang="0" scaled="1"/>
          </a:gra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11" name="AutoShape 11"/>
          <p:cNvSpPr>
            <a:spLocks noChangeArrowheads="1"/>
          </p:cNvSpPr>
          <p:nvPr/>
        </p:nvSpPr>
        <p:spPr bwMode="auto">
          <a:xfrm rot="5400000">
            <a:off x="4027977" y="2774217"/>
            <a:ext cx="2645930" cy="579532"/>
          </a:xfrm>
          <a:prstGeom prst="rightArrow">
            <a:avLst>
              <a:gd name="adj1" fmla="val 58593"/>
              <a:gd name="adj2" fmla="val 60574"/>
            </a:avLst>
          </a:prstGeom>
          <a:gradFill rotWithShape="1">
            <a:gsLst>
              <a:gs pos="0">
                <a:srgbClr val="E9E9E9">
                  <a:alpha val="0"/>
                </a:srgbClr>
              </a:gs>
              <a:gs pos="100000">
                <a:srgbClr val="808080"/>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12" name="AutoShape 12"/>
          <p:cNvSpPr>
            <a:spLocks noChangeArrowheads="1"/>
          </p:cNvSpPr>
          <p:nvPr/>
        </p:nvSpPr>
        <p:spPr bwMode="auto">
          <a:xfrm rot="16200000">
            <a:off x="4659237" y="3581856"/>
            <a:ext cx="1030653" cy="579532"/>
          </a:xfrm>
          <a:prstGeom prst="rightArrow">
            <a:avLst>
              <a:gd name="adj1" fmla="val 58704"/>
              <a:gd name="adj2" fmla="val 42176"/>
            </a:avLst>
          </a:prstGeom>
          <a:gradFill rotWithShape="1">
            <a:gsLst>
              <a:gs pos="0">
                <a:srgbClr val="0095B8"/>
              </a:gs>
              <a:gs pos="100000">
                <a:srgbClr val="00B4DE"/>
              </a:gs>
            </a:gsLst>
            <a:lin ang="0" scaled="1"/>
          </a:gra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13" name="Line 13"/>
          <p:cNvSpPr>
            <a:spLocks noChangeShapeType="1"/>
          </p:cNvSpPr>
          <p:nvPr/>
        </p:nvSpPr>
        <p:spPr bwMode="auto">
          <a:xfrm>
            <a:off x="2043833" y="1787587"/>
            <a:ext cx="0" cy="2595532"/>
          </a:xfrm>
          <a:prstGeom prst="line">
            <a:avLst/>
          </a:prstGeom>
          <a:noFill/>
          <a:ln w="19050">
            <a:solidFill>
              <a:srgbClr val="0095B8"/>
            </a:solidFill>
            <a:round/>
            <a:headEnd type="triangle" w="med" len="me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14" name="Line 14"/>
          <p:cNvSpPr>
            <a:spLocks noChangeShapeType="1"/>
          </p:cNvSpPr>
          <p:nvPr/>
        </p:nvSpPr>
        <p:spPr bwMode="auto">
          <a:xfrm rot="16200000">
            <a:off x="4496762" y="1937798"/>
            <a:ext cx="0" cy="4913420"/>
          </a:xfrm>
          <a:prstGeom prst="line">
            <a:avLst/>
          </a:prstGeom>
          <a:noFill/>
          <a:ln w="19050">
            <a:solidFill>
              <a:srgbClr val="0095B8"/>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15" name="AutoShape 15"/>
          <p:cNvSpPr>
            <a:spLocks noChangeArrowheads="1"/>
          </p:cNvSpPr>
          <p:nvPr/>
        </p:nvSpPr>
        <p:spPr bwMode="auto">
          <a:xfrm rot="5400000">
            <a:off x="4853180" y="2774217"/>
            <a:ext cx="2645930" cy="579532"/>
          </a:xfrm>
          <a:prstGeom prst="rightArrow">
            <a:avLst>
              <a:gd name="adj1" fmla="val 58593"/>
              <a:gd name="adj2" fmla="val 60574"/>
            </a:avLst>
          </a:prstGeom>
          <a:gradFill rotWithShape="1">
            <a:gsLst>
              <a:gs pos="0">
                <a:srgbClr val="E9E9E9">
                  <a:alpha val="0"/>
                </a:srgbClr>
              </a:gs>
              <a:gs pos="100000">
                <a:srgbClr val="808080"/>
              </a:gs>
            </a:gsLst>
            <a:lin ang="0" scaled="1"/>
          </a:gra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16" name="AutoShape 16"/>
          <p:cNvSpPr>
            <a:spLocks noChangeArrowheads="1"/>
          </p:cNvSpPr>
          <p:nvPr/>
        </p:nvSpPr>
        <p:spPr bwMode="auto">
          <a:xfrm rot="16200000">
            <a:off x="5230554" y="3302774"/>
            <a:ext cx="1588819" cy="579532"/>
          </a:xfrm>
          <a:prstGeom prst="rightArrow">
            <a:avLst>
              <a:gd name="adj1" fmla="val 52176"/>
              <a:gd name="adj2" fmla="val 57834"/>
            </a:avLst>
          </a:prstGeom>
          <a:gradFill rotWithShape="1">
            <a:gsLst>
              <a:gs pos="0">
                <a:srgbClr val="0095B8"/>
              </a:gs>
              <a:gs pos="100000">
                <a:srgbClr val="00B4DE"/>
              </a:gs>
            </a:gsLst>
            <a:lin ang="0" scaled="1"/>
          </a:gradFill>
          <a:ln w="9525">
            <a:solidFill>
              <a:srgbClr val="80808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62" tIns="36281" rIns="72562" bIns="36281" anchor="ctr"/>
          <a:lstStyle/>
          <a:p>
            <a:pPr defTabSz="725622" fontAlgn="auto">
              <a:spcBef>
                <a:spcPts val="0"/>
              </a:spcBef>
              <a:spcAft>
                <a:spcPts val="0"/>
              </a:spcAft>
              <a:defRPr/>
            </a:pPr>
            <a:endParaRPr lang="zh-CN" altLang="en-US" kern="0">
              <a:solidFill>
                <a:srgbClr val="4BACC6">
                  <a:lumMod val="50000"/>
                </a:srgbClr>
              </a:solidFill>
              <a:latin typeface="微软雅黑" panose="020B0503020204020204" pitchFamily="34" charset="-122"/>
              <a:ea typeface="微软雅黑" panose="020B0503020204020204" pitchFamily="34" charset="-122"/>
            </a:endParaRPr>
          </a:p>
        </p:txBody>
      </p:sp>
      <p:sp>
        <p:nvSpPr>
          <p:cNvPr id="17" name="Text Box 17"/>
          <p:cNvSpPr txBox="1">
            <a:spLocks noChangeArrowheads="1"/>
          </p:cNvSpPr>
          <p:nvPr/>
        </p:nvSpPr>
        <p:spPr bwMode="auto">
          <a:xfrm>
            <a:off x="1616514" y="1883394"/>
            <a:ext cx="423540" cy="609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lIns="72562" tIns="36281" rIns="72562" bIns="3628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725622" eaLnBrk="1" fontAlgn="auto" hangingPunct="1">
              <a:spcBef>
                <a:spcPct val="50000"/>
              </a:spcBef>
              <a:spcAft>
                <a:spcPts val="0"/>
              </a:spcAft>
              <a:defRPr/>
            </a:pPr>
            <a:r>
              <a:rPr lang="zh-CN" altLang="en-US" b="1" i="0" kern="0">
                <a:solidFill>
                  <a:srgbClr val="4BACC6">
                    <a:lumMod val="50000"/>
                  </a:srgbClr>
                </a:solidFill>
                <a:latin typeface="微软雅黑" panose="020B0503020204020204" pitchFamily="34" charset="-122"/>
                <a:ea typeface="微软雅黑" panose="020B0503020204020204" pitchFamily="34" charset="-122"/>
              </a:rPr>
              <a:t>内容</a:t>
            </a:r>
          </a:p>
        </p:txBody>
      </p:sp>
      <p:sp>
        <p:nvSpPr>
          <p:cNvPr id="18" name="Text Box 18"/>
          <p:cNvSpPr txBox="1">
            <a:spLocks noChangeArrowheads="1"/>
          </p:cNvSpPr>
          <p:nvPr/>
        </p:nvSpPr>
        <p:spPr bwMode="auto">
          <a:xfrm>
            <a:off x="2420528" y="4383169"/>
            <a:ext cx="526618" cy="627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725622" eaLnBrk="1" fontAlgn="auto" hangingPunct="1">
              <a:spcBef>
                <a:spcPct val="50000"/>
              </a:spcBef>
              <a:spcAft>
                <a:spcPts val="0"/>
              </a:spcAft>
              <a:defRPr/>
            </a:pPr>
            <a:r>
              <a:rPr lang="zh-CN" altLang="en-US" b="1" i="0" kern="0">
                <a:solidFill>
                  <a:srgbClr val="4BACC6">
                    <a:lumMod val="50000"/>
                  </a:srgbClr>
                </a:solidFill>
                <a:latin typeface="微软雅黑" panose="020B0503020204020204" pitchFamily="34" charset="-122"/>
                <a:ea typeface="微软雅黑" panose="020B0503020204020204" pitchFamily="34" charset="-122"/>
              </a:rPr>
              <a:t>内容</a:t>
            </a:r>
          </a:p>
        </p:txBody>
      </p:sp>
      <p:sp>
        <p:nvSpPr>
          <p:cNvPr id="19" name="Text Box 19"/>
          <p:cNvSpPr txBox="1">
            <a:spLocks noChangeArrowheads="1"/>
          </p:cNvSpPr>
          <p:nvPr/>
        </p:nvSpPr>
        <p:spPr bwMode="auto">
          <a:xfrm>
            <a:off x="3214234" y="4383169"/>
            <a:ext cx="526618" cy="627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725622" eaLnBrk="1" fontAlgn="auto" hangingPunct="1">
              <a:spcBef>
                <a:spcPct val="50000"/>
              </a:spcBef>
              <a:spcAft>
                <a:spcPts val="0"/>
              </a:spcAft>
              <a:defRPr/>
            </a:pPr>
            <a:r>
              <a:rPr lang="zh-CN" altLang="en-US" b="1" i="0" kern="0">
                <a:solidFill>
                  <a:srgbClr val="4BACC6">
                    <a:lumMod val="50000"/>
                  </a:srgbClr>
                </a:solidFill>
                <a:latin typeface="微软雅黑" panose="020B0503020204020204" pitchFamily="34" charset="-122"/>
                <a:ea typeface="微软雅黑" panose="020B0503020204020204" pitchFamily="34" charset="-122"/>
              </a:rPr>
              <a:t>内容</a:t>
            </a:r>
          </a:p>
        </p:txBody>
      </p:sp>
      <p:sp>
        <p:nvSpPr>
          <p:cNvPr id="20" name="Text Box 20"/>
          <p:cNvSpPr txBox="1">
            <a:spLocks noChangeArrowheads="1"/>
          </p:cNvSpPr>
          <p:nvPr/>
        </p:nvSpPr>
        <p:spPr bwMode="auto">
          <a:xfrm>
            <a:off x="4075972" y="4383169"/>
            <a:ext cx="526618" cy="627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725622" eaLnBrk="1" fontAlgn="auto" hangingPunct="1">
              <a:spcBef>
                <a:spcPct val="50000"/>
              </a:spcBef>
              <a:spcAft>
                <a:spcPts val="0"/>
              </a:spcAft>
              <a:defRPr/>
            </a:pPr>
            <a:r>
              <a:rPr lang="zh-CN" altLang="en-US" b="1" i="0" kern="0">
                <a:solidFill>
                  <a:srgbClr val="4BACC6">
                    <a:lumMod val="50000"/>
                  </a:srgbClr>
                </a:solidFill>
                <a:latin typeface="微软雅黑" panose="020B0503020204020204" pitchFamily="34" charset="-122"/>
                <a:ea typeface="微软雅黑" panose="020B0503020204020204" pitchFamily="34" charset="-122"/>
              </a:rPr>
              <a:t>内容</a:t>
            </a:r>
          </a:p>
        </p:txBody>
      </p:sp>
      <p:sp>
        <p:nvSpPr>
          <p:cNvPr id="21" name="Text Box 21"/>
          <p:cNvSpPr txBox="1">
            <a:spLocks noChangeArrowheads="1"/>
          </p:cNvSpPr>
          <p:nvPr/>
        </p:nvSpPr>
        <p:spPr bwMode="auto">
          <a:xfrm>
            <a:off x="4915033" y="4383169"/>
            <a:ext cx="526618" cy="627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725622" eaLnBrk="1" fontAlgn="auto" hangingPunct="1">
              <a:spcBef>
                <a:spcPct val="50000"/>
              </a:spcBef>
              <a:spcAft>
                <a:spcPts val="0"/>
              </a:spcAft>
              <a:defRPr/>
            </a:pPr>
            <a:r>
              <a:rPr lang="zh-CN" altLang="en-US" b="1" i="0" kern="0">
                <a:solidFill>
                  <a:srgbClr val="4BACC6">
                    <a:lumMod val="50000"/>
                  </a:srgbClr>
                </a:solidFill>
                <a:latin typeface="微软雅黑" panose="020B0503020204020204" pitchFamily="34" charset="-122"/>
                <a:ea typeface="微软雅黑" panose="020B0503020204020204" pitchFamily="34" charset="-122"/>
              </a:rPr>
              <a:t>内容</a:t>
            </a:r>
          </a:p>
        </p:txBody>
      </p:sp>
      <p:sp>
        <p:nvSpPr>
          <p:cNvPr id="22" name="Text Box 22"/>
          <p:cNvSpPr txBox="1">
            <a:spLocks noChangeArrowheads="1"/>
          </p:cNvSpPr>
          <p:nvPr/>
        </p:nvSpPr>
        <p:spPr bwMode="auto">
          <a:xfrm>
            <a:off x="5769212" y="4383169"/>
            <a:ext cx="526618" cy="6272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62" tIns="36281" rIns="72562" bIns="36281">
            <a:spAutoFit/>
          </a:bodyPr>
          <a:lstStyle>
            <a:lvl1pPr eaLnBrk="0" hangingPunct="0">
              <a:defRPr i="1">
                <a:solidFill>
                  <a:schemeClr val="tx1"/>
                </a:solidFill>
                <a:latin typeface="Arial" charset="0"/>
                <a:ea typeface="华文细黑" pitchFamily="2" charset="-122"/>
              </a:defRPr>
            </a:lvl1pPr>
            <a:lvl2pPr marL="742950" indent="-285750" eaLnBrk="0" hangingPunct="0">
              <a:defRPr i="1">
                <a:solidFill>
                  <a:schemeClr val="tx1"/>
                </a:solidFill>
                <a:latin typeface="Arial" charset="0"/>
                <a:ea typeface="华文细黑" pitchFamily="2" charset="-122"/>
              </a:defRPr>
            </a:lvl2pPr>
            <a:lvl3pPr marL="1143000" indent="-228600" eaLnBrk="0" hangingPunct="0">
              <a:defRPr i="1">
                <a:solidFill>
                  <a:schemeClr val="tx1"/>
                </a:solidFill>
                <a:latin typeface="Arial" charset="0"/>
                <a:ea typeface="华文细黑" pitchFamily="2" charset="-122"/>
              </a:defRPr>
            </a:lvl3pPr>
            <a:lvl4pPr marL="1600200" indent="-228600" eaLnBrk="0" hangingPunct="0">
              <a:defRPr i="1">
                <a:solidFill>
                  <a:schemeClr val="tx1"/>
                </a:solidFill>
                <a:latin typeface="Arial" charset="0"/>
                <a:ea typeface="华文细黑" pitchFamily="2" charset="-122"/>
              </a:defRPr>
            </a:lvl4pPr>
            <a:lvl5pPr marL="2057400" indent="-228600" eaLnBrk="0" hangingPunct="0">
              <a:defRPr i="1">
                <a:solidFill>
                  <a:schemeClr val="tx1"/>
                </a:solidFill>
                <a:latin typeface="Arial" charset="0"/>
                <a:ea typeface="华文细黑" pitchFamily="2" charset="-122"/>
              </a:defRPr>
            </a:lvl5pPr>
            <a:lvl6pPr marL="2514600" indent="-228600" eaLnBrk="0" fontAlgn="base" hangingPunct="0">
              <a:spcBef>
                <a:spcPct val="0"/>
              </a:spcBef>
              <a:spcAft>
                <a:spcPct val="0"/>
              </a:spcAft>
              <a:defRPr i="1">
                <a:solidFill>
                  <a:schemeClr val="tx1"/>
                </a:solidFill>
                <a:latin typeface="Arial" charset="0"/>
                <a:ea typeface="华文细黑" pitchFamily="2" charset="-122"/>
              </a:defRPr>
            </a:lvl6pPr>
            <a:lvl7pPr marL="2971800" indent="-228600" eaLnBrk="0" fontAlgn="base" hangingPunct="0">
              <a:spcBef>
                <a:spcPct val="0"/>
              </a:spcBef>
              <a:spcAft>
                <a:spcPct val="0"/>
              </a:spcAft>
              <a:defRPr i="1">
                <a:solidFill>
                  <a:schemeClr val="tx1"/>
                </a:solidFill>
                <a:latin typeface="Arial" charset="0"/>
                <a:ea typeface="华文细黑" pitchFamily="2" charset="-122"/>
              </a:defRPr>
            </a:lvl7pPr>
            <a:lvl8pPr marL="3429000" indent="-228600" eaLnBrk="0" fontAlgn="base" hangingPunct="0">
              <a:spcBef>
                <a:spcPct val="0"/>
              </a:spcBef>
              <a:spcAft>
                <a:spcPct val="0"/>
              </a:spcAft>
              <a:defRPr i="1">
                <a:solidFill>
                  <a:schemeClr val="tx1"/>
                </a:solidFill>
                <a:latin typeface="Arial" charset="0"/>
                <a:ea typeface="华文细黑" pitchFamily="2" charset="-122"/>
              </a:defRPr>
            </a:lvl8pPr>
            <a:lvl9pPr marL="3886200" indent="-228600" eaLnBrk="0" fontAlgn="base" hangingPunct="0">
              <a:spcBef>
                <a:spcPct val="0"/>
              </a:spcBef>
              <a:spcAft>
                <a:spcPct val="0"/>
              </a:spcAft>
              <a:defRPr i="1">
                <a:solidFill>
                  <a:schemeClr val="tx1"/>
                </a:solidFill>
                <a:latin typeface="Arial" charset="0"/>
                <a:ea typeface="华文细黑" pitchFamily="2" charset="-122"/>
              </a:defRPr>
            </a:lvl9pPr>
          </a:lstStyle>
          <a:p>
            <a:pPr defTabSz="725622" eaLnBrk="1" fontAlgn="auto" hangingPunct="1">
              <a:spcBef>
                <a:spcPct val="50000"/>
              </a:spcBef>
              <a:spcAft>
                <a:spcPts val="0"/>
              </a:spcAft>
              <a:defRPr/>
            </a:pPr>
            <a:r>
              <a:rPr lang="zh-CN" altLang="en-US" b="1" i="0" kern="0">
                <a:solidFill>
                  <a:srgbClr val="4BACC6">
                    <a:lumMod val="50000"/>
                  </a:srgbClr>
                </a:solidFill>
                <a:latin typeface="微软雅黑" panose="020B0503020204020204" pitchFamily="34" charset="-122"/>
                <a:ea typeface="微软雅黑" panose="020B0503020204020204" pitchFamily="34" charset="-122"/>
              </a:rPr>
              <a:t>内容</a:t>
            </a:r>
          </a:p>
        </p:txBody>
      </p:sp>
    </p:spTree>
    <p:extLst>
      <p:ext uri="{BB962C8B-B14F-4D97-AF65-F5344CB8AC3E}">
        <p14:creationId xmlns:p14="http://schemas.microsoft.com/office/powerpoint/2010/main" val="41978275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3"/>
          <p:cNvSpPr>
            <a:spLocks noChangeArrowheads="1"/>
          </p:cNvSpPr>
          <p:nvPr/>
        </p:nvSpPr>
        <p:spPr bwMode="auto">
          <a:xfrm>
            <a:off x="1086090" y="4606571"/>
            <a:ext cx="7067550" cy="194060"/>
          </a:xfrm>
          <a:prstGeom prst="rect">
            <a:avLst/>
          </a:prstGeom>
          <a:gradFill rotWithShape="1">
            <a:gsLst>
              <a:gs pos="0">
                <a:srgbClr val="080808">
                  <a:alpha val="80000"/>
                </a:srgbClr>
              </a:gs>
              <a:gs pos="100000">
                <a:srgbClr val="FFFFFF">
                  <a:alpha val="0"/>
                </a:srgbClr>
              </a:gs>
            </a:gsLst>
            <a:path path="shape">
              <a:fillToRect l="50000" t="50000" r="50000" b="50000"/>
            </a:path>
          </a:gradFill>
          <a:ln>
            <a:noFill/>
          </a:ln>
          <a:effectLst/>
          <a:extLst>
            <a:ext uri="{91240B29-F687-4F45-9708-019B960494DF}">
              <a14:hiddenLine xmlns:a14="http://schemas.microsoft.com/office/drawing/2010/main" w="9525" algn="ctr">
                <a:solidFill>
                  <a:schemeClr val="accent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algn="ctr" defTabSz="725530" fontAlgn="auto">
              <a:spcBef>
                <a:spcPts val="0"/>
              </a:spcBef>
              <a:spcAft>
                <a:spcPts val="0"/>
              </a:spcAft>
              <a:defRPr/>
            </a:pPr>
            <a:endParaRPr lang="zh-CN" altLang="en-US" kern="0">
              <a:solidFill>
                <a:sysClr val="windowText" lastClr="000000"/>
              </a:solidFill>
            </a:endParaRPr>
          </a:p>
        </p:txBody>
      </p:sp>
      <p:sp>
        <p:nvSpPr>
          <p:cNvPr id="106" name="Line 5"/>
          <p:cNvSpPr>
            <a:spLocks noChangeShapeType="1"/>
          </p:cNvSpPr>
          <p:nvPr/>
        </p:nvSpPr>
        <p:spPr bwMode="auto">
          <a:xfrm>
            <a:off x="2146542" y="3593410"/>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07" name="Line 6"/>
          <p:cNvSpPr>
            <a:spLocks noChangeShapeType="1"/>
          </p:cNvSpPr>
          <p:nvPr/>
        </p:nvSpPr>
        <p:spPr bwMode="auto">
          <a:xfrm>
            <a:off x="2146542" y="4002960"/>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08" name="Line 7"/>
          <p:cNvSpPr>
            <a:spLocks noChangeShapeType="1"/>
          </p:cNvSpPr>
          <p:nvPr/>
        </p:nvSpPr>
        <p:spPr bwMode="auto">
          <a:xfrm>
            <a:off x="2146542" y="4210116"/>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09" name="Line 8"/>
          <p:cNvSpPr>
            <a:spLocks noChangeShapeType="1"/>
          </p:cNvSpPr>
          <p:nvPr/>
        </p:nvSpPr>
        <p:spPr bwMode="auto">
          <a:xfrm>
            <a:off x="2146542" y="3799376"/>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10" name="Line 9"/>
          <p:cNvSpPr>
            <a:spLocks noChangeShapeType="1"/>
          </p:cNvSpPr>
          <p:nvPr/>
        </p:nvSpPr>
        <p:spPr bwMode="auto">
          <a:xfrm>
            <a:off x="2146542" y="3392207"/>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11" name="Line 10"/>
          <p:cNvSpPr>
            <a:spLocks noChangeShapeType="1"/>
          </p:cNvSpPr>
          <p:nvPr/>
        </p:nvSpPr>
        <p:spPr bwMode="auto">
          <a:xfrm>
            <a:off x="2146542" y="3186242"/>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12" name="Line 11"/>
          <p:cNvSpPr>
            <a:spLocks noChangeShapeType="1"/>
          </p:cNvSpPr>
          <p:nvPr/>
        </p:nvSpPr>
        <p:spPr bwMode="auto">
          <a:xfrm>
            <a:off x="2146542" y="2981467"/>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13" name="Line 12"/>
          <p:cNvSpPr>
            <a:spLocks noChangeShapeType="1"/>
          </p:cNvSpPr>
          <p:nvPr/>
        </p:nvSpPr>
        <p:spPr bwMode="auto">
          <a:xfrm>
            <a:off x="2146542" y="2776692"/>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14" name="Line 13"/>
          <p:cNvSpPr>
            <a:spLocks noChangeShapeType="1"/>
          </p:cNvSpPr>
          <p:nvPr/>
        </p:nvSpPr>
        <p:spPr bwMode="auto">
          <a:xfrm>
            <a:off x="2146542" y="2574298"/>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15" name="Line 14"/>
          <p:cNvSpPr>
            <a:spLocks noChangeShapeType="1"/>
          </p:cNvSpPr>
          <p:nvPr/>
        </p:nvSpPr>
        <p:spPr bwMode="auto">
          <a:xfrm>
            <a:off x="2146542" y="2368332"/>
            <a:ext cx="5575300" cy="0"/>
          </a:xfrm>
          <a:prstGeom prst="line">
            <a:avLst/>
          </a:prstGeom>
          <a:noFill/>
          <a:ln w="12700" cap="rnd">
            <a:solidFill>
              <a:srgbClr val="9E9E9E"/>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16" name="Text Box 15"/>
          <p:cNvSpPr txBox="1">
            <a:spLocks noChangeArrowheads="1"/>
          </p:cNvSpPr>
          <p:nvPr/>
        </p:nvSpPr>
        <p:spPr bwMode="auto">
          <a:xfrm>
            <a:off x="2306167" y="4462514"/>
            <a:ext cx="322101" cy="23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ctr" latinLnBrk="1"/>
            <a:r>
              <a:rPr kumimoji="1" lang="en-US" altLang="ko-KR" sz="1000">
                <a:solidFill>
                  <a:prstClr val="black"/>
                </a:solidFill>
                <a:latin typeface="Arial Black" pitchFamily="34" charset="0"/>
                <a:ea typeface="Gulim" pitchFamily="34" charset="-127"/>
              </a:rPr>
              <a:t>01</a:t>
            </a:r>
          </a:p>
        </p:txBody>
      </p:sp>
      <p:sp>
        <p:nvSpPr>
          <p:cNvPr id="117" name="Text Box 16"/>
          <p:cNvSpPr txBox="1">
            <a:spLocks noChangeArrowheads="1"/>
          </p:cNvSpPr>
          <p:nvPr/>
        </p:nvSpPr>
        <p:spPr bwMode="auto">
          <a:xfrm>
            <a:off x="2925291" y="4462514"/>
            <a:ext cx="322101" cy="23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ctr" latinLnBrk="1"/>
            <a:r>
              <a:rPr kumimoji="1" lang="en-US" altLang="ko-KR" sz="1000" dirty="0">
                <a:solidFill>
                  <a:prstClr val="black"/>
                </a:solidFill>
                <a:latin typeface="Arial Black" pitchFamily="34" charset="0"/>
                <a:ea typeface="Gulim" pitchFamily="34" charset="-127"/>
              </a:rPr>
              <a:t>02</a:t>
            </a:r>
          </a:p>
        </p:txBody>
      </p:sp>
      <p:sp>
        <p:nvSpPr>
          <p:cNvPr id="118" name="Text Box 17"/>
          <p:cNvSpPr txBox="1">
            <a:spLocks noChangeArrowheads="1"/>
          </p:cNvSpPr>
          <p:nvPr/>
        </p:nvSpPr>
        <p:spPr bwMode="auto">
          <a:xfrm>
            <a:off x="3544417" y="4462514"/>
            <a:ext cx="322101" cy="23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ctr" latinLnBrk="1"/>
            <a:r>
              <a:rPr kumimoji="1" lang="en-US" altLang="ko-KR" sz="1000">
                <a:solidFill>
                  <a:prstClr val="black"/>
                </a:solidFill>
                <a:latin typeface="Arial Black" pitchFamily="34" charset="0"/>
                <a:ea typeface="Gulim" pitchFamily="34" charset="-127"/>
              </a:rPr>
              <a:t>03</a:t>
            </a:r>
          </a:p>
        </p:txBody>
      </p:sp>
      <p:sp>
        <p:nvSpPr>
          <p:cNvPr id="119" name="Text Box 18"/>
          <p:cNvSpPr txBox="1">
            <a:spLocks noChangeArrowheads="1"/>
          </p:cNvSpPr>
          <p:nvPr/>
        </p:nvSpPr>
        <p:spPr bwMode="auto">
          <a:xfrm>
            <a:off x="4165129" y="4462514"/>
            <a:ext cx="322101" cy="23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ctr" latinLnBrk="1"/>
            <a:r>
              <a:rPr kumimoji="1" lang="en-US" altLang="ko-KR" sz="1000">
                <a:solidFill>
                  <a:prstClr val="black"/>
                </a:solidFill>
                <a:latin typeface="Arial Black" pitchFamily="34" charset="0"/>
                <a:ea typeface="Gulim" pitchFamily="34" charset="-127"/>
              </a:rPr>
              <a:t>04</a:t>
            </a:r>
          </a:p>
        </p:txBody>
      </p:sp>
      <p:sp>
        <p:nvSpPr>
          <p:cNvPr id="120" name="Text Box 19"/>
          <p:cNvSpPr txBox="1">
            <a:spLocks noChangeArrowheads="1"/>
          </p:cNvSpPr>
          <p:nvPr/>
        </p:nvSpPr>
        <p:spPr bwMode="auto">
          <a:xfrm>
            <a:off x="4784253" y="4462514"/>
            <a:ext cx="322101" cy="23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ctr" latinLnBrk="1"/>
            <a:r>
              <a:rPr kumimoji="1" lang="en-US" altLang="ko-KR" sz="1000">
                <a:solidFill>
                  <a:prstClr val="black"/>
                </a:solidFill>
                <a:latin typeface="Arial Black" pitchFamily="34" charset="0"/>
                <a:ea typeface="Gulim" pitchFamily="34" charset="-127"/>
              </a:rPr>
              <a:t>05</a:t>
            </a:r>
          </a:p>
        </p:txBody>
      </p:sp>
      <p:sp>
        <p:nvSpPr>
          <p:cNvPr id="121" name="Text Box 20"/>
          <p:cNvSpPr txBox="1">
            <a:spLocks noChangeArrowheads="1"/>
          </p:cNvSpPr>
          <p:nvPr/>
        </p:nvSpPr>
        <p:spPr bwMode="auto">
          <a:xfrm>
            <a:off x="5401791" y="4462514"/>
            <a:ext cx="322101" cy="23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ctr" latinLnBrk="1"/>
            <a:r>
              <a:rPr kumimoji="1" lang="en-US" altLang="ko-KR" sz="1000">
                <a:solidFill>
                  <a:prstClr val="black"/>
                </a:solidFill>
                <a:latin typeface="Arial Black" pitchFamily="34" charset="0"/>
                <a:ea typeface="Gulim" pitchFamily="34" charset="-127"/>
              </a:rPr>
              <a:t>06</a:t>
            </a:r>
          </a:p>
        </p:txBody>
      </p:sp>
      <p:sp>
        <p:nvSpPr>
          <p:cNvPr id="122" name="Text Box 21"/>
          <p:cNvSpPr txBox="1">
            <a:spLocks noChangeArrowheads="1"/>
          </p:cNvSpPr>
          <p:nvPr/>
        </p:nvSpPr>
        <p:spPr bwMode="auto">
          <a:xfrm>
            <a:off x="6020918" y="4462514"/>
            <a:ext cx="322101" cy="23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ctr" latinLnBrk="1"/>
            <a:r>
              <a:rPr kumimoji="1" lang="en-US" altLang="ko-KR" sz="1000">
                <a:solidFill>
                  <a:prstClr val="black"/>
                </a:solidFill>
                <a:latin typeface="Arial Black" pitchFamily="34" charset="0"/>
                <a:ea typeface="Gulim" pitchFamily="34" charset="-127"/>
              </a:rPr>
              <a:t>07</a:t>
            </a:r>
          </a:p>
        </p:txBody>
      </p:sp>
      <p:sp>
        <p:nvSpPr>
          <p:cNvPr id="123" name="Text Box 22"/>
          <p:cNvSpPr txBox="1">
            <a:spLocks noChangeArrowheads="1"/>
          </p:cNvSpPr>
          <p:nvPr/>
        </p:nvSpPr>
        <p:spPr bwMode="auto">
          <a:xfrm>
            <a:off x="6640041" y="4462514"/>
            <a:ext cx="322101" cy="23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ctr" latinLnBrk="1"/>
            <a:r>
              <a:rPr kumimoji="1" lang="en-US" altLang="ko-KR" sz="1000">
                <a:solidFill>
                  <a:prstClr val="black"/>
                </a:solidFill>
                <a:latin typeface="Arial Black" pitchFamily="34" charset="0"/>
                <a:ea typeface="Gulim" pitchFamily="34" charset="-127"/>
              </a:rPr>
              <a:t>08</a:t>
            </a:r>
          </a:p>
        </p:txBody>
      </p:sp>
      <p:sp>
        <p:nvSpPr>
          <p:cNvPr id="124" name="Text Box 23"/>
          <p:cNvSpPr txBox="1">
            <a:spLocks noChangeArrowheads="1"/>
          </p:cNvSpPr>
          <p:nvPr/>
        </p:nvSpPr>
        <p:spPr bwMode="auto">
          <a:xfrm>
            <a:off x="7255992" y="4462514"/>
            <a:ext cx="322101" cy="232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ctr" latinLnBrk="1"/>
            <a:r>
              <a:rPr kumimoji="1" lang="en-US" altLang="ko-KR" sz="1000">
                <a:solidFill>
                  <a:prstClr val="black"/>
                </a:solidFill>
                <a:latin typeface="Arial Black" pitchFamily="34" charset="0"/>
                <a:ea typeface="Gulim" pitchFamily="34" charset="-127"/>
              </a:rPr>
              <a:t>09</a:t>
            </a:r>
          </a:p>
        </p:txBody>
      </p:sp>
      <p:sp>
        <p:nvSpPr>
          <p:cNvPr id="125" name="Rectangle 24"/>
          <p:cNvSpPr>
            <a:spLocks noChangeArrowheads="1"/>
          </p:cNvSpPr>
          <p:nvPr/>
        </p:nvSpPr>
        <p:spPr bwMode="auto">
          <a:xfrm>
            <a:off x="1333228" y="2352856"/>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a:solidFill>
                  <a:sysClr val="windowText" lastClr="000000"/>
                </a:solidFill>
                <a:latin typeface="微软雅黑" pitchFamily="34" charset="-122"/>
                <a:ea typeface="微软雅黑" pitchFamily="34" charset="-122"/>
              </a:rPr>
              <a:t>文字内容</a:t>
            </a:r>
          </a:p>
        </p:txBody>
      </p:sp>
      <p:sp>
        <p:nvSpPr>
          <p:cNvPr id="126" name="Rectangle 25"/>
          <p:cNvSpPr>
            <a:spLocks noChangeArrowheads="1"/>
          </p:cNvSpPr>
          <p:nvPr/>
        </p:nvSpPr>
        <p:spPr bwMode="auto">
          <a:xfrm>
            <a:off x="1333228" y="4235119"/>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a:solidFill>
                  <a:sysClr val="windowText" lastClr="000000"/>
                </a:solidFill>
                <a:latin typeface="微软雅黑" pitchFamily="34" charset="-122"/>
                <a:ea typeface="微软雅黑" pitchFamily="34" charset="-122"/>
              </a:rPr>
              <a:t>文字内容</a:t>
            </a:r>
          </a:p>
        </p:txBody>
      </p:sp>
      <p:sp>
        <p:nvSpPr>
          <p:cNvPr id="127" name="Rectangle 26"/>
          <p:cNvSpPr>
            <a:spLocks noChangeArrowheads="1"/>
          </p:cNvSpPr>
          <p:nvPr/>
        </p:nvSpPr>
        <p:spPr bwMode="auto">
          <a:xfrm>
            <a:off x="1333228" y="4025581"/>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a:solidFill>
                  <a:sysClr val="windowText" lastClr="000000"/>
                </a:solidFill>
                <a:latin typeface="微软雅黑" pitchFamily="34" charset="-122"/>
                <a:ea typeface="微软雅黑" pitchFamily="34" charset="-122"/>
              </a:rPr>
              <a:t>文字内容</a:t>
            </a:r>
          </a:p>
        </p:txBody>
      </p:sp>
      <p:sp>
        <p:nvSpPr>
          <p:cNvPr id="128" name="Rectangle 27"/>
          <p:cNvSpPr>
            <a:spLocks noChangeArrowheads="1"/>
          </p:cNvSpPr>
          <p:nvPr/>
        </p:nvSpPr>
        <p:spPr bwMode="auto">
          <a:xfrm>
            <a:off x="1333228" y="3817235"/>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a:solidFill>
                  <a:sysClr val="windowText" lastClr="000000"/>
                </a:solidFill>
                <a:latin typeface="微软雅黑" pitchFamily="34" charset="-122"/>
                <a:ea typeface="微软雅黑" pitchFamily="34" charset="-122"/>
              </a:rPr>
              <a:t>文字内容</a:t>
            </a:r>
          </a:p>
        </p:txBody>
      </p:sp>
      <p:sp>
        <p:nvSpPr>
          <p:cNvPr id="129" name="Rectangle 28"/>
          <p:cNvSpPr>
            <a:spLocks noChangeArrowheads="1"/>
          </p:cNvSpPr>
          <p:nvPr/>
        </p:nvSpPr>
        <p:spPr bwMode="auto">
          <a:xfrm>
            <a:off x="1333228" y="3605317"/>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a:solidFill>
                  <a:sysClr val="windowText" lastClr="000000"/>
                </a:solidFill>
                <a:latin typeface="微软雅黑" pitchFamily="34" charset="-122"/>
                <a:ea typeface="微软雅黑" pitchFamily="34" charset="-122"/>
              </a:rPr>
              <a:t>文字内容</a:t>
            </a:r>
          </a:p>
        </p:txBody>
      </p:sp>
      <p:sp>
        <p:nvSpPr>
          <p:cNvPr id="130" name="Rectangle 29"/>
          <p:cNvSpPr>
            <a:spLocks noChangeArrowheads="1"/>
          </p:cNvSpPr>
          <p:nvPr/>
        </p:nvSpPr>
        <p:spPr bwMode="auto">
          <a:xfrm>
            <a:off x="1333228" y="3398161"/>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a:solidFill>
                  <a:sysClr val="windowText" lastClr="000000"/>
                </a:solidFill>
                <a:latin typeface="微软雅黑" pitchFamily="34" charset="-122"/>
                <a:ea typeface="微软雅黑" pitchFamily="34" charset="-122"/>
              </a:rPr>
              <a:t>文字内容</a:t>
            </a:r>
          </a:p>
        </p:txBody>
      </p:sp>
      <p:sp>
        <p:nvSpPr>
          <p:cNvPr id="131" name="Rectangle 30"/>
          <p:cNvSpPr>
            <a:spLocks noChangeArrowheads="1"/>
          </p:cNvSpPr>
          <p:nvPr/>
        </p:nvSpPr>
        <p:spPr bwMode="auto">
          <a:xfrm>
            <a:off x="1333228" y="3188623"/>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dirty="0">
                <a:solidFill>
                  <a:sysClr val="windowText" lastClr="000000"/>
                </a:solidFill>
                <a:latin typeface="微软雅黑" pitchFamily="34" charset="-122"/>
                <a:ea typeface="微软雅黑" pitchFamily="34" charset="-122"/>
              </a:rPr>
              <a:t>文字内容</a:t>
            </a:r>
          </a:p>
        </p:txBody>
      </p:sp>
      <p:sp>
        <p:nvSpPr>
          <p:cNvPr id="132" name="Rectangle 31"/>
          <p:cNvSpPr>
            <a:spLocks noChangeArrowheads="1"/>
          </p:cNvSpPr>
          <p:nvPr/>
        </p:nvSpPr>
        <p:spPr bwMode="auto">
          <a:xfrm>
            <a:off x="1333228" y="2979086"/>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a:solidFill>
                  <a:sysClr val="windowText" lastClr="000000"/>
                </a:solidFill>
                <a:latin typeface="微软雅黑" pitchFamily="34" charset="-122"/>
                <a:ea typeface="微软雅黑" pitchFamily="34" charset="-122"/>
              </a:rPr>
              <a:t>文字内容</a:t>
            </a:r>
          </a:p>
        </p:txBody>
      </p:sp>
      <p:sp>
        <p:nvSpPr>
          <p:cNvPr id="133" name="Rectangle 32"/>
          <p:cNvSpPr>
            <a:spLocks noChangeArrowheads="1"/>
          </p:cNvSpPr>
          <p:nvPr/>
        </p:nvSpPr>
        <p:spPr bwMode="auto">
          <a:xfrm>
            <a:off x="1333228" y="2770740"/>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a:solidFill>
                  <a:sysClr val="windowText" lastClr="000000"/>
                </a:solidFill>
                <a:latin typeface="微软雅黑" pitchFamily="34" charset="-122"/>
                <a:ea typeface="微软雅黑" pitchFamily="34" charset="-122"/>
              </a:rPr>
              <a:t>文字内容</a:t>
            </a:r>
          </a:p>
        </p:txBody>
      </p:sp>
      <p:sp>
        <p:nvSpPr>
          <p:cNvPr id="134" name="Rectangle 33"/>
          <p:cNvSpPr>
            <a:spLocks noChangeArrowheads="1"/>
          </p:cNvSpPr>
          <p:nvPr/>
        </p:nvSpPr>
        <p:spPr bwMode="auto">
          <a:xfrm>
            <a:off x="1333228" y="2561203"/>
            <a:ext cx="716477" cy="244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spAutoFit/>
          </a:bodyPr>
          <a:lstStyle/>
          <a:p>
            <a:pPr algn="r" defTabSz="725530" fontAlgn="auto">
              <a:spcBef>
                <a:spcPts val="0"/>
              </a:spcBef>
              <a:spcAft>
                <a:spcPts val="0"/>
              </a:spcAft>
              <a:defRPr/>
            </a:pPr>
            <a:r>
              <a:rPr lang="zh-CN" altLang="en-US" sz="1100" kern="0">
                <a:solidFill>
                  <a:sysClr val="windowText" lastClr="000000"/>
                </a:solidFill>
                <a:latin typeface="微软雅黑" pitchFamily="34" charset="-122"/>
                <a:ea typeface="微软雅黑" pitchFamily="34" charset="-122"/>
              </a:rPr>
              <a:t>文字内容</a:t>
            </a:r>
          </a:p>
        </p:txBody>
      </p:sp>
      <p:sp>
        <p:nvSpPr>
          <p:cNvPr id="135" name="Line 34"/>
          <p:cNvSpPr>
            <a:spLocks noChangeShapeType="1"/>
          </p:cNvSpPr>
          <p:nvPr/>
        </p:nvSpPr>
        <p:spPr bwMode="auto">
          <a:xfrm flipV="1">
            <a:off x="3078403" y="3020758"/>
            <a:ext cx="555625" cy="245253"/>
          </a:xfrm>
          <a:prstGeom prst="line">
            <a:avLst/>
          </a:prstGeom>
          <a:noFill/>
          <a:ln w="9525">
            <a:solidFill>
              <a:srgbClr val="C0250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72552" tIns="36277" rIns="72552" bIns="36277"/>
          <a:lstStyle/>
          <a:p>
            <a:pPr defTabSz="725530" fontAlgn="auto">
              <a:spcBef>
                <a:spcPts val="0"/>
              </a:spcBef>
              <a:spcAft>
                <a:spcPts val="0"/>
              </a:spcAft>
              <a:defRPr/>
            </a:pPr>
            <a:endParaRPr lang="zh-CN" altLang="en-US" kern="0">
              <a:solidFill>
                <a:sysClr val="windowText" lastClr="000000"/>
              </a:solidFill>
            </a:endParaRPr>
          </a:p>
        </p:txBody>
      </p:sp>
      <p:grpSp>
        <p:nvGrpSpPr>
          <p:cNvPr id="136" name="Group 35"/>
          <p:cNvGrpSpPr>
            <a:grpSpLocks/>
          </p:cNvGrpSpPr>
          <p:nvPr/>
        </p:nvGrpSpPr>
        <p:grpSpPr bwMode="auto">
          <a:xfrm>
            <a:off x="2148127" y="2407621"/>
            <a:ext cx="5327650" cy="1185790"/>
            <a:chOff x="1020" y="2024"/>
            <a:chExt cx="3901" cy="1315"/>
          </a:xfrm>
        </p:grpSpPr>
        <p:sp>
          <p:nvSpPr>
            <p:cNvPr id="137" name="Line 36"/>
            <p:cNvSpPr>
              <a:spLocks noChangeShapeType="1"/>
            </p:cNvSpPr>
            <p:nvPr/>
          </p:nvSpPr>
          <p:spPr bwMode="auto">
            <a:xfrm flipV="1">
              <a:off x="1020" y="3203"/>
              <a:ext cx="272" cy="136"/>
            </a:xfrm>
            <a:prstGeom prst="line">
              <a:avLst/>
            </a:prstGeom>
            <a:noFill/>
            <a:ln w="9525">
              <a:solidFill>
                <a:srgbClr val="C0250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25530" fontAlgn="auto">
                <a:spcBef>
                  <a:spcPts val="0"/>
                </a:spcBef>
                <a:spcAft>
                  <a:spcPts val="0"/>
                </a:spcAft>
                <a:defRPr/>
              </a:pPr>
              <a:endParaRPr lang="zh-CN" altLang="en-US" kern="0">
                <a:solidFill>
                  <a:sysClr val="windowText" lastClr="000000"/>
                </a:solidFill>
              </a:endParaRPr>
            </a:p>
          </p:txBody>
        </p:sp>
        <p:sp>
          <p:nvSpPr>
            <p:cNvPr id="138" name="Line 37"/>
            <p:cNvSpPr>
              <a:spLocks noChangeShapeType="1"/>
            </p:cNvSpPr>
            <p:nvPr/>
          </p:nvSpPr>
          <p:spPr bwMode="auto">
            <a:xfrm flipV="1">
              <a:off x="1292" y="2976"/>
              <a:ext cx="409" cy="227"/>
            </a:xfrm>
            <a:prstGeom prst="line">
              <a:avLst/>
            </a:prstGeom>
            <a:noFill/>
            <a:ln w="9525">
              <a:solidFill>
                <a:srgbClr val="C0250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25530" fontAlgn="auto">
                <a:spcBef>
                  <a:spcPts val="0"/>
                </a:spcBef>
                <a:spcAft>
                  <a:spcPts val="0"/>
                </a:spcAft>
                <a:defRPr/>
              </a:pPr>
              <a:endParaRPr lang="zh-CN" altLang="en-US" kern="0">
                <a:solidFill>
                  <a:sysClr val="windowText" lastClr="000000"/>
                </a:solidFill>
              </a:endParaRPr>
            </a:p>
          </p:txBody>
        </p:sp>
        <p:sp>
          <p:nvSpPr>
            <p:cNvPr id="139" name="Line 38"/>
            <p:cNvSpPr>
              <a:spLocks noChangeShapeType="1"/>
            </p:cNvSpPr>
            <p:nvPr/>
          </p:nvSpPr>
          <p:spPr bwMode="auto">
            <a:xfrm flipV="1">
              <a:off x="2109" y="2614"/>
              <a:ext cx="499" cy="90"/>
            </a:xfrm>
            <a:prstGeom prst="line">
              <a:avLst/>
            </a:prstGeom>
            <a:noFill/>
            <a:ln w="9525">
              <a:solidFill>
                <a:srgbClr val="C0250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25530" fontAlgn="auto">
                <a:spcBef>
                  <a:spcPts val="0"/>
                </a:spcBef>
                <a:spcAft>
                  <a:spcPts val="0"/>
                </a:spcAft>
                <a:defRPr/>
              </a:pPr>
              <a:endParaRPr lang="zh-CN" altLang="en-US" kern="0">
                <a:solidFill>
                  <a:sysClr val="windowText" lastClr="000000"/>
                </a:solidFill>
              </a:endParaRPr>
            </a:p>
          </p:txBody>
        </p:sp>
        <p:sp>
          <p:nvSpPr>
            <p:cNvPr id="140" name="Line 39"/>
            <p:cNvSpPr>
              <a:spLocks noChangeShapeType="1"/>
            </p:cNvSpPr>
            <p:nvPr/>
          </p:nvSpPr>
          <p:spPr bwMode="auto">
            <a:xfrm flipV="1">
              <a:off x="2608" y="2432"/>
              <a:ext cx="453" cy="182"/>
            </a:xfrm>
            <a:prstGeom prst="line">
              <a:avLst/>
            </a:prstGeom>
            <a:noFill/>
            <a:ln w="9525">
              <a:solidFill>
                <a:srgbClr val="C0250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25530" fontAlgn="auto">
                <a:spcBef>
                  <a:spcPts val="0"/>
                </a:spcBef>
                <a:spcAft>
                  <a:spcPts val="0"/>
                </a:spcAft>
                <a:defRPr/>
              </a:pPr>
              <a:endParaRPr lang="zh-CN" altLang="en-US" kern="0">
                <a:solidFill>
                  <a:sysClr val="windowText" lastClr="000000"/>
                </a:solidFill>
              </a:endParaRPr>
            </a:p>
          </p:txBody>
        </p:sp>
        <p:sp>
          <p:nvSpPr>
            <p:cNvPr id="141" name="Line 40"/>
            <p:cNvSpPr>
              <a:spLocks noChangeShapeType="1"/>
            </p:cNvSpPr>
            <p:nvPr/>
          </p:nvSpPr>
          <p:spPr bwMode="auto">
            <a:xfrm flipV="1">
              <a:off x="3061" y="2341"/>
              <a:ext cx="409" cy="91"/>
            </a:xfrm>
            <a:prstGeom prst="line">
              <a:avLst/>
            </a:prstGeom>
            <a:noFill/>
            <a:ln w="9525">
              <a:solidFill>
                <a:srgbClr val="C0250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25530" fontAlgn="auto">
                <a:spcBef>
                  <a:spcPts val="0"/>
                </a:spcBef>
                <a:spcAft>
                  <a:spcPts val="0"/>
                </a:spcAft>
                <a:defRPr/>
              </a:pPr>
              <a:endParaRPr lang="zh-CN" altLang="en-US" kern="0">
                <a:solidFill>
                  <a:sysClr val="windowText" lastClr="000000"/>
                </a:solidFill>
              </a:endParaRPr>
            </a:p>
          </p:txBody>
        </p:sp>
        <p:sp>
          <p:nvSpPr>
            <p:cNvPr id="142" name="Line 41"/>
            <p:cNvSpPr>
              <a:spLocks noChangeShapeType="1"/>
            </p:cNvSpPr>
            <p:nvPr/>
          </p:nvSpPr>
          <p:spPr bwMode="auto">
            <a:xfrm flipV="1">
              <a:off x="3470" y="2160"/>
              <a:ext cx="499" cy="181"/>
            </a:xfrm>
            <a:prstGeom prst="line">
              <a:avLst/>
            </a:prstGeom>
            <a:noFill/>
            <a:ln w="9525">
              <a:solidFill>
                <a:srgbClr val="C0250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25530" fontAlgn="auto">
                <a:spcBef>
                  <a:spcPts val="0"/>
                </a:spcBef>
                <a:spcAft>
                  <a:spcPts val="0"/>
                </a:spcAft>
                <a:defRPr/>
              </a:pPr>
              <a:endParaRPr lang="zh-CN" altLang="en-US" kern="0">
                <a:solidFill>
                  <a:sysClr val="windowText" lastClr="000000"/>
                </a:solidFill>
              </a:endParaRPr>
            </a:p>
          </p:txBody>
        </p:sp>
        <p:sp>
          <p:nvSpPr>
            <p:cNvPr id="143" name="Line 42"/>
            <p:cNvSpPr>
              <a:spLocks noChangeShapeType="1"/>
            </p:cNvSpPr>
            <p:nvPr/>
          </p:nvSpPr>
          <p:spPr bwMode="auto">
            <a:xfrm flipV="1">
              <a:off x="3969" y="2069"/>
              <a:ext cx="453" cy="91"/>
            </a:xfrm>
            <a:prstGeom prst="line">
              <a:avLst/>
            </a:prstGeom>
            <a:noFill/>
            <a:ln w="9525">
              <a:solidFill>
                <a:srgbClr val="C0250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25530" fontAlgn="auto">
                <a:spcBef>
                  <a:spcPts val="0"/>
                </a:spcBef>
                <a:spcAft>
                  <a:spcPts val="0"/>
                </a:spcAft>
                <a:defRPr/>
              </a:pPr>
              <a:endParaRPr lang="zh-CN" altLang="en-US" kern="0">
                <a:solidFill>
                  <a:sysClr val="windowText" lastClr="000000"/>
                </a:solidFill>
              </a:endParaRPr>
            </a:p>
          </p:txBody>
        </p:sp>
        <p:sp>
          <p:nvSpPr>
            <p:cNvPr id="144" name="Line 43"/>
            <p:cNvSpPr>
              <a:spLocks noChangeShapeType="1"/>
            </p:cNvSpPr>
            <p:nvPr/>
          </p:nvSpPr>
          <p:spPr bwMode="auto">
            <a:xfrm flipV="1">
              <a:off x="4422" y="2024"/>
              <a:ext cx="499" cy="45"/>
            </a:xfrm>
            <a:prstGeom prst="line">
              <a:avLst/>
            </a:prstGeom>
            <a:noFill/>
            <a:ln w="9525">
              <a:solidFill>
                <a:srgbClr val="C02500"/>
              </a:solidFill>
              <a:round/>
              <a:headEnd/>
              <a:tailEnd type="oval"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725530" fontAlgn="auto">
                <a:spcBef>
                  <a:spcPts val="0"/>
                </a:spcBef>
                <a:spcAft>
                  <a:spcPts val="0"/>
                </a:spcAft>
                <a:defRPr/>
              </a:pPr>
              <a:endParaRPr lang="zh-CN" altLang="en-US" kern="0">
                <a:solidFill>
                  <a:sysClr val="windowText" lastClr="000000"/>
                </a:solidFill>
              </a:endParaRPr>
            </a:p>
          </p:txBody>
        </p:sp>
      </p:grpSp>
      <p:sp>
        <p:nvSpPr>
          <p:cNvPr id="145" name="AutoShape 44"/>
          <p:cNvSpPr>
            <a:spLocks noChangeArrowheads="1"/>
          </p:cNvSpPr>
          <p:nvPr/>
        </p:nvSpPr>
        <p:spPr bwMode="auto">
          <a:xfrm rot="10800000">
            <a:off x="2271952" y="3961292"/>
            <a:ext cx="374650" cy="450028"/>
          </a:xfrm>
          <a:prstGeom prst="roundRect">
            <a:avLst>
              <a:gd name="adj" fmla="val 0"/>
            </a:avLst>
          </a:prstGeom>
          <a:gradFill rotWithShape="1">
            <a:gsLst>
              <a:gs pos="0">
                <a:srgbClr val="002850"/>
              </a:gs>
              <a:gs pos="100000">
                <a:srgbClr val="5B8CC1"/>
              </a:gs>
            </a:gsLst>
            <a:lin ang="5400000" scaled="1"/>
          </a:gradFill>
          <a:ln>
            <a:noFill/>
          </a:ln>
          <a:effectLst/>
          <a:extLst>
            <a:ext uri="{91240B29-F687-4F45-9708-019B960494DF}">
              <a14:hiddenLine xmlns:a14="http://schemas.microsoft.com/office/drawing/2010/main" w="19050"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46" name="AutoShape 45"/>
          <p:cNvSpPr>
            <a:spLocks noChangeArrowheads="1"/>
          </p:cNvSpPr>
          <p:nvPr/>
        </p:nvSpPr>
        <p:spPr bwMode="auto">
          <a:xfrm rot="10800000">
            <a:off x="2891077" y="3756517"/>
            <a:ext cx="376238" cy="654803"/>
          </a:xfrm>
          <a:prstGeom prst="roundRect">
            <a:avLst>
              <a:gd name="adj" fmla="val 0"/>
            </a:avLst>
          </a:prstGeom>
          <a:gradFill rotWithShape="1">
            <a:gsLst>
              <a:gs pos="0">
                <a:srgbClr val="002850"/>
              </a:gs>
              <a:gs pos="100000">
                <a:srgbClr val="5B8CC1"/>
              </a:gs>
            </a:gsLst>
            <a:lin ang="5400000" scaled="1"/>
          </a:gradFill>
          <a:ln>
            <a:noFill/>
          </a:ln>
          <a:effectLst/>
          <a:extLst>
            <a:ext uri="{91240B29-F687-4F45-9708-019B960494DF}">
              <a14:hiddenLine xmlns:a14="http://schemas.microsoft.com/office/drawing/2010/main" w="19050"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47" name="AutoShape 46"/>
          <p:cNvSpPr>
            <a:spLocks noChangeArrowheads="1"/>
          </p:cNvSpPr>
          <p:nvPr/>
        </p:nvSpPr>
        <p:spPr bwMode="auto">
          <a:xfrm rot="10800000">
            <a:off x="3510202" y="3512454"/>
            <a:ext cx="376238" cy="898866"/>
          </a:xfrm>
          <a:prstGeom prst="roundRect">
            <a:avLst>
              <a:gd name="adj" fmla="val 0"/>
            </a:avLst>
          </a:prstGeom>
          <a:gradFill rotWithShape="1">
            <a:gsLst>
              <a:gs pos="0">
                <a:srgbClr val="002850"/>
              </a:gs>
              <a:gs pos="100000">
                <a:srgbClr val="5B8CC1"/>
              </a:gs>
            </a:gsLst>
            <a:lin ang="5400000" scaled="1"/>
          </a:gradFill>
          <a:ln>
            <a:noFill/>
          </a:ln>
          <a:effectLst/>
          <a:extLst>
            <a:ext uri="{91240B29-F687-4F45-9708-019B960494DF}">
              <a14:hiddenLine xmlns:a14="http://schemas.microsoft.com/office/drawing/2010/main" w="19050"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48" name="AutoShape 47"/>
          <p:cNvSpPr>
            <a:spLocks noChangeArrowheads="1"/>
          </p:cNvSpPr>
          <p:nvPr/>
        </p:nvSpPr>
        <p:spPr bwMode="auto">
          <a:xfrm rot="10800000">
            <a:off x="4130916" y="3267200"/>
            <a:ext cx="374650" cy="1144120"/>
          </a:xfrm>
          <a:prstGeom prst="roundRect">
            <a:avLst>
              <a:gd name="adj" fmla="val 0"/>
            </a:avLst>
          </a:prstGeom>
          <a:gradFill rotWithShape="1">
            <a:gsLst>
              <a:gs pos="0">
                <a:srgbClr val="002850"/>
              </a:gs>
              <a:gs pos="100000">
                <a:srgbClr val="5B8CC1"/>
              </a:gs>
            </a:gsLst>
            <a:lin ang="5400000" scaled="1"/>
          </a:gradFill>
          <a:ln>
            <a:noFill/>
          </a:ln>
          <a:effectLst/>
          <a:extLst>
            <a:ext uri="{91240B29-F687-4F45-9708-019B960494DF}">
              <a14:hiddenLine xmlns:a14="http://schemas.microsoft.com/office/drawing/2010/main" w="19050"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49" name="AutoShape 48"/>
          <p:cNvSpPr>
            <a:spLocks noChangeArrowheads="1"/>
          </p:cNvSpPr>
          <p:nvPr/>
        </p:nvSpPr>
        <p:spPr bwMode="auto">
          <a:xfrm rot="10800000">
            <a:off x="5369166" y="2956466"/>
            <a:ext cx="374650" cy="1454855"/>
          </a:xfrm>
          <a:prstGeom prst="roundRect">
            <a:avLst>
              <a:gd name="adj" fmla="val 0"/>
            </a:avLst>
          </a:prstGeom>
          <a:gradFill rotWithShape="1">
            <a:gsLst>
              <a:gs pos="0">
                <a:srgbClr val="002850"/>
              </a:gs>
              <a:gs pos="100000">
                <a:srgbClr val="5B8CC1"/>
              </a:gs>
            </a:gsLst>
            <a:lin ang="5400000" scaled="1"/>
          </a:gradFill>
          <a:ln>
            <a:noFill/>
          </a:ln>
          <a:effectLst/>
          <a:extLst>
            <a:ext uri="{91240B29-F687-4F45-9708-019B960494DF}">
              <a14:hiddenLine xmlns:a14="http://schemas.microsoft.com/office/drawing/2010/main" w="19050"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50" name="AutoShape 49"/>
          <p:cNvSpPr>
            <a:spLocks noChangeArrowheads="1"/>
          </p:cNvSpPr>
          <p:nvPr/>
        </p:nvSpPr>
        <p:spPr bwMode="auto">
          <a:xfrm rot="10800000">
            <a:off x="5988291" y="2857650"/>
            <a:ext cx="377825" cy="1553670"/>
          </a:xfrm>
          <a:prstGeom prst="roundRect">
            <a:avLst>
              <a:gd name="adj" fmla="val 0"/>
            </a:avLst>
          </a:prstGeom>
          <a:gradFill rotWithShape="1">
            <a:gsLst>
              <a:gs pos="0">
                <a:srgbClr val="002850"/>
              </a:gs>
              <a:gs pos="100000">
                <a:srgbClr val="5B8CC1"/>
              </a:gs>
            </a:gsLst>
            <a:lin ang="5400000" scaled="1"/>
          </a:gradFill>
          <a:ln>
            <a:noFill/>
          </a:ln>
          <a:effectLst/>
          <a:extLst>
            <a:ext uri="{91240B29-F687-4F45-9708-019B960494DF}">
              <a14:hiddenLine xmlns:a14="http://schemas.microsoft.com/office/drawing/2010/main" w="19050"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51" name="AutoShape 50"/>
          <p:cNvSpPr>
            <a:spLocks noChangeArrowheads="1"/>
          </p:cNvSpPr>
          <p:nvPr/>
        </p:nvSpPr>
        <p:spPr bwMode="auto">
          <a:xfrm rot="10800000">
            <a:off x="4748452" y="3169576"/>
            <a:ext cx="374650" cy="1241746"/>
          </a:xfrm>
          <a:prstGeom prst="roundRect">
            <a:avLst>
              <a:gd name="adj" fmla="val 0"/>
            </a:avLst>
          </a:prstGeom>
          <a:gradFill rotWithShape="1">
            <a:gsLst>
              <a:gs pos="0">
                <a:srgbClr val="002850"/>
              </a:gs>
              <a:gs pos="100000">
                <a:srgbClr val="5B8CC1"/>
              </a:gs>
            </a:gsLst>
            <a:lin ang="5400000" scaled="1"/>
          </a:gradFill>
          <a:ln>
            <a:noFill/>
          </a:ln>
          <a:effectLst/>
          <a:extLst>
            <a:ext uri="{91240B29-F687-4F45-9708-019B960494DF}">
              <a14:hiddenLine xmlns:a14="http://schemas.microsoft.com/office/drawing/2010/main" w="19050"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52" name="AutoShape 51"/>
          <p:cNvSpPr>
            <a:spLocks noChangeArrowheads="1"/>
          </p:cNvSpPr>
          <p:nvPr/>
        </p:nvSpPr>
        <p:spPr bwMode="auto">
          <a:xfrm rot="10800000">
            <a:off x="6607419" y="2735026"/>
            <a:ext cx="376237" cy="1676297"/>
          </a:xfrm>
          <a:prstGeom prst="roundRect">
            <a:avLst>
              <a:gd name="adj" fmla="val 0"/>
            </a:avLst>
          </a:prstGeom>
          <a:gradFill rotWithShape="1">
            <a:gsLst>
              <a:gs pos="0">
                <a:srgbClr val="002850"/>
              </a:gs>
              <a:gs pos="100000">
                <a:srgbClr val="5B8CC1"/>
              </a:gs>
            </a:gsLst>
            <a:lin ang="5400000" scaled="1"/>
          </a:gradFill>
          <a:ln>
            <a:noFill/>
          </a:ln>
          <a:effectLst/>
          <a:extLst>
            <a:ext uri="{91240B29-F687-4F45-9708-019B960494DF}">
              <a14:hiddenLine xmlns:a14="http://schemas.microsoft.com/office/drawing/2010/main" w="19050" algn="ctr">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53" name="AutoShape 52"/>
          <p:cNvSpPr>
            <a:spLocks noChangeArrowheads="1"/>
          </p:cNvSpPr>
          <p:nvPr/>
        </p:nvSpPr>
        <p:spPr bwMode="auto">
          <a:xfrm rot="10800000">
            <a:off x="7228127" y="2654066"/>
            <a:ext cx="374650" cy="1757255"/>
          </a:xfrm>
          <a:prstGeom prst="roundRect">
            <a:avLst>
              <a:gd name="adj" fmla="val 0"/>
            </a:avLst>
          </a:prstGeom>
          <a:gradFill rotWithShape="1">
            <a:gsLst>
              <a:gs pos="0">
                <a:srgbClr val="FF9900"/>
              </a:gs>
              <a:gs pos="100000">
                <a:srgbClr val="FFCC00"/>
              </a:gs>
            </a:gsLst>
            <a:lin ang="5400000" scaled="1"/>
          </a:gradFill>
          <a:ln>
            <a:noFill/>
          </a:ln>
          <a:effectLst/>
          <a:extLst>
            <a:ext uri="{91240B29-F687-4F45-9708-019B960494DF}">
              <a14:hiddenLine xmlns:a14="http://schemas.microsoft.com/office/drawing/2010/main" w="19050" algn="ctr">
                <a:solidFill>
                  <a:srgbClr val="FFFF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54" name="Freeform 53"/>
          <p:cNvSpPr>
            <a:spLocks/>
          </p:cNvSpPr>
          <p:nvPr/>
        </p:nvSpPr>
        <p:spPr bwMode="auto">
          <a:xfrm>
            <a:off x="2146541" y="2244518"/>
            <a:ext cx="5822950" cy="2167995"/>
          </a:xfrm>
          <a:custGeom>
            <a:avLst/>
            <a:gdLst>
              <a:gd name="T0" fmla="*/ 0 w 3016"/>
              <a:gd name="T1" fmla="*/ 0 h 2767"/>
              <a:gd name="T2" fmla="*/ 0 w 3016"/>
              <a:gd name="T3" fmla="*/ 2767 h 2767"/>
              <a:gd name="T4" fmla="*/ 3016 w 3016"/>
              <a:gd name="T5" fmla="*/ 2767 h 2767"/>
            </a:gdLst>
            <a:ahLst/>
            <a:cxnLst>
              <a:cxn ang="0">
                <a:pos x="T0" y="T1"/>
              </a:cxn>
              <a:cxn ang="0">
                <a:pos x="T2" y="T3"/>
              </a:cxn>
              <a:cxn ang="0">
                <a:pos x="T4" y="T5"/>
              </a:cxn>
            </a:cxnLst>
            <a:rect l="0" t="0" r="r" b="b"/>
            <a:pathLst>
              <a:path w="3016" h="2767">
                <a:moveTo>
                  <a:pt x="0" y="0"/>
                </a:moveTo>
                <a:lnTo>
                  <a:pt x="0" y="2767"/>
                </a:lnTo>
                <a:lnTo>
                  <a:pt x="3016" y="2767"/>
                </a:lnTo>
              </a:path>
            </a:pathLst>
          </a:custGeom>
          <a:noFill/>
          <a:ln w="25400" cap="flat" cmpd="sng">
            <a:solidFill>
              <a:srgbClr val="333333"/>
            </a:solidFill>
            <a:prstDash val="solid"/>
            <a:round/>
            <a:headEnd type="triangle" w="med" len="med"/>
            <a:tailEnd type="triangle" w="med" len="med"/>
          </a:ln>
          <a:effectLst/>
          <a:extLst>
            <a:ext uri="{909E8E84-426E-40DD-AFC4-6F175D3DCCD1}">
              <a14:hiddenFill xmlns:a14="http://schemas.microsoft.com/office/drawing/2010/main">
                <a:solidFill>
                  <a:srgbClr val="654E25"/>
                </a:solidFill>
              </a14:hiddenFill>
            </a:ext>
            <a:ext uri="{AF507438-7753-43E0-B8FC-AC1667EBCBE1}">
              <a14:hiddenEffects xmlns:a14="http://schemas.microsoft.com/office/drawing/2010/main">
                <a:effectLst>
                  <a:outerShdw dist="35921" dir="2700000" algn="ctr" rotWithShape="0">
                    <a:srgbClr val="646464">
                      <a:alpha val="50000"/>
                    </a:srgbClr>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
        <p:nvSpPr>
          <p:cNvPr id="155" name="AutoShape 54"/>
          <p:cNvSpPr>
            <a:spLocks noChangeArrowheads="1"/>
          </p:cNvSpPr>
          <p:nvPr/>
        </p:nvSpPr>
        <p:spPr bwMode="auto">
          <a:xfrm>
            <a:off x="1113077" y="2063551"/>
            <a:ext cx="7005638" cy="119055"/>
          </a:xfrm>
          <a:prstGeom prst="roundRect">
            <a:avLst>
              <a:gd name="adj" fmla="val 50000"/>
            </a:avLst>
          </a:prstGeom>
          <a:gradFill rotWithShape="1">
            <a:gsLst>
              <a:gs pos="0">
                <a:srgbClr val="FFFFFF">
                  <a:alpha val="75000"/>
                </a:srgbClr>
              </a:gs>
              <a:gs pos="100000">
                <a:srgbClr val="FFFFFF">
                  <a:gamma/>
                  <a:tint val="0"/>
                  <a:invGamma/>
                  <a:alpha val="0"/>
                </a:srgbClr>
              </a:gs>
            </a:gsLst>
            <a:lin ang="5400000" scaled="1"/>
          </a:gradFill>
          <a:ln>
            <a:noFill/>
          </a:ln>
          <a:effectLst/>
          <a:extLst>
            <a:ext uri="{91240B29-F687-4F45-9708-019B960494DF}">
              <a14:hiddenLine xmlns:a14="http://schemas.microsoft.com/office/drawing/2010/main" w="9525" algn="ctr">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72552" tIns="36277" rIns="72552" bIns="36277" anchor="ctr"/>
          <a:lstStyle/>
          <a:p>
            <a:pPr defTabSz="725530" fontAlgn="auto">
              <a:spcBef>
                <a:spcPts val="0"/>
              </a:spcBef>
              <a:spcAft>
                <a:spcPts val="0"/>
              </a:spcAft>
              <a:defRPr/>
            </a:pPr>
            <a:endParaRPr lang="zh-CN" altLang="en-US" kern="0">
              <a:solidFill>
                <a:sysClr val="windowText" lastClr="000000"/>
              </a:solidFill>
            </a:endParaRPr>
          </a:p>
        </p:txBody>
      </p:sp>
    </p:spTree>
    <p:extLst>
      <p:ext uri="{BB962C8B-B14F-4D97-AF65-F5344CB8AC3E}">
        <p14:creationId xmlns:p14="http://schemas.microsoft.com/office/powerpoint/2010/main" val="33578838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5"/>
          <p:cNvSpPr>
            <a:spLocks noChangeArrowheads="1"/>
          </p:cNvSpPr>
          <p:nvPr/>
        </p:nvSpPr>
        <p:spPr bwMode="auto">
          <a:xfrm>
            <a:off x="1376676" y="3507019"/>
            <a:ext cx="1527719" cy="2608092"/>
          </a:xfrm>
          <a:prstGeom prst="rect">
            <a:avLst/>
          </a:prstGeom>
          <a:solidFill>
            <a:srgbClr val="005DA2"/>
          </a:solidFill>
          <a:ln>
            <a:noFill/>
          </a:ln>
          <a:extLst/>
        </p:spPr>
        <p:txBody>
          <a:bodyPr lIns="72552" tIns="36277" rIns="72552" bIns="36277"/>
          <a:lstStyle/>
          <a:p>
            <a:pPr defTabSz="967710" fontAlgn="auto">
              <a:spcBef>
                <a:spcPts val="0"/>
              </a:spcBef>
              <a:spcAft>
                <a:spcPts val="0"/>
              </a:spcAft>
            </a:pPr>
            <a:endParaRPr lang="zh-CN" altLang="en-US" sz="2200">
              <a:solidFill>
                <a:prstClr val="black"/>
              </a:solidFill>
              <a:latin typeface="微软雅黑" pitchFamily="34" charset="-122"/>
              <a:ea typeface="微软雅黑" pitchFamily="34" charset="-122"/>
            </a:endParaRPr>
          </a:p>
        </p:txBody>
      </p:sp>
      <p:sp>
        <p:nvSpPr>
          <p:cNvPr id="16" name="Rectangle 6"/>
          <p:cNvSpPr>
            <a:spLocks noChangeArrowheads="1"/>
          </p:cNvSpPr>
          <p:nvPr/>
        </p:nvSpPr>
        <p:spPr bwMode="auto">
          <a:xfrm>
            <a:off x="3075705" y="4055504"/>
            <a:ext cx="1544145" cy="2059607"/>
          </a:xfrm>
          <a:prstGeom prst="rect">
            <a:avLst/>
          </a:prstGeom>
          <a:solidFill>
            <a:srgbClr val="005DA2"/>
          </a:solidFill>
          <a:ln>
            <a:noFill/>
          </a:ln>
          <a:extLst/>
        </p:spPr>
        <p:txBody>
          <a:bodyPr lIns="72552" tIns="36277" rIns="72552" bIns="36277"/>
          <a:lstStyle/>
          <a:p>
            <a:pPr defTabSz="967710" fontAlgn="auto">
              <a:spcBef>
                <a:spcPts val="0"/>
              </a:spcBef>
              <a:spcAft>
                <a:spcPts val="0"/>
              </a:spcAft>
            </a:pPr>
            <a:endParaRPr lang="zh-CN" altLang="en-US" sz="2200">
              <a:solidFill>
                <a:prstClr val="black"/>
              </a:solidFill>
              <a:latin typeface="微软雅黑" pitchFamily="34" charset="-122"/>
              <a:ea typeface="微软雅黑" pitchFamily="34" charset="-122"/>
            </a:endParaRPr>
          </a:p>
        </p:txBody>
      </p:sp>
      <p:sp>
        <p:nvSpPr>
          <p:cNvPr id="17" name="Rectangle 7"/>
          <p:cNvSpPr>
            <a:spLocks noChangeArrowheads="1"/>
          </p:cNvSpPr>
          <p:nvPr/>
        </p:nvSpPr>
        <p:spPr bwMode="auto">
          <a:xfrm>
            <a:off x="4791162" y="4616789"/>
            <a:ext cx="1544145" cy="1498322"/>
          </a:xfrm>
          <a:prstGeom prst="rect">
            <a:avLst/>
          </a:prstGeom>
          <a:solidFill>
            <a:srgbClr val="FFC400"/>
          </a:solidFill>
          <a:ln>
            <a:noFill/>
          </a:ln>
          <a:extLst/>
        </p:spPr>
        <p:txBody>
          <a:bodyPr lIns="72552" tIns="36277" rIns="72552" bIns="36277"/>
          <a:lstStyle/>
          <a:p>
            <a:pPr defTabSz="967710" fontAlgn="auto">
              <a:spcBef>
                <a:spcPts val="0"/>
              </a:spcBef>
              <a:spcAft>
                <a:spcPts val="0"/>
              </a:spcAft>
            </a:pPr>
            <a:endParaRPr lang="zh-CN" altLang="en-US" sz="2200">
              <a:solidFill>
                <a:prstClr val="black"/>
              </a:solidFill>
              <a:latin typeface="微软雅黑" pitchFamily="34" charset="-122"/>
              <a:ea typeface="微软雅黑" pitchFamily="34" charset="-122"/>
            </a:endParaRPr>
          </a:p>
        </p:txBody>
      </p:sp>
      <p:sp>
        <p:nvSpPr>
          <p:cNvPr id="18" name="Rectangle 8"/>
          <p:cNvSpPr>
            <a:spLocks noChangeArrowheads="1"/>
          </p:cNvSpPr>
          <p:nvPr/>
        </p:nvSpPr>
        <p:spPr bwMode="auto">
          <a:xfrm>
            <a:off x="6506618" y="2775589"/>
            <a:ext cx="1544145" cy="3339522"/>
          </a:xfrm>
          <a:prstGeom prst="rect">
            <a:avLst/>
          </a:prstGeom>
          <a:solidFill>
            <a:srgbClr val="005DA2"/>
          </a:solidFill>
          <a:ln>
            <a:noFill/>
          </a:ln>
          <a:extLst/>
        </p:spPr>
        <p:txBody>
          <a:bodyPr lIns="72552" tIns="36277" rIns="72552" bIns="36277"/>
          <a:lstStyle/>
          <a:p>
            <a:pPr defTabSz="967710" fontAlgn="auto">
              <a:spcBef>
                <a:spcPts val="0"/>
              </a:spcBef>
              <a:spcAft>
                <a:spcPts val="0"/>
              </a:spcAft>
            </a:pPr>
            <a:endParaRPr lang="zh-CN" altLang="en-US" sz="2200">
              <a:solidFill>
                <a:prstClr val="black"/>
              </a:solidFill>
              <a:latin typeface="微软雅黑" pitchFamily="34" charset="-122"/>
              <a:ea typeface="微软雅黑" pitchFamily="34" charset="-122"/>
            </a:endParaRPr>
          </a:p>
        </p:txBody>
      </p:sp>
      <p:sp>
        <p:nvSpPr>
          <p:cNvPr id="19" name="TextBox 682"/>
          <p:cNvSpPr txBox="1"/>
          <p:nvPr/>
        </p:nvSpPr>
        <p:spPr>
          <a:xfrm>
            <a:off x="1689851" y="3659611"/>
            <a:ext cx="986804" cy="561835"/>
          </a:xfrm>
          <a:prstGeom prst="rect">
            <a:avLst/>
          </a:prstGeom>
          <a:noFill/>
        </p:spPr>
        <p:txBody>
          <a:bodyPr wrap="none" lIns="72552" tIns="36277" rIns="72552" bIns="36277">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defTabSz="967710"/>
            <a:r>
              <a:rPr lang="en-US" altLang="zh-CN" sz="3200" dirty="0">
                <a:solidFill>
                  <a:prstClr val="white"/>
                </a:solidFill>
                <a:latin typeface="微软雅黑" pitchFamily="34" charset="-122"/>
                <a:ea typeface="微软雅黑" pitchFamily="34" charset="-122"/>
                <a:cs typeface="Arial" pitchFamily="34" charset="0"/>
              </a:rPr>
              <a:t>52%</a:t>
            </a:r>
            <a:endParaRPr lang="zh-CN" altLang="en-US" sz="3200" dirty="0">
              <a:solidFill>
                <a:prstClr val="white"/>
              </a:solidFill>
              <a:latin typeface="微软雅黑" pitchFamily="34" charset="-122"/>
              <a:ea typeface="微软雅黑" pitchFamily="34" charset="-122"/>
              <a:cs typeface="Arial" pitchFamily="34" charset="0"/>
            </a:endParaRPr>
          </a:p>
        </p:txBody>
      </p:sp>
      <p:sp>
        <p:nvSpPr>
          <p:cNvPr id="20" name="TextBox 682"/>
          <p:cNvSpPr txBox="1"/>
          <p:nvPr/>
        </p:nvSpPr>
        <p:spPr>
          <a:xfrm>
            <a:off x="3397718" y="4196514"/>
            <a:ext cx="1206106" cy="688816"/>
          </a:xfrm>
          <a:prstGeom prst="rect">
            <a:avLst/>
          </a:prstGeom>
          <a:noFill/>
        </p:spPr>
        <p:txBody>
          <a:bodyPr wrap="none" lIns="72552" tIns="36277" rIns="72552" bIns="36277">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defTabSz="967710">
              <a:defRPr/>
            </a:pPr>
            <a:r>
              <a:rPr lang="en-US" altLang="zh-CN" kern="0" dirty="0">
                <a:solidFill>
                  <a:prstClr val="white"/>
                </a:solidFill>
              </a:rPr>
              <a:t>45%</a:t>
            </a:r>
            <a:endParaRPr lang="zh-CN" altLang="en-US" kern="0" dirty="0">
              <a:solidFill>
                <a:prstClr val="white"/>
              </a:solidFill>
            </a:endParaRPr>
          </a:p>
        </p:txBody>
      </p:sp>
      <p:sp>
        <p:nvSpPr>
          <p:cNvPr id="21" name="TextBox 682"/>
          <p:cNvSpPr txBox="1"/>
          <p:nvPr/>
        </p:nvSpPr>
        <p:spPr>
          <a:xfrm>
            <a:off x="5094532" y="4658400"/>
            <a:ext cx="1206106" cy="688816"/>
          </a:xfrm>
          <a:prstGeom prst="rect">
            <a:avLst/>
          </a:prstGeom>
          <a:noFill/>
        </p:spPr>
        <p:txBody>
          <a:bodyPr wrap="none" lIns="72552" tIns="36277" rIns="72552" bIns="36277">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defTabSz="967710">
              <a:defRPr/>
            </a:pPr>
            <a:r>
              <a:rPr lang="en-US" altLang="zh-CN" kern="0" dirty="0">
                <a:solidFill>
                  <a:prstClr val="white"/>
                </a:solidFill>
              </a:rPr>
              <a:t>39%</a:t>
            </a:r>
            <a:endParaRPr lang="zh-CN" altLang="en-US" kern="0" dirty="0">
              <a:solidFill>
                <a:prstClr val="white"/>
              </a:solidFill>
            </a:endParaRPr>
          </a:p>
        </p:txBody>
      </p:sp>
      <p:sp>
        <p:nvSpPr>
          <p:cNvPr id="22" name="TextBox 682"/>
          <p:cNvSpPr txBox="1"/>
          <p:nvPr/>
        </p:nvSpPr>
        <p:spPr>
          <a:xfrm>
            <a:off x="6792321" y="2906319"/>
            <a:ext cx="1206106" cy="688816"/>
          </a:xfrm>
          <a:prstGeom prst="rect">
            <a:avLst/>
          </a:prstGeom>
          <a:noFill/>
        </p:spPr>
        <p:txBody>
          <a:bodyPr wrap="none" lIns="72552" tIns="36277" rIns="72552" bIns="36277">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pPr defTabSz="967710">
              <a:defRPr/>
            </a:pPr>
            <a:r>
              <a:rPr lang="en-US" altLang="zh-CN" kern="0" dirty="0">
                <a:solidFill>
                  <a:prstClr val="white"/>
                </a:solidFill>
              </a:rPr>
              <a:t>70%</a:t>
            </a:r>
            <a:endParaRPr lang="zh-CN" altLang="en-US" kern="0" dirty="0">
              <a:solidFill>
                <a:prstClr val="white"/>
              </a:solidFill>
            </a:endParaRPr>
          </a:p>
        </p:txBody>
      </p:sp>
      <p:sp>
        <p:nvSpPr>
          <p:cNvPr id="23" name="Copyright Notice"/>
          <p:cNvSpPr>
            <a:spLocks/>
          </p:cNvSpPr>
          <p:nvPr/>
        </p:nvSpPr>
        <p:spPr bwMode="auto">
          <a:xfrm>
            <a:off x="1584573" y="3068407"/>
            <a:ext cx="1115655" cy="315751"/>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57127" tIns="25707" rIns="57127" bIns="25707" rtlCol="0" anchor="t">
            <a:spAutoFit/>
          </a:bodyPr>
          <a:lstStyle/>
          <a:p>
            <a:pPr defTabSz="967710" fontAlgn="auto">
              <a:lnSpc>
                <a:spcPct val="90000"/>
              </a:lnSpc>
              <a:spcBef>
                <a:spcPts val="0"/>
              </a:spcBef>
              <a:spcAft>
                <a:spcPts val="0"/>
              </a:spcAft>
              <a:defRPr/>
            </a:pPr>
            <a:r>
              <a:rPr lang="zh-CN" altLang="en-US" sz="1900" kern="0" cap="small" dirty="0">
                <a:solidFill>
                  <a:prstClr val="black">
                    <a:lumMod val="85000"/>
                    <a:lumOff val="15000"/>
                  </a:prstClr>
                </a:solidFill>
                <a:latin typeface="微软雅黑" pitchFamily="34" charset="-122"/>
                <a:ea typeface="微软雅黑" pitchFamily="34" charset="-122"/>
              </a:rPr>
              <a:t>第一季度</a:t>
            </a:r>
            <a:endParaRPr lang="en-US" sz="1900" kern="0" cap="small" dirty="0">
              <a:solidFill>
                <a:prstClr val="black">
                  <a:lumMod val="85000"/>
                  <a:lumOff val="15000"/>
                </a:prstClr>
              </a:solidFill>
              <a:latin typeface="微软雅黑" pitchFamily="34" charset="-122"/>
              <a:ea typeface="微软雅黑" pitchFamily="34" charset="-122"/>
            </a:endParaRPr>
          </a:p>
        </p:txBody>
      </p:sp>
      <p:sp>
        <p:nvSpPr>
          <p:cNvPr id="24" name="Copyright Notice"/>
          <p:cNvSpPr>
            <a:spLocks/>
          </p:cNvSpPr>
          <p:nvPr/>
        </p:nvSpPr>
        <p:spPr bwMode="auto">
          <a:xfrm>
            <a:off x="3342541" y="3611733"/>
            <a:ext cx="1115655" cy="315751"/>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57127" tIns="25707" rIns="57127" bIns="25707" rtlCol="0" anchor="t">
            <a:spAutoFit/>
          </a:bodyPr>
          <a:lstStyle/>
          <a:p>
            <a:pPr defTabSz="967710" fontAlgn="auto">
              <a:lnSpc>
                <a:spcPct val="90000"/>
              </a:lnSpc>
              <a:spcBef>
                <a:spcPts val="0"/>
              </a:spcBef>
              <a:spcAft>
                <a:spcPts val="0"/>
              </a:spcAft>
              <a:defRPr/>
            </a:pPr>
            <a:r>
              <a:rPr lang="zh-CN" altLang="en-US" sz="1900" kern="0" cap="small" dirty="0">
                <a:solidFill>
                  <a:prstClr val="black">
                    <a:lumMod val="85000"/>
                    <a:lumOff val="15000"/>
                  </a:prstClr>
                </a:solidFill>
                <a:latin typeface="微软雅黑" pitchFamily="34" charset="-122"/>
                <a:ea typeface="微软雅黑" pitchFamily="34" charset="-122"/>
              </a:rPr>
              <a:t>第二季度</a:t>
            </a:r>
            <a:endParaRPr lang="en-US" sz="1900" kern="0" cap="small" dirty="0">
              <a:solidFill>
                <a:prstClr val="black">
                  <a:lumMod val="85000"/>
                  <a:lumOff val="15000"/>
                </a:prstClr>
              </a:solidFill>
              <a:latin typeface="微软雅黑" pitchFamily="34" charset="-122"/>
              <a:ea typeface="微软雅黑" pitchFamily="34" charset="-122"/>
            </a:endParaRPr>
          </a:p>
        </p:txBody>
      </p:sp>
      <p:sp>
        <p:nvSpPr>
          <p:cNvPr id="25" name="Copyright Notice"/>
          <p:cNvSpPr>
            <a:spLocks/>
          </p:cNvSpPr>
          <p:nvPr/>
        </p:nvSpPr>
        <p:spPr bwMode="auto">
          <a:xfrm>
            <a:off x="5039356" y="4196514"/>
            <a:ext cx="1115655" cy="315751"/>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57127" tIns="25707" rIns="57127" bIns="25707" rtlCol="0" anchor="t">
            <a:spAutoFit/>
          </a:bodyPr>
          <a:lstStyle/>
          <a:p>
            <a:pPr defTabSz="967710" fontAlgn="auto">
              <a:lnSpc>
                <a:spcPct val="90000"/>
              </a:lnSpc>
              <a:spcBef>
                <a:spcPts val="0"/>
              </a:spcBef>
              <a:spcAft>
                <a:spcPts val="0"/>
              </a:spcAft>
              <a:defRPr/>
            </a:pPr>
            <a:r>
              <a:rPr lang="zh-CN" altLang="en-US" sz="1900" kern="0" cap="small" dirty="0">
                <a:solidFill>
                  <a:prstClr val="black">
                    <a:lumMod val="85000"/>
                    <a:lumOff val="15000"/>
                  </a:prstClr>
                </a:solidFill>
                <a:latin typeface="微软雅黑" pitchFamily="34" charset="-122"/>
                <a:ea typeface="微软雅黑" pitchFamily="34" charset="-122"/>
              </a:rPr>
              <a:t>第三季度</a:t>
            </a:r>
            <a:endParaRPr lang="en-US" sz="1900" kern="0" cap="small" dirty="0">
              <a:solidFill>
                <a:prstClr val="black">
                  <a:lumMod val="85000"/>
                  <a:lumOff val="15000"/>
                </a:prstClr>
              </a:solidFill>
              <a:latin typeface="微软雅黑" pitchFamily="34" charset="-122"/>
              <a:ea typeface="微软雅黑" pitchFamily="34" charset="-122"/>
            </a:endParaRPr>
          </a:p>
        </p:txBody>
      </p:sp>
      <p:sp>
        <p:nvSpPr>
          <p:cNvPr id="26" name="Copyright Notice"/>
          <p:cNvSpPr>
            <a:spLocks/>
          </p:cNvSpPr>
          <p:nvPr/>
        </p:nvSpPr>
        <p:spPr bwMode="auto">
          <a:xfrm>
            <a:off x="6745597" y="2338372"/>
            <a:ext cx="1115655" cy="315751"/>
          </a:xfrm>
          <a:prstGeom prst="rect">
            <a:avLst/>
          </a:prstGeom>
          <a:noFill/>
          <a:ln w="6350" cap="flat" cmpd="sng" algn="ctr">
            <a:noFill/>
            <a:prstDash val="solid"/>
            <a:miter lim="800000"/>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txBody>
          <a:bodyPr wrap="square" lIns="57127" tIns="25707" rIns="57127" bIns="25707" rtlCol="0" anchor="t">
            <a:spAutoFit/>
          </a:bodyPr>
          <a:lstStyle/>
          <a:p>
            <a:pPr defTabSz="967710" fontAlgn="auto">
              <a:lnSpc>
                <a:spcPct val="90000"/>
              </a:lnSpc>
              <a:spcBef>
                <a:spcPts val="0"/>
              </a:spcBef>
              <a:spcAft>
                <a:spcPts val="0"/>
              </a:spcAft>
              <a:defRPr/>
            </a:pPr>
            <a:r>
              <a:rPr lang="zh-CN" altLang="en-US" sz="1900" kern="0" cap="small" dirty="0">
                <a:solidFill>
                  <a:prstClr val="black">
                    <a:lumMod val="85000"/>
                    <a:lumOff val="15000"/>
                  </a:prstClr>
                </a:solidFill>
                <a:latin typeface="微软雅黑" pitchFamily="34" charset="-122"/>
                <a:ea typeface="微软雅黑" pitchFamily="34" charset="-122"/>
              </a:rPr>
              <a:t>第四季度</a:t>
            </a:r>
            <a:endParaRPr lang="en-US" sz="1900" kern="0" cap="small" dirty="0">
              <a:solidFill>
                <a:prstClr val="black">
                  <a:lumMod val="85000"/>
                  <a:lumOff val="15000"/>
                </a:prstClr>
              </a:solidFill>
              <a:latin typeface="微软雅黑" pitchFamily="34" charset="-122"/>
              <a:ea typeface="微软雅黑" pitchFamily="34" charset="-122"/>
            </a:endParaRPr>
          </a:p>
        </p:txBody>
      </p:sp>
      <p:sp>
        <p:nvSpPr>
          <p:cNvPr id="27" name="矩形 26"/>
          <p:cNvSpPr/>
          <p:nvPr/>
        </p:nvSpPr>
        <p:spPr>
          <a:xfrm>
            <a:off x="1296452" y="1571120"/>
            <a:ext cx="3347069" cy="1766046"/>
          </a:xfrm>
          <a:prstGeom prst="rect">
            <a:avLst/>
          </a:prstGeom>
        </p:spPr>
        <p:txBody>
          <a:bodyPr wrap="square" lIns="72552" tIns="36277" rIns="72552" bIns="36277">
            <a:spAutoFit/>
          </a:bodyPr>
          <a:lstStyle/>
          <a:p>
            <a:pPr defTabSz="967710" fontAlgn="auto">
              <a:lnSpc>
                <a:spcPct val="200000"/>
              </a:lnSpc>
              <a:spcBef>
                <a:spcPts val="0"/>
              </a:spcBef>
              <a:spcAft>
                <a:spcPts val="0"/>
              </a:spcAft>
            </a:pPr>
            <a:r>
              <a:rPr lang="zh-CN" altLang="en-US" sz="1600" b="1" dirty="0">
                <a:solidFill>
                  <a:srgbClr val="005DA2"/>
                </a:solidFill>
                <a:latin typeface="微软雅黑" pitchFamily="34" charset="-122"/>
                <a:ea typeface="微软雅黑" pitchFamily="34" charset="-122"/>
              </a:rPr>
              <a:t>点击添加小标题</a:t>
            </a:r>
            <a:endParaRPr lang="en-US" altLang="zh-CN" sz="1600" b="1" dirty="0">
              <a:solidFill>
                <a:srgbClr val="005DA2"/>
              </a:solidFill>
              <a:latin typeface="微软雅黑" pitchFamily="34" charset="-122"/>
              <a:ea typeface="微软雅黑" pitchFamily="34" charset="-122"/>
            </a:endParaRPr>
          </a:p>
          <a:p>
            <a:pPr defTabSz="967710" fontAlgn="auto">
              <a:spcBef>
                <a:spcPts val="0"/>
              </a:spcBef>
              <a:spcAft>
                <a:spcPts val="0"/>
              </a:spcAft>
            </a:pPr>
            <a:r>
              <a:rPr lang="zh-CN" altLang="en-US" sz="1300"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300" dirty="0">
              <a:solidFill>
                <a:prstClr val="black">
                  <a:lumMod val="85000"/>
                  <a:lumOff val="15000"/>
                </a:prstClr>
              </a:solidFill>
              <a:latin typeface="微软雅黑" pitchFamily="34" charset="-122"/>
              <a:ea typeface="微软雅黑" pitchFamily="34" charset="-122"/>
            </a:endParaRPr>
          </a:p>
          <a:p>
            <a:pPr defTabSz="967710" fontAlgn="auto">
              <a:spcBef>
                <a:spcPts val="0"/>
              </a:spcBef>
              <a:spcAft>
                <a:spcPts val="0"/>
              </a:spcAft>
            </a:pPr>
            <a:r>
              <a:rPr lang="zh-CN" altLang="en-US" sz="1300" dirty="0">
                <a:solidFill>
                  <a:prstClr val="black">
                    <a:lumMod val="85000"/>
                    <a:lumOff val="15000"/>
                  </a:prstClr>
                </a:solidFill>
                <a:latin typeface="微软雅黑" pitchFamily="34" charset="-122"/>
                <a:ea typeface="微软雅黑" pitchFamily="34" charset="-122"/>
              </a:rPr>
              <a:t>您的内容打在这里，或者通过复制您的文本后，在此框中选择粘贴，并选择只保留文字。</a:t>
            </a:r>
            <a:endParaRPr lang="en-US" altLang="zh-CN" sz="1300" dirty="0">
              <a:solidFill>
                <a:prstClr val="black">
                  <a:lumMod val="85000"/>
                  <a:lumOff val="15000"/>
                </a:prst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3232604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down)">
                                      <p:cBhvr>
                                        <p:cTn id="11" dur="500"/>
                                        <p:tgtEl>
                                          <p:spTgt spid="15"/>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randombar(horizontal)">
                                      <p:cBhvr>
                                        <p:cTn id="15" dur="500"/>
                                        <p:tgtEl>
                                          <p:spTgt spid="19"/>
                                        </p:tgtEl>
                                      </p:cBhvr>
                                    </p:animEffect>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wipe(down)">
                                      <p:cBhvr>
                                        <p:cTn id="19" dur="500"/>
                                        <p:tgtEl>
                                          <p:spTgt spid="23"/>
                                        </p:tgtEl>
                                      </p:cBhvr>
                                    </p:animEffect>
                                  </p:childTnLst>
                                </p:cTn>
                              </p:par>
                            </p:childTnLst>
                          </p:cTn>
                        </p:par>
                        <p:par>
                          <p:cTn id="20" fill="hold">
                            <p:stCondLst>
                              <p:cond delay="2000"/>
                            </p:stCondLst>
                            <p:childTnLst>
                              <p:par>
                                <p:cTn id="21" presetID="22" presetClass="entr" presetSubtype="4" fill="hold" grpId="0" nodeType="after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wipe(down)">
                                      <p:cBhvr>
                                        <p:cTn id="23" dur="500"/>
                                        <p:tgtEl>
                                          <p:spTgt spid="16"/>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randombar(horizontal)">
                                      <p:cBhvr>
                                        <p:cTn id="27" dur="500"/>
                                        <p:tgtEl>
                                          <p:spTgt spid="20"/>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left)">
                                      <p:cBhvr>
                                        <p:cTn id="31" dur="500"/>
                                        <p:tgtEl>
                                          <p:spTgt spid="24"/>
                                        </p:tgtEl>
                                      </p:cBhvr>
                                    </p:animEffect>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wipe(down)">
                                      <p:cBhvr>
                                        <p:cTn id="35" dur="500"/>
                                        <p:tgtEl>
                                          <p:spTgt spid="17"/>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21"/>
                                        </p:tgtEl>
                                        <p:attrNameLst>
                                          <p:attrName>style.visibility</p:attrName>
                                        </p:attrNameLst>
                                      </p:cBhvr>
                                      <p:to>
                                        <p:strVal val="visible"/>
                                      </p:to>
                                    </p:set>
                                    <p:animEffect transition="in" filter="randombar(horizontal)">
                                      <p:cBhvr>
                                        <p:cTn id="39" dur="500"/>
                                        <p:tgtEl>
                                          <p:spTgt spid="21"/>
                                        </p:tgtEl>
                                      </p:cBhvr>
                                    </p:animEffect>
                                  </p:childTnLst>
                                </p:cTn>
                              </p:par>
                            </p:childTnLst>
                          </p:cTn>
                        </p:par>
                        <p:par>
                          <p:cTn id="40" fill="hold">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25"/>
                                        </p:tgtEl>
                                        <p:attrNameLst>
                                          <p:attrName>style.visibility</p:attrName>
                                        </p:attrNameLst>
                                      </p:cBhvr>
                                      <p:to>
                                        <p:strVal val="visible"/>
                                      </p:to>
                                    </p:set>
                                    <p:animEffect transition="in" filter="wipe(left)">
                                      <p:cBhvr>
                                        <p:cTn id="43" dur="500"/>
                                        <p:tgtEl>
                                          <p:spTgt spid="25"/>
                                        </p:tgtEl>
                                      </p:cBhvr>
                                    </p:animEffect>
                                  </p:childTnLst>
                                </p:cTn>
                              </p:par>
                            </p:childTnLst>
                          </p:cTn>
                        </p:par>
                        <p:par>
                          <p:cTn id="44" fill="hold">
                            <p:stCondLst>
                              <p:cond delay="5000"/>
                            </p:stCondLst>
                            <p:childTnLst>
                              <p:par>
                                <p:cTn id="45" presetID="22" presetClass="entr" presetSubtype="4"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wipe(down)">
                                      <p:cBhvr>
                                        <p:cTn id="47" dur="500"/>
                                        <p:tgtEl>
                                          <p:spTgt spid="18"/>
                                        </p:tgtEl>
                                      </p:cBhvr>
                                    </p:animEffect>
                                  </p:childTnLst>
                                </p:cTn>
                              </p:par>
                            </p:childTnLst>
                          </p:cTn>
                        </p:par>
                        <p:par>
                          <p:cTn id="48" fill="hold">
                            <p:stCondLst>
                              <p:cond delay="5500"/>
                            </p:stCondLst>
                            <p:childTnLst>
                              <p:par>
                                <p:cTn id="49" presetID="14" presetClass="entr" presetSubtype="10" fill="hold" grpId="0"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randombar(horizontal)">
                                      <p:cBhvr>
                                        <p:cTn id="51" dur="500"/>
                                        <p:tgtEl>
                                          <p:spTgt spid="22"/>
                                        </p:tgtEl>
                                      </p:cBhvr>
                                    </p:animEffect>
                                  </p:childTnLst>
                                </p:cTn>
                              </p:par>
                            </p:childTnLst>
                          </p:cTn>
                        </p:par>
                        <p:par>
                          <p:cTn id="52" fill="hold">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wipe(left)">
                                      <p:cBhvr>
                                        <p:cTn id="55"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p:bldP spid="20" grpId="0"/>
      <p:bldP spid="21"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1436332" y="2460940"/>
            <a:ext cx="935341" cy="1784061"/>
            <a:chOff x="2042007" y="2909357"/>
            <a:chExt cx="1178595" cy="2247835"/>
          </a:xfrm>
        </p:grpSpPr>
        <p:grpSp>
          <p:nvGrpSpPr>
            <p:cNvPr id="41" name="组合 40"/>
            <p:cNvGrpSpPr/>
            <p:nvPr/>
          </p:nvGrpSpPr>
          <p:grpSpPr>
            <a:xfrm>
              <a:off x="2042007" y="2909357"/>
              <a:ext cx="1178595" cy="1658537"/>
              <a:chOff x="2042007" y="2647792"/>
              <a:chExt cx="1178595" cy="1658537"/>
            </a:xfrm>
          </p:grpSpPr>
          <p:sp>
            <p:nvSpPr>
              <p:cNvPr id="43" name="矩形 42"/>
              <p:cNvSpPr/>
              <p:nvPr/>
            </p:nvSpPr>
            <p:spPr>
              <a:xfrm>
                <a:off x="2042007" y="2757397"/>
                <a:ext cx="1178595" cy="1548932"/>
              </a:xfrm>
              <a:prstGeom prst="rect">
                <a:avLst/>
              </a:prstGeom>
              <a:solidFill>
                <a:srgbClr val="DCD8D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44" name="矩形 43"/>
              <p:cNvSpPr/>
              <p:nvPr/>
            </p:nvSpPr>
            <p:spPr>
              <a:xfrm>
                <a:off x="2042007" y="2647792"/>
                <a:ext cx="1178595" cy="109605"/>
              </a:xfrm>
              <a:prstGeom prst="rect">
                <a:avLst/>
              </a:prstGeom>
              <a:solidFill>
                <a:srgbClr val="7FB5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grpSp>
        <p:sp>
          <p:nvSpPr>
            <p:cNvPr id="42" name="椭圆 41"/>
            <p:cNvSpPr/>
            <p:nvPr/>
          </p:nvSpPr>
          <p:spPr>
            <a:xfrm>
              <a:off x="2042007" y="3978597"/>
              <a:ext cx="1178595" cy="1178595"/>
            </a:xfrm>
            <a:prstGeom prst="ellipse">
              <a:avLst/>
            </a:prstGeom>
            <a:solidFill>
              <a:srgbClr val="7FB5E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grpSp>
      <p:grpSp>
        <p:nvGrpSpPr>
          <p:cNvPr id="45" name="组合 44"/>
          <p:cNvGrpSpPr/>
          <p:nvPr/>
        </p:nvGrpSpPr>
        <p:grpSpPr>
          <a:xfrm>
            <a:off x="3291056" y="2080530"/>
            <a:ext cx="935341" cy="2164473"/>
            <a:chOff x="4379088" y="2430056"/>
            <a:chExt cx="1178595" cy="2727136"/>
          </a:xfrm>
        </p:grpSpPr>
        <p:grpSp>
          <p:nvGrpSpPr>
            <p:cNvPr id="46" name="组合 45"/>
            <p:cNvGrpSpPr/>
            <p:nvPr/>
          </p:nvGrpSpPr>
          <p:grpSpPr>
            <a:xfrm>
              <a:off x="4379088" y="2430056"/>
              <a:ext cx="1178595" cy="2137839"/>
              <a:chOff x="2042007" y="2674984"/>
              <a:chExt cx="1178595" cy="1631345"/>
            </a:xfrm>
          </p:grpSpPr>
          <p:sp>
            <p:nvSpPr>
              <p:cNvPr id="48" name="矩形 47"/>
              <p:cNvSpPr/>
              <p:nvPr/>
            </p:nvSpPr>
            <p:spPr>
              <a:xfrm>
                <a:off x="2042007" y="2757397"/>
                <a:ext cx="1178595" cy="1548932"/>
              </a:xfrm>
              <a:prstGeom prst="rect">
                <a:avLst/>
              </a:prstGeom>
              <a:solidFill>
                <a:srgbClr val="DCD8D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49" name="矩形 48"/>
              <p:cNvSpPr/>
              <p:nvPr/>
            </p:nvSpPr>
            <p:spPr>
              <a:xfrm>
                <a:off x="2042007" y="2674984"/>
                <a:ext cx="1178595" cy="82413"/>
              </a:xfrm>
              <a:prstGeom prst="rect">
                <a:avLst/>
              </a:prstGeom>
              <a:solidFill>
                <a:srgbClr val="57575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grpSp>
        <p:sp>
          <p:nvSpPr>
            <p:cNvPr id="47" name="椭圆 46"/>
            <p:cNvSpPr/>
            <p:nvPr/>
          </p:nvSpPr>
          <p:spPr>
            <a:xfrm>
              <a:off x="4379088" y="3978597"/>
              <a:ext cx="1178595" cy="1178595"/>
            </a:xfrm>
            <a:prstGeom prst="ellipse">
              <a:avLst/>
            </a:prstGeom>
            <a:solidFill>
              <a:srgbClr val="57575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grpSp>
      <p:grpSp>
        <p:nvGrpSpPr>
          <p:cNvPr id="50" name="组合 49"/>
          <p:cNvGrpSpPr/>
          <p:nvPr/>
        </p:nvGrpSpPr>
        <p:grpSpPr>
          <a:xfrm>
            <a:off x="5145780" y="1600160"/>
            <a:ext cx="935341" cy="2644843"/>
            <a:chOff x="6716169" y="1824812"/>
            <a:chExt cx="1178595" cy="3332380"/>
          </a:xfrm>
        </p:grpSpPr>
        <p:grpSp>
          <p:nvGrpSpPr>
            <p:cNvPr id="51" name="组合 50"/>
            <p:cNvGrpSpPr/>
            <p:nvPr/>
          </p:nvGrpSpPr>
          <p:grpSpPr>
            <a:xfrm>
              <a:off x="6716169" y="1824812"/>
              <a:ext cx="1178595" cy="2743083"/>
              <a:chOff x="2042007" y="2693913"/>
              <a:chExt cx="1178595" cy="1612416"/>
            </a:xfrm>
          </p:grpSpPr>
          <p:sp>
            <p:nvSpPr>
              <p:cNvPr id="53" name="矩形 52"/>
              <p:cNvSpPr/>
              <p:nvPr/>
            </p:nvSpPr>
            <p:spPr>
              <a:xfrm>
                <a:off x="2042007" y="2757397"/>
                <a:ext cx="1178595" cy="1548932"/>
              </a:xfrm>
              <a:prstGeom prst="rect">
                <a:avLst/>
              </a:prstGeom>
              <a:solidFill>
                <a:srgbClr val="DCD8D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54" name="矩形 53"/>
              <p:cNvSpPr/>
              <p:nvPr/>
            </p:nvSpPr>
            <p:spPr>
              <a:xfrm>
                <a:off x="2042007" y="2693913"/>
                <a:ext cx="1178595" cy="63484"/>
              </a:xfrm>
              <a:prstGeom prst="rect">
                <a:avLst/>
              </a:prstGeom>
              <a:solidFill>
                <a:srgbClr val="215E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grpSp>
        <p:sp>
          <p:nvSpPr>
            <p:cNvPr id="52" name="椭圆 51"/>
            <p:cNvSpPr/>
            <p:nvPr/>
          </p:nvSpPr>
          <p:spPr>
            <a:xfrm>
              <a:off x="6716169" y="3978597"/>
              <a:ext cx="1178595" cy="1178595"/>
            </a:xfrm>
            <a:prstGeom prst="ellipse">
              <a:avLst/>
            </a:prstGeom>
            <a:solidFill>
              <a:srgbClr val="215E9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grpSp>
      <p:grpSp>
        <p:nvGrpSpPr>
          <p:cNvPr id="55" name="组合 54"/>
          <p:cNvGrpSpPr/>
          <p:nvPr/>
        </p:nvGrpSpPr>
        <p:grpSpPr>
          <a:xfrm>
            <a:off x="7000499" y="1876077"/>
            <a:ext cx="935342" cy="2368924"/>
            <a:chOff x="9053248" y="2172457"/>
            <a:chExt cx="1178596" cy="2984735"/>
          </a:xfrm>
        </p:grpSpPr>
        <p:grpSp>
          <p:nvGrpSpPr>
            <p:cNvPr id="56" name="组合 55"/>
            <p:cNvGrpSpPr/>
            <p:nvPr/>
          </p:nvGrpSpPr>
          <p:grpSpPr>
            <a:xfrm>
              <a:off x="9053248" y="2172457"/>
              <a:ext cx="1178595" cy="2395436"/>
              <a:chOff x="2042007" y="2684265"/>
              <a:chExt cx="1178595" cy="1622064"/>
            </a:xfrm>
          </p:grpSpPr>
          <p:sp>
            <p:nvSpPr>
              <p:cNvPr id="58" name="矩形 57"/>
              <p:cNvSpPr/>
              <p:nvPr/>
            </p:nvSpPr>
            <p:spPr>
              <a:xfrm>
                <a:off x="2042007" y="2757397"/>
                <a:ext cx="1178595" cy="1548932"/>
              </a:xfrm>
              <a:prstGeom prst="rect">
                <a:avLst/>
              </a:prstGeom>
              <a:solidFill>
                <a:srgbClr val="DCD8D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sp>
            <p:nvSpPr>
              <p:cNvPr id="59" name="矩形 58"/>
              <p:cNvSpPr/>
              <p:nvPr/>
            </p:nvSpPr>
            <p:spPr>
              <a:xfrm>
                <a:off x="2042007" y="2684265"/>
                <a:ext cx="1178595" cy="73132"/>
              </a:xfrm>
              <a:prstGeom prst="rect">
                <a:avLst/>
              </a:prstGeom>
              <a:solidFill>
                <a:srgbClr val="2A7E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grpSp>
        <p:sp>
          <p:nvSpPr>
            <p:cNvPr id="57" name="椭圆 56"/>
            <p:cNvSpPr/>
            <p:nvPr/>
          </p:nvSpPr>
          <p:spPr>
            <a:xfrm>
              <a:off x="9053249" y="3978597"/>
              <a:ext cx="1178595" cy="1178595"/>
            </a:xfrm>
            <a:prstGeom prst="ellipse">
              <a:avLst/>
            </a:prstGeom>
            <a:solidFill>
              <a:srgbClr val="2A7ED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prstClr val="white"/>
                </a:solidFill>
              </a:endParaRPr>
            </a:p>
          </p:txBody>
        </p:sp>
      </p:grpSp>
      <p:sp>
        <p:nvSpPr>
          <p:cNvPr id="60" name="Freeform 47"/>
          <p:cNvSpPr>
            <a:spLocks noChangeAspect="1" noEditPoints="1"/>
          </p:cNvSpPr>
          <p:nvPr/>
        </p:nvSpPr>
        <p:spPr bwMode="auto">
          <a:xfrm>
            <a:off x="1672046" y="3588617"/>
            <a:ext cx="466418" cy="371442"/>
          </a:xfrm>
          <a:custGeom>
            <a:avLst/>
            <a:gdLst>
              <a:gd name="T0" fmla="*/ 50 w 112"/>
              <a:gd name="T1" fmla="*/ 83 h 89"/>
              <a:gd name="T2" fmla="*/ 32 w 112"/>
              <a:gd name="T3" fmla="*/ 80 h 89"/>
              <a:gd name="T4" fmla="*/ 27 w 112"/>
              <a:gd name="T5" fmla="*/ 78 h 89"/>
              <a:gd name="T6" fmla="*/ 22 w 112"/>
              <a:gd name="T7" fmla="*/ 75 h 89"/>
              <a:gd name="T8" fmla="*/ 19 w 112"/>
              <a:gd name="T9" fmla="*/ 76 h 89"/>
              <a:gd name="T10" fmla="*/ 15 w 112"/>
              <a:gd name="T11" fmla="*/ 81 h 89"/>
              <a:gd name="T12" fmla="*/ 11 w 112"/>
              <a:gd name="T13" fmla="*/ 86 h 89"/>
              <a:gd name="T14" fmla="*/ 3 w 112"/>
              <a:gd name="T15" fmla="*/ 85 h 89"/>
              <a:gd name="T16" fmla="*/ 1 w 112"/>
              <a:gd name="T17" fmla="*/ 82 h 89"/>
              <a:gd name="T18" fmla="*/ 1 w 112"/>
              <a:gd name="T19" fmla="*/ 78 h 89"/>
              <a:gd name="T20" fmla="*/ 6 w 112"/>
              <a:gd name="T21" fmla="*/ 72 h 89"/>
              <a:gd name="T22" fmla="*/ 11 w 112"/>
              <a:gd name="T23" fmla="*/ 68 h 89"/>
              <a:gd name="T24" fmla="*/ 12 w 112"/>
              <a:gd name="T25" fmla="*/ 67 h 89"/>
              <a:gd name="T26" fmla="*/ 12 w 112"/>
              <a:gd name="T27" fmla="*/ 64 h 89"/>
              <a:gd name="T28" fmla="*/ 11 w 112"/>
              <a:gd name="T29" fmla="*/ 59 h 89"/>
              <a:gd name="T30" fmla="*/ 14 w 112"/>
              <a:gd name="T31" fmla="*/ 39 h 89"/>
              <a:gd name="T32" fmla="*/ 24 w 112"/>
              <a:gd name="T33" fmla="*/ 25 h 89"/>
              <a:gd name="T34" fmla="*/ 44 w 112"/>
              <a:gd name="T35" fmla="*/ 14 h 89"/>
              <a:gd name="T36" fmla="*/ 51 w 112"/>
              <a:gd name="T37" fmla="*/ 12 h 89"/>
              <a:gd name="T38" fmla="*/ 69 w 112"/>
              <a:gd name="T39" fmla="*/ 12 h 89"/>
              <a:gd name="T40" fmla="*/ 83 w 112"/>
              <a:gd name="T41" fmla="*/ 10 h 89"/>
              <a:gd name="T42" fmla="*/ 90 w 112"/>
              <a:gd name="T43" fmla="*/ 8 h 89"/>
              <a:gd name="T44" fmla="*/ 92 w 112"/>
              <a:gd name="T45" fmla="*/ 6 h 89"/>
              <a:gd name="T46" fmla="*/ 97 w 112"/>
              <a:gd name="T47" fmla="*/ 2 h 89"/>
              <a:gd name="T48" fmla="*/ 98 w 112"/>
              <a:gd name="T49" fmla="*/ 2 h 89"/>
              <a:gd name="T50" fmla="*/ 98 w 112"/>
              <a:gd name="T51" fmla="*/ 1 h 89"/>
              <a:gd name="T52" fmla="*/ 101 w 112"/>
              <a:gd name="T53" fmla="*/ 0 h 89"/>
              <a:gd name="T54" fmla="*/ 102 w 112"/>
              <a:gd name="T55" fmla="*/ 0 h 89"/>
              <a:gd name="T56" fmla="*/ 103 w 112"/>
              <a:gd name="T57" fmla="*/ 0 h 89"/>
              <a:gd name="T58" fmla="*/ 107 w 112"/>
              <a:gd name="T59" fmla="*/ 3 h 89"/>
              <a:gd name="T60" fmla="*/ 110 w 112"/>
              <a:gd name="T61" fmla="*/ 12 h 89"/>
              <a:gd name="T62" fmla="*/ 112 w 112"/>
              <a:gd name="T63" fmla="*/ 26 h 89"/>
              <a:gd name="T64" fmla="*/ 108 w 112"/>
              <a:gd name="T65" fmla="*/ 45 h 89"/>
              <a:gd name="T66" fmla="*/ 99 w 112"/>
              <a:gd name="T67" fmla="*/ 60 h 89"/>
              <a:gd name="T68" fmla="*/ 75 w 112"/>
              <a:gd name="T69" fmla="*/ 77 h 89"/>
              <a:gd name="T70" fmla="*/ 60 w 112"/>
              <a:gd name="T71" fmla="*/ 82 h 89"/>
              <a:gd name="T72" fmla="*/ 50 w 112"/>
              <a:gd name="T73" fmla="*/ 83 h 89"/>
              <a:gd name="T74" fmla="*/ 50 w 112"/>
              <a:gd name="T75" fmla="*/ 83 h 89"/>
              <a:gd name="T76" fmla="*/ 28 w 112"/>
              <a:gd name="T77" fmla="*/ 64 h 89"/>
              <a:gd name="T78" fmla="*/ 31 w 112"/>
              <a:gd name="T79" fmla="*/ 63 h 89"/>
              <a:gd name="T80" fmla="*/ 38 w 112"/>
              <a:gd name="T81" fmla="*/ 56 h 89"/>
              <a:gd name="T82" fmla="*/ 50 w 112"/>
              <a:gd name="T83" fmla="*/ 47 h 89"/>
              <a:gd name="T84" fmla="*/ 69 w 112"/>
              <a:gd name="T85" fmla="*/ 40 h 89"/>
              <a:gd name="T86" fmla="*/ 76 w 112"/>
              <a:gd name="T87" fmla="*/ 40 h 89"/>
              <a:gd name="T88" fmla="*/ 80 w 112"/>
              <a:gd name="T89" fmla="*/ 36 h 89"/>
              <a:gd name="T90" fmla="*/ 76 w 112"/>
              <a:gd name="T91" fmla="*/ 32 h 89"/>
              <a:gd name="T92" fmla="*/ 64 w 112"/>
              <a:gd name="T93" fmla="*/ 33 h 89"/>
              <a:gd name="T94" fmla="*/ 42 w 112"/>
              <a:gd name="T95" fmla="*/ 43 h 89"/>
              <a:gd name="T96" fmla="*/ 29 w 112"/>
              <a:gd name="T97" fmla="*/ 54 h 89"/>
              <a:gd name="T98" fmla="*/ 25 w 112"/>
              <a:gd name="T99" fmla="*/ 58 h 89"/>
              <a:gd name="T100" fmla="*/ 25 w 112"/>
              <a:gd name="T101" fmla="*/ 62 h 89"/>
              <a:gd name="T102" fmla="*/ 28 w 112"/>
              <a:gd name="T103" fmla="*/ 6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2" h="89">
                <a:moveTo>
                  <a:pt x="50" y="83"/>
                </a:moveTo>
                <a:cubicBezTo>
                  <a:pt x="44" y="83"/>
                  <a:pt x="38" y="82"/>
                  <a:pt x="32" y="80"/>
                </a:cubicBezTo>
                <a:cubicBezTo>
                  <a:pt x="31" y="80"/>
                  <a:pt x="29" y="79"/>
                  <a:pt x="27" y="78"/>
                </a:cubicBezTo>
                <a:cubicBezTo>
                  <a:pt x="26" y="77"/>
                  <a:pt x="24" y="76"/>
                  <a:pt x="22" y="75"/>
                </a:cubicBezTo>
                <a:cubicBezTo>
                  <a:pt x="20" y="75"/>
                  <a:pt x="20" y="75"/>
                  <a:pt x="19" y="76"/>
                </a:cubicBezTo>
                <a:cubicBezTo>
                  <a:pt x="17" y="78"/>
                  <a:pt x="16" y="80"/>
                  <a:pt x="15" y="81"/>
                </a:cubicBezTo>
                <a:cubicBezTo>
                  <a:pt x="14" y="83"/>
                  <a:pt x="13" y="85"/>
                  <a:pt x="11" y="86"/>
                </a:cubicBezTo>
                <a:cubicBezTo>
                  <a:pt x="9" y="89"/>
                  <a:pt x="4" y="88"/>
                  <a:pt x="3" y="85"/>
                </a:cubicBezTo>
                <a:cubicBezTo>
                  <a:pt x="2" y="84"/>
                  <a:pt x="1" y="83"/>
                  <a:pt x="1" y="82"/>
                </a:cubicBezTo>
                <a:cubicBezTo>
                  <a:pt x="0" y="80"/>
                  <a:pt x="0" y="79"/>
                  <a:pt x="1" y="78"/>
                </a:cubicBezTo>
                <a:cubicBezTo>
                  <a:pt x="2" y="75"/>
                  <a:pt x="4" y="74"/>
                  <a:pt x="6" y="72"/>
                </a:cubicBezTo>
                <a:cubicBezTo>
                  <a:pt x="8" y="71"/>
                  <a:pt x="9" y="69"/>
                  <a:pt x="11" y="68"/>
                </a:cubicBezTo>
                <a:cubicBezTo>
                  <a:pt x="12" y="67"/>
                  <a:pt x="12" y="67"/>
                  <a:pt x="12" y="67"/>
                </a:cubicBezTo>
                <a:cubicBezTo>
                  <a:pt x="13" y="66"/>
                  <a:pt x="13" y="65"/>
                  <a:pt x="12" y="64"/>
                </a:cubicBezTo>
                <a:cubicBezTo>
                  <a:pt x="12" y="62"/>
                  <a:pt x="11" y="61"/>
                  <a:pt x="11" y="59"/>
                </a:cubicBezTo>
                <a:cubicBezTo>
                  <a:pt x="10" y="52"/>
                  <a:pt x="11" y="45"/>
                  <a:pt x="14" y="39"/>
                </a:cubicBezTo>
                <a:cubicBezTo>
                  <a:pt x="16" y="33"/>
                  <a:pt x="19" y="29"/>
                  <a:pt x="24" y="25"/>
                </a:cubicBezTo>
                <a:cubicBezTo>
                  <a:pt x="29" y="20"/>
                  <a:pt x="36" y="16"/>
                  <a:pt x="44" y="14"/>
                </a:cubicBezTo>
                <a:cubicBezTo>
                  <a:pt x="46" y="13"/>
                  <a:pt x="49" y="13"/>
                  <a:pt x="51" y="12"/>
                </a:cubicBezTo>
                <a:cubicBezTo>
                  <a:pt x="57" y="12"/>
                  <a:pt x="63" y="12"/>
                  <a:pt x="69" y="12"/>
                </a:cubicBezTo>
                <a:cubicBezTo>
                  <a:pt x="74" y="11"/>
                  <a:pt x="78" y="11"/>
                  <a:pt x="83" y="10"/>
                </a:cubicBezTo>
                <a:cubicBezTo>
                  <a:pt x="85" y="10"/>
                  <a:pt x="88" y="9"/>
                  <a:pt x="90" y="8"/>
                </a:cubicBezTo>
                <a:cubicBezTo>
                  <a:pt x="91" y="7"/>
                  <a:pt x="92" y="7"/>
                  <a:pt x="92" y="6"/>
                </a:cubicBezTo>
                <a:cubicBezTo>
                  <a:pt x="94" y="5"/>
                  <a:pt x="95" y="3"/>
                  <a:pt x="97" y="2"/>
                </a:cubicBezTo>
                <a:cubicBezTo>
                  <a:pt x="97" y="2"/>
                  <a:pt x="97" y="1"/>
                  <a:pt x="98" y="2"/>
                </a:cubicBezTo>
                <a:cubicBezTo>
                  <a:pt x="98" y="2"/>
                  <a:pt x="98" y="1"/>
                  <a:pt x="98" y="1"/>
                </a:cubicBezTo>
                <a:cubicBezTo>
                  <a:pt x="99" y="1"/>
                  <a:pt x="100" y="0"/>
                  <a:pt x="101" y="0"/>
                </a:cubicBezTo>
                <a:cubicBezTo>
                  <a:pt x="102" y="0"/>
                  <a:pt x="102" y="0"/>
                  <a:pt x="102" y="0"/>
                </a:cubicBezTo>
                <a:cubicBezTo>
                  <a:pt x="103" y="0"/>
                  <a:pt x="103" y="0"/>
                  <a:pt x="103" y="0"/>
                </a:cubicBezTo>
                <a:cubicBezTo>
                  <a:pt x="105" y="0"/>
                  <a:pt x="106" y="2"/>
                  <a:pt x="107" y="3"/>
                </a:cubicBezTo>
                <a:cubicBezTo>
                  <a:pt x="109" y="6"/>
                  <a:pt x="110" y="9"/>
                  <a:pt x="110" y="12"/>
                </a:cubicBezTo>
                <a:cubicBezTo>
                  <a:pt x="111" y="16"/>
                  <a:pt x="112" y="21"/>
                  <a:pt x="112" y="26"/>
                </a:cubicBezTo>
                <a:cubicBezTo>
                  <a:pt x="112" y="32"/>
                  <a:pt x="110" y="39"/>
                  <a:pt x="108" y="45"/>
                </a:cubicBezTo>
                <a:cubicBezTo>
                  <a:pt x="106" y="51"/>
                  <a:pt x="103" y="56"/>
                  <a:pt x="99" y="60"/>
                </a:cubicBezTo>
                <a:cubicBezTo>
                  <a:pt x="92" y="67"/>
                  <a:pt x="84" y="73"/>
                  <a:pt x="75" y="77"/>
                </a:cubicBezTo>
                <a:cubicBezTo>
                  <a:pt x="70" y="79"/>
                  <a:pt x="65" y="81"/>
                  <a:pt x="60" y="82"/>
                </a:cubicBezTo>
                <a:cubicBezTo>
                  <a:pt x="57" y="83"/>
                  <a:pt x="54" y="83"/>
                  <a:pt x="50" y="83"/>
                </a:cubicBezTo>
                <a:cubicBezTo>
                  <a:pt x="50" y="83"/>
                  <a:pt x="50" y="83"/>
                  <a:pt x="50" y="83"/>
                </a:cubicBezTo>
                <a:close/>
                <a:moveTo>
                  <a:pt x="28" y="64"/>
                </a:moveTo>
                <a:cubicBezTo>
                  <a:pt x="29" y="64"/>
                  <a:pt x="30" y="63"/>
                  <a:pt x="31" y="63"/>
                </a:cubicBezTo>
                <a:cubicBezTo>
                  <a:pt x="34" y="60"/>
                  <a:pt x="36" y="58"/>
                  <a:pt x="38" y="56"/>
                </a:cubicBezTo>
                <a:cubicBezTo>
                  <a:pt x="42" y="52"/>
                  <a:pt x="46" y="49"/>
                  <a:pt x="50" y="47"/>
                </a:cubicBezTo>
                <a:cubicBezTo>
                  <a:pt x="56" y="43"/>
                  <a:pt x="62" y="41"/>
                  <a:pt x="69" y="40"/>
                </a:cubicBezTo>
                <a:cubicBezTo>
                  <a:pt x="71" y="40"/>
                  <a:pt x="74" y="40"/>
                  <a:pt x="76" y="40"/>
                </a:cubicBezTo>
                <a:cubicBezTo>
                  <a:pt x="79" y="40"/>
                  <a:pt x="80" y="38"/>
                  <a:pt x="80" y="36"/>
                </a:cubicBezTo>
                <a:cubicBezTo>
                  <a:pt x="80" y="33"/>
                  <a:pt x="78" y="32"/>
                  <a:pt x="76" y="32"/>
                </a:cubicBezTo>
                <a:cubicBezTo>
                  <a:pt x="72" y="32"/>
                  <a:pt x="68" y="32"/>
                  <a:pt x="64" y="33"/>
                </a:cubicBezTo>
                <a:cubicBezTo>
                  <a:pt x="56" y="35"/>
                  <a:pt x="48" y="38"/>
                  <a:pt x="42" y="43"/>
                </a:cubicBezTo>
                <a:cubicBezTo>
                  <a:pt x="37" y="46"/>
                  <a:pt x="33" y="50"/>
                  <a:pt x="29" y="54"/>
                </a:cubicBezTo>
                <a:cubicBezTo>
                  <a:pt x="28" y="55"/>
                  <a:pt x="26" y="56"/>
                  <a:pt x="25" y="58"/>
                </a:cubicBezTo>
                <a:cubicBezTo>
                  <a:pt x="24" y="59"/>
                  <a:pt x="24" y="60"/>
                  <a:pt x="25" y="62"/>
                </a:cubicBezTo>
                <a:cubicBezTo>
                  <a:pt x="25" y="63"/>
                  <a:pt x="27" y="64"/>
                  <a:pt x="28" y="64"/>
                </a:cubicBezTo>
                <a:close/>
              </a:path>
            </a:pathLst>
          </a:custGeom>
          <a:solidFill>
            <a:schemeClr val="bg1"/>
          </a:solidFill>
          <a:ln>
            <a:noFill/>
          </a:ln>
          <a:extLst/>
        </p:spPr>
        <p:txBody>
          <a:bodyPr vert="horz" wrap="square" lIns="72552" tIns="36277" rIns="72552" bIns="36277" numCol="1" anchor="t" anchorCtr="0" compatLnSpc="1">
            <a:prstTxWarp prst="textNoShape">
              <a:avLst/>
            </a:prstTxWarp>
          </a:bodyPr>
          <a:lstStyle/>
          <a:p>
            <a:endParaRPr lang="zh-CN" altLang="en-US">
              <a:solidFill>
                <a:prstClr val="black"/>
              </a:solidFill>
            </a:endParaRPr>
          </a:p>
        </p:txBody>
      </p:sp>
      <p:grpSp>
        <p:nvGrpSpPr>
          <p:cNvPr id="61" name="Group 70"/>
          <p:cNvGrpSpPr>
            <a:grpSpLocks noChangeAspect="1"/>
          </p:cNvGrpSpPr>
          <p:nvPr/>
        </p:nvGrpSpPr>
        <p:grpSpPr bwMode="auto">
          <a:xfrm>
            <a:off x="5470701" y="3595338"/>
            <a:ext cx="285491" cy="371442"/>
            <a:chOff x="1122" y="2793"/>
            <a:chExt cx="319" cy="415"/>
          </a:xfrm>
          <a:solidFill>
            <a:schemeClr val="bg1"/>
          </a:solidFill>
        </p:grpSpPr>
        <p:sp>
          <p:nvSpPr>
            <p:cNvPr id="62" name="Freeform 72"/>
            <p:cNvSpPr>
              <a:spLocks noEditPoints="1"/>
            </p:cNvSpPr>
            <p:nvPr/>
          </p:nvSpPr>
          <p:spPr bwMode="auto">
            <a:xfrm>
              <a:off x="1122" y="2793"/>
              <a:ext cx="319" cy="338"/>
            </a:xfrm>
            <a:custGeom>
              <a:avLst/>
              <a:gdLst>
                <a:gd name="T0" fmla="*/ 110 w 133"/>
                <a:gd name="T1" fmla="*/ 91 h 141"/>
                <a:gd name="T2" fmla="*/ 117 w 133"/>
                <a:gd name="T3" fmla="*/ 91 h 141"/>
                <a:gd name="T4" fmla="*/ 117 w 133"/>
                <a:gd name="T5" fmla="*/ 95 h 141"/>
                <a:gd name="T6" fmla="*/ 120 w 133"/>
                <a:gd name="T7" fmla="*/ 104 h 141"/>
                <a:gd name="T8" fmla="*/ 132 w 133"/>
                <a:gd name="T9" fmla="*/ 119 h 141"/>
                <a:gd name="T10" fmla="*/ 133 w 133"/>
                <a:gd name="T11" fmla="*/ 124 h 141"/>
                <a:gd name="T12" fmla="*/ 133 w 133"/>
                <a:gd name="T13" fmla="*/ 133 h 141"/>
                <a:gd name="T14" fmla="*/ 125 w 133"/>
                <a:gd name="T15" fmla="*/ 141 h 141"/>
                <a:gd name="T16" fmla="*/ 124 w 133"/>
                <a:gd name="T17" fmla="*/ 141 h 141"/>
                <a:gd name="T18" fmla="*/ 10 w 133"/>
                <a:gd name="T19" fmla="*/ 141 h 141"/>
                <a:gd name="T20" fmla="*/ 1 w 133"/>
                <a:gd name="T21" fmla="*/ 137 h 141"/>
                <a:gd name="T22" fmla="*/ 0 w 133"/>
                <a:gd name="T23" fmla="*/ 133 h 141"/>
                <a:gd name="T24" fmla="*/ 0 w 133"/>
                <a:gd name="T25" fmla="*/ 123 h 141"/>
                <a:gd name="T26" fmla="*/ 2 w 133"/>
                <a:gd name="T27" fmla="*/ 119 h 141"/>
                <a:gd name="T28" fmla="*/ 16 w 133"/>
                <a:gd name="T29" fmla="*/ 101 h 141"/>
                <a:gd name="T30" fmla="*/ 16 w 133"/>
                <a:gd name="T31" fmla="*/ 99 h 141"/>
                <a:gd name="T32" fmla="*/ 16 w 133"/>
                <a:gd name="T33" fmla="*/ 67 h 141"/>
                <a:gd name="T34" fmla="*/ 23 w 133"/>
                <a:gd name="T35" fmla="*/ 39 h 141"/>
                <a:gd name="T36" fmla="*/ 49 w 133"/>
                <a:gd name="T37" fmla="*/ 16 h 141"/>
                <a:gd name="T38" fmla="*/ 51 w 133"/>
                <a:gd name="T39" fmla="*/ 14 h 141"/>
                <a:gd name="T40" fmla="*/ 69 w 133"/>
                <a:gd name="T41" fmla="*/ 1 h 141"/>
                <a:gd name="T42" fmla="*/ 83 w 133"/>
                <a:gd name="T43" fmla="*/ 15 h 141"/>
                <a:gd name="T44" fmla="*/ 84 w 133"/>
                <a:gd name="T45" fmla="*/ 16 h 141"/>
                <a:gd name="T46" fmla="*/ 97 w 133"/>
                <a:gd name="T47" fmla="*/ 23 h 141"/>
                <a:gd name="T48" fmla="*/ 115 w 133"/>
                <a:gd name="T49" fmla="*/ 50 h 141"/>
                <a:gd name="T50" fmla="*/ 117 w 133"/>
                <a:gd name="T51" fmla="*/ 67 h 141"/>
                <a:gd name="T52" fmla="*/ 117 w 133"/>
                <a:gd name="T53" fmla="*/ 74 h 141"/>
                <a:gd name="T54" fmla="*/ 117 w 133"/>
                <a:gd name="T55" fmla="*/ 75 h 141"/>
                <a:gd name="T56" fmla="*/ 110 w 133"/>
                <a:gd name="T57" fmla="*/ 75 h 141"/>
                <a:gd name="T58" fmla="*/ 110 w 133"/>
                <a:gd name="T59" fmla="*/ 73 h 141"/>
                <a:gd name="T60" fmla="*/ 110 w 133"/>
                <a:gd name="T61" fmla="*/ 61 h 141"/>
                <a:gd name="T62" fmla="*/ 99 w 133"/>
                <a:gd name="T63" fmla="*/ 34 h 141"/>
                <a:gd name="T64" fmla="*/ 72 w 133"/>
                <a:gd name="T65" fmla="*/ 20 h 141"/>
                <a:gd name="T66" fmla="*/ 47 w 133"/>
                <a:gd name="T67" fmla="*/ 24 h 141"/>
                <a:gd name="T68" fmla="*/ 27 w 133"/>
                <a:gd name="T69" fmla="*/ 47 h 141"/>
                <a:gd name="T70" fmla="*/ 23 w 133"/>
                <a:gd name="T71" fmla="*/ 67 h 141"/>
                <a:gd name="T72" fmla="*/ 23 w 133"/>
                <a:gd name="T73" fmla="*/ 98 h 141"/>
                <a:gd name="T74" fmla="*/ 21 w 133"/>
                <a:gd name="T75" fmla="*/ 106 h 141"/>
                <a:gd name="T76" fmla="*/ 8 w 133"/>
                <a:gd name="T77" fmla="*/ 123 h 141"/>
                <a:gd name="T78" fmla="*/ 7 w 133"/>
                <a:gd name="T79" fmla="*/ 125 h 141"/>
                <a:gd name="T80" fmla="*/ 7 w 133"/>
                <a:gd name="T81" fmla="*/ 132 h 141"/>
                <a:gd name="T82" fmla="*/ 10 w 133"/>
                <a:gd name="T83" fmla="*/ 135 h 141"/>
                <a:gd name="T84" fmla="*/ 88 w 133"/>
                <a:gd name="T85" fmla="*/ 135 h 141"/>
                <a:gd name="T86" fmla="*/ 124 w 133"/>
                <a:gd name="T87" fmla="*/ 135 h 141"/>
                <a:gd name="T88" fmla="*/ 126 w 133"/>
                <a:gd name="T89" fmla="*/ 132 h 141"/>
                <a:gd name="T90" fmla="*/ 126 w 133"/>
                <a:gd name="T91" fmla="*/ 125 h 141"/>
                <a:gd name="T92" fmla="*/ 126 w 133"/>
                <a:gd name="T93" fmla="*/ 123 h 141"/>
                <a:gd name="T94" fmla="*/ 112 w 133"/>
                <a:gd name="T95" fmla="*/ 104 h 141"/>
                <a:gd name="T96" fmla="*/ 110 w 133"/>
                <a:gd name="T97" fmla="*/ 100 h 141"/>
                <a:gd name="T98" fmla="*/ 110 w 133"/>
                <a:gd name="T99" fmla="*/ 91 h 141"/>
                <a:gd name="T100" fmla="*/ 58 w 133"/>
                <a:gd name="T101" fmla="*/ 13 h 141"/>
                <a:gd name="T102" fmla="*/ 67 w 133"/>
                <a:gd name="T103" fmla="*/ 13 h 141"/>
                <a:gd name="T104" fmla="*/ 76 w 133"/>
                <a:gd name="T105" fmla="*/ 13 h 141"/>
                <a:gd name="T106" fmla="*/ 67 w 133"/>
                <a:gd name="T107" fmla="*/ 8 h 141"/>
                <a:gd name="T108" fmla="*/ 58 w 133"/>
                <a:gd name="T109" fmla="*/ 1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33" h="141">
                  <a:moveTo>
                    <a:pt x="110" y="91"/>
                  </a:moveTo>
                  <a:cubicBezTo>
                    <a:pt x="113" y="91"/>
                    <a:pt x="115" y="91"/>
                    <a:pt x="117" y="91"/>
                  </a:cubicBezTo>
                  <a:cubicBezTo>
                    <a:pt x="117" y="92"/>
                    <a:pt x="117" y="94"/>
                    <a:pt x="117" y="95"/>
                  </a:cubicBezTo>
                  <a:cubicBezTo>
                    <a:pt x="117" y="98"/>
                    <a:pt x="118" y="101"/>
                    <a:pt x="120" y="104"/>
                  </a:cubicBezTo>
                  <a:cubicBezTo>
                    <a:pt x="124" y="109"/>
                    <a:pt x="128" y="114"/>
                    <a:pt x="132" y="119"/>
                  </a:cubicBezTo>
                  <a:cubicBezTo>
                    <a:pt x="133" y="121"/>
                    <a:pt x="133" y="122"/>
                    <a:pt x="133" y="124"/>
                  </a:cubicBezTo>
                  <a:cubicBezTo>
                    <a:pt x="133" y="127"/>
                    <a:pt x="133" y="130"/>
                    <a:pt x="133" y="133"/>
                  </a:cubicBezTo>
                  <a:cubicBezTo>
                    <a:pt x="133" y="138"/>
                    <a:pt x="130" y="141"/>
                    <a:pt x="125" y="141"/>
                  </a:cubicBezTo>
                  <a:cubicBezTo>
                    <a:pt x="125" y="141"/>
                    <a:pt x="124" y="141"/>
                    <a:pt x="124" y="141"/>
                  </a:cubicBezTo>
                  <a:cubicBezTo>
                    <a:pt x="86" y="141"/>
                    <a:pt x="48" y="141"/>
                    <a:pt x="10" y="141"/>
                  </a:cubicBezTo>
                  <a:cubicBezTo>
                    <a:pt x="6" y="141"/>
                    <a:pt x="3" y="140"/>
                    <a:pt x="1" y="137"/>
                  </a:cubicBezTo>
                  <a:cubicBezTo>
                    <a:pt x="1" y="135"/>
                    <a:pt x="0" y="134"/>
                    <a:pt x="0" y="133"/>
                  </a:cubicBezTo>
                  <a:cubicBezTo>
                    <a:pt x="0" y="130"/>
                    <a:pt x="0" y="126"/>
                    <a:pt x="0" y="123"/>
                  </a:cubicBezTo>
                  <a:cubicBezTo>
                    <a:pt x="0" y="122"/>
                    <a:pt x="1" y="120"/>
                    <a:pt x="2" y="119"/>
                  </a:cubicBezTo>
                  <a:cubicBezTo>
                    <a:pt x="7" y="113"/>
                    <a:pt x="11" y="107"/>
                    <a:pt x="16" y="101"/>
                  </a:cubicBezTo>
                  <a:cubicBezTo>
                    <a:pt x="16" y="100"/>
                    <a:pt x="16" y="99"/>
                    <a:pt x="16" y="99"/>
                  </a:cubicBezTo>
                  <a:cubicBezTo>
                    <a:pt x="16" y="88"/>
                    <a:pt x="16" y="78"/>
                    <a:pt x="16" y="67"/>
                  </a:cubicBezTo>
                  <a:cubicBezTo>
                    <a:pt x="16" y="57"/>
                    <a:pt x="18" y="48"/>
                    <a:pt x="23" y="39"/>
                  </a:cubicBezTo>
                  <a:cubicBezTo>
                    <a:pt x="29" y="28"/>
                    <a:pt x="37" y="20"/>
                    <a:pt x="49" y="16"/>
                  </a:cubicBezTo>
                  <a:cubicBezTo>
                    <a:pt x="50" y="16"/>
                    <a:pt x="50" y="15"/>
                    <a:pt x="51" y="14"/>
                  </a:cubicBezTo>
                  <a:cubicBezTo>
                    <a:pt x="52" y="6"/>
                    <a:pt x="60" y="0"/>
                    <a:pt x="69" y="1"/>
                  </a:cubicBezTo>
                  <a:cubicBezTo>
                    <a:pt x="76" y="2"/>
                    <a:pt x="82" y="7"/>
                    <a:pt x="83" y="15"/>
                  </a:cubicBezTo>
                  <a:cubicBezTo>
                    <a:pt x="83" y="15"/>
                    <a:pt x="84" y="16"/>
                    <a:pt x="84" y="16"/>
                  </a:cubicBezTo>
                  <a:cubicBezTo>
                    <a:pt x="89" y="17"/>
                    <a:pt x="93" y="20"/>
                    <a:pt x="97" y="23"/>
                  </a:cubicBezTo>
                  <a:cubicBezTo>
                    <a:pt x="106" y="30"/>
                    <a:pt x="112" y="39"/>
                    <a:pt x="115" y="50"/>
                  </a:cubicBezTo>
                  <a:cubicBezTo>
                    <a:pt x="117" y="55"/>
                    <a:pt x="117" y="61"/>
                    <a:pt x="117" y="67"/>
                  </a:cubicBezTo>
                  <a:cubicBezTo>
                    <a:pt x="117" y="69"/>
                    <a:pt x="117" y="72"/>
                    <a:pt x="117" y="74"/>
                  </a:cubicBezTo>
                  <a:cubicBezTo>
                    <a:pt x="117" y="74"/>
                    <a:pt x="117" y="75"/>
                    <a:pt x="117" y="75"/>
                  </a:cubicBezTo>
                  <a:cubicBezTo>
                    <a:pt x="115" y="75"/>
                    <a:pt x="113" y="75"/>
                    <a:pt x="110" y="75"/>
                  </a:cubicBezTo>
                  <a:cubicBezTo>
                    <a:pt x="110" y="74"/>
                    <a:pt x="110" y="74"/>
                    <a:pt x="110" y="73"/>
                  </a:cubicBezTo>
                  <a:cubicBezTo>
                    <a:pt x="110" y="69"/>
                    <a:pt x="110" y="65"/>
                    <a:pt x="110" y="61"/>
                  </a:cubicBezTo>
                  <a:cubicBezTo>
                    <a:pt x="109" y="51"/>
                    <a:pt x="105" y="42"/>
                    <a:pt x="99" y="34"/>
                  </a:cubicBezTo>
                  <a:cubicBezTo>
                    <a:pt x="92" y="26"/>
                    <a:pt x="82" y="21"/>
                    <a:pt x="72" y="20"/>
                  </a:cubicBezTo>
                  <a:cubicBezTo>
                    <a:pt x="63" y="19"/>
                    <a:pt x="55" y="20"/>
                    <a:pt x="47" y="24"/>
                  </a:cubicBezTo>
                  <a:cubicBezTo>
                    <a:pt x="38" y="29"/>
                    <a:pt x="31" y="37"/>
                    <a:pt x="27" y="47"/>
                  </a:cubicBezTo>
                  <a:cubicBezTo>
                    <a:pt x="24" y="53"/>
                    <a:pt x="23" y="60"/>
                    <a:pt x="23" y="67"/>
                  </a:cubicBezTo>
                  <a:cubicBezTo>
                    <a:pt x="23" y="78"/>
                    <a:pt x="23" y="88"/>
                    <a:pt x="23" y="98"/>
                  </a:cubicBezTo>
                  <a:cubicBezTo>
                    <a:pt x="23" y="101"/>
                    <a:pt x="23" y="103"/>
                    <a:pt x="21" y="106"/>
                  </a:cubicBezTo>
                  <a:cubicBezTo>
                    <a:pt x="16" y="111"/>
                    <a:pt x="12" y="117"/>
                    <a:pt x="8" y="123"/>
                  </a:cubicBezTo>
                  <a:cubicBezTo>
                    <a:pt x="7" y="123"/>
                    <a:pt x="7" y="124"/>
                    <a:pt x="7" y="125"/>
                  </a:cubicBezTo>
                  <a:cubicBezTo>
                    <a:pt x="7" y="127"/>
                    <a:pt x="7" y="130"/>
                    <a:pt x="7" y="132"/>
                  </a:cubicBezTo>
                  <a:cubicBezTo>
                    <a:pt x="7" y="134"/>
                    <a:pt x="8" y="135"/>
                    <a:pt x="10" y="135"/>
                  </a:cubicBezTo>
                  <a:cubicBezTo>
                    <a:pt x="36" y="135"/>
                    <a:pt x="62" y="135"/>
                    <a:pt x="88" y="135"/>
                  </a:cubicBezTo>
                  <a:cubicBezTo>
                    <a:pt x="100" y="135"/>
                    <a:pt x="112" y="135"/>
                    <a:pt x="124" y="135"/>
                  </a:cubicBezTo>
                  <a:cubicBezTo>
                    <a:pt x="126" y="135"/>
                    <a:pt x="126" y="134"/>
                    <a:pt x="126" y="132"/>
                  </a:cubicBezTo>
                  <a:cubicBezTo>
                    <a:pt x="126" y="130"/>
                    <a:pt x="127" y="127"/>
                    <a:pt x="126" y="125"/>
                  </a:cubicBezTo>
                  <a:cubicBezTo>
                    <a:pt x="126" y="124"/>
                    <a:pt x="126" y="123"/>
                    <a:pt x="126" y="123"/>
                  </a:cubicBezTo>
                  <a:cubicBezTo>
                    <a:pt x="121" y="117"/>
                    <a:pt x="117" y="110"/>
                    <a:pt x="112" y="104"/>
                  </a:cubicBezTo>
                  <a:cubicBezTo>
                    <a:pt x="111" y="103"/>
                    <a:pt x="110" y="102"/>
                    <a:pt x="110" y="100"/>
                  </a:cubicBezTo>
                  <a:cubicBezTo>
                    <a:pt x="110" y="97"/>
                    <a:pt x="110" y="94"/>
                    <a:pt x="110" y="91"/>
                  </a:cubicBezTo>
                  <a:close/>
                  <a:moveTo>
                    <a:pt x="58" y="13"/>
                  </a:moveTo>
                  <a:cubicBezTo>
                    <a:pt x="61" y="13"/>
                    <a:pt x="64" y="13"/>
                    <a:pt x="67" y="13"/>
                  </a:cubicBezTo>
                  <a:cubicBezTo>
                    <a:pt x="70" y="13"/>
                    <a:pt x="73" y="13"/>
                    <a:pt x="76" y="13"/>
                  </a:cubicBezTo>
                  <a:cubicBezTo>
                    <a:pt x="75" y="10"/>
                    <a:pt x="71" y="8"/>
                    <a:pt x="67" y="8"/>
                  </a:cubicBezTo>
                  <a:cubicBezTo>
                    <a:pt x="63" y="8"/>
                    <a:pt x="59" y="10"/>
                    <a:pt x="58"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3" name="Freeform 73"/>
            <p:cNvSpPr>
              <a:spLocks noEditPoints="1"/>
            </p:cNvSpPr>
            <p:nvPr/>
          </p:nvSpPr>
          <p:spPr bwMode="auto">
            <a:xfrm>
              <a:off x="1225" y="3138"/>
              <a:ext cx="113" cy="70"/>
            </a:xfrm>
            <a:custGeom>
              <a:avLst/>
              <a:gdLst>
                <a:gd name="T0" fmla="*/ 24 w 47"/>
                <a:gd name="T1" fmla="*/ 0 h 29"/>
                <a:gd name="T2" fmla="*/ 41 w 47"/>
                <a:gd name="T3" fmla="*/ 0 h 29"/>
                <a:gd name="T4" fmla="*/ 47 w 47"/>
                <a:gd name="T5" fmla="*/ 7 h 29"/>
                <a:gd name="T6" fmla="*/ 20 w 47"/>
                <a:gd name="T7" fmla="*/ 27 h 29"/>
                <a:gd name="T8" fmla="*/ 1 w 47"/>
                <a:gd name="T9" fmla="*/ 7 h 29"/>
                <a:gd name="T10" fmla="*/ 7 w 47"/>
                <a:gd name="T11" fmla="*/ 0 h 29"/>
                <a:gd name="T12" fmla="*/ 24 w 47"/>
                <a:gd name="T13" fmla="*/ 0 h 29"/>
                <a:gd name="T14" fmla="*/ 8 w 47"/>
                <a:gd name="T15" fmla="*/ 7 h 29"/>
                <a:gd name="T16" fmla="*/ 25 w 47"/>
                <a:gd name="T17" fmla="*/ 20 h 29"/>
                <a:gd name="T18" fmla="*/ 40 w 47"/>
                <a:gd name="T19" fmla="*/ 7 h 29"/>
                <a:gd name="T20" fmla="*/ 8 w 47"/>
                <a:gd name="T21" fmla="*/ 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7" h="29">
                  <a:moveTo>
                    <a:pt x="24" y="0"/>
                  </a:moveTo>
                  <a:cubicBezTo>
                    <a:pt x="30" y="0"/>
                    <a:pt x="35" y="0"/>
                    <a:pt x="41" y="0"/>
                  </a:cubicBezTo>
                  <a:cubicBezTo>
                    <a:pt x="45" y="0"/>
                    <a:pt x="47" y="3"/>
                    <a:pt x="47" y="7"/>
                  </a:cubicBezTo>
                  <a:cubicBezTo>
                    <a:pt x="45" y="19"/>
                    <a:pt x="33" y="29"/>
                    <a:pt x="20" y="27"/>
                  </a:cubicBezTo>
                  <a:cubicBezTo>
                    <a:pt x="10" y="25"/>
                    <a:pt x="2" y="17"/>
                    <a:pt x="1" y="7"/>
                  </a:cubicBezTo>
                  <a:cubicBezTo>
                    <a:pt x="0" y="3"/>
                    <a:pt x="2" y="0"/>
                    <a:pt x="7" y="0"/>
                  </a:cubicBezTo>
                  <a:cubicBezTo>
                    <a:pt x="12" y="0"/>
                    <a:pt x="18" y="0"/>
                    <a:pt x="24" y="0"/>
                  </a:cubicBezTo>
                  <a:close/>
                  <a:moveTo>
                    <a:pt x="8" y="7"/>
                  </a:moveTo>
                  <a:cubicBezTo>
                    <a:pt x="10" y="15"/>
                    <a:pt x="17" y="21"/>
                    <a:pt x="25" y="20"/>
                  </a:cubicBezTo>
                  <a:cubicBezTo>
                    <a:pt x="34" y="19"/>
                    <a:pt x="39" y="13"/>
                    <a:pt x="40" y="7"/>
                  </a:cubicBezTo>
                  <a:cubicBezTo>
                    <a:pt x="29" y="7"/>
                    <a:pt x="19" y="7"/>
                    <a:pt x="8"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4" name="Group 18"/>
          <p:cNvGrpSpPr>
            <a:grpSpLocks noChangeAspect="1"/>
          </p:cNvGrpSpPr>
          <p:nvPr/>
        </p:nvGrpSpPr>
        <p:grpSpPr bwMode="auto">
          <a:xfrm>
            <a:off x="3561198" y="3594195"/>
            <a:ext cx="395050" cy="371442"/>
            <a:chOff x="2647" y="2985"/>
            <a:chExt cx="518" cy="487"/>
          </a:xfrm>
          <a:solidFill>
            <a:schemeClr val="bg1"/>
          </a:solidFill>
        </p:grpSpPr>
        <p:sp>
          <p:nvSpPr>
            <p:cNvPr id="65" name="Freeform 20"/>
            <p:cNvSpPr>
              <a:spLocks/>
            </p:cNvSpPr>
            <p:nvPr/>
          </p:nvSpPr>
          <p:spPr bwMode="auto">
            <a:xfrm>
              <a:off x="2852" y="2985"/>
              <a:ext cx="103" cy="382"/>
            </a:xfrm>
            <a:custGeom>
              <a:avLst/>
              <a:gdLst>
                <a:gd name="T0" fmla="*/ 43 w 43"/>
                <a:gd name="T1" fmla="*/ 160 h 160"/>
                <a:gd name="T2" fmla="*/ 0 w 43"/>
                <a:gd name="T3" fmla="*/ 160 h 160"/>
                <a:gd name="T4" fmla="*/ 0 w 43"/>
                <a:gd name="T5" fmla="*/ 0 h 160"/>
                <a:gd name="T6" fmla="*/ 43 w 43"/>
                <a:gd name="T7" fmla="*/ 0 h 160"/>
                <a:gd name="T8" fmla="*/ 43 w 43"/>
                <a:gd name="T9" fmla="*/ 160 h 160"/>
              </a:gdLst>
              <a:ahLst/>
              <a:cxnLst>
                <a:cxn ang="0">
                  <a:pos x="T0" y="T1"/>
                </a:cxn>
                <a:cxn ang="0">
                  <a:pos x="T2" y="T3"/>
                </a:cxn>
                <a:cxn ang="0">
                  <a:pos x="T4" y="T5"/>
                </a:cxn>
                <a:cxn ang="0">
                  <a:pos x="T6" y="T7"/>
                </a:cxn>
                <a:cxn ang="0">
                  <a:pos x="T8" y="T9"/>
                </a:cxn>
              </a:cxnLst>
              <a:rect l="0" t="0" r="r" b="b"/>
              <a:pathLst>
                <a:path w="43" h="160">
                  <a:moveTo>
                    <a:pt x="43" y="160"/>
                  </a:moveTo>
                  <a:cubicBezTo>
                    <a:pt x="29" y="160"/>
                    <a:pt x="15" y="160"/>
                    <a:pt x="0" y="160"/>
                  </a:cubicBezTo>
                  <a:cubicBezTo>
                    <a:pt x="0" y="107"/>
                    <a:pt x="0" y="53"/>
                    <a:pt x="0" y="0"/>
                  </a:cubicBezTo>
                  <a:cubicBezTo>
                    <a:pt x="15" y="0"/>
                    <a:pt x="29" y="0"/>
                    <a:pt x="43" y="0"/>
                  </a:cubicBezTo>
                  <a:cubicBezTo>
                    <a:pt x="43" y="53"/>
                    <a:pt x="43" y="107"/>
                    <a:pt x="43" y="1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6" name="Freeform 21"/>
            <p:cNvSpPr>
              <a:spLocks/>
            </p:cNvSpPr>
            <p:nvPr/>
          </p:nvSpPr>
          <p:spPr bwMode="auto">
            <a:xfrm>
              <a:off x="2647" y="3406"/>
              <a:ext cx="518" cy="66"/>
            </a:xfrm>
            <a:custGeom>
              <a:avLst/>
              <a:gdLst>
                <a:gd name="T0" fmla="*/ 0 w 217"/>
                <a:gd name="T1" fmla="*/ 28 h 28"/>
                <a:gd name="T2" fmla="*/ 0 w 217"/>
                <a:gd name="T3" fmla="*/ 0 h 28"/>
                <a:gd name="T4" fmla="*/ 217 w 217"/>
                <a:gd name="T5" fmla="*/ 0 h 28"/>
                <a:gd name="T6" fmla="*/ 217 w 217"/>
                <a:gd name="T7" fmla="*/ 28 h 28"/>
                <a:gd name="T8" fmla="*/ 0 w 217"/>
                <a:gd name="T9" fmla="*/ 28 h 28"/>
              </a:gdLst>
              <a:ahLst/>
              <a:cxnLst>
                <a:cxn ang="0">
                  <a:pos x="T0" y="T1"/>
                </a:cxn>
                <a:cxn ang="0">
                  <a:pos x="T2" y="T3"/>
                </a:cxn>
                <a:cxn ang="0">
                  <a:pos x="T4" y="T5"/>
                </a:cxn>
                <a:cxn ang="0">
                  <a:pos x="T6" y="T7"/>
                </a:cxn>
                <a:cxn ang="0">
                  <a:pos x="T8" y="T9"/>
                </a:cxn>
              </a:cxnLst>
              <a:rect l="0" t="0" r="r" b="b"/>
              <a:pathLst>
                <a:path w="217" h="28">
                  <a:moveTo>
                    <a:pt x="0" y="28"/>
                  </a:moveTo>
                  <a:cubicBezTo>
                    <a:pt x="0" y="18"/>
                    <a:pt x="0" y="9"/>
                    <a:pt x="0" y="0"/>
                  </a:cubicBezTo>
                  <a:cubicBezTo>
                    <a:pt x="72" y="0"/>
                    <a:pt x="144" y="0"/>
                    <a:pt x="217" y="0"/>
                  </a:cubicBezTo>
                  <a:cubicBezTo>
                    <a:pt x="217" y="9"/>
                    <a:pt x="217" y="18"/>
                    <a:pt x="217" y="28"/>
                  </a:cubicBezTo>
                  <a:cubicBezTo>
                    <a:pt x="144" y="28"/>
                    <a:pt x="72" y="28"/>
                    <a:pt x="0"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7" name="Freeform 22"/>
            <p:cNvSpPr>
              <a:spLocks/>
            </p:cNvSpPr>
            <p:nvPr/>
          </p:nvSpPr>
          <p:spPr bwMode="auto">
            <a:xfrm>
              <a:off x="2991" y="3093"/>
              <a:ext cx="105" cy="274"/>
            </a:xfrm>
            <a:custGeom>
              <a:avLst/>
              <a:gdLst>
                <a:gd name="T0" fmla="*/ 44 w 44"/>
                <a:gd name="T1" fmla="*/ 115 h 115"/>
                <a:gd name="T2" fmla="*/ 0 w 44"/>
                <a:gd name="T3" fmla="*/ 115 h 115"/>
                <a:gd name="T4" fmla="*/ 0 w 44"/>
                <a:gd name="T5" fmla="*/ 0 h 115"/>
                <a:gd name="T6" fmla="*/ 44 w 44"/>
                <a:gd name="T7" fmla="*/ 0 h 115"/>
                <a:gd name="T8" fmla="*/ 44 w 44"/>
                <a:gd name="T9" fmla="*/ 115 h 115"/>
              </a:gdLst>
              <a:ahLst/>
              <a:cxnLst>
                <a:cxn ang="0">
                  <a:pos x="T0" y="T1"/>
                </a:cxn>
                <a:cxn ang="0">
                  <a:pos x="T2" y="T3"/>
                </a:cxn>
                <a:cxn ang="0">
                  <a:pos x="T4" y="T5"/>
                </a:cxn>
                <a:cxn ang="0">
                  <a:pos x="T6" y="T7"/>
                </a:cxn>
                <a:cxn ang="0">
                  <a:pos x="T8" y="T9"/>
                </a:cxn>
              </a:cxnLst>
              <a:rect l="0" t="0" r="r" b="b"/>
              <a:pathLst>
                <a:path w="44" h="115">
                  <a:moveTo>
                    <a:pt x="44" y="115"/>
                  </a:moveTo>
                  <a:cubicBezTo>
                    <a:pt x="29" y="115"/>
                    <a:pt x="15" y="115"/>
                    <a:pt x="0" y="115"/>
                  </a:cubicBezTo>
                  <a:cubicBezTo>
                    <a:pt x="0" y="77"/>
                    <a:pt x="0" y="39"/>
                    <a:pt x="0" y="0"/>
                  </a:cubicBezTo>
                  <a:cubicBezTo>
                    <a:pt x="15" y="0"/>
                    <a:pt x="29" y="0"/>
                    <a:pt x="44" y="0"/>
                  </a:cubicBezTo>
                  <a:cubicBezTo>
                    <a:pt x="44" y="39"/>
                    <a:pt x="44" y="77"/>
                    <a:pt x="44"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68" name="Freeform 23"/>
            <p:cNvSpPr>
              <a:spLocks/>
            </p:cNvSpPr>
            <p:nvPr/>
          </p:nvSpPr>
          <p:spPr bwMode="auto">
            <a:xfrm>
              <a:off x="2714" y="3162"/>
              <a:ext cx="102" cy="205"/>
            </a:xfrm>
            <a:custGeom>
              <a:avLst/>
              <a:gdLst>
                <a:gd name="T0" fmla="*/ 0 w 43"/>
                <a:gd name="T1" fmla="*/ 0 h 86"/>
                <a:gd name="T2" fmla="*/ 43 w 43"/>
                <a:gd name="T3" fmla="*/ 0 h 86"/>
                <a:gd name="T4" fmla="*/ 43 w 43"/>
                <a:gd name="T5" fmla="*/ 86 h 86"/>
                <a:gd name="T6" fmla="*/ 0 w 43"/>
                <a:gd name="T7" fmla="*/ 86 h 86"/>
                <a:gd name="T8" fmla="*/ 0 w 43"/>
                <a:gd name="T9" fmla="*/ 0 h 86"/>
              </a:gdLst>
              <a:ahLst/>
              <a:cxnLst>
                <a:cxn ang="0">
                  <a:pos x="T0" y="T1"/>
                </a:cxn>
                <a:cxn ang="0">
                  <a:pos x="T2" y="T3"/>
                </a:cxn>
                <a:cxn ang="0">
                  <a:pos x="T4" y="T5"/>
                </a:cxn>
                <a:cxn ang="0">
                  <a:pos x="T6" y="T7"/>
                </a:cxn>
                <a:cxn ang="0">
                  <a:pos x="T8" y="T9"/>
                </a:cxn>
              </a:cxnLst>
              <a:rect l="0" t="0" r="r" b="b"/>
              <a:pathLst>
                <a:path w="43" h="86">
                  <a:moveTo>
                    <a:pt x="0" y="0"/>
                  </a:moveTo>
                  <a:cubicBezTo>
                    <a:pt x="14" y="0"/>
                    <a:pt x="29" y="0"/>
                    <a:pt x="43" y="0"/>
                  </a:cubicBezTo>
                  <a:cubicBezTo>
                    <a:pt x="43" y="29"/>
                    <a:pt x="43" y="58"/>
                    <a:pt x="43" y="86"/>
                  </a:cubicBezTo>
                  <a:cubicBezTo>
                    <a:pt x="29" y="86"/>
                    <a:pt x="14" y="86"/>
                    <a:pt x="0" y="86"/>
                  </a:cubicBezTo>
                  <a:cubicBezTo>
                    <a:pt x="0" y="58"/>
                    <a:pt x="0" y="29"/>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grpSp>
        <p:nvGrpSpPr>
          <p:cNvPr id="69" name="Group 33"/>
          <p:cNvGrpSpPr>
            <a:grpSpLocks noChangeAspect="1"/>
          </p:cNvGrpSpPr>
          <p:nvPr/>
        </p:nvGrpSpPr>
        <p:grpSpPr bwMode="auto">
          <a:xfrm>
            <a:off x="7281168" y="3621652"/>
            <a:ext cx="374005" cy="371442"/>
            <a:chOff x="1760" y="3439"/>
            <a:chExt cx="288" cy="286"/>
          </a:xfrm>
          <a:solidFill>
            <a:schemeClr val="bg1"/>
          </a:solidFill>
        </p:grpSpPr>
        <p:sp>
          <p:nvSpPr>
            <p:cNvPr id="70" name="Freeform 35"/>
            <p:cNvSpPr>
              <a:spLocks noEditPoints="1"/>
            </p:cNvSpPr>
            <p:nvPr/>
          </p:nvSpPr>
          <p:spPr bwMode="auto">
            <a:xfrm>
              <a:off x="1760" y="3439"/>
              <a:ext cx="288" cy="286"/>
            </a:xfrm>
            <a:custGeom>
              <a:avLst/>
              <a:gdLst>
                <a:gd name="T0" fmla="*/ 119 w 119"/>
                <a:gd name="T1" fmla="*/ 60 h 118"/>
                <a:gd name="T2" fmla="*/ 105 w 119"/>
                <a:gd name="T3" fmla="*/ 97 h 118"/>
                <a:gd name="T4" fmla="*/ 77 w 119"/>
                <a:gd name="T5" fmla="*/ 116 h 118"/>
                <a:gd name="T6" fmla="*/ 57 w 119"/>
                <a:gd name="T7" fmla="*/ 118 h 118"/>
                <a:gd name="T8" fmla="*/ 28 w 119"/>
                <a:gd name="T9" fmla="*/ 109 h 118"/>
                <a:gd name="T10" fmla="*/ 9 w 119"/>
                <a:gd name="T11" fmla="*/ 90 h 118"/>
                <a:gd name="T12" fmla="*/ 1 w 119"/>
                <a:gd name="T13" fmla="*/ 69 h 118"/>
                <a:gd name="T14" fmla="*/ 0 w 119"/>
                <a:gd name="T15" fmla="*/ 57 h 118"/>
                <a:gd name="T16" fmla="*/ 6 w 119"/>
                <a:gd name="T17" fmla="*/ 33 h 118"/>
                <a:gd name="T18" fmla="*/ 24 w 119"/>
                <a:gd name="T19" fmla="*/ 12 h 118"/>
                <a:gd name="T20" fmla="*/ 47 w 119"/>
                <a:gd name="T21" fmla="*/ 2 h 118"/>
                <a:gd name="T22" fmla="*/ 65 w 119"/>
                <a:gd name="T23" fmla="*/ 1 h 118"/>
                <a:gd name="T24" fmla="*/ 102 w 119"/>
                <a:gd name="T25" fmla="*/ 18 h 118"/>
                <a:gd name="T26" fmla="*/ 118 w 119"/>
                <a:gd name="T27" fmla="*/ 47 h 118"/>
                <a:gd name="T28" fmla="*/ 119 w 119"/>
                <a:gd name="T29" fmla="*/ 60 h 118"/>
                <a:gd name="T30" fmla="*/ 60 w 119"/>
                <a:gd name="T31" fmla="*/ 8 h 118"/>
                <a:gd name="T32" fmla="*/ 8 w 119"/>
                <a:gd name="T33" fmla="*/ 59 h 118"/>
                <a:gd name="T34" fmla="*/ 60 w 119"/>
                <a:gd name="T35" fmla="*/ 111 h 118"/>
                <a:gd name="T36" fmla="*/ 111 w 119"/>
                <a:gd name="T37" fmla="*/ 59 h 118"/>
                <a:gd name="T38" fmla="*/ 60 w 119"/>
                <a:gd name="T39" fmla="*/ 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9" h="118">
                  <a:moveTo>
                    <a:pt x="119" y="60"/>
                  </a:moveTo>
                  <a:cubicBezTo>
                    <a:pt x="119" y="73"/>
                    <a:pt x="114" y="86"/>
                    <a:pt x="105" y="97"/>
                  </a:cubicBezTo>
                  <a:cubicBezTo>
                    <a:pt x="98" y="106"/>
                    <a:pt x="88" y="112"/>
                    <a:pt x="77" y="116"/>
                  </a:cubicBezTo>
                  <a:cubicBezTo>
                    <a:pt x="70" y="118"/>
                    <a:pt x="64" y="118"/>
                    <a:pt x="57" y="118"/>
                  </a:cubicBezTo>
                  <a:cubicBezTo>
                    <a:pt x="46" y="118"/>
                    <a:pt x="37" y="115"/>
                    <a:pt x="28" y="109"/>
                  </a:cubicBezTo>
                  <a:cubicBezTo>
                    <a:pt x="20" y="104"/>
                    <a:pt x="14" y="98"/>
                    <a:pt x="9" y="90"/>
                  </a:cubicBezTo>
                  <a:cubicBezTo>
                    <a:pt x="5" y="84"/>
                    <a:pt x="2" y="77"/>
                    <a:pt x="1" y="69"/>
                  </a:cubicBezTo>
                  <a:cubicBezTo>
                    <a:pt x="0" y="65"/>
                    <a:pt x="0" y="61"/>
                    <a:pt x="0" y="57"/>
                  </a:cubicBezTo>
                  <a:cubicBezTo>
                    <a:pt x="1" y="48"/>
                    <a:pt x="3" y="41"/>
                    <a:pt x="6" y="33"/>
                  </a:cubicBezTo>
                  <a:cubicBezTo>
                    <a:pt x="10" y="25"/>
                    <a:pt x="16" y="18"/>
                    <a:pt x="24" y="12"/>
                  </a:cubicBezTo>
                  <a:cubicBezTo>
                    <a:pt x="31" y="7"/>
                    <a:pt x="38" y="4"/>
                    <a:pt x="47" y="2"/>
                  </a:cubicBezTo>
                  <a:cubicBezTo>
                    <a:pt x="53" y="0"/>
                    <a:pt x="59" y="0"/>
                    <a:pt x="65" y="1"/>
                  </a:cubicBezTo>
                  <a:cubicBezTo>
                    <a:pt x="79" y="2"/>
                    <a:pt x="91" y="8"/>
                    <a:pt x="102" y="18"/>
                  </a:cubicBezTo>
                  <a:cubicBezTo>
                    <a:pt x="110" y="26"/>
                    <a:pt x="115" y="36"/>
                    <a:pt x="118" y="47"/>
                  </a:cubicBezTo>
                  <a:cubicBezTo>
                    <a:pt x="118" y="51"/>
                    <a:pt x="119" y="55"/>
                    <a:pt x="119" y="60"/>
                  </a:cubicBezTo>
                  <a:close/>
                  <a:moveTo>
                    <a:pt x="60" y="8"/>
                  </a:moveTo>
                  <a:cubicBezTo>
                    <a:pt x="31" y="8"/>
                    <a:pt x="8" y="31"/>
                    <a:pt x="8" y="59"/>
                  </a:cubicBezTo>
                  <a:cubicBezTo>
                    <a:pt x="8" y="88"/>
                    <a:pt x="31" y="111"/>
                    <a:pt x="60" y="111"/>
                  </a:cubicBezTo>
                  <a:cubicBezTo>
                    <a:pt x="88" y="111"/>
                    <a:pt x="111" y="88"/>
                    <a:pt x="111" y="59"/>
                  </a:cubicBezTo>
                  <a:cubicBezTo>
                    <a:pt x="111" y="31"/>
                    <a:pt x="88" y="8"/>
                    <a:pt x="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71" name="Freeform 37"/>
            <p:cNvSpPr>
              <a:spLocks noEditPoints="1"/>
            </p:cNvSpPr>
            <p:nvPr/>
          </p:nvSpPr>
          <p:spPr bwMode="auto">
            <a:xfrm>
              <a:off x="1845" y="3490"/>
              <a:ext cx="119" cy="203"/>
            </a:xfrm>
            <a:custGeom>
              <a:avLst/>
              <a:gdLst>
                <a:gd name="T0" fmla="*/ 6 w 49"/>
                <a:gd name="T1" fmla="*/ 57 h 84"/>
                <a:gd name="T2" fmla="*/ 7 w 49"/>
                <a:gd name="T3" fmla="*/ 57 h 84"/>
                <a:gd name="T4" fmla="*/ 46 w 49"/>
                <a:gd name="T5" fmla="*/ 57 h 84"/>
                <a:gd name="T6" fmla="*/ 49 w 49"/>
                <a:gd name="T7" fmla="*/ 59 h 84"/>
                <a:gd name="T8" fmla="*/ 48 w 49"/>
                <a:gd name="T9" fmla="*/ 62 h 84"/>
                <a:gd name="T10" fmla="*/ 38 w 49"/>
                <a:gd name="T11" fmla="*/ 73 h 84"/>
                <a:gd name="T12" fmla="*/ 29 w 49"/>
                <a:gd name="T13" fmla="*/ 81 h 84"/>
                <a:gd name="T14" fmla="*/ 20 w 49"/>
                <a:gd name="T15" fmla="*/ 81 h 84"/>
                <a:gd name="T16" fmla="*/ 1 w 49"/>
                <a:gd name="T17" fmla="*/ 63 h 84"/>
                <a:gd name="T18" fmla="*/ 0 w 49"/>
                <a:gd name="T19" fmla="*/ 60 h 84"/>
                <a:gd name="T20" fmla="*/ 0 w 49"/>
                <a:gd name="T21" fmla="*/ 7 h 84"/>
                <a:gd name="T22" fmla="*/ 6 w 49"/>
                <a:gd name="T23" fmla="*/ 0 h 84"/>
                <a:gd name="T24" fmla="*/ 7 w 49"/>
                <a:gd name="T25" fmla="*/ 0 h 84"/>
                <a:gd name="T26" fmla="*/ 41 w 49"/>
                <a:gd name="T27" fmla="*/ 0 h 84"/>
                <a:gd name="T28" fmla="*/ 48 w 49"/>
                <a:gd name="T29" fmla="*/ 5 h 84"/>
                <a:gd name="T30" fmla="*/ 48 w 49"/>
                <a:gd name="T31" fmla="*/ 7 h 84"/>
                <a:gd name="T32" fmla="*/ 48 w 49"/>
                <a:gd name="T33" fmla="*/ 46 h 84"/>
                <a:gd name="T34" fmla="*/ 45 w 49"/>
                <a:gd name="T35" fmla="*/ 49 h 84"/>
                <a:gd name="T36" fmla="*/ 42 w 49"/>
                <a:gd name="T37" fmla="*/ 47 h 84"/>
                <a:gd name="T38" fmla="*/ 42 w 49"/>
                <a:gd name="T39" fmla="*/ 46 h 84"/>
                <a:gd name="T40" fmla="*/ 42 w 49"/>
                <a:gd name="T41" fmla="*/ 7 h 84"/>
                <a:gd name="T42" fmla="*/ 40 w 49"/>
                <a:gd name="T43" fmla="*/ 5 h 84"/>
                <a:gd name="T44" fmla="*/ 18 w 49"/>
                <a:gd name="T45" fmla="*/ 5 h 84"/>
                <a:gd name="T46" fmla="*/ 17 w 49"/>
                <a:gd name="T47" fmla="*/ 5 h 84"/>
                <a:gd name="T48" fmla="*/ 17 w 49"/>
                <a:gd name="T49" fmla="*/ 6 h 84"/>
                <a:gd name="T50" fmla="*/ 17 w 49"/>
                <a:gd name="T51" fmla="*/ 46 h 84"/>
                <a:gd name="T52" fmla="*/ 15 w 49"/>
                <a:gd name="T53" fmla="*/ 49 h 84"/>
                <a:gd name="T54" fmla="*/ 12 w 49"/>
                <a:gd name="T55" fmla="*/ 47 h 84"/>
                <a:gd name="T56" fmla="*/ 12 w 49"/>
                <a:gd name="T57" fmla="*/ 46 h 84"/>
                <a:gd name="T58" fmla="*/ 12 w 49"/>
                <a:gd name="T59" fmla="*/ 6 h 84"/>
                <a:gd name="T60" fmla="*/ 12 w 49"/>
                <a:gd name="T61" fmla="*/ 5 h 84"/>
                <a:gd name="T62" fmla="*/ 7 w 49"/>
                <a:gd name="T63" fmla="*/ 6 h 84"/>
                <a:gd name="T64" fmla="*/ 6 w 49"/>
                <a:gd name="T65" fmla="*/ 6 h 84"/>
                <a:gd name="T66" fmla="*/ 6 w 49"/>
                <a:gd name="T67" fmla="*/ 7 h 84"/>
                <a:gd name="T68" fmla="*/ 6 w 49"/>
                <a:gd name="T69" fmla="*/ 56 h 84"/>
                <a:gd name="T70" fmla="*/ 6 w 49"/>
                <a:gd name="T71" fmla="*/ 57 h 84"/>
                <a:gd name="T72" fmla="*/ 9 w 49"/>
                <a:gd name="T73" fmla="*/ 63 h 84"/>
                <a:gd name="T74" fmla="*/ 10 w 49"/>
                <a:gd name="T75" fmla="*/ 63 h 84"/>
                <a:gd name="T76" fmla="*/ 24 w 49"/>
                <a:gd name="T77" fmla="*/ 77 h 84"/>
                <a:gd name="T78" fmla="*/ 25 w 49"/>
                <a:gd name="T79" fmla="*/ 77 h 84"/>
                <a:gd name="T80" fmla="*/ 39 w 49"/>
                <a:gd name="T81" fmla="*/ 63 h 84"/>
                <a:gd name="T82" fmla="*/ 40 w 49"/>
                <a:gd name="T83" fmla="*/ 63 h 84"/>
                <a:gd name="T84" fmla="*/ 9 w 49"/>
                <a:gd name="T85" fmla="*/ 6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9" h="84">
                  <a:moveTo>
                    <a:pt x="6" y="57"/>
                  </a:moveTo>
                  <a:cubicBezTo>
                    <a:pt x="6" y="57"/>
                    <a:pt x="6" y="57"/>
                    <a:pt x="7" y="57"/>
                  </a:cubicBezTo>
                  <a:cubicBezTo>
                    <a:pt x="20" y="57"/>
                    <a:pt x="33" y="57"/>
                    <a:pt x="46" y="57"/>
                  </a:cubicBezTo>
                  <a:cubicBezTo>
                    <a:pt x="48" y="57"/>
                    <a:pt x="49" y="58"/>
                    <a:pt x="49" y="59"/>
                  </a:cubicBezTo>
                  <a:cubicBezTo>
                    <a:pt x="49" y="61"/>
                    <a:pt x="49" y="62"/>
                    <a:pt x="48" y="62"/>
                  </a:cubicBezTo>
                  <a:cubicBezTo>
                    <a:pt x="44" y="66"/>
                    <a:pt x="41" y="69"/>
                    <a:pt x="38" y="73"/>
                  </a:cubicBezTo>
                  <a:cubicBezTo>
                    <a:pt x="35" y="76"/>
                    <a:pt x="32" y="78"/>
                    <a:pt x="29" y="81"/>
                  </a:cubicBezTo>
                  <a:cubicBezTo>
                    <a:pt x="26" y="84"/>
                    <a:pt x="23" y="84"/>
                    <a:pt x="20" y="81"/>
                  </a:cubicBezTo>
                  <a:cubicBezTo>
                    <a:pt x="13" y="75"/>
                    <a:pt x="7" y="69"/>
                    <a:pt x="1" y="63"/>
                  </a:cubicBezTo>
                  <a:cubicBezTo>
                    <a:pt x="0" y="62"/>
                    <a:pt x="0" y="61"/>
                    <a:pt x="0" y="60"/>
                  </a:cubicBezTo>
                  <a:cubicBezTo>
                    <a:pt x="0" y="42"/>
                    <a:pt x="0" y="24"/>
                    <a:pt x="0" y="7"/>
                  </a:cubicBezTo>
                  <a:cubicBezTo>
                    <a:pt x="0" y="3"/>
                    <a:pt x="2" y="0"/>
                    <a:pt x="6" y="0"/>
                  </a:cubicBezTo>
                  <a:cubicBezTo>
                    <a:pt x="6" y="0"/>
                    <a:pt x="6" y="0"/>
                    <a:pt x="7" y="0"/>
                  </a:cubicBezTo>
                  <a:cubicBezTo>
                    <a:pt x="18" y="0"/>
                    <a:pt x="29" y="0"/>
                    <a:pt x="41" y="0"/>
                  </a:cubicBezTo>
                  <a:cubicBezTo>
                    <a:pt x="44" y="0"/>
                    <a:pt x="47" y="2"/>
                    <a:pt x="48" y="5"/>
                  </a:cubicBezTo>
                  <a:cubicBezTo>
                    <a:pt x="48" y="6"/>
                    <a:pt x="48" y="6"/>
                    <a:pt x="48" y="7"/>
                  </a:cubicBezTo>
                  <a:cubicBezTo>
                    <a:pt x="48" y="20"/>
                    <a:pt x="48" y="33"/>
                    <a:pt x="48" y="46"/>
                  </a:cubicBezTo>
                  <a:cubicBezTo>
                    <a:pt x="48" y="48"/>
                    <a:pt x="47" y="49"/>
                    <a:pt x="45" y="49"/>
                  </a:cubicBezTo>
                  <a:cubicBezTo>
                    <a:pt x="43" y="49"/>
                    <a:pt x="42" y="48"/>
                    <a:pt x="42" y="47"/>
                  </a:cubicBezTo>
                  <a:cubicBezTo>
                    <a:pt x="42" y="46"/>
                    <a:pt x="42" y="46"/>
                    <a:pt x="42" y="46"/>
                  </a:cubicBezTo>
                  <a:cubicBezTo>
                    <a:pt x="42" y="33"/>
                    <a:pt x="42" y="20"/>
                    <a:pt x="42" y="7"/>
                  </a:cubicBezTo>
                  <a:cubicBezTo>
                    <a:pt x="42" y="6"/>
                    <a:pt x="42" y="5"/>
                    <a:pt x="40" y="5"/>
                  </a:cubicBezTo>
                  <a:cubicBezTo>
                    <a:pt x="33" y="5"/>
                    <a:pt x="26" y="5"/>
                    <a:pt x="18" y="5"/>
                  </a:cubicBezTo>
                  <a:cubicBezTo>
                    <a:pt x="18" y="5"/>
                    <a:pt x="18" y="5"/>
                    <a:pt x="17" y="5"/>
                  </a:cubicBezTo>
                  <a:cubicBezTo>
                    <a:pt x="17" y="6"/>
                    <a:pt x="17" y="6"/>
                    <a:pt x="17" y="6"/>
                  </a:cubicBezTo>
                  <a:cubicBezTo>
                    <a:pt x="17" y="19"/>
                    <a:pt x="17" y="33"/>
                    <a:pt x="17" y="46"/>
                  </a:cubicBezTo>
                  <a:cubicBezTo>
                    <a:pt x="17" y="48"/>
                    <a:pt x="17" y="49"/>
                    <a:pt x="15" y="49"/>
                  </a:cubicBezTo>
                  <a:cubicBezTo>
                    <a:pt x="13" y="50"/>
                    <a:pt x="12" y="48"/>
                    <a:pt x="12" y="47"/>
                  </a:cubicBezTo>
                  <a:cubicBezTo>
                    <a:pt x="12" y="46"/>
                    <a:pt x="12" y="46"/>
                    <a:pt x="12" y="46"/>
                  </a:cubicBezTo>
                  <a:cubicBezTo>
                    <a:pt x="12" y="32"/>
                    <a:pt x="12" y="19"/>
                    <a:pt x="12" y="6"/>
                  </a:cubicBezTo>
                  <a:cubicBezTo>
                    <a:pt x="12" y="6"/>
                    <a:pt x="12" y="6"/>
                    <a:pt x="12" y="5"/>
                  </a:cubicBezTo>
                  <a:cubicBezTo>
                    <a:pt x="10" y="5"/>
                    <a:pt x="8" y="5"/>
                    <a:pt x="7" y="6"/>
                  </a:cubicBezTo>
                  <a:cubicBezTo>
                    <a:pt x="6" y="6"/>
                    <a:pt x="6" y="6"/>
                    <a:pt x="6" y="6"/>
                  </a:cubicBezTo>
                  <a:cubicBezTo>
                    <a:pt x="6" y="7"/>
                    <a:pt x="6" y="7"/>
                    <a:pt x="6" y="7"/>
                  </a:cubicBezTo>
                  <a:cubicBezTo>
                    <a:pt x="6" y="23"/>
                    <a:pt x="6" y="40"/>
                    <a:pt x="6" y="56"/>
                  </a:cubicBezTo>
                  <a:cubicBezTo>
                    <a:pt x="6" y="56"/>
                    <a:pt x="6" y="56"/>
                    <a:pt x="6" y="57"/>
                  </a:cubicBezTo>
                  <a:close/>
                  <a:moveTo>
                    <a:pt x="9" y="63"/>
                  </a:moveTo>
                  <a:cubicBezTo>
                    <a:pt x="10" y="63"/>
                    <a:pt x="10" y="63"/>
                    <a:pt x="10" y="63"/>
                  </a:cubicBezTo>
                  <a:cubicBezTo>
                    <a:pt x="14" y="68"/>
                    <a:pt x="19" y="72"/>
                    <a:pt x="24" y="77"/>
                  </a:cubicBezTo>
                  <a:cubicBezTo>
                    <a:pt x="24" y="78"/>
                    <a:pt x="24" y="78"/>
                    <a:pt x="25" y="77"/>
                  </a:cubicBezTo>
                  <a:cubicBezTo>
                    <a:pt x="30" y="72"/>
                    <a:pt x="34" y="68"/>
                    <a:pt x="39" y="63"/>
                  </a:cubicBezTo>
                  <a:cubicBezTo>
                    <a:pt x="39" y="63"/>
                    <a:pt x="39" y="63"/>
                    <a:pt x="40" y="63"/>
                  </a:cubicBezTo>
                  <a:cubicBezTo>
                    <a:pt x="29" y="63"/>
                    <a:pt x="19" y="63"/>
                    <a:pt x="9"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72" name="文本框 108"/>
          <p:cNvSpPr txBox="1"/>
          <p:nvPr/>
        </p:nvSpPr>
        <p:spPr>
          <a:xfrm>
            <a:off x="114607" y="4744863"/>
            <a:ext cx="8828978" cy="549616"/>
          </a:xfrm>
          <a:prstGeom prst="rect">
            <a:avLst/>
          </a:prstGeom>
          <a:noFill/>
        </p:spPr>
        <p:txBody>
          <a:bodyPr wrap="square" lIns="72552" tIns="36277" rIns="72552" bIns="36277" rtlCol="0">
            <a:spAutoFit/>
          </a:bodyPr>
          <a:lstStyle/>
          <a:p>
            <a:pPr>
              <a:lnSpc>
                <a:spcPct val="150000"/>
              </a:lnSpc>
            </a:pPr>
            <a:r>
              <a:rPr lang="zh-CN" altLang="en-US" sz="1000" dirty="0">
                <a:solidFill>
                  <a:srgbClr val="2A7CD0"/>
                </a:solidFill>
                <a:latin typeface="微软雅黑" panose="020B0503020204020204" pitchFamily="34" charset="-122"/>
                <a:ea typeface="微软雅黑" panose="020B0503020204020204" pitchFamily="34" charset="-122"/>
              </a:rPr>
              <a:t>点击添加内容详情点击添加内容详情点击添加内容详情</a:t>
            </a:r>
            <a:r>
              <a:rPr lang="zh-CN" altLang="en-US" sz="1000" dirty="0">
                <a:solidFill>
                  <a:srgbClr val="A5A5A5"/>
                </a:solidFill>
                <a:latin typeface="微软雅黑" panose="020B0503020204020204" pitchFamily="34" charset="-122"/>
                <a:ea typeface="微软雅黑" panose="020B0503020204020204" pitchFamily="34" charset="-122"/>
              </a:rPr>
              <a:t>点击添加内容详情点击添加内容详情点击添加内容详情点击添加内容详情点击添加内容详情点击添加内容详情点击添加内容详情点击添加内容详情点击添加内容详情点击添加内容详情点击添加内容详情点击添加内容详情点击添加内容详情</a:t>
            </a:r>
            <a:endParaRPr lang="en-US" altLang="zh-CN" sz="1000" dirty="0">
              <a:solidFill>
                <a:srgbClr val="A5A5A5"/>
              </a:solidFill>
              <a:latin typeface="微软雅黑" panose="020B0503020204020204" pitchFamily="34" charset="-122"/>
              <a:ea typeface="微软雅黑" panose="020B0503020204020204" pitchFamily="34" charset="-122"/>
            </a:endParaRPr>
          </a:p>
        </p:txBody>
      </p:sp>
      <p:sp>
        <p:nvSpPr>
          <p:cNvPr id="73" name="文本框 109"/>
          <p:cNvSpPr txBox="1"/>
          <p:nvPr/>
        </p:nvSpPr>
        <p:spPr>
          <a:xfrm>
            <a:off x="1496355" y="4277809"/>
            <a:ext cx="815288" cy="904259"/>
          </a:xfrm>
          <a:prstGeom prst="rect">
            <a:avLst/>
          </a:prstGeom>
          <a:noFill/>
        </p:spPr>
        <p:txBody>
          <a:bodyPr wrap="square" lIns="72552" tIns="36277" rIns="72552" bIns="36277" rtlCol="0">
            <a:spAutoFit/>
          </a:bodyPr>
          <a:lstStyle/>
          <a:p>
            <a:pPr algn="ctr">
              <a:lnSpc>
                <a:spcPct val="150000"/>
              </a:lnSpc>
            </a:pPr>
            <a:r>
              <a:rPr lang="zh-CN" altLang="en-US" dirty="0" smtClean="0">
                <a:solidFill>
                  <a:srgbClr val="A5A5A5"/>
                </a:solidFill>
                <a:latin typeface="微软雅黑" panose="020B0503020204020204" pitchFamily="34" charset="-122"/>
                <a:ea typeface="微软雅黑" panose="020B0503020204020204" pitchFamily="34" charset="-122"/>
              </a:rPr>
              <a:t>项目一</a:t>
            </a:r>
            <a:endParaRPr lang="en-US" altLang="zh-CN" dirty="0">
              <a:solidFill>
                <a:srgbClr val="A5A5A5"/>
              </a:solidFill>
              <a:latin typeface="微软雅黑" panose="020B0503020204020204" pitchFamily="34" charset="-122"/>
              <a:ea typeface="微软雅黑" panose="020B0503020204020204" pitchFamily="34" charset="-122"/>
            </a:endParaRPr>
          </a:p>
        </p:txBody>
      </p:sp>
      <p:sp>
        <p:nvSpPr>
          <p:cNvPr id="74" name="文本框 110"/>
          <p:cNvSpPr txBox="1"/>
          <p:nvPr/>
        </p:nvSpPr>
        <p:spPr>
          <a:xfrm>
            <a:off x="3349174" y="4277809"/>
            <a:ext cx="815288" cy="904259"/>
          </a:xfrm>
          <a:prstGeom prst="rect">
            <a:avLst/>
          </a:prstGeom>
          <a:noFill/>
        </p:spPr>
        <p:txBody>
          <a:bodyPr wrap="square" lIns="72552" tIns="36277" rIns="72552" bIns="36277" rtlCol="0">
            <a:spAutoFit/>
          </a:bodyPr>
          <a:lstStyle/>
          <a:p>
            <a:pPr algn="ctr">
              <a:lnSpc>
                <a:spcPct val="150000"/>
              </a:lnSpc>
            </a:pPr>
            <a:r>
              <a:rPr lang="zh-CN" altLang="en-US" dirty="0" smtClean="0">
                <a:solidFill>
                  <a:srgbClr val="A5A5A5"/>
                </a:solidFill>
                <a:latin typeface="微软雅黑" panose="020B0503020204020204" pitchFamily="34" charset="-122"/>
                <a:ea typeface="微软雅黑" panose="020B0503020204020204" pitchFamily="34" charset="-122"/>
              </a:rPr>
              <a:t>项目</a:t>
            </a:r>
            <a:r>
              <a:rPr lang="zh-CN" altLang="en-US" dirty="0">
                <a:solidFill>
                  <a:srgbClr val="A5A5A5"/>
                </a:solidFill>
                <a:latin typeface="微软雅黑" panose="020B0503020204020204" pitchFamily="34" charset="-122"/>
                <a:ea typeface="微软雅黑" panose="020B0503020204020204" pitchFamily="34" charset="-122"/>
              </a:rPr>
              <a:t>二</a:t>
            </a:r>
            <a:endParaRPr lang="en-US" altLang="zh-CN" dirty="0">
              <a:solidFill>
                <a:srgbClr val="A5A5A5"/>
              </a:solidFill>
              <a:latin typeface="微软雅黑" panose="020B0503020204020204" pitchFamily="34" charset="-122"/>
              <a:ea typeface="微软雅黑" panose="020B0503020204020204" pitchFamily="34" charset="-122"/>
            </a:endParaRPr>
          </a:p>
        </p:txBody>
      </p:sp>
      <p:sp>
        <p:nvSpPr>
          <p:cNvPr id="75" name="文本框 111"/>
          <p:cNvSpPr txBox="1"/>
          <p:nvPr/>
        </p:nvSpPr>
        <p:spPr>
          <a:xfrm>
            <a:off x="5201990" y="4277809"/>
            <a:ext cx="815288" cy="904259"/>
          </a:xfrm>
          <a:prstGeom prst="rect">
            <a:avLst/>
          </a:prstGeom>
          <a:noFill/>
        </p:spPr>
        <p:txBody>
          <a:bodyPr wrap="square" lIns="72552" tIns="36277" rIns="72552" bIns="36277" rtlCol="0">
            <a:spAutoFit/>
          </a:bodyPr>
          <a:lstStyle/>
          <a:p>
            <a:pPr algn="ctr">
              <a:lnSpc>
                <a:spcPct val="150000"/>
              </a:lnSpc>
            </a:pPr>
            <a:r>
              <a:rPr lang="zh-CN" altLang="en-US" dirty="0" smtClean="0">
                <a:solidFill>
                  <a:srgbClr val="A5A5A5"/>
                </a:solidFill>
                <a:latin typeface="微软雅黑" panose="020B0503020204020204" pitchFamily="34" charset="-122"/>
                <a:ea typeface="微软雅黑" panose="020B0503020204020204" pitchFamily="34" charset="-122"/>
              </a:rPr>
              <a:t>项目三</a:t>
            </a:r>
            <a:endParaRPr lang="en-US" altLang="zh-CN" dirty="0">
              <a:solidFill>
                <a:srgbClr val="A5A5A5"/>
              </a:solidFill>
              <a:latin typeface="微软雅黑" panose="020B0503020204020204" pitchFamily="34" charset="-122"/>
              <a:ea typeface="微软雅黑" panose="020B0503020204020204" pitchFamily="34" charset="-122"/>
            </a:endParaRPr>
          </a:p>
        </p:txBody>
      </p:sp>
      <p:sp>
        <p:nvSpPr>
          <p:cNvPr id="76" name="文本框 112"/>
          <p:cNvSpPr txBox="1"/>
          <p:nvPr/>
        </p:nvSpPr>
        <p:spPr>
          <a:xfrm>
            <a:off x="7082590" y="4277809"/>
            <a:ext cx="815288" cy="904259"/>
          </a:xfrm>
          <a:prstGeom prst="rect">
            <a:avLst/>
          </a:prstGeom>
          <a:noFill/>
        </p:spPr>
        <p:txBody>
          <a:bodyPr wrap="square" lIns="72552" tIns="36277" rIns="72552" bIns="36277" rtlCol="0">
            <a:spAutoFit/>
          </a:bodyPr>
          <a:lstStyle/>
          <a:p>
            <a:pPr algn="ctr">
              <a:lnSpc>
                <a:spcPct val="150000"/>
              </a:lnSpc>
            </a:pPr>
            <a:r>
              <a:rPr lang="zh-CN" altLang="en-US" dirty="0" smtClean="0">
                <a:solidFill>
                  <a:srgbClr val="A5A5A5"/>
                </a:solidFill>
                <a:latin typeface="微软雅黑" panose="020B0503020204020204" pitchFamily="34" charset="-122"/>
                <a:ea typeface="微软雅黑" panose="020B0503020204020204" pitchFamily="34" charset="-122"/>
              </a:rPr>
              <a:t>项目四</a:t>
            </a:r>
            <a:endParaRPr lang="en-US" altLang="zh-CN" dirty="0">
              <a:solidFill>
                <a:srgbClr val="A5A5A5"/>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1762080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91410" tIns="45705" rIns="91410" bIns="45705" rtlCol="0" anchor="ctr"/>
          <a:lstStyle/>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模板下载：</a:t>
            </a:r>
            <a:r>
              <a:rPr lang="en-US" altLang="zh-CN" sz="1600" dirty="0">
                <a:solidFill>
                  <a:srgbClr val="EEECE1">
                    <a:lumMod val="25000"/>
                  </a:srgbClr>
                </a:solidFill>
                <a:hlinkClick r:id="rId2"/>
              </a:rPr>
              <a:t>www.1ppt.com/moban/</a:t>
            </a:r>
            <a:r>
              <a:rPr lang="en-US" altLang="zh-CN" sz="1600" dirty="0">
                <a:solidFill>
                  <a:srgbClr val="EEECE1">
                    <a:lumMod val="25000"/>
                  </a:srgbClr>
                </a:solidFill>
              </a:rPr>
              <a:t>     </a:t>
            </a:r>
            <a:r>
              <a:rPr lang="zh-CN" altLang="en-US" sz="1600" dirty="0">
                <a:solidFill>
                  <a:srgbClr val="EEECE1">
                    <a:lumMod val="25000"/>
                  </a:srgbClr>
                </a:solidFill>
              </a:rPr>
              <a:t>行业</a:t>
            </a:r>
            <a:r>
              <a:rPr lang="en-US" altLang="zh-CN" sz="1600" dirty="0">
                <a:solidFill>
                  <a:srgbClr val="EEECE1">
                    <a:lumMod val="25000"/>
                  </a:srgbClr>
                </a:solidFill>
              </a:rPr>
              <a:t>PPT</a:t>
            </a:r>
            <a:r>
              <a:rPr lang="zh-CN" altLang="en-US" sz="1600" dirty="0">
                <a:solidFill>
                  <a:srgbClr val="EEECE1">
                    <a:lumMod val="25000"/>
                  </a:srgbClr>
                </a:solidFill>
              </a:rPr>
              <a:t>模板：</a:t>
            </a:r>
            <a:r>
              <a:rPr lang="en-US" altLang="zh-CN" sz="1600" dirty="0">
                <a:solidFill>
                  <a:srgbClr val="EEECE1">
                    <a:lumMod val="25000"/>
                  </a:srgbClr>
                </a:solidFill>
                <a:hlinkClick r:id="rId3"/>
              </a:rPr>
              <a:t>www.1ppt.com/hangye/</a:t>
            </a:r>
            <a:r>
              <a:rPr lang="en-US" altLang="zh-CN" sz="1600" dirty="0">
                <a:solidFill>
                  <a:srgbClr val="EEECE1">
                    <a:lumMod val="25000"/>
                  </a:srgbClr>
                </a:solidFill>
              </a:rPr>
              <a:t> </a:t>
            </a:r>
          </a:p>
          <a:p>
            <a:pPr fontAlgn="auto">
              <a:spcBef>
                <a:spcPts val="0"/>
              </a:spcBef>
              <a:spcAft>
                <a:spcPts val="0"/>
              </a:spcAft>
            </a:pPr>
            <a:r>
              <a:rPr lang="zh-CN" altLang="en-US" sz="1600" dirty="0">
                <a:solidFill>
                  <a:srgbClr val="EEECE1">
                    <a:lumMod val="25000"/>
                  </a:srgbClr>
                </a:solidFill>
              </a:rPr>
              <a:t>节日</a:t>
            </a:r>
            <a:r>
              <a:rPr lang="en-US" altLang="zh-CN" sz="1600" dirty="0">
                <a:solidFill>
                  <a:srgbClr val="EEECE1">
                    <a:lumMod val="25000"/>
                  </a:srgbClr>
                </a:solidFill>
              </a:rPr>
              <a:t>PPT</a:t>
            </a:r>
            <a:r>
              <a:rPr lang="zh-CN" altLang="en-US" sz="1600" dirty="0">
                <a:solidFill>
                  <a:srgbClr val="EEECE1">
                    <a:lumMod val="25000"/>
                  </a:srgbClr>
                </a:solidFill>
              </a:rPr>
              <a:t>模板：</a:t>
            </a:r>
            <a:r>
              <a:rPr lang="en-US" altLang="zh-CN" sz="1600" dirty="0">
                <a:solidFill>
                  <a:srgbClr val="EEECE1">
                    <a:lumMod val="25000"/>
                  </a:srgbClr>
                </a:solidFill>
                <a:hlinkClick r:id="rId4"/>
              </a:rPr>
              <a:t>www.1ppt.com/jieri/</a:t>
            </a:r>
            <a:r>
              <a:rPr lang="en-US" altLang="zh-CN" sz="1600" dirty="0">
                <a:solidFill>
                  <a:srgbClr val="EEECE1">
                    <a:lumMod val="25000"/>
                  </a:srgbClr>
                </a:solidFill>
              </a:rPr>
              <a:t>           PPT</a:t>
            </a:r>
            <a:r>
              <a:rPr lang="zh-CN" altLang="en-US" sz="1600" dirty="0">
                <a:solidFill>
                  <a:srgbClr val="EEECE1">
                    <a:lumMod val="25000"/>
                  </a:srgbClr>
                </a:solidFill>
              </a:rPr>
              <a:t>素材下载：</a:t>
            </a:r>
            <a:r>
              <a:rPr lang="en-US" altLang="zh-CN" sz="1600" dirty="0">
                <a:solidFill>
                  <a:srgbClr val="EEECE1">
                    <a:lumMod val="25000"/>
                  </a:srgbClr>
                </a:solidFill>
                <a:hlinkClick r:id="rId5"/>
              </a:rPr>
              <a:t>www.1ppt.com/sucai/</a:t>
            </a:r>
            <a:endParaRPr lang="en-US" altLang="zh-CN" sz="1600" dirty="0">
              <a:solidFill>
                <a:srgbClr val="EEECE1">
                  <a:lumMod val="25000"/>
                </a:srgbClr>
              </a:solidFill>
            </a:endParaRPr>
          </a:p>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背景图片：</a:t>
            </a:r>
            <a:r>
              <a:rPr lang="en-US" altLang="zh-CN" sz="1600" dirty="0">
                <a:solidFill>
                  <a:srgbClr val="EEECE1">
                    <a:lumMod val="25000"/>
                  </a:srgbClr>
                </a:solidFill>
                <a:hlinkClick r:id="rId6"/>
              </a:rPr>
              <a:t>www.1ppt.com/beijing/</a:t>
            </a:r>
            <a:r>
              <a:rPr lang="en-US" altLang="zh-CN" sz="1600" dirty="0">
                <a:solidFill>
                  <a:srgbClr val="EEECE1">
                    <a:lumMod val="25000"/>
                  </a:srgbClr>
                </a:solidFill>
              </a:rPr>
              <a:t>      PPT</a:t>
            </a:r>
            <a:r>
              <a:rPr lang="zh-CN" altLang="en-US" sz="1600" dirty="0">
                <a:solidFill>
                  <a:srgbClr val="EEECE1">
                    <a:lumMod val="25000"/>
                  </a:srgbClr>
                </a:solidFill>
              </a:rPr>
              <a:t>图表下载：</a:t>
            </a:r>
            <a:r>
              <a:rPr lang="en-US" altLang="zh-CN" sz="1600" dirty="0">
                <a:solidFill>
                  <a:srgbClr val="EEECE1">
                    <a:lumMod val="25000"/>
                  </a:srgbClr>
                </a:solidFill>
                <a:hlinkClick r:id="rId7"/>
              </a:rPr>
              <a:t>www.1ppt.com/tubiao/</a:t>
            </a:r>
            <a:r>
              <a:rPr lang="en-US" altLang="zh-CN" sz="1600" dirty="0">
                <a:solidFill>
                  <a:srgbClr val="EEECE1">
                    <a:lumMod val="25000"/>
                  </a:srgbClr>
                </a:solidFill>
              </a:rPr>
              <a:t>      </a:t>
            </a:r>
          </a:p>
          <a:p>
            <a:pPr fontAlgn="auto">
              <a:spcBef>
                <a:spcPts val="0"/>
              </a:spcBef>
              <a:spcAft>
                <a:spcPts val="0"/>
              </a:spcAft>
            </a:pPr>
            <a:r>
              <a:rPr lang="zh-CN" altLang="en-US" sz="1600" dirty="0">
                <a:solidFill>
                  <a:srgbClr val="EEECE1">
                    <a:lumMod val="25000"/>
                  </a:srgbClr>
                </a:solidFill>
              </a:rPr>
              <a:t>优秀</a:t>
            </a:r>
            <a:r>
              <a:rPr lang="en-US" altLang="zh-CN" sz="1600" dirty="0">
                <a:solidFill>
                  <a:srgbClr val="EEECE1">
                    <a:lumMod val="25000"/>
                  </a:srgbClr>
                </a:solidFill>
              </a:rPr>
              <a:t>PPT</a:t>
            </a:r>
            <a:r>
              <a:rPr lang="zh-CN" altLang="en-US" sz="1600" dirty="0">
                <a:solidFill>
                  <a:srgbClr val="EEECE1">
                    <a:lumMod val="25000"/>
                  </a:srgbClr>
                </a:solidFill>
              </a:rPr>
              <a:t>下载：</a:t>
            </a:r>
            <a:r>
              <a:rPr lang="en-US" altLang="zh-CN" sz="1600" dirty="0">
                <a:solidFill>
                  <a:srgbClr val="EEECE1">
                    <a:lumMod val="25000"/>
                  </a:srgbClr>
                </a:solidFill>
                <a:hlinkClick r:id="rId8"/>
              </a:rPr>
              <a:t>www.1ppt.com/xiazai/</a:t>
            </a:r>
            <a:r>
              <a:rPr lang="en-US" altLang="zh-CN" sz="1600" dirty="0">
                <a:solidFill>
                  <a:srgbClr val="EEECE1">
                    <a:lumMod val="25000"/>
                  </a:srgbClr>
                </a:solidFill>
              </a:rPr>
              <a:t>        PPT</a:t>
            </a:r>
            <a:r>
              <a:rPr lang="zh-CN" altLang="en-US" sz="1600" dirty="0">
                <a:solidFill>
                  <a:srgbClr val="EEECE1">
                    <a:lumMod val="25000"/>
                  </a:srgbClr>
                </a:solidFill>
              </a:rPr>
              <a:t>教程：</a:t>
            </a:r>
            <a:r>
              <a:rPr lang="en-US" altLang="zh-CN" sz="1600" dirty="0">
                <a:solidFill>
                  <a:srgbClr val="EEECE1">
                    <a:lumMod val="25000"/>
                  </a:srgbClr>
                </a:solidFill>
                <a:hlinkClick r:id="rId9"/>
              </a:rPr>
              <a:t>www.1ppt.com/powerpoint/</a:t>
            </a:r>
            <a:r>
              <a:rPr lang="en-US" altLang="zh-CN" sz="1600" dirty="0">
                <a:solidFill>
                  <a:srgbClr val="EEECE1">
                    <a:lumMod val="25000"/>
                  </a:srgbClr>
                </a:solidFill>
              </a:rPr>
              <a:t>      </a:t>
            </a:r>
          </a:p>
          <a:p>
            <a:pPr fontAlgn="auto">
              <a:spcBef>
                <a:spcPts val="0"/>
              </a:spcBef>
              <a:spcAft>
                <a:spcPts val="0"/>
              </a:spcAft>
            </a:pPr>
            <a:r>
              <a:rPr lang="en-US" altLang="zh-CN" sz="1600" dirty="0">
                <a:solidFill>
                  <a:srgbClr val="EEECE1">
                    <a:lumMod val="25000"/>
                  </a:srgbClr>
                </a:solidFill>
              </a:rPr>
              <a:t>Word</a:t>
            </a:r>
            <a:r>
              <a:rPr lang="zh-CN" altLang="en-US" sz="1600" dirty="0">
                <a:solidFill>
                  <a:srgbClr val="EEECE1">
                    <a:lumMod val="25000"/>
                  </a:srgbClr>
                </a:solidFill>
              </a:rPr>
              <a:t>教程：</a:t>
            </a:r>
            <a:r>
              <a:rPr lang="en-US" altLang="zh-CN" sz="1600" dirty="0">
                <a:solidFill>
                  <a:srgbClr val="EEECE1">
                    <a:lumMod val="25000"/>
                  </a:srgbClr>
                </a:solidFill>
                <a:hlinkClick r:id="rId10"/>
              </a:rPr>
              <a:t>www.1ppt.com/word/</a:t>
            </a:r>
            <a:r>
              <a:rPr lang="en-US" altLang="zh-CN" sz="1600" dirty="0">
                <a:solidFill>
                  <a:srgbClr val="EEECE1">
                    <a:lumMod val="25000"/>
                  </a:srgbClr>
                </a:solidFill>
              </a:rPr>
              <a:t>              Excel</a:t>
            </a:r>
            <a:r>
              <a:rPr lang="zh-CN" altLang="en-US" sz="1600" dirty="0">
                <a:solidFill>
                  <a:srgbClr val="EEECE1">
                    <a:lumMod val="25000"/>
                  </a:srgbClr>
                </a:solidFill>
              </a:rPr>
              <a:t>教程：</a:t>
            </a:r>
            <a:r>
              <a:rPr lang="en-US" altLang="zh-CN" sz="1600" dirty="0">
                <a:solidFill>
                  <a:srgbClr val="EEECE1">
                    <a:lumMod val="25000"/>
                  </a:srgbClr>
                </a:solidFill>
                <a:hlinkClick r:id="rId11"/>
              </a:rPr>
              <a:t>www.1ppt.com/excel/</a:t>
            </a:r>
            <a:r>
              <a:rPr lang="en-US" altLang="zh-CN" sz="1600" dirty="0">
                <a:solidFill>
                  <a:srgbClr val="EEECE1">
                    <a:lumMod val="25000"/>
                  </a:srgbClr>
                </a:solidFill>
              </a:rPr>
              <a:t> </a:t>
            </a:r>
          </a:p>
          <a:p>
            <a:pPr fontAlgn="auto">
              <a:spcBef>
                <a:spcPts val="0"/>
              </a:spcBef>
              <a:spcAft>
                <a:spcPts val="0"/>
              </a:spcAft>
            </a:pPr>
            <a:r>
              <a:rPr lang="en-US" altLang="zh-CN" sz="1600" dirty="0">
                <a:solidFill>
                  <a:srgbClr val="EEECE1">
                    <a:lumMod val="25000"/>
                  </a:srgbClr>
                </a:solidFill>
              </a:rPr>
              <a:t>PPT</a:t>
            </a:r>
            <a:r>
              <a:rPr lang="zh-CN" altLang="en-US" sz="1600" dirty="0">
                <a:solidFill>
                  <a:srgbClr val="EEECE1">
                    <a:lumMod val="25000"/>
                  </a:srgbClr>
                </a:solidFill>
              </a:rPr>
              <a:t>课件下载：</a:t>
            </a:r>
            <a:r>
              <a:rPr lang="en-US" altLang="zh-CN" sz="1600" dirty="0">
                <a:solidFill>
                  <a:srgbClr val="EEECE1">
                    <a:lumMod val="25000"/>
                  </a:srgbClr>
                </a:solidFill>
                <a:hlinkClick r:id="rId12"/>
              </a:rPr>
              <a:t>www.1ppt.com/kejian/</a:t>
            </a:r>
            <a:r>
              <a:rPr lang="en-US" altLang="zh-CN" sz="1600" dirty="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lIns="91410" tIns="45705" rIns="91410" bIns="45705" anchor="ctr"/>
          <a:lstStyle/>
          <a:p>
            <a:pPr fontAlgn="auto">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468318" y="2386387"/>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0" tIns="45705" rIns="91410" bIns="45705"/>
          <a:lstStyle/>
          <a:p>
            <a:pPr fontAlgn="auto">
              <a:spcBef>
                <a:spcPct val="20000"/>
              </a:spcBef>
              <a:spcAft>
                <a:spcPts val="0"/>
              </a:spcAft>
              <a:buClr>
                <a:srgbClr val="5B8CC1"/>
              </a:buClr>
              <a:defRPr/>
            </a:pPr>
            <a:r>
              <a:rPr lang="zh-CN" altLang="en-US" sz="2000" b="1" kern="0" dirty="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不限次数的用于您个人</a:t>
            </a:r>
            <a:r>
              <a:rPr lang="en-US" altLang="zh-CN" sz="1200" kern="0" dirty="0">
                <a:solidFill>
                  <a:prstClr val="white"/>
                </a:solidFill>
                <a:latin typeface="微软雅黑" pitchFamily="34" charset="-122"/>
                <a:ea typeface="微软雅黑" pitchFamily="34" charset="-122"/>
              </a:rPr>
              <a:t>/</a:t>
            </a:r>
            <a:r>
              <a:rPr lang="zh-CN" altLang="en-US" sz="1200" kern="0" dirty="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7"/>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410" tIns="45705" rIns="91410" bIns="45705"/>
          <a:lstStyle/>
          <a:p>
            <a:pPr fontAlgn="auto">
              <a:spcBef>
                <a:spcPct val="20000"/>
              </a:spcBef>
              <a:spcAft>
                <a:spcPts val="0"/>
              </a:spcAft>
              <a:buClr>
                <a:srgbClr val="5B8CC1"/>
              </a:buClr>
              <a:defRPr/>
            </a:pPr>
            <a:r>
              <a:rPr lang="zh-CN" altLang="en-US" sz="2000" b="1" kern="0" dirty="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00" b="1" kern="0" dirty="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defRPr/>
            </a:pPr>
            <a:r>
              <a:rPr lang="zh-CN" altLang="en-US" sz="1200" kern="0" dirty="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收集整理我们发布的免费资源后，刻录光碟销售。</a:t>
            </a:r>
            <a:endParaRPr lang="zh-CN" altLang="en-GB" sz="12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8"/>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820803" y="171166"/>
            <a:ext cx="7711638" cy="2681772"/>
          </a:xfrm>
          <a:prstGeom prst="rect">
            <a:avLst/>
          </a:prstGeom>
          <a:noFill/>
          <a:ln>
            <a:noFill/>
          </a:ln>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3.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学术蓝">
    <a:dk1>
      <a:sysClr val="windowText" lastClr="000000"/>
    </a:dk1>
    <a:lt1>
      <a:sysClr val="window" lastClr="FFFFFF"/>
    </a:lt1>
    <a:dk2>
      <a:srgbClr val="44546A"/>
    </a:dk2>
    <a:lt2>
      <a:srgbClr val="E7E6E6"/>
    </a:lt2>
    <a:accent1>
      <a:srgbClr val="0070C0"/>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奥斯汀">
    <a:maj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微软雅黑"/>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23074</TotalTime>
  <Words>868</Words>
  <Application>Microsoft Office PowerPoint</Application>
  <PresentationFormat>全屏显示(4:3)</PresentationFormat>
  <Paragraphs>74</Paragraphs>
  <Slides>7</Slides>
  <Notes>0</Notes>
  <HiddenSlides>0</HiddenSlides>
  <MMClips>0</MMClips>
  <ScaleCrop>false</ScaleCrop>
  <HeadingPairs>
    <vt:vector size="4" baseType="variant">
      <vt:variant>
        <vt:lpstr>主题</vt:lpstr>
      </vt:variant>
      <vt:variant>
        <vt:i4>3</vt:i4>
      </vt:variant>
      <vt:variant>
        <vt:lpstr>幻灯片标题</vt:lpstr>
      </vt:variant>
      <vt:variant>
        <vt:i4>7</vt:i4>
      </vt:variant>
    </vt:vector>
  </HeadingPairs>
  <TitlesOfParts>
    <vt:vector size="10" baseType="lpstr">
      <vt:lpstr>第一PPT：www.1ppt.com</vt:lpstr>
      <vt:lpstr>1_第一PPT模板网：www.1ppt.com</vt:lpstr>
      <vt:lpstr>第一PPT模板网：www.1ppt.com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1366</cp:revision>
  <dcterms:created xsi:type="dcterms:W3CDTF">2009-02-11T05:37:22Z</dcterms:created>
  <dcterms:modified xsi:type="dcterms:W3CDTF">2019-08-17T11:27:26Z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