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91811919483095E-2"/>
          <c:y val="4.8672566371681415E-2"/>
          <c:w val="0.9833081880805169"/>
          <c:h val="0.774771444498641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BACC6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44546A"/>
              </a:solidFill>
            </c:spPr>
          </c:dPt>
          <c:dPt>
            <c:idx val="1"/>
            <c:invertIfNegative val="0"/>
            <c:bubble3D val="0"/>
            <c:spPr>
              <a:solidFill>
                <a:srgbClr val="297F9D"/>
              </a:solidFill>
            </c:spPr>
          </c:dPt>
          <c:dPt>
            <c:idx val="2"/>
            <c:invertIfNegative val="0"/>
            <c:bubble3D val="0"/>
            <c:spPr>
              <a:solidFill>
                <a:srgbClr val="15A185"/>
              </a:solidFill>
            </c:spPr>
          </c:dPt>
          <c:dPt>
            <c:idx val="3"/>
            <c:invertIfNegative val="0"/>
            <c:bubble3D val="0"/>
            <c:spPr>
              <a:solidFill>
                <a:srgbClr val="9BBC57"/>
              </a:solidFill>
            </c:spPr>
          </c:dPt>
          <c:dPt>
            <c:idx val="4"/>
            <c:invertIfNegative val="0"/>
            <c:bubble3D val="0"/>
            <c:spPr>
              <a:solidFill>
                <a:srgbClr val="F49D15"/>
              </a:solidFill>
            </c:spPr>
          </c:dPt>
          <c:dPt>
            <c:idx val="5"/>
            <c:invertIfNegative val="0"/>
            <c:bubble3D val="0"/>
            <c:spPr>
              <a:solidFill>
                <a:srgbClr val="C0392B"/>
              </a:solidFill>
            </c:spPr>
          </c:dPt>
          <c:cat>
            <c:numRef>
              <c:f>Sheet1!$A$2:$A$7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5</c:v>
                </c:pt>
                <c:pt idx="5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04852224"/>
        <c:axId val="205222656"/>
        <c:axId val="0"/>
      </c:bar3DChart>
      <c:catAx>
        <c:axId val="204852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0">
                <a:solidFill>
                  <a:schemeClr val="bg1">
                    <a:lumMod val="6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defRPr>
            </a:pPr>
            <a:endParaRPr lang="zh-CN"/>
          </a:p>
        </c:txPr>
        <c:crossAx val="205222656"/>
        <c:crosses val="autoZero"/>
        <c:auto val="1"/>
        <c:lblAlgn val="ctr"/>
        <c:lblOffset val="100"/>
        <c:noMultiLvlLbl val="0"/>
      </c:catAx>
      <c:valAx>
        <c:axId val="205222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04852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758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695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33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Chart 1"/>
          <p:cNvGraphicFramePr/>
          <p:nvPr>
            <p:extLst>
              <p:ext uri="{D42A27DB-BD31-4B8C-83A1-F6EECF244321}">
                <p14:modId xmlns:p14="http://schemas.microsoft.com/office/powerpoint/2010/main" val="2051022538"/>
              </p:ext>
            </p:extLst>
          </p:nvPr>
        </p:nvGraphicFramePr>
        <p:xfrm>
          <a:off x="-24706" y="2246673"/>
          <a:ext cx="9111244" cy="3037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8" name="Group 20"/>
          <p:cNvGrpSpPr/>
          <p:nvPr/>
        </p:nvGrpSpPr>
        <p:grpSpPr>
          <a:xfrm>
            <a:off x="7463107" y="1843486"/>
            <a:ext cx="553632" cy="542859"/>
            <a:chOff x="9739963" y="1527060"/>
            <a:chExt cx="697615" cy="683977"/>
          </a:xfrm>
        </p:grpSpPr>
        <p:sp>
          <p:nvSpPr>
            <p:cNvPr id="39" name="Oval 4"/>
            <p:cNvSpPr/>
            <p:nvPr/>
          </p:nvSpPr>
          <p:spPr>
            <a:xfrm>
              <a:off x="9753601" y="1527060"/>
              <a:ext cx="683977" cy="683977"/>
            </a:xfrm>
            <a:prstGeom prst="ellipse">
              <a:avLst/>
            </a:prstGeom>
            <a:solidFill>
              <a:srgbClr val="C039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9739963" y="1670304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80%</a:t>
              </a:r>
            </a:p>
          </p:txBody>
        </p:sp>
      </p:grpSp>
      <p:grpSp>
        <p:nvGrpSpPr>
          <p:cNvPr id="41" name="Group 19"/>
          <p:cNvGrpSpPr/>
          <p:nvPr/>
        </p:nvGrpSpPr>
        <p:grpSpPr>
          <a:xfrm>
            <a:off x="6194624" y="2166037"/>
            <a:ext cx="553632" cy="542859"/>
            <a:chOff x="8141586" y="1933460"/>
            <a:chExt cx="697615" cy="683977"/>
          </a:xfrm>
        </p:grpSpPr>
        <p:sp>
          <p:nvSpPr>
            <p:cNvPr id="42" name="Oval 6"/>
            <p:cNvSpPr/>
            <p:nvPr/>
          </p:nvSpPr>
          <p:spPr>
            <a:xfrm>
              <a:off x="8155224" y="1933460"/>
              <a:ext cx="683977" cy="683977"/>
            </a:xfrm>
            <a:prstGeom prst="ellipse">
              <a:avLst/>
            </a:prstGeom>
            <a:solidFill>
              <a:srgbClr val="F49D1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" name="Text Box 7"/>
            <p:cNvSpPr txBox="1">
              <a:spLocks noChangeArrowheads="1"/>
            </p:cNvSpPr>
            <p:nvPr/>
          </p:nvSpPr>
          <p:spPr bwMode="auto">
            <a:xfrm>
              <a:off x="8141586" y="2076704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52%</a:t>
              </a:r>
            </a:p>
          </p:txBody>
        </p:sp>
      </p:grpSp>
      <p:grpSp>
        <p:nvGrpSpPr>
          <p:cNvPr id="44" name="Group 18"/>
          <p:cNvGrpSpPr/>
          <p:nvPr/>
        </p:nvGrpSpPr>
        <p:grpSpPr>
          <a:xfrm>
            <a:off x="4904537" y="2327313"/>
            <a:ext cx="553632" cy="542859"/>
            <a:chOff x="6515986" y="2136660"/>
            <a:chExt cx="697615" cy="683977"/>
          </a:xfrm>
        </p:grpSpPr>
        <p:sp>
          <p:nvSpPr>
            <p:cNvPr id="45" name="Oval 8"/>
            <p:cNvSpPr/>
            <p:nvPr/>
          </p:nvSpPr>
          <p:spPr>
            <a:xfrm>
              <a:off x="6529624" y="2136660"/>
              <a:ext cx="683977" cy="683977"/>
            </a:xfrm>
            <a:prstGeom prst="ellipse">
              <a:avLst/>
            </a:prstGeom>
            <a:solidFill>
              <a:srgbClr val="9BBC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Text Box 7"/>
            <p:cNvSpPr txBox="1">
              <a:spLocks noChangeArrowheads="1"/>
            </p:cNvSpPr>
            <p:nvPr/>
          </p:nvSpPr>
          <p:spPr bwMode="auto">
            <a:xfrm>
              <a:off x="6515986" y="2279904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50%</a:t>
              </a:r>
            </a:p>
          </p:txBody>
        </p:sp>
      </p:grpSp>
      <p:grpSp>
        <p:nvGrpSpPr>
          <p:cNvPr id="47" name="Group 16"/>
          <p:cNvGrpSpPr/>
          <p:nvPr/>
        </p:nvGrpSpPr>
        <p:grpSpPr>
          <a:xfrm>
            <a:off x="3673476" y="2671470"/>
            <a:ext cx="553632" cy="542859"/>
            <a:chOff x="4964763" y="2570282"/>
            <a:chExt cx="697615" cy="683977"/>
          </a:xfrm>
        </p:grpSpPr>
        <p:sp>
          <p:nvSpPr>
            <p:cNvPr id="48" name="Oval 10"/>
            <p:cNvSpPr/>
            <p:nvPr/>
          </p:nvSpPr>
          <p:spPr>
            <a:xfrm>
              <a:off x="4978401" y="2570282"/>
              <a:ext cx="683977" cy="683977"/>
            </a:xfrm>
            <a:prstGeom prst="ellipse">
              <a:avLst/>
            </a:prstGeom>
            <a:solidFill>
              <a:srgbClr val="15A1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9" name="Text Box 7"/>
            <p:cNvSpPr txBox="1">
              <a:spLocks noChangeArrowheads="1"/>
            </p:cNvSpPr>
            <p:nvPr/>
          </p:nvSpPr>
          <p:spPr bwMode="auto">
            <a:xfrm>
              <a:off x="4964763" y="2713527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38%</a:t>
              </a:r>
            </a:p>
          </p:txBody>
        </p:sp>
      </p:grpSp>
      <p:grpSp>
        <p:nvGrpSpPr>
          <p:cNvPr id="50" name="Group 3"/>
          <p:cNvGrpSpPr/>
          <p:nvPr/>
        </p:nvGrpSpPr>
        <p:grpSpPr>
          <a:xfrm>
            <a:off x="2464019" y="3053054"/>
            <a:ext cx="553632" cy="542859"/>
            <a:chOff x="3440763" y="3051060"/>
            <a:chExt cx="697615" cy="683977"/>
          </a:xfrm>
        </p:grpSpPr>
        <p:sp>
          <p:nvSpPr>
            <p:cNvPr id="51" name="Oval 12"/>
            <p:cNvSpPr/>
            <p:nvPr/>
          </p:nvSpPr>
          <p:spPr>
            <a:xfrm>
              <a:off x="3454401" y="3051060"/>
              <a:ext cx="683977" cy="683977"/>
            </a:xfrm>
            <a:prstGeom prst="ellipse">
              <a:avLst/>
            </a:prstGeom>
            <a:solidFill>
              <a:srgbClr val="297F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Text Box 7"/>
            <p:cNvSpPr txBox="1">
              <a:spLocks noChangeArrowheads="1"/>
            </p:cNvSpPr>
            <p:nvPr/>
          </p:nvSpPr>
          <p:spPr bwMode="auto">
            <a:xfrm>
              <a:off x="3440763" y="3194304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20%</a:t>
              </a:r>
            </a:p>
          </p:txBody>
        </p:sp>
      </p:grpSp>
      <p:grpSp>
        <p:nvGrpSpPr>
          <p:cNvPr id="53" name="Group 2"/>
          <p:cNvGrpSpPr/>
          <p:nvPr/>
        </p:nvGrpSpPr>
        <p:grpSpPr>
          <a:xfrm>
            <a:off x="1195534" y="2407951"/>
            <a:ext cx="553632" cy="542859"/>
            <a:chOff x="1842386" y="2238260"/>
            <a:chExt cx="697615" cy="683977"/>
          </a:xfrm>
        </p:grpSpPr>
        <p:sp>
          <p:nvSpPr>
            <p:cNvPr id="54" name="Oval 14"/>
            <p:cNvSpPr/>
            <p:nvPr/>
          </p:nvSpPr>
          <p:spPr>
            <a:xfrm>
              <a:off x="1856024" y="2238260"/>
              <a:ext cx="683977" cy="683977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9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5" name="Text Box 7"/>
            <p:cNvSpPr txBox="1">
              <a:spLocks noChangeArrowheads="1"/>
            </p:cNvSpPr>
            <p:nvPr/>
          </p:nvSpPr>
          <p:spPr bwMode="auto">
            <a:xfrm>
              <a:off x="1842386" y="2381504"/>
              <a:ext cx="671900" cy="445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60960" tIns="30480" rIns="60960" bIns="30480">
              <a:spAutoFit/>
            </a:bodyPr>
            <a:lstStyle/>
            <a:p>
              <a:pPr algn="ctr" defTabSz="115139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A" sz="1900" kern="0" spc="-159" dirty="0">
                  <a:solidFill>
                    <a:prstClr val="white"/>
                  </a:solidFill>
                  <a:latin typeface="Open Sans Light" pitchFamily="34" charset="0"/>
                  <a:ea typeface="Open Sans Light" pitchFamily="34" charset="0"/>
                  <a:cs typeface="Open Sans Light" pitchFamily="34" charset="0"/>
                </a:rPr>
                <a:t>50%</a:t>
              </a:r>
            </a:p>
          </p:txBody>
        </p:sp>
      </p:grpSp>
      <p:cxnSp>
        <p:nvCxnSpPr>
          <p:cNvPr id="56" name="Straight Connector 17"/>
          <p:cNvCxnSpPr>
            <a:stCxn id="54" idx="5"/>
            <a:endCxn id="52" idx="1"/>
          </p:cNvCxnSpPr>
          <p:nvPr/>
        </p:nvCxnSpPr>
        <p:spPr>
          <a:xfrm>
            <a:off x="1669673" y="2871310"/>
            <a:ext cx="794346" cy="472406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57" name="Straight Connector 21"/>
          <p:cNvCxnSpPr>
            <a:endCxn id="49" idx="1"/>
          </p:cNvCxnSpPr>
          <p:nvPr/>
        </p:nvCxnSpPr>
        <p:spPr>
          <a:xfrm flipV="1">
            <a:off x="3017649" y="2962133"/>
            <a:ext cx="655827" cy="362351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58" name="Straight Connector 23"/>
          <p:cNvCxnSpPr>
            <a:endCxn id="46" idx="1"/>
          </p:cNvCxnSpPr>
          <p:nvPr/>
        </p:nvCxnSpPr>
        <p:spPr>
          <a:xfrm flipV="1">
            <a:off x="4227106" y="2617975"/>
            <a:ext cx="677431" cy="253335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59" name="Straight Connector 25"/>
          <p:cNvCxnSpPr>
            <a:endCxn id="43" idx="1"/>
          </p:cNvCxnSpPr>
          <p:nvPr/>
        </p:nvCxnSpPr>
        <p:spPr>
          <a:xfrm flipV="1">
            <a:off x="5458169" y="2456699"/>
            <a:ext cx="736455" cy="64943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cxnSp>
        <p:nvCxnSpPr>
          <p:cNvPr id="60" name="Straight Connector 27"/>
          <p:cNvCxnSpPr>
            <a:endCxn id="40" idx="1"/>
          </p:cNvCxnSpPr>
          <p:nvPr/>
        </p:nvCxnSpPr>
        <p:spPr>
          <a:xfrm flipV="1">
            <a:off x="6748254" y="2134148"/>
            <a:ext cx="714853" cy="252197"/>
          </a:xfrm>
          <a:prstGeom prst="line">
            <a:avLst/>
          </a:prstGeom>
          <a:noFill/>
          <a:ln w="381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61" name="Text Box 7"/>
          <p:cNvSpPr txBox="1">
            <a:spLocks noChangeArrowheads="1"/>
          </p:cNvSpPr>
          <p:nvPr/>
        </p:nvSpPr>
        <p:spPr bwMode="auto">
          <a:xfrm>
            <a:off x="2760702" y="993509"/>
            <a:ext cx="3656431" cy="57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8375" tIns="24187" rIns="48375" bIns="24187">
            <a:spAutoFit/>
          </a:bodyPr>
          <a:lstStyle/>
          <a:p>
            <a:pPr algn="ctr" defTabSz="1151392" fontAlgn="auto">
              <a:spcBef>
                <a:spcPts val="0"/>
              </a:spcBef>
              <a:spcAft>
                <a:spcPts val="0"/>
              </a:spcAft>
            </a:pPr>
            <a:r>
              <a:rPr lang="en-CA" sz="3400" b="1" spc="-159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Profit Performance</a:t>
            </a:r>
          </a:p>
        </p:txBody>
      </p:sp>
      <p:sp>
        <p:nvSpPr>
          <p:cNvPr id="62" name="Text Box 7"/>
          <p:cNvSpPr txBox="1">
            <a:spLocks noChangeArrowheads="1"/>
          </p:cNvSpPr>
          <p:nvPr/>
        </p:nvSpPr>
        <p:spPr bwMode="auto">
          <a:xfrm>
            <a:off x="332783" y="1508525"/>
            <a:ext cx="8511865" cy="207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375" tIns="24187" rIns="48375" bIns="24187" anchor="ctr">
            <a:spAutoFit/>
          </a:bodyPr>
          <a:lstStyle/>
          <a:p>
            <a:pPr algn="ctr" defTabSz="1151392" fontAlgn="auto">
              <a:spcBef>
                <a:spcPts val="0"/>
              </a:spcBef>
              <a:spcAft>
                <a:spcPts val="0"/>
              </a:spcAft>
            </a:pP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Nullam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eu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tempor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purus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Nunc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leo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magna, sit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amet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consequat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risus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Etiam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faucibus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tortor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a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ipsum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vehicula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sed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sz="1000" i="1" dirty="0" err="1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suscipit</a:t>
            </a:r>
            <a:r>
              <a:rPr lang="en-US" sz="1000" i="1" dirty="0">
                <a:solidFill>
                  <a:prstClr val="white">
                    <a:lumMod val="65000"/>
                  </a:prst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. </a:t>
            </a:r>
          </a:p>
        </p:txBody>
      </p:sp>
      <p:sp>
        <p:nvSpPr>
          <p:cNvPr id="63" name="Text Box 7"/>
          <p:cNvSpPr txBox="1">
            <a:spLocks noChangeArrowheads="1"/>
          </p:cNvSpPr>
          <p:nvPr/>
        </p:nvSpPr>
        <p:spPr bwMode="auto">
          <a:xfrm>
            <a:off x="378447" y="5267165"/>
            <a:ext cx="8304939" cy="60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375" tIns="24187" rIns="48375" bIns="24187" anchor="ctr">
            <a:spAutoFit/>
          </a:bodyPr>
          <a:lstStyle/>
          <a:p>
            <a:pPr algn="ctr" defTabSz="1151392" fontAlgn="auto">
              <a:spcBef>
                <a:spcPts val="0"/>
              </a:spcBef>
              <a:spcAft>
                <a:spcPts val="0"/>
              </a:spcAft>
            </a:pP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Lorem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ipsum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dolor sit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consectetur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adipiscing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elit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Sed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consectetur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lacus.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Sed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sit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amet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nulla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vel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dolor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gravida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bibendum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Nunc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odio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massa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sodales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et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consectetur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a,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iaculis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eget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sapien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Mauris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dignissim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,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arcu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id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faucibus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 </a:t>
            </a:r>
            <a:r>
              <a:rPr lang="en-US" sz="1200" i="1" dirty="0" err="1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laoreet</a:t>
            </a:r>
            <a:r>
              <a:rPr lang="en-US" sz="1200" i="1" dirty="0">
                <a:solidFill>
                  <a:prstClr val="white">
                    <a:lumMod val="50000"/>
                  </a:prstClr>
                </a:solidFill>
                <a:latin typeface="Open Sans Light" pitchFamily="34" charset="0"/>
                <a:ea typeface="Open Sans Light" pitchFamily="34" charset="0"/>
                <a:cs typeface="Open Sans Light" pitchFamily="34" charset="0"/>
              </a:rPr>
              <a:t>.</a:t>
            </a:r>
          </a:p>
        </p:txBody>
      </p:sp>
      <p:grpSp>
        <p:nvGrpSpPr>
          <p:cNvPr id="64" name="Group 30"/>
          <p:cNvGrpSpPr/>
          <p:nvPr/>
        </p:nvGrpSpPr>
        <p:grpSpPr>
          <a:xfrm>
            <a:off x="223595" y="5198849"/>
            <a:ext cx="8652022" cy="120957"/>
            <a:chOff x="617674" y="5754665"/>
            <a:chExt cx="10902149" cy="152400"/>
          </a:xfrm>
        </p:grpSpPr>
        <p:cxnSp>
          <p:nvCxnSpPr>
            <p:cNvPr id="65" name="Straight Connector 31"/>
            <p:cNvCxnSpPr/>
            <p:nvPr/>
          </p:nvCxnSpPr>
          <p:spPr>
            <a:xfrm>
              <a:off x="617674" y="5830865"/>
              <a:ext cx="10902149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66" name="Oval 32"/>
            <p:cNvSpPr/>
            <p:nvPr/>
          </p:nvSpPr>
          <p:spPr>
            <a:xfrm>
              <a:off x="5524204" y="5754665"/>
              <a:ext cx="152400" cy="152400"/>
            </a:xfrm>
            <a:prstGeom prst="ellips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Oval 33"/>
            <p:cNvSpPr/>
            <p:nvPr/>
          </p:nvSpPr>
          <p:spPr>
            <a:xfrm>
              <a:off x="5713741" y="5754665"/>
              <a:ext cx="152400" cy="152400"/>
            </a:xfrm>
            <a:prstGeom prst="ellipse">
              <a:avLst/>
            </a:prstGeom>
            <a:solidFill>
              <a:srgbClr val="297F9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Oval 34"/>
            <p:cNvSpPr/>
            <p:nvPr/>
          </p:nvSpPr>
          <p:spPr>
            <a:xfrm>
              <a:off x="5898977" y="5754665"/>
              <a:ext cx="152400" cy="152400"/>
            </a:xfrm>
            <a:prstGeom prst="ellipse">
              <a:avLst/>
            </a:prstGeom>
            <a:solidFill>
              <a:srgbClr val="15A18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Oval 35"/>
            <p:cNvSpPr/>
            <p:nvPr/>
          </p:nvSpPr>
          <p:spPr>
            <a:xfrm>
              <a:off x="6086120" y="5754665"/>
              <a:ext cx="152400" cy="152400"/>
            </a:xfrm>
            <a:prstGeom prst="ellipse">
              <a:avLst/>
            </a:prstGeom>
            <a:solidFill>
              <a:srgbClr val="9BBC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Oval 36"/>
            <p:cNvSpPr/>
            <p:nvPr/>
          </p:nvSpPr>
          <p:spPr>
            <a:xfrm>
              <a:off x="6275657" y="5754665"/>
              <a:ext cx="152400" cy="152400"/>
            </a:xfrm>
            <a:prstGeom prst="ellipse">
              <a:avLst/>
            </a:prstGeom>
            <a:solidFill>
              <a:srgbClr val="F49D1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Oval 37"/>
            <p:cNvSpPr/>
            <p:nvPr/>
          </p:nvSpPr>
          <p:spPr>
            <a:xfrm>
              <a:off x="6460893" y="5754665"/>
              <a:ext cx="152400" cy="152400"/>
            </a:xfrm>
            <a:prstGeom prst="ellipse">
              <a:avLst/>
            </a:prstGeom>
            <a:solidFill>
              <a:srgbClr val="C0392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2562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664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7" grpId="0">
        <p:bldAsOne/>
      </p:bldGraphic>
      <p:bldP spid="61" grpId="0"/>
      <p:bldP spid="62" grpId="0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86112" y="2196586"/>
            <a:ext cx="6914673" cy="2454684"/>
            <a:chOff x="2063552" y="1700808"/>
            <a:chExt cx="8712968" cy="3092788"/>
          </a:xfrm>
        </p:grpSpPr>
        <p:grpSp>
          <p:nvGrpSpPr>
            <p:cNvPr id="3" name="组合 2"/>
            <p:cNvGrpSpPr/>
            <p:nvPr/>
          </p:nvGrpSpPr>
          <p:grpSpPr>
            <a:xfrm>
              <a:off x="2370792" y="1700808"/>
              <a:ext cx="8068741" cy="3001762"/>
              <a:chOff x="2567608" y="2111204"/>
              <a:chExt cx="8068741" cy="3001762"/>
            </a:xfrm>
          </p:grpSpPr>
          <p:grpSp>
            <p:nvGrpSpPr>
              <p:cNvPr id="11" name="Group 4"/>
              <p:cNvGrpSpPr>
                <a:grpSpLocks noChangeAspect="1"/>
              </p:cNvGrpSpPr>
              <p:nvPr/>
            </p:nvGrpSpPr>
            <p:grpSpPr bwMode="auto">
              <a:xfrm>
                <a:off x="8128836" y="2111204"/>
                <a:ext cx="2507513" cy="3001762"/>
                <a:chOff x="3046" y="1424"/>
                <a:chExt cx="1590" cy="1469"/>
              </a:xfrm>
            </p:grpSpPr>
            <p:sp>
              <p:nvSpPr>
                <p:cNvPr id="27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1088AA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8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2" name="Group 4"/>
              <p:cNvGrpSpPr>
                <a:grpSpLocks noChangeAspect="1"/>
              </p:cNvGrpSpPr>
              <p:nvPr/>
            </p:nvGrpSpPr>
            <p:grpSpPr bwMode="auto">
              <a:xfrm>
                <a:off x="7323883" y="2940826"/>
                <a:ext cx="1814491" cy="2172140"/>
                <a:chOff x="3046" y="1424"/>
                <a:chExt cx="1590" cy="1469"/>
              </a:xfrm>
            </p:grpSpPr>
            <p:sp>
              <p:nvSpPr>
                <p:cNvPr id="25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4AAFBB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6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3" name="Group 4"/>
              <p:cNvGrpSpPr>
                <a:grpSpLocks noChangeAspect="1"/>
              </p:cNvGrpSpPr>
              <p:nvPr/>
            </p:nvGrpSpPr>
            <p:grpSpPr bwMode="auto">
              <a:xfrm>
                <a:off x="5591945" y="2340952"/>
                <a:ext cx="2315594" cy="2772014"/>
                <a:chOff x="3046" y="1424"/>
                <a:chExt cx="1590" cy="1469"/>
              </a:xfrm>
            </p:grpSpPr>
            <p:sp>
              <p:nvSpPr>
                <p:cNvPr id="23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0A9375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4" name="Group 4"/>
              <p:cNvGrpSpPr>
                <a:grpSpLocks noChangeAspect="1"/>
              </p:cNvGrpSpPr>
              <p:nvPr/>
            </p:nvGrpSpPr>
            <p:grpSpPr bwMode="auto">
              <a:xfrm>
                <a:off x="4595071" y="2780928"/>
                <a:ext cx="1948061" cy="2332038"/>
                <a:chOff x="3046" y="1424"/>
                <a:chExt cx="1590" cy="1469"/>
              </a:xfrm>
            </p:grpSpPr>
            <p:sp>
              <p:nvSpPr>
                <p:cNvPr id="21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B5C73F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" name="Group 4"/>
              <p:cNvGrpSpPr>
                <a:grpSpLocks noChangeAspect="1"/>
              </p:cNvGrpSpPr>
              <p:nvPr/>
            </p:nvGrpSpPr>
            <p:grpSpPr bwMode="auto">
              <a:xfrm>
                <a:off x="3431704" y="3021592"/>
                <a:ext cx="1747022" cy="2091373"/>
                <a:chOff x="3046" y="1424"/>
                <a:chExt cx="1590" cy="1469"/>
              </a:xfrm>
            </p:grpSpPr>
            <p:sp>
              <p:nvSpPr>
                <p:cNvPr id="19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84B238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0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6" name="Group 4"/>
              <p:cNvGrpSpPr>
                <a:grpSpLocks noChangeAspect="1"/>
              </p:cNvGrpSpPr>
              <p:nvPr/>
            </p:nvGrpSpPr>
            <p:grpSpPr bwMode="auto">
              <a:xfrm>
                <a:off x="2567608" y="3620518"/>
                <a:ext cx="1246712" cy="1492448"/>
                <a:chOff x="3046" y="1424"/>
                <a:chExt cx="1590" cy="1469"/>
              </a:xfrm>
            </p:grpSpPr>
            <p:sp>
              <p:nvSpPr>
                <p:cNvPr id="17" name="Freeform 5"/>
                <p:cNvSpPr>
                  <a:spLocks/>
                </p:cNvSpPr>
                <p:nvPr/>
              </p:nvSpPr>
              <p:spPr bwMode="auto">
                <a:xfrm>
                  <a:off x="3046" y="1424"/>
                  <a:ext cx="1590" cy="1469"/>
                </a:xfrm>
                <a:custGeom>
                  <a:avLst/>
                  <a:gdLst>
                    <a:gd name="T0" fmla="*/ 816 w 1590"/>
                    <a:gd name="T1" fmla="*/ 0 h 1469"/>
                    <a:gd name="T2" fmla="*/ 0 w 1590"/>
                    <a:gd name="T3" fmla="*/ 1469 h 1469"/>
                    <a:gd name="T4" fmla="*/ 1590 w 1590"/>
                    <a:gd name="T5" fmla="*/ 1469 h 1469"/>
                    <a:gd name="T6" fmla="*/ 816 w 1590"/>
                    <a:gd name="T7" fmla="*/ 0 h 14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90" h="1469">
                      <a:moveTo>
                        <a:pt x="816" y="0"/>
                      </a:moveTo>
                      <a:lnTo>
                        <a:pt x="0" y="1469"/>
                      </a:lnTo>
                      <a:lnTo>
                        <a:pt x="1590" y="1469"/>
                      </a:lnTo>
                      <a:lnTo>
                        <a:pt x="816" y="0"/>
                      </a:lnTo>
                      <a:close/>
                    </a:path>
                  </a:pathLst>
                </a:custGeom>
                <a:solidFill>
                  <a:srgbClr val="549A3B">
                    <a:alpha val="9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>
                  <a:off x="3684" y="1424"/>
                  <a:ext cx="295" cy="406"/>
                </a:xfrm>
                <a:custGeom>
                  <a:avLst/>
                  <a:gdLst>
                    <a:gd name="T0" fmla="*/ 178 w 295"/>
                    <a:gd name="T1" fmla="*/ 0 h 406"/>
                    <a:gd name="T2" fmla="*/ 0 w 295"/>
                    <a:gd name="T3" fmla="*/ 321 h 406"/>
                    <a:gd name="T4" fmla="*/ 98 w 295"/>
                    <a:gd name="T5" fmla="*/ 266 h 406"/>
                    <a:gd name="T6" fmla="*/ 129 w 295"/>
                    <a:gd name="T7" fmla="*/ 406 h 406"/>
                    <a:gd name="T8" fmla="*/ 178 w 295"/>
                    <a:gd name="T9" fmla="*/ 235 h 406"/>
                    <a:gd name="T10" fmla="*/ 254 w 295"/>
                    <a:gd name="T11" fmla="*/ 330 h 406"/>
                    <a:gd name="T12" fmla="*/ 295 w 295"/>
                    <a:gd name="T13" fmla="*/ 219 h 406"/>
                    <a:gd name="T14" fmla="*/ 178 w 295"/>
                    <a:gd name="T15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5" h="406">
                      <a:moveTo>
                        <a:pt x="178" y="0"/>
                      </a:moveTo>
                      <a:lnTo>
                        <a:pt x="0" y="321"/>
                      </a:lnTo>
                      <a:lnTo>
                        <a:pt x="98" y="266"/>
                      </a:lnTo>
                      <a:lnTo>
                        <a:pt x="129" y="406"/>
                      </a:lnTo>
                      <a:lnTo>
                        <a:pt x="178" y="235"/>
                      </a:lnTo>
                      <a:lnTo>
                        <a:pt x="254" y="330"/>
                      </a:lnTo>
                      <a:lnTo>
                        <a:pt x="295" y="219"/>
                      </a:lnTo>
                      <a:lnTo>
                        <a:pt x="1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cxnSp>
          <p:nvCxnSpPr>
            <p:cNvPr id="4" name="直接连接符 3"/>
            <p:cNvCxnSpPr/>
            <p:nvPr/>
          </p:nvCxnSpPr>
          <p:spPr>
            <a:xfrm>
              <a:off x="2063552" y="4702570"/>
              <a:ext cx="8712968" cy="0"/>
            </a:xfrm>
            <a:prstGeom prst="line">
              <a:avLst/>
            </a:prstGeom>
            <a:ln w="381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2908411" y="4611542"/>
              <a:ext cx="182054" cy="182054"/>
            </a:xfrm>
            <a:prstGeom prst="ellipse">
              <a:avLst/>
            </a:prstGeom>
            <a:solidFill>
              <a:srgbClr val="4F8E3A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012439" y="4611542"/>
              <a:ext cx="182054" cy="182054"/>
            </a:xfrm>
            <a:prstGeom prst="ellipse">
              <a:avLst/>
            </a:prstGeom>
            <a:solidFill>
              <a:srgbClr val="7AA43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5265665" y="4611542"/>
              <a:ext cx="182054" cy="182054"/>
            </a:xfrm>
            <a:prstGeom prst="ellipse">
              <a:avLst/>
            </a:prstGeom>
            <a:solidFill>
              <a:srgbClr val="A6B63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6446576" y="4611542"/>
              <a:ext cx="182054" cy="182054"/>
            </a:xfrm>
            <a:prstGeom prst="ellipse">
              <a:avLst/>
            </a:prstGeom>
            <a:solidFill>
              <a:srgbClr val="0C886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7943285" y="4611542"/>
              <a:ext cx="182054" cy="182054"/>
            </a:xfrm>
            <a:prstGeom prst="ellipse">
              <a:avLst/>
            </a:prstGeom>
            <a:solidFill>
              <a:srgbClr val="46A1A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9082007" y="4611542"/>
              <a:ext cx="182054" cy="182054"/>
            </a:xfrm>
            <a:prstGeom prst="ellipse">
              <a:avLst/>
            </a:prstGeom>
            <a:solidFill>
              <a:srgbClr val="117E9E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9" name="文本框 300"/>
          <p:cNvSpPr txBox="1"/>
          <p:nvPr/>
        </p:nvSpPr>
        <p:spPr>
          <a:xfrm>
            <a:off x="1788845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301"/>
          <p:cNvSpPr txBox="1"/>
          <p:nvPr/>
        </p:nvSpPr>
        <p:spPr>
          <a:xfrm>
            <a:off x="2679034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2"/>
          <p:cNvSpPr txBox="1"/>
          <p:nvPr/>
        </p:nvSpPr>
        <p:spPr>
          <a:xfrm>
            <a:off x="3669688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03"/>
          <p:cNvSpPr txBox="1"/>
          <p:nvPr/>
        </p:nvSpPr>
        <p:spPr>
          <a:xfrm>
            <a:off x="4606869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04"/>
          <p:cNvSpPr txBox="1"/>
          <p:nvPr/>
        </p:nvSpPr>
        <p:spPr>
          <a:xfrm>
            <a:off x="5786063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05"/>
          <p:cNvSpPr txBox="1"/>
          <p:nvPr/>
        </p:nvSpPr>
        <p:spPr>
          <a:xfrm>
            <a:off x="6696587" y="4797636"/>
            <a:ext cx="883462" cy="396436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400" dirty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06"/>
          <p:cNvSpPr txBox="1"/>
          <p:nvPr/>
        </p:nvSpPr>
        <p:spPr>
          <a:xfrm>
            <a:off x="1788845" y="2891112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</a:p>
        </p:txBody>
      </p:sp>
      <p:sp>
        <p:nvSpPr>
          <p:cNvPr id="36" name="文本框 307"/>
          <p:cNvSpPr txBox="1"/>
          <p:nvPr/>
        </p:nvSpPr>
        <p:spPr>
          <a:xfrm>
            <a:off x="2679034" y="2378933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</a:p>
        </p:txBody>
      </p:sp>
      <p:sp>
        <p:nvSpPr>
          <p:cNvPr id="37" name="文本框 308"/>
          <p:cNvSpPr txBox="1"/>
          <p:nvPr/>
        </p:nvSpPr>
        <p:spPr>
          <a:xfrm>
            <a:off x="3669688" y="2150477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</a:p>
        </p:txBody>
      </p:sp>
      <p:sp>
        <p:nvSpPr>
          <p:cNvPr id="38" name="文本框 309"/>
          <p:cNvSpPr txBox="1"/>
          <p:nvPr/>
        </p:nvSpPr>
        <p:spPr>
          <a:xfrm>
            <a:off x="4606869" y="1861650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</a:p>
        </p:txBody>
      </p:sp>
      <p:sp>
        <p:nvSpPr>
          <p:cNvPr id="39" name="文本框 310"/>
          <p:cNvSpPr txBox="1"/>
          <p:nvPr/>
        </p:nvSpPr>
        <p:spPr>
          <a:xfrm>
            <a:off x="5786063" y="2278488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35%</a:t>
            </a:r>
          </a:p>
        </p:txBody>
      </p:sp>
      <p:sp>
        <p:nvSpPr>
          <p:cNvPr id="40" name="文本框 311"/>
          <p:cNvSpPr txBox="1"/>
          <p:nvPr/>
        </p:nvSpPr>
        <p:spPr>
          <a:xfrm>
            <a:off x="6696587" y="1647168"/>
            <a:ext cx="883462" cy="488769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</a:p>
        </p:txBody>
      </p:sp>
    </p:spTree>
    <p:extLst>
      <p:ext uri="{BB962C8B-B14F-4D97-AF65-F5344CB8AC3E}">
        <p14:creationId xmlns:p14="http://schemas.microsoft.com/office/powerpoint/2010/main" val="772719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1563" y="2171671"/>
            <a:ext cx="6371132" cy="2067585"/>
            <a:chOff x="1343472" y="1575376"/>
            <a:chExt cx="9890312" cy="3209349"/>
          </a:xfrm>
        </p:grpSpPr>
        <p:grpSp>
          <p:nvGrpSpPr>
            <p:cNvPr id="3" name="组合 2"/>
            <p:cNvGrpSpPr/>
            <p:nvPr/>
          </p:nvGrpSpPr>
          <p:grpSpPr>
            <a:xfrm>
              <a:off x="1343472" y="2390925"/>
              <a:ext cx="9890312" cy="2393800"/>
              <a:chOff x="1415480" y="2025368"/>
              <a:chExt cx="9890312" cy="2393800"/>
            </a:xfrm>
          </p:grpSpPr>
          <p:grpSp>
            <p:nvGrpSpPr>
              <p:cNvPr id="14" name="组合 13"/>
              <p:cNvGrpSpPr>
                <a:grpSpLocks noChangeAspect="1"/>
              </p:cNvGrpSpPr>
              <p:nvPr/>
            </p:nvGrpSpPr>
            <p:grpSpPr>
              <a:xfrm>
                <a:off x="1415480" y="2529424"/>
                <a:ext cx="1872104" cy="1889744"/>
                <a:chOff x="3359800" y="2212460"/>
                <a:chExt cx="1872104" cy="2664296"/>
              </a:xfrm>
            </p:grpSpPr>
            <p:sp>
              <p:nvSpPr>
                <p:cNvPr id="42" name="直角三角形 41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4254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直角三角形 42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4F67C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" name="组合 14"/>
              <p:cNvGrpSpPr>
                <a:grpSpLocks noChangeAspect="1"/>
              </p:cNvGrpSpPr>
              <p:nvPr/>
            </p:nvGrpSpPr>
            <p:grpSpPr>
              <a:xfrm>
                <a:off x="2306392" y="2025368"/>
                <a:ext cx="1872104" cy="2393800"/>
                <a:chOff x="3359800" y="2212460"/>
                <a:chExt cx="1872104" cy="2664296"/>
              </a:xfrm>
            </p:grpSpPr>
            <p:sp>
              <p:nvSpPr>
                <p:cNvPr id="40" name="直角三角形 39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0EB8E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1" name="直角三角形 40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5EBAE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6" name="组合 15"/>
              <p:cNvGrpSpPr>
                <a:grpSpLocks noChangeAspect="1"/>
              </p:cNvGrpSpPr>
              <p:nvPr/>
            </p:nvGrpSpPr>
            <p:grpSpPr>
              <a:xfrm>
                <a:off x="3197304" y="2922679"/>
                <a:ext cx="1872104" cy="1496489"/>
                <a:chOff x="3359800" y="2212460"/>
                <a:chExt cx="1872104" cy="2664296"/>
              </a:xfrm>
            </p:grpSpPr>
            <p:sp>
              <p:nvSpPr>
                <p:cNvPr id="38" name="直角三角形 37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82D20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9" name="直角三角形 38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A0DD4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7" name="组合 16"/>
              <p:cNvGrpSpPr>
                <a:grpSpLocks noChangeAspect="1"/>
              </p:cNvGrpSpPr>
              <p:nvPr/>
            </p:nvGrpSpPr>
            <p:grpSpPr>
              <a:xfrm>
                <a:off x="4088216" y="2348473"/>
                <a:ext cx="1872104" cy="2070695"/>
                <a:chOff x="3359800" y="2212460"/>
                <a:chExt cx="1872104" cy="2664296"/>
              </a:xfrm>
            </p:grpSpPr>
            <p:sp>
              <p:nvSpPr>
                <p:cNvPr id="36" name="直角三角形 35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33B18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7" name="直角三角形 36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59BFA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8" name="组合 17"/>
              <p:cNvGrpSpPr>
                <a:grpSpLocks noChangeAspect="1"/>
              </p:cNvGrpSpPr>
              <p:nvPr/>
            </p:nvGrpSpPr>
            <p:grpSpPr>
              <a:xfrm>
                <a:off x="4979128" y="2673440"/>
                <a:ext cx="1872104" cy="1745728"/>
                <a:chOff x="3359800" y="2212460"/>
                <a:chExt cx="1872104" cy="2664296"/>
              </a:xfrm>
            </p:grpSpPr>
            <p:sp>
              <p:nvSpPr>
                <p:cNvPr id="34" name="直角三角形 33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E85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直角三角形 34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F37F3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9" name="组合 18"/>
              <p:cNvGrpSpPr>
                <a:grpSpLocks noChangeAspect="1"/>
              </p:cNvGrpSpPr>
              <p:nvPr/>
            </p:nvGrpSpPr>
            <p:grpSpPr>
              <a:xfrm>
                <a:off x="5870040" y="2097376"/>
                <a:ext cx="1872104" cy="2321792"/>
                <a:chOff x="3359800" y="2212460"/>
                <a:chExt cx="1872104" cy="2664296"/>
              </a:xfrm>
            </p:grpSpPr>
            <p:sp>
              <p:nvSpPr>
                <p:cNvPr id="32" name="直角三角形 31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AA2C1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3" name="直角三角形 32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DC452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0" name="组合 19"/>
              <p:cNvGrpSpPr>
                <a:grpSpLocks noChangeAspect="1"/>
              </p:cNvGrpSpPr>
              <p:nvPr/>
            </p:nvGrpSpPr>
            <p:grpSpPr>
              <a:xfrm>
                <a:off x="6760952" y="3177496"/>
                <a:ext cx="1872104" cy="1241672"/>
                <a:chOff x="3359800" y="2212460"/>
                <a:chExt cx="1872104" cy="2664296"/>
              </a:xfrm>
            </p:grpSpPr>
            <p:sp>
              <p:nvSpPr>
                <p:cNvPr id="30" name="直角三角形 29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52ADF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1" name="直角三角形 30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A4CF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1" name="组合 20"/>
              <p:cNvGrpSpPr>
                <a:grpSpLocks noChangeAspect="1"/>
              </p:cNvGrpSpPr>
              <p:nvPr/>
            </p:nvGrpSpPr>
            <p:grpSpPr>
              <a:xfrm>
                <a:off x="7651864" y="2922679"/>
                <a:ext cx="1872104" cy="1496489"/>
                <a:chOff x="3359800" y="2212460"/>
                <a:chExt cx="1872104" cy="2664296"/>
              </a:xfrm>
            </p:grpSpPr>
            <p:sp>
              <p:nvSpPr>
                <p:cNvPr id="28" name="直角三角形 27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4F66C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直角三角形 28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3348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2" name="组合 21"/>
              <p:cNvGrpSpPr>
                <a:grpSpLocks noChangeAspect="1"/>
              </p:cNvGrpSpPr>
              <p:nvPr/>
            </p:nvGrpSpPr>
            <p:grpSpPr>
              <a:xfrm>
                <a:off x="8542776" y="2348474"/>
                <a:ext cx="1872104" cy="2070694"/>
                <a:chOff x="3359800" y="2212460"/>
                <a:chExt cx="1872104" cy="2664296"/>
              </a:xfrm>
            </p:grpSpPr>
            <p:sp>
              <p:nvSpPr>
                <p:cNvPr id="26" name="直角三角形 25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60CBF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直角三角形 26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16A7D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3" name="组合 22"/>
              <p:cNvGrpSpPr>
                <a:grpSpLocks noChangeAspect="1"/>
              </p:cNvGrpSpPr>
              <p:nvPr/>
            </p:nvGrpSpPr>
            <p:grpSpPr>
              <a:xfrm>
                <a:off x="9433688" y="3105488"/>
                <a:ext cx="1872104" cy="1313680"/>
                <a:chOff x="3359800" y="2212460"/>
                <a:chExt cx="1872104" cy="2664296"/>
              </a:xfrm>
            </p:grpSpPr>
            <p:sp>
              <p:nvSpPr>
                <p:cNvPr id="24" name="直角三角形 23"/>
                <p:cNvSpPr/>
                <p:nvPr/>
              </p:nvSpPr>
              <p:spPr>
                <a:xfrm>
                  <a:off x="4295800" y="2212460"/>
                  <a:ext cx="936104" cy="2664296"/>
                </a:xfrm>
                <a:prstGeom prst="rtTriangle">
                  <a:avLst/>
                </a:prstGeom>
                <a:solidFill>
                  <a:srgbClr val="ADEB5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5" name="直角三角形 24"/>
                <p:cNvSpPr/>
                <p:nvPr/>
              </p:nvSpPr>
              <p:spPr>
                <a:xfrm flipH="1">
                  <a:off x="3359800" y="2212460"/>
                  <a:ext cx="936000" cy="2664296"/>
                </a:xfrm>
                <a:prstGeom prst="rtTriangle">
                  <a:avLst/>
                </a:prstGeom>
                <a:solidFill>
                  <a:srgbClr val="78C52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4" name="Freeform 57"/>
            <p:cNvSpPr>
              <a:spLocks noEditPoints="1"/>
            </p:cNvSpPr>
            <p:nvPr/>
          </p:nvSpPr>
          <p:spPr bwMode="auto">
            <a:xfrm flipH="1">
              <a:off x="2027444" y="2060793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4254B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57"/>
            <p:cNvSpPr>
              <a:spLocks noEditPoints="1"/>
            </p:cNvSpPr>
            <p:nvPr/>
          </p:nvSpPr>
          <p:spPr bwMode="auto">
            <a:xfrm flipH="1">
              <a:off x="2918356" y="1575376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0EB8E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" name="Freeform 57"/>
            <p:cNvSpPr>
              <a:spLocks noEditPoints="1"/>
            </p:cNvSpPr>
            <p:nvPr/>
          </p:nvSpPr>
          <p:spPr bwMode="auto">
            <a:xfrm flipH="1">
              <a:off x="3809268" y="2509449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82D20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" name="Freeform 57"/>
            <p:cNvSpPr>
              <a:spLocks noEditPoints="1"/>
            </p:cNvSpPr>
            <p:nvPr/>
          </p:nvSpPr>
          <p:spPr bwMode="auto">
            <a:xfrm flipH="1">
              <a:off x="4700180" y="1918993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33B18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57"/>
            <p:cNvSpPr>
              <a:spLocks noEditPoints="1"/>
            </p:cNvSpPr>
            <p:nvPr/>
          </p:nvSpPr>
          <p:spPr bwMode="auto">
            <a:xfrm flipH="1">
              <a:off x="5591092" y="2242042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E85F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57"/>
            <p:cNvSpPr>
              <a:spLocks noEditPoints="1"/>
            </p:cNvSpPr>
            <p:nvPr/>
          </p:nvSpPr>
          <p:spPr bwMode="auto">
            <a:xfrm flipH="1">
              <a:off x="6482004" y="1675261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AA2C1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57"/>
            <p:cNvSpPr>
              <a:spLocks noEditPoints="1"/>
            </p:cNvSpPr>
            <p:nvPr/>
          </p:nvSpPr>
          <p:spPr bwMode="auto">
            <a:xfrm flipH="1">
              <a:off x="7359456" y="2755381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52ADF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57"/>
            <p:cNvSpPr>
              <a:spLocks noEditPoints="1"/>
            </p:cNvSpPr>
            <p:nvPr/>
          </p:nvSpPr>
          <p:spPr bwMode="auto">
            <a:xfrm flipH="1">
              <a:off x="8263828" y="2500564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4F66C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57"/>
            <p:cNvSpPr>
              <a:spLocks noEditPoints="1"/>
            </p:cNvSpPr>
            <p:nvPr/>
          </p:nvSpPr>
          <p:spPr bwMode="auto">
            <a:xfrm flipH="1">
              <a:off x="9154740" y="1905508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60CBF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57"/>
            <p:cNvSpPr>
              <a:spLocks noEditPoints="1"/>
            </p:cNvSpPr>
            <p:nvPr/>
          </p:nvSpPr>
          <p:spPr bwMode="auto">
            <a:xfrm flipH="1">
              <a:off x="10033788" y="2694975"/>
              <a:ext cx="504056" cy="660264"/>
            </a:xfrm>
            <a:custGeom>
              <a:avLst/>
              <a:gdLst>
                <a:gd name="T0" fmla="*/ 41 w 82"/>
                <a:gd name="T1" fmla="*/ 109 h 109"/>
                <a:gd name="T2" fmla="*/ 0 w 82"/>
                <a:gd name="T3" fmla="*/ 41 h 109"/>
                <a:gd name="T4" fmla="*/ 41 w 82"/>
                <a:gd name="T5" fmla="*/ 0 h 109"/>
                <a:gd name="T6" fmla="*/ 82 w 82"/>
                <a:gd name="T7" fmla="*/ 41 h 109"/>
                <a:gd name="T8" fmla="*/ 41 w 82"/>
                <a:gd name="T9" fmla="*/ 109 h 109"/>
                <a:gd name="T10" fmla="*/ 41 w 82"/>
                <a:gd name="T11" fmla="*/ 14 h 109"/>
                <a:gd name="T12" fmla="*/ 13 w 82"/>
                <a:gd name="T13" fmla="*/ 41 h 109"/>
                <a:gd name="T14" fmla="*/ 41 w 82"/>
                <a:gd name="T15" fmla="*/ 69 h 109"/>
                <a:gd name="T16" fmla="*/ 68 w 82"/>
                <a:gd name="T17" fmla="*/ 41 h 109"/>
                <a:gd name="T18" fmla="*/ 41 w 82"/>
                <a:gd name="T19" fmla="*/ 14 h 109"/>
                <a:gd name="T20" fmla="*/ 41 w 82"/>
                <a:gd name="T21" fmla="*/ 14 h 109"/>
                <a:gd name="T22" fmla="*/ 41 w 82"/>
                <a:gd name="T23" fmla="*/ 1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109">
                  <a:moveTo>
                    <a:pt x="41" y="109"/>
                  </a:moveTo>
                  <a:cubicBezTo>
                    <a:pt x="41" y="109"/>
                    <a:pt x="0" y="64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63" y="0"/>
                    <a:pt x="82" y="19"/>
                    <a:pt x="82" y="41"/>
                  </a:cubicBezTo>
                  <a:cubicBezTo>
                    <a:pt x="82" y="64"/>
                    <a:pt x="41" y="109"/>
                    <a:pt x="41" y="109"/>
                  </a:cubicBezTo>
                  <a:close/>
                  <a:moveTo>
                    <a:pt x="41" y="14"/>
                  </a:moveTo>
                  <a:cubicBezTo>
                    <a:pt x="26" y="14"/>
                    <a:pt x="13" y="26"/>
                    <a:pt x="13" y="41"/>
                  </a:cubicBezTo>
                  <a:cubicBezTo>
                    <a:pt x="13" y="56"/>
                    <a:pt x="26" y="69"/>
                    <a:pt x="41" y="69"/>
                  </a:cubicBezTo>
                  <a:cubicBezTo>
                    <a:pt x="56" y="69"/>
                    <a:pt x="68" y="56"/>
                    <a:pt x="68" y="41"/>
                  </a:cubicBezTo>
                  <a:cubicBezTo>
                    <a:pt x="68" y="26"/>
                    <a:pt x="56" y="14"/>
                    <a:pt x="41" y="14"/>
                  </a:cubicBezTo>
                  <a:close/>
                  <a:moveTo>
                    <a:pt x="41" y="14"/>
                  </a:moveTo>
                  <a:cubicBezTo>
                    <a:pt x="41" y="14"/>
                    <a:pt x="41" y="14"/>
                    <a:pt x="41" y="14"/>
                  </a:cubicBezTo>
                </a:path>
              </a:pathLst>
            </a:custGeom>
            <a:solidFill>
              <a:srgbClr val="ADEB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1840220" y="4387719"/>
            <a:ext cx="228584" cy="857270"/>
            <a:chOff x="2895320" y="4437112"/>
            <a:chExt cx="288032" cy="1080120"/>
          </a:xfrm>
        </p:grpSpPr>
        <p:sp>
          <p:nvSpPr>
            <p:cNvPr id="45" name="椭圆 44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4254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6" name="直接连接符 45"/>
            <p:cNvCxnSpPr>
              <a:stCxn id="45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2414127" y="4387719"/>
            <a:ext cx="228584" cy="857270"/>
            <a:chOff x="2895320" y="4437112"/>
            <a:chExt cx="288032" cy="1080120"/>
          </a:xfrm>
        </p:grpSpPr>
        <p:sp>
          <p:nvSpPr>
            <p:cNvPr id="48" name="椭圆 47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0EB8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9" name="直接连接符 48"/>
            <p:cNvCxnSpPr>
              <a:stCxn id="48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2988034" y="4387719"/>
            <a:ext cx="228584" cy="857270"/>
            <a:chOff x="2895320" y="4437112"/>
            <a:chExt cx="288032" cy="1080120"/>
          </a:xfrm>
        </p:grpSpPr>
        <p:sp>
          <p:nvSpPr>
            <p:cNvPr id="51" name="椭圆 50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82D20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2" name="直接连接符 51"/>
            <p:cNvCxnSpPr>
              <a:stCxn id="51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3561941" y="4387719"/>
            <a:ext cx="228584" cy="857270"/>
            <a:chOff x="2895320" y="4437112"/>
            <a:chExt cx="288032" cy="1080120"/>
          </a:xfrm>
        </p:grpSpPr>
        <p:sp>
          <p:nvSpPr>
            <p:cNvPr id="54" name="椭圆 53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33B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5" name="直接连接符 54"/>
            <p:cNvCxnSpPr>
              <a:stCxn id="54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4135848" y="4387719"/>
            <a:ext cx="228584" cy="857270"/>
            <a:chOff x="2895320" y="4437112"/>
            <a:chExt cx="288032" cy="1080120"/>
          </a:xfrm>
        </p:grpSpPr>
        <p:sp>
          <p:nvSpPr>
            <p:cNvPr id="57" name="椭圆 56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E85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8" name="直接连接符 57"/>
            <p:cNvCxnSpPr>
              <a:stCxn id="57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4709755" y="4387719"/>
            <a:ext cx="228584" cy="857270"/>
            <a:chOff x="2895320" y="4437112"/>
            <a:chExt cx="288032" cy="1080120"/>
          </a:xfrm>
        </p:grpSpPr>
        <p:sp>
          <p:nvSpPr>
            <p:cNvPr id="60" name="椭圆 59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AA2C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61" name="直接连接符 60"/>
            <p:cNvCxnSpPr>
              <a:stCxn id="60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5274991" y="4387719"/>
            <a:ext cx="228584" cy="857270"/>
            <a:chOff x="2895320" y="4437112"/>
            <a:chExt cx="288032" cy="1080120"/>
          </a:xfrm>
        </p:grpSpPr>
        <p:sp>
          <p:nvSpPr>
            <p:cNvPr id="63" name="椭圆 62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52AD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64" name="直接连接符 63"/>
            <p:cNvCxnSpPr>
              <a:stCxn id="63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5857569" y="4387719"/>
            <a:ext cx="228584" cy="857270"/>
            <a:chOff x="2895320" y="4437112"/>
            <a:chExt cx="288032" cy="1080120"/>
          </a:xfrm>
        </p:grpSpPr>
        <p:sp>
          <p:nvSpPr>
            <p:cNvPr id="66" name="椭圆 65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4F66C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67" name="直接连接符 66"/>
            <p:cNvCxnSpPr>
              <a:stCxn id="66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6431475" y="4387719"/>
            <a:ext cx="228584" cy="857270"/>
            <a:chOff x="2895320" y="4437112"/>
            <a:chExt cx="288032" cy="1080120"/>
          </a:xfrm>
        </p:grpSpPr>
        <p:sp>
          <p:nvSpPr>
            <p:cNvPr id="69" name="椭圆 68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60CB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0" name="直接连接符 69"/>
            <p:cNvCxnSpPr>
              <a:stCxn id="69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组合 70"/>
          <p:cNvGrpSpPr/>
          <p:nvPr/>
        </p:nvGrpSpPr>
        <p:grpSpPr>
          <a:xfrm>
            <a:off x="6997740" y="4387719"/>
            <a:ext cx="228584" cy="857270"/>
            <a:chOff x="2895320" y="4437112"/>
            <a:chExt cx="288032" cy="1080120"/>
          </a:xfrm>
        </p:grpSpPr>
        <p:sp>
          <p:nvSpPr>
            <p:cNvPr id="72" name="椭圆 71"/>
            <p:cNvSpPr/>
            <p:nvPr/>
          </p:nvSpPr>
          <p:spPr>
            <a:xfrm>
              <a:off x="2895320" y="4437112"/>
              <a:ext cx="288032" cy="288032"/>
            </a:xfrm>
            <a:prstGeom prst="ellipse">
              <a:avLst/>
            </a:prstGeom>
            <a:solidFill>
              <a:srgbClr val="ADEB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3" name="直接连接符 72"/>
            <p:cNvCxnSpPr>
              <a:stCxn id="72" idx="4"/>
            </p:cNvCxnSpPr>
            <p:nvPr/>
          </p:nvCxnSpPr>
          <p:spPr>
            <a:xfrm>
              <a:off x="3039336" y="4725144"/>
              <a:ext cx="0" cy="792088"/>
            </a:xfrm>
            <a:prstGeom prst="line">
              <a:avLst/>
            </a:prstGeom>
            <a:ln>
              <a:solidFill>
                <a:srgbClr val="4FD6F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1382"/>
          <p:cNvSpPr txBox="1"/>
          <p:nvPr/>
        </p:nvSpPr>
        <p:spPr>
          <a:xfrm>
            <a:off x="1591348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1383"/>
          <p:cNvSpPr txBox="1"/>
          <p:nvPr/>
        </p:nvSpPr>
        <p:spPr>
          <a:xfrm>
            <a:off x="2165255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1384"/>
          <p:cNvSpPr txBox="1"/>
          <p:nvPr/>
        </p:nvSpPr>
        <p:spPr>
          <a:xfrm>
            <a:off x="2739161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1385"/>
          <p:cNvSpPr txBox="1"/>
          <p:nvPr/>
        </p:nvSpPr>
        <p:spPr>
          <a:xfrm>
            <a:off x="3313069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1386"/>
          <p:cNvSpPr txBox="1"/>
          <p:nvPr/>
        </p:nvSpPr>
        <p:spPr>
          <a:xfrm>
            <a:off x="3886975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1387"/>
          <p:cNvSpPr txBox="1"/>
          <p:nvPr/>
        </p:nvSpPr>
        <p:spPr>
          <a:xfrm>
            <a:off x="4460882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1388"/>
          <p:cNvSpPr txBox="1"/>
          <p:nvPr/>
        </p:nvSpPr>
        <p:spPr>
          <a:xfrm>
            <a:off x="5026119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1389"/>
          <p:cNvSpPr txBox="1"/>
          <p:nvPr/>
        </p:nvSpPr>
        <p:spPr>
          <a:xfrm>
            <a:off x="5607268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1390"/>
          <p:cNvSpPr txBox="1"/>
          <p:nvPr/>
        </p:nvSpPr>
        <p:spPr>
          <a:xfrm>
            <a:off x="6182603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1391"/>
          <p:cNvSpPr txBox="1"/>
          <p:nvPr/>
        </p:nvSpPr>
        <p:spPr>
          <a:xfrm>
            <a:off x="6748867" y="5302142"/>
            <a:ext cx="726331" cy="311447"/>
          </a:xfrm>
          <a:prstGeom prst="rect">
            <a:avLst/>
          </a:prstGeom>
          <a:noFill/>
        </p:spPr>
        <p:txBody>
          <a:bodyPr wrap="square" lIns="72562" tIns="36281" rIns="72562" bIns="3628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000" b="1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2174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395</Words>
  <Application>Microsoft Office PowerPoint</Application>
  <PresentationFormat>全屏显示(4:3)</PresentationFormat>
  <Paragraphs>48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2019-08-17T11:53:24Z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