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  <p:sldMasterId id="2147483714" r:id="rId2"/>
  </p:sldMasterIdLst>
  <p:notesMasterIdLst>
    <p:notesMasterId r:id="rId6"/>
  </p:notesMasterIdLst>
  <p:handoutMasterIdLst>
    <p:handoutMasterId r:id="rId7"/>
  </p:handoutMasterIdLst>
  <p:sldIdLst>
    <p:sldId id="461" r:id="rId3"/>
    <p:sldId id="462" r:id="rId4"/>
    <p:sldId id="359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11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22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33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44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5562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2672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199785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6898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868" y="-8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5.png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</c:spPr>
          <c:invertIfNegative val="0"/>
          <c:pictureOptions>
            <c:pictureFormat val="stretch"/>
          </c:pictureOption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gradFill flip="none" rotWithShape="1">
              <a:gsLst>
                <a:gs pos="0">
                  <a:srgbClr val="00A494"/>
                </a:gs>
                <a:gs pos="100000">
                  <a:srgbClr val="00C4B1"/>
                </a:gs>
              </a:gsLst>
              <a:lin ang="8100000" scaled="1"/>
              <a:tileRect/>
            </a:gradFill>
            <a:ln>
              <a:noFill/>
            </a:ln>
          </c:spPr>
          <c:invertIfNegative val="0"/>
          <c:dLbls>
            <c:spPr>
              <a:noFill/>
              <a:ln w="25257">
                <a:noFill/>
              </a:ln>
            </c:spPr>
            <c:txPr>
              <a:bodyPr/>
              <a:lstStyle/>
              <a:p>
                <a:pPr>
                  <a:defRPr sz="1589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4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2"/>
        <c:axId val="223713920"/>
        <c:axId val="240308608"/>
      </c:barChart>
      <c:catAx>
        <c:axId val="223713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60000"/>
          <a:lstStyle/>
          <a:p>
            <a:pPr>
              <a:defRPr sz="1589" spc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pPr>
            <a:endParaRPr lang="zh-CN"/>
          </a:p>
        </c:txPr>
        <c:crossAx val="240308608"/>
        <c:crosses val="autoZero"/>
        <c:auto val="1"/>
        <c:lblAlgn val="ctr"/>
        <c:lblOffset val="0"/>
        <c:noMultiLvlLbl val="0"/>
      </c:catAx>
      <c:valAx>
        <c:axId val="240308608"/>
        <c:scaling>
          <c:orientation val="minMax"/>
          <c:max val="5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>
            <a:solidFill>
              <a:schemeClr val="tx1">
                <a:lumMod val="65000"/>
                <a:lumOff val="35000"/>
              </a:schemeClr>
            </a:solidFill>
            <a:headEnd type="oval"/>
            <a:tailEnd type="triangle"/>
          </a:ln>
        </c:spPr>
        <c:txPr>
          <a:bodyPr/>
          <a:lstStyle/>
          <a:p>
            <a:pPr>
              <a:defRPr sz="1589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pPr>
            <a:endParaRPr lang="zh-CN"/>
          </a:p>
        </c:txPr>
        <c:crossAx val="223713920"/>
        <c:crosses val="autoZero"/>
        <c:crossBetween val="between"/>
        <c:majorUnit val="1"/>
      </c:valAx>
      <c:spPr>
        <a:noFill/>
        <a:ln w="25375">
          <a:noFill/>
        </a:ln>
      </c:spPr>
    </c:plotArea>
    <c:plotVisOnly val="1"/>
    <c:dispBlanksAs val="gap"/>
    <c:showDLblsOverMax val="0"/>
  </c:chart>
  <c:txPr>
    <a:bodyPr/>
    <a:lstStyle/>
    <a:p>
      <a:pPr>
        <a:defRPr sz="1788"/>
      </a:pPr>
      <a:endParaRPr lang="zh-CN"/>
    </a:p>
  </c:txPr>
  <c:externalData r:id="rId3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1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25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36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449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56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67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85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898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4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0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44775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03896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0" y="836713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323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1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2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3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5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6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7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8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2" indent="0">
              <a:buNone/>
              <a:defRPr sz="2000" b="1"/>
            </a:lvl2pPr>
            <a:lvl3pPr marL="914225" indent="0">
              <a:buNone/>
              <a:defRPr sz="1800" b="1"/>
            </a:lvl3pPr>
            <a:lvl4pPr marL="1371336" indent="0">
              <a:buNone/>
              <a:defRPr sz="1600" b="1"/>
            </a:lvl4pPr>
            <a:lvl5pPr marL="1828449" indent="0">
              <a:buNone/>
              <a:defRPr sz="1600" b="1"/>
            </a:lvl5pPr>
            <a:lvl6pPr marL="2285562" indent="0">
              <a:buNone/>
              <a:defRPr sz="1600" b="1"/>
            </a:lvl6pPr>
            <a:lvl7pPr marL="2742672" indent="0">
              <a:buNone/>
              <a:defRPr sz="1600" b="1"/>
            </a:lvl7pPr>
            <a:lvl8pPr marL="3199785" indent="0">
              <a:buNone/>
              <a:defRPr sz="1600" b="1"/>
            </a:lvl8pPr>
            <a:lvl9pPr marL="365689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2" indent="0">
              <a:buNone/>
              <a:defRPr sz="2000" b="1"/>
            </a:lvl2pPr>
            <a:lvl3pPr marL="914225" indent="0">
              <a:buNone/>
              <a:defRPr sz="1800" b="1"/>
            </a:lvl3pPr>
            <a:lvl4pPr marL="1371336" indent="0">
              <a:buNone/>
              <a:defRPr sz="1600" b="1"/>
            </a:lvl4pPr>
            <a:lvl5pPr marL="1828449" indent="0">
              <a:buNone/>
              <a:defRPr sz="1600" b="1"/>
            </a:lvl5pPr>
            <a:lvl6pPr marL="2285562" indent="0">
              <a:buNone/>
              <a:defRPr sz="1600" b="1"/>
            </a:lvl6pPr>
            <a:lvl7pPr marL="2742672" indent="0">
              <a:buNone/>
              <a:defRPr sz="1600" b="1"/>
            </a:lvl7pPr>
            <a:lvl8pPr marL="3199785" indent="0">
              <a:buNone/>
              <a:defRPr sz="1600" b="1"/>
            </a:lvl8pPr>
            <a:lvl9pPr marL="365689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7305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12" indent="0">
              <a:buNone/>
              <a:defRPr sz="1200"/>
            </a:lvl2pPr>
            <a:lvl3pPr marL="914225" indent="0">
              <a:buNone/>
              <a:defRPr sz="1000"/>
            </a:lvl3pPr>
            <a:lvl4pPr marL="1371336" indent="0">
              <a:buNone/>
              <a:defRPr sz="900"/>
            </a:lvl4pPr>
            <a:lvl5pPr marL="1828449" indent="0">
              <a:buNone/>
              <a:defRPr sz="900"/>
            </a:lvl5pPr>
            <a:lvl6pPr marL="2285562" indent="0">
              <a:buNone/>
              <a:defRPr sz="900"/>
            </a:lvl6pPr>
            <a:lvl7pPr marL="2742672" indent="0">
              <a:buNone/>
              <a:defRPr sz="900"/>
            </a:lvl7pPr>
            <a:lvl8pPr marL="3199785" indent="0">
              <a:buNone/>
              <a:defRPr sz="900"/>
            </a:lvl8pPr>
            <a:lvl9pPr marL="3656898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12" indent="0">
              <a:buNone/>
              <a:defRPr sz="2800"/>
            </a:lvl2pPr>
            <a:lvl3pPr marL="914225" indent="0">
              <a:buNone/>
              <a:defRPr sz="2400"/>
            </a:lvl3pPr>
            <a:lvl4pPr marL="1371336" indent="0">
              <a:buNone/>
              <a:defRPr sz="2000"/>
            </a:lvl4pPr>
            <a:lvl5pPr marL="1828449" indent="0">
              <a:buNone/>
              <a:defRPr sz="2000"/>
            </a:lvl5pPr>
            <a:lvl6pPr marL="2285562" indent="0">
              <a:buNone/>
              <a:defRPr sz="2000"/>
            </a:lvl6pPr>
            <a:lvl7pPr marL="2742672" indent="0">
              <a:buNone/>
              <a:defRPr sz="2000"/>
            </a:lvl7pPr>
            <a:lvl8pPr marL="3199785" indent="0">
              <a:buNone/>
              <a:defRPr sz="2000"/>
            </a:lvl8pPr>
            <a:lvl9pPr marL="3656898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12" indent="0">
              <a:buNone/>
              <a:defRPr sz="1200"/>
            </a:lvl2pPr>
            <a:lvl3pPr marL="914225" indent="0">
              <a:buNone/>
              <a:defRPr sz="1000"/>
            </a:lvl3pPr>
            <a:lvl4pPr marL="1371336" indent="0">
              <a:buNone/>
              <a:defRPr sz="900"/>
            </a:lvl4pPr>
            <a:lvl5pPr marL="1828449" indent="0">
              <a:buNone/>
              <a:defRPr sz="900"/>
            </a:lvl5pPr>
            <a:lvl6pPr marL="2285562" indent="0">
              <a:buNone/>
              <a:defRPr sz="900"/>
            </a:lvl6pPr>
            <a:lvl7pPr marL="2742672" indent="0">
              <a:buNone/>
              <a:defRPr sz="900"/>
            </a:lvl7pPr>
            <a:lvl8pPr marL="3199785" indent="0">
              <a:buNone/>
              <a:defRPr sz="900"/>
            </a:lvl8pPr>
            <a:lvl9pPr marL="3656898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22" tIns="45711" rIns="91422" bIns="4571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22" tIns="45711" rIns="91422" bIns="4571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22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34" indent="-342834" algn="l" defTabSz="914225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7" indent="-285694" algn="l" defTabSz="914225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81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93" indent="-228555" algn="l" defTabSz="91422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06" indent="-228555" algn="l" defTabSz="91422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117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30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42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54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25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36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49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6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7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85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98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023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17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34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51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683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878" indent="-34287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02" indent="-28573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27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9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6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39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10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8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5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2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3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5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6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8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稻壳儿小白白(http://dwz.cn/Wu2UP)"/>
          <p:cNvSpPr>
            <a:spLocks/>
          </p:cNvSpPr>
          <p:nvPr/>
        </p:nvSpPr>
        <p:spPr bwMode="auto">
          <a:xfrm>
            <a:off x="431383" y="3229297"/>
            <a:ext cx="2765373" cy="1210828"/>
          </a:xfrm>
          <a:custGeom>
            <a:avLst/>
            <a:gdLst>
              <a:gd name="T0" fmla="*/ 0 w 1523036"/>
              <a:gd name="T1" fmla="*/ 1386393 h 1678756"/>
              <a:gd name="T2" fmla="*/ 4027793 w 1523036"/>
              <a:gd name="T3" fmla="*/ 28 h 1678756"/>
              <a:gd name="T4" fmla="*/ 7972348 w 1523036"/>
              <a:gd name="T5" fmla="*/ 1386393 h 1678756"/>
              <a:gd name="T6" fmla="*/ 0 w 1523036"/>
              <a:gd name="T7" fmla="*/ 1386393 h 16787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117A68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2511" tIns="36258" rIns="72511" bIns="36258" anchor="ctr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23" name="稻壳儿小白白(http://dwz.cn/Wu2UP)"/>
          <p:cNvSpPr>
            <a:spLocks/>
          </p:cNvSpPr>
          <p:nvPr/>
        </p:nvSpPr>
        <p:spPr bwMode="auto">
          <a:xfrm>
            <a:off x="1555168" y="2511113"/>
            <a:ext cx="2765373" cy="1929009"/>
          </a:xfrm>
          <a:custGeom>
            <a:avLst/>
            <a:gdLst>
              <a:gd name="T0" fmla="*/ 0 w 1523036"/>
              <a:gd name="T1" fmla="*/ 3518764 h 1678756"/>
              <a:gd name="T2" fmla="*/ 4027793 w 1523036"/>
              <a:gd name="T3" fmla="*/ 71 h 1678756"/>
              <a:gd name="T4" fmla="*/ 7972348 w 1523036"/>
              <a:gd name="T5" fmla="*/ 3518764 h 1678756"/>
              <a:gd name="T6" fmla="*/ 0 w 1523036"/>
              <a:gd name="T7" fmla="*/ 3518764 h 16787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32BB99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2511" tIns="36258" rIns="72511" bIns="36258" anchor="ctr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24" name="稻壳儿小白白(http://dwz.cn/Wu2UP)"/>
          <p:cNvSpPr>
            <a:spLocks/>
          </p:cNvSpPr>
          <p:nvPr/>
        </p:nvSpPr>
        <p:spPr bwMode="auto">
          <a:xfrm>
            <a:off x="2678956" y="2836186"/>
            <a:ext cx="2765373" cy="1603937"/>
          </a:xfrm>
          <a:custGeom>
            <a:avLst/>
            <a:gdLst>
              <a:gd name="T0" fmla="*/ 0 w 1523036"/>
              <a:gd name="T1" fmla="*/ 2432744 h 1678756"/>
              <a:gd name="T2" fmla="*/ 4027793 w 1523036"/>
              <a:gd name="T3" fmla="*/ 49 h 1678756"/>
              <a:gd name="T4" fmla="*/ 7972348 w 1523036"/>
              <a:gd name="T5" fmla="*/ 2432744 h 1678756"/>
              <a:gd name="T6" fmla="*/ 0 w 1523036"/>
              <a:gd name="T7" fmla="*/ 2432744 h 16787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117A68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2511" tIns="36258" rIns="72511" bIns="36258" anchor="ctr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25" name="稻壳儿小白白(http://dwz.cn/Wu2UP)"/>
          <p:cNvSpPr>
            <a:spLocks/>
          </p:cNvSpPr>
          <p:nvPr/>
        </p:nvSpPr>
        <p:spPr bwMode="auto">
          <a:xfrm>
            <a:off x="3802744" y="3229297"/>
            <a:ext cx="2765373" cy="1210828"/>
          </a:xfrm>
          <a:custGeom>
            <a:avLst/>
            <a:gdLst>
              <a:gd name="T0" fmla="*/ 0 w 1523036"/>
              <a:gd name="T1" fmla="*/ 1386393 h 1678756"/>
              <a:gd name="T2" fmla="*/ 4027793 w 1523036"/>
              <a:gd name="T3" fmla="*/ 28 h 1678756"/>
              <a:gd name="T4" fmla="*/ 7972348 w 1523036"/>
              <a:gd name="T5" fmla="*/ 1386393 h 1678756"/>
              <a:gd name="T6" fmla="*/ 0 w 1523036"/>
              <a:gd name="T7" fmla="*/ 1386393 h 16787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32BB99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2511" tIns="36258" rIns="72511" bIns="36258" anchor="ctr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26" name="稻壳儿小白白(http://dwz.cn/Wu2UP)"/>
          <p:cNvSpPr>
            <a:spLocks/>
          </p:cNvSpPr>
          <p:nvPr/>
        </p:nvSpPr>
        <p:spPr bwMode="auto">
          <a:xfrm>
            <a:off x="4926532" y="2989901"/>
            <a:ext cx="2765373" cy="1438882"/>
          </a:xfrm>
          <a:custGeom>
            <a:avLst/>
            <a:gdLst>
              <a:gd name="T0" fmla="*/ 0 w 1523036"/>
              <a:gd name="T1" fmla="*/ 1957817 h 1678756"/>
              <a:gd name="T2" fmla="*/ 4027793 w 1523036"/>
              <a:gd name="T3" fmla="*/ 40 h 1678756"/>
              <a:gd name="T4" fmla="*/ 7972348 w 1523036"/>
              <a:gd name="T5" fmla="*/ 1957817 h 1678756"/>
              <a:gd name="T6" fmla="*/ 0 w 1523036"/>
              <a:gd name="T7" fmla="*/ 1957817 h 16787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117A68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2511" tIns="36258" rIns="72511" bIns="36258" anchor="ctr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27" name="稻壳儿小白白(http://dwz.cn/Wu2UP)"/>
          <p:cNvSpPr>
            <a:spLocks/>
          </p:cNvSpPr>
          <p:nvPr/>
        </p:nvSpPr>
        <p:spPr bwMode="auto">
          <a:xfrm>
            <a:off x="6049057" y="3114638"/>
            <a:ext cx="2766633" cy="1319186"/>
          </a:xfrm>
          <a:custGeom>
            <a:avLst/>
            <a:gdLst>
              <a:gd name="T0" fmla="*/ 0 w 1523036"/>
              <a:gd name="T1" fmla="*/ 1645635 h 1678756"/>
              <a:gd name="T2" fmla="*/ 4031464 w 1523036"/>
              <a:gd name="T3" fmla="*/ 34 h 1678756"/>
              <a:gd name="T4" fmla="*/ 7979616 w 1523036"/>
              <a:gd name="T5" fmla="*/ 1645635 h 1678756"/>
              <a:gd name="T6" fmla="*/ 0 w 1523036"/>
              <a:gd name="T7" fmla="*/ 1645635 h 16787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32BB99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2511" tIns="36258" rIns="72511" bIns="36258" anchor="ctr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28" name="稻壳儿小白白(http://dwz.cn/Wu2UP)"/>
          <p:cNvSpPr txBox="1">
            <a:spLocks noChangeArrowheads="1"/>
          </p:cNvSpPr>
          <p:nvPr/>
        </p:nvSpPr>
        <p:spPr bwMode="auto">
          <a:xfrm>
            <a:off x="1465731" y="2511126"/>
            <a:ext cx="653863" cy="464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511" tIns="36258" rIns="72511" bIns="36258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defTabSz="72511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500" kern="0">
                <a:solidFill>
                  <a:srgbClr val="445469"/>
                </a:solidFill>
                <a:sym typeface="Arial" panose="020B0604020202020204" pitchFamily="34" charset="0"/>
              </a:rPr>
              <a:t>1</a:t>
            </a:r>
            <a:r>
              <a:rPr lang="zh-CN" altLang="en-US" sz="2500" kern="0">
                <a:solidFill>
                  <a:srgbClr val="445469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9" name="稻壳儿小白白(http://dwz.cn/Wu2UP)"/>
          <p:cNvSpPr txBox="1">
            <a:spLocks noChangeArrowheads="1"/>
          </p:cNvSpPr>
          <p:nvPr/>
        </p:nvSpPr>
        <p:spPr bwMode="auto">
          <a:xfrm>
            <a:off x="1149496" y="2948322"/>
            <a:ext cx="1286308" cy="232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511" tIns="36258" rIns="72511" bIns="36258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defTabSz="72511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kern="0">
                <a:solidFill>
                  <a:srgbClr val="445469"/>
                </a:solidFill>
                <a:sym typeface="Arial" panose="020B0604020202020204" pitchFamily="34" charset="0"/>
              </a:rPr>
              <a:t>点击此处添加标题</a:t>
            </a:r>
          </a:p>
        </p:txBody>
      </p:sp>
      <p:sp>
        <p:nvSpPr>
          <p:cNvPr id="30" name="稻壳儿小白白(http://dwz.cn/Wu2UP)"/>
          <p:cNvSpPr txBox="1">
            <a:spLocks noChangeArrowheads="1"/>
          </p:cNvSpPr>
          <p:nvPr/>
        </p:nvSpPr>
        <p:spPr bwMode="auto">
          <a:xfrm>
            <a:off x="343192" y="5024747"/>
            <a:ext cx="7858952" cy="263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511" tIns="36258" rIns="72511" bIns="36258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96429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000" kern="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000" kern="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1" name="稻壳儿小白白(http://dwz.cn/Wu2UP)"/>
          <p:cNvSpPr txBox="1">
            <a:spLocks noChangeArrowheads="1"/>
          </p:cNvSpPr>
          <p:nvPr/>
        </p:nvSpPr>
        <p:spPr bwMode="auto">
          <a:xfrm>
            <a:off x="343191" y="4765194"/>
            <a:ext cx="1707098" cy="313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511" tIns="36258" rIns="72511" bIns="36258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96429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300" b="1" kern="0">
                <a:solidFill>
                  <a:srgbClr val="445469"/>
                </a:solidFill>
                <a:sym typeface="Arial" panose="020B0604020202020204" pitchFamily="34" charset="0"/>
              </a:rPr>
              <a:t>单击此处编辑标题</a:t>
            </a:r>
            <a:endParaRPr lang="en-US" altLang="zh-CN" sz="1300" b="1" kern="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2" name="稻壳儿小白白(http://dwz.cn/Wu2UP)"/>
          <p:cNvSpPr txBox="1">
            <a:spLocks noChangeArrowheads="1"/>
          </p:cNvSpPr>
          <p:nvPr/>
        </p:nvSpPr>
        <p:spPr bwMode="auto">
          <a:xfrm>
            <a:off x="2652511" y="1760173"/>
            <a:ext cx="652603" cy="463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511" tIns="36258" rIns="72511" bIns="36258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defTabSz="72511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500" kern="0">
                <a:solidFill>
                  <a:srgbClr val="445469"/>
                </a:solidFill>
                <a:sym typeface="Arial" panose="020B0604020202020204" pitchFamily="34" charset="0"/>
              </a:rPr>
              <a:t>2</a:t>
            </a:r>
            <a:r>
              <a:rPr lang="zh-CN" altLang="en-US" sz="2500" kern="0">
                <a:solidFill>
                  <a:srgbClr val="445469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33" name="稻壳儿小白白(http://dwz.cn/Wu2UP)"/>
          <p:cNvSpPr txBox="1">
            <a:spLocks noChangeArrowheads="1"/>
          </p:cNvSpPr>
          <p:nvPr/>
        </p:nvSpPr>
        <p:spPr bwMode="auto">
          <a:xfrm>
            <a:off x="2336276" y="2197382"/>
            <a:ext cx="1285048" cy="232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511" tIns="36258" rIns="72511" bIns="36258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defTabSz="72511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kern="0">
                <a:solidFill>
                  <a:srgbClr val="445469"/>
                </a:solidFill>
                <a:sym typeface="Arial" panose="020B0604020202020204" pitchFamily="34" charset="0"/>
              </a:rPr>
              <a:t>点击此处添加标题</a:t>
            </a:r>
          </a:p>
        </p:txBody>
      </p:sp>
      <p:sp>
        <p:nvSpPr>
          <p:cNvPr id="34" name="稻壳儿小白白(http://dwz.cn/Wu2UP)"/>
          <p:cNvSpPr txBox="1">
            <a:spLocks noChangeArrowheads="1"/>
          </p:cNvSpPr>
          <p:nvPr/>
        </p:nvSpPr>
        <p:spPr bwMode="auto">
          <a:xfrm>
            <a:off x="3762440" y="2129343"/>
            <a:ext cx="652603" cy="463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511" tIns="36258" rIns="72511" bIns="36258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defTabSz="72511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500" kern="0">
                <a:solidFill>
                  <a:srgbClr val="445469"/>
                </a:solidFill>
                <a:sym typeface="Arial" panose="020B0604020202020204" pitchFamily="34" charset="0"/>
              </a:rPr>
              <a:t>3</a:t>
            </a:r>
            <a:r>
              <a:rPr lang="zh-CN" altLang="en-US" sz="2500" kern="0">
                <a:solidFill>
                  <a:srgbClr val="445469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35" name="稻壳儿小白白(http://dwz.cn/Wu2UP)"/>
          <p:cNvSpPr txBox="1">
            <a:spLocks noChangeArrowheads="1"/>
          </p:cNvSpPr>
          <p:nvPr/>
        </p:nvSpPr>
        <p:spPr bwMode="auto">
          <a:xfrm>
            <a:off x="3468882" y="2528755"/>
            <a:ext cx="1285048" cy="232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511" tIns="36258" rIns="72511" bIns="36258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defTabSz="72511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kern="0">
                <a:solidFill>
                  <a:srgbClr val="445469"/>
                </a:solidFill>
                <a:sym typeface="Arial" panose="020B0604020202020204" pitchFamily="34" charset="0"/>
              </a:rPr>
              <a:t>点击此处添加标题</a:t>
            </a:r>
          </a:p>
        </p:txBody>
      </p:sp>
      <p:sp>
        <p:nvSpPr>
          <p:cNvPr id="36" name="稻壳儿小白白(http://dwz.cn/Wu2UP)"/>
          <p:cNvSpPr txBox="1">
            <a:spLocks noChangeArrowheads="1"/>
          </p:cNvSpPr>
          <p:nvPr/>
        </p:nvSpPr>
        <p:spPr bwMode="auto">
          <a:xfrm>
            <a:off x="4738824" y="2532533"/>
            <a:ext cx="851659" cy="464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511" tIns="36258" rIns="72511" bIns="36258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defTabSz="72511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500" kern="0">
                <a:solidFill>
                  <a:srgbClr val="445469"/>
                </a:solidFill>
                <a:sym typeface="Arial" panose="020B0604020202020204" pitchFamily="34" charset="0"/>
              </a:rPr>
              <a:t>4</a:t>
            </a:r>
            <a:r>
              <a:rPr lang="zh-CN" altLang="en-US" sz="2500" kern="0">
                <a:solidFill>
                  <a:srgbClr val="445469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37" name="稻壳儿小白白(http://dwz.cn/Wu2UP)"/>
          <p:cNvSpPr txBox="1">
            <a:spLocks noChangeArrowheads="1"/>
          </p:cNvSpPr>
          <p:nvPr/>
        </p:nvSpPr>
        <p:spPr bwMode="auto">
          <a:xfrm>
            <a:off x="4547315" y="2931943"/>
            <a:ext cx="1234654" cy="232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511" tIns="36258" rIns="72511" bIns="36258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defTabSz="72511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kern="0">
                <a:solidFill>
                  <a:srgbClr val="445469"/>
                </a:solidFill>
                <a:sym typeface="Arial" panose="020B0604020202020204" pitchFamily="34" charset="0"/>
              </a:rPr>
              <a:t>点击此处添加标题</a:t>
            </a:r>
          </a:p>
        </p:txBody>
      </p:sp>
      <p:sp>
        <p:nvSpPr>
          <p:cNvPr id="38" name="稻壳儿小白白(http://dwz.cn/Wu2UP)"/>
          <p:cNvSpPr txBox="1">
            <a:spLocks noChangeArrowheads="1"/>
          </p:cNvSpPr>
          <p:nvPr/>
        </p:nvSpPr>
        <p:spPr bwMode="auto">
          <a:xfrm>
            <a:off x="6026392" y="2293139"/>
            <a:ext cx="652603" cy="463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511" tIns="36258" rIns="72511" bIns="36258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defTabSz="72511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500" kern="0">
                <a:solidFill>
                  <a:srgbClr val="445469"/>
                </a:solidFill>
                <a:sym typeface="Arial" panose="020B0604020202020204" pitchFamily="34" charset="0"/>
              </a:rPr>
              <a:t>5</a:t>
            </a:r>
            <a:r>
              <a:rPr lang="zh-CN" altLang="en-US" sz="2500" kern="0">
                <a:solidFill>
                  <a:srgbClr val="445469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39" name="稻壳儿小白白(http://dwz.cn/Wu2UP)"/>
          <p:cNvSpPr txBox="1">
            <a:spLocks noChangeArrowheads="1"/>
          </p:cNvSpPr>
          <p:nvPr/>
        </p:nvSpPr>
        <p:spPr bwMode="auto">
          <a:xfrm>
            <a:off x="5710158" y="2695069"/>
            <a:ext cx="1285048" cy="232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511" tIns="36258" rIns="72511" bIns="36258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defTabSz="72511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kern="0">
                <a:solidFill>
                  <a:srgbClr val="445469"/>
                </a:solidFill>
                <a:sym typeface="Arial" panose="020B0604020202020204" pitchFamily="34" charset="0"/>
              </a:rPr>
              <a:t>点击此处添加标题</a:t>
            </a:r>
          </a:p>
        </p:txBody>
      </p:sp>
      <p:sp>
        <p:nvSpPr>
          <p:cNvPr id="40" name="稻壳儿小白白(http://dwz.cn/Wu2UP)"/>
          <p:cNvSpPr txBox="1">
            <a:spLocks noChangeArrowheads="1"/>
          </p:cNvSpPr>
          <p:nvPr/>
        </p:nvSpPr>
        <p:spPr bwMode="auto">
          <a:xfrm>
            <a:off x="7157738" y="2390169"/>
            <a:ext cx="652603" cy="464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511" tIns="36258" rIns="72511" bIns="36258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defTabSz="72511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500" kern="0">
                <a:solidFill>
                  <a:srgbClr val="445469"/>
                </a:solidFill>
                <a:sym typeface="Arial" panose="020B0604020202020204" pitchFamily="34" charset="0"/>
              </a:rPr>
              <a:t>6</a:t>
            </a:r>
            <a:r>
              <a:rPr lang="zh-CN" altLang="en-US" sz="2500" kern="0">
                <a:solidFill>
                  <a:srgbClr val="445469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41" name="稻壳儿小白白(http://dwz.cn/Wu2UP)"/>
          <p:cNvSpPr txBox="1">
            <a:spLocks noChangeArrowheads="1"/>
          </p:cNvSpPr>
          <p:nvPr/>
        </p:nvSpPr>
        <p:spPr bwMode="auto">
          <a:xfrm>
            <a:off x="6840245" y="2792086"/>
            <a:ext cx="1286308" cy="232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511" tIns="36258" rIns="72511" bIns="36258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defTabSz="72511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kern="0">
                <a:solidFill>
                  <a:srgbClr val="445469"/>
                </a:solidFill>
                <a:sym typeface="Arial" panose="020B0604020202020204" pitchFamily="34" charset="0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4161042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797100" y="4095443"/>
            <a:ext cx="1584893" cy="317512"/>
          </a:xfrm>
          <a:prstGeom prst="rect">
            <a:avLst/>
          </a:prstGeom>
          <a:noFill/>
        </p:spPr>
        <p:txBody>
          <a:bodyPr lIns="72562" tIns="36281" rIns="72562" bIns="36281">
            <a:spAutoFit/>
          </a:bodyPr>
          <a:lstStyle/>
          <a:p>
            <a:pPr algn="ctr" eaLnBrk="0" hangingPunct="0">
              <a:defRPr/>
            </a:pPr>
            <a:r>
              <a:rPr lang="zh-CN" altLang="en-US" sz="1600" spc="238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关键词</a:t>
            </a:r>
          </a:p>
        </p:txBody>
      </p:sp>
      <p:graphicFrame>
        <p:nvGraphicFramePr>
          <p:cNvPr id="12" name="图表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906970"/>
              </p:ext>
            </p:extLst>
          </p:nvPr>
        </p:nvGraphicFramePr>
        <p:xfrm>
          <a:off x="77698" y="1730487"/>
          <a:ext cx="5043185" cy="37559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xtBox 12"/>
          <p:cNvSpPr txBox="1"/>
          <p:nvPr/>
        </p:nvSpPr>
        <p:spPr bwMode="auto">
          <a:xfrm>
            <a:off x="1432037" y="1741826"/>
            <a:ext cx="2333244" cy="415789"/>
          </a:xfrm>
          <a:prstGeom prst="rect">
            <a:avLst/>
          </a:prstGeom>
          <a:noFill/>
        </p:spPr>
        <p:txBody>
          <a:bodyPr lIns="72562" tIns="36281" rIns="72562" bIns="36281">
            <a:spAutoFit/>
          </a:bodyPr>
          <a:lstStyle/>
          <a:p>
            <a:pPr algn="ctr" eaLnBrk="0" hangingPunct="0">
              <a:defRPr/>
            </a:pPr>
            <a:r>
              <a:rPr lang="zh-CN" altLang="en-US" sz="2200" b="1" spc="238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添加图表标题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91401" y="5184054"/>
            <a:ext cx="2951831" cy="196385"/>
          </a:xfrm>
          <a:prstGeom prst="rect">
            <a:avLst/>
          </a:prstGeom>
          <a:noFill/>
        </p:spPr>
        <p:txBody>
          <a:bodyPr lIns="72562" tIns="36281" rIns="72562" bIns="36281">
            <a:spAutoFit/>
          </a:bodyPr>
          <a:lstStyle/>
          <a:p>
            <a:pPr algn="just" eaLnBrk="0" hangingPunct="0">
              <a:defRPr/>
            </a:pPr>
            <a:r>
              <a:rPr lang="zh-CN" altLang="en-US" sz="800" spc="238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数据来源：财务报表</a:t>
            </a:r>
          </a:p>
        </p:txBody>
      </p:sp>
      <p:grpSp>
        <p:nvGrpSpPr>
          <p:cNvPr id="15" name="组合 16"/>
          <p:cNvGrpSpPr>
            <a:grpSpLocks/>
          </p:cNvGrpSpPr>
          <p:nvPr/>
        </p:nvGrpSpPr>
        <p:grpSpPr bwMode="auto">
          <a:xfrm>
            <a:off x="4964660" y="2021538"/>
            <a:ext cx="4007586" cy="3567572"/>
            <a:chOff x="6446519" y="1618953"/>
            <a:chExt cx="5050156" cy="4494821"/>
          </a:xfrm>
        </p:grpSpPr>
        <p:sp>
          <p:nvSpPr>
            <p:cNvPr id="16" name="矩形 15"/>
            <p:cNvSpPr/>
            <p:nvPr/>
          </p:nvSpPr>
          <p:spPr>
            <a:xfrm>
              <a:off x="6538601" y="2576182"/>
              <a:ext cx="4958074" cy="193109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226756" indent="-226756" algn="just" defTabSz="725622" eaLnBrk="0" fontAlgn="auto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Ø"/>
                <a:defRPr/>
              </a:pPr>
              <a:r>
                <a:rPr lang="zh-CN" altLang="en-US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成立于</a:t>
              </a:r>
              <a:r>
                <a:rPr lang="en-US" altLang="zh-CN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2007</a:t>
              </a:r>
              <a:r>
                <a:rPr lang="zh-CN" altLang="en-US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年，是国内领先的专业</a:t>
              </a:r>
              <a:r>
                <a:rPr lang="en-US" altLang="zh-CN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设计和培训公司。</a:t>
              </a:r>
              <a:r>
                <a:rPr lang="en-US" altLang="zh-CN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7</a:t>
              </a:r>
              <a:r>
                <a:rPr lang="zh-CN" altLang="en-US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年专业</a:t>
              </a:r>
              <a:r>
                <a:rPr lang="en-US" altLang="zh-CN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制作经验，</a:t>
              </a:r>
              <a:r>
                <a:rPr lang="en-US" altLang="zh-CN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700</a:t>
              </a:r>
              <a:r>
                <a:rPr lang="zh-CN" altLang="en-US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件经典</a:t>
              </a:r>
              <a:r>
                <a:rPr lang="en-US" altLang="zh-CN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案例，</a:t>
              </a:r>
              <a:r>
                <a:rPr lang="en-US" altLang="zh-CN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100%</a:t>
              </a:r>
              <a:r>
                <a:rPr lang="zh-CN" altLang="en-US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客户满意率</a:t>
              </a:r>
            </a:p>
          </p:txBody>
        </p:sp>
        <p:sp>
          <p:nvSpPr>
            <p:cNvPr id="17" name="矩形 16"/>
            <p:cNvSpPr/>
            <p:nvPr/>
          </p:nvSpPr>
          <p:spPr>
            <a:xfrm>
              <a:off x="6538601" y="4182676"/>
              <a:ext cx="4958074" cy="193109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226756" indent="-226756" algn="just" defTabSz="725622" eaLnBrk="0" fontAlgn="auto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Ø"/>
                <a:defRPr/>
              </a:pPr>
              <a:r>
                <a:rPr lang="zh-CN" altLang="en-US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成立于</a:t>
              </a:r>
              <a:r>
                <a:rPr lang="en-US" altLang="zh-CN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2007</a:t>
              </a:r>
              <a:r>
                <a:rPr lang="zh-CN" altLang="en-US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年，是国内领先的专业</a:t>
              </a:r>
              <a:r>
                <a:rPr lang="en-US" altLang="zh-CN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设计和培训公司。</a:t>
              </a:r>
              <a:r>
                <a:rPr lang="en-US" altLang="zh-CN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7</a:t>
              </a:r>
              <a:r>
                <a:rPr lang="zh-CN" altLang="en-US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年专业</a:t>
              </a:r>
              <a:r>
                <a:rPr lang="en-US" altLang="zh-CN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制作经验，</a:t>
              </a:r>
              <a:r>
                <a:rPr lang="en-US" altLang="zh-CN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700</a:t>
              </a:r>
              <a:r>
                <a:rPr lang="zh-CN" altLang="en-US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件经典</a:t>
              </a:r>
              <a:r>
                <a:rPr lang="en-US" altLang="zh-CN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案例，</a:t>
              </a:r>
              <a:r>
                <a:rPr lang="en-US" altLang="zh-CN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100%</a:t>
              </a:r>
              <a:r>
                <a:rPr lang="zh-CN" altLang="en-US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客户满意率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446519" y="1618953"/>
              <a:ext cx="2332184" cy="54287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725622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200" b="1" kern="0" spc="238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添加</a:t>
              </a:r>
              <a:r>
                <a:rPr lang="zh-CN" altLang="en-US" sz="2200" b="1" kern="0" spc="238" dirty="0">
                  <a:solidFill>
                    <a:srgbClr val="F85931"/>
                  </a:solidFill>
                  <a:latin typeface="微软雅黑" pitchFamily="34" charset="-122"/>
                  <a:ea typeface="微软雅黑" pitchFamily="34" charset="-122"/>
                </a:rPr>
                <a:t>小标题</a:t>
              </a:r>
            </a:p>
          </p:txBody>
        </p:sp>
        <p:cxnSp>
          <p:nvCxnSpPr>
            <p:cNvPr id="19" name="直接连接符 18"/>
            <p:cNvCxnSpPr/>
            <p:nvPr/>
          </p:nvCxnSpPr>
          <p:spPr>
            <a:xfrm>
              <a:off x="6600516" y="2211071"/>
              <a:ext cx="2022603" cy="0"/>
            </a:xfrm>
            <a:prstGeom prst="line">
              <a:avLst/>
            </a:prstGeom>
            <a:noFill/>
            <a:ln w="57150" cap="flat" cmpd="thinThick" algn="ctr">
              <a:solidFill>
                <a:srgbClr val="00A494"/>
              </a:solidFill>
              <a:prstDash val="solid"/>
              <a:miter lim="800000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609490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  <p:bldP spid="13" grpId="0" autoUpdateAnimBg="0"/>
      <p:bldP spid="14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22" tIns="45711" rIns="91422" bIns="4571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86387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22" tIns="45711" rIns="91422" bIns="45711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7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22" tIns="45711" rIns="91422" bIns="45711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3" y="171166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479</Words>
  <Application>Microsoft Office PowerPoint</Application>
  <PresentationFormat>全屏显示(4:3)</PresentationFormat>
  <Paragraphs>37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第一PPT：www.1ppt.com</vt:lpstr>
      <vt:lpstr>1_第一PPT模板网：www.1ppt.com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1365</cp:revision>
  <dcterms:created xsi:type="dcterms:W3CDTF">2009-02-11T05:37:22Z</dcterms:created>
  <dcterms:modified xsi:type="dcterms:W3CDTF">2019-08-17T11:50:28Z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