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 id="2147483714" r:id="rId2"/>
  </p:sldMasterIdLst>
  <p:notesMasterIdLst>
    <p:notesMasterId r:id="rId6"/>
  </p:notesMasterIdLst>
  <p:handoutMasterIdLst>
    <p:handoutMasterId r:id="rId7"/>
  </p:handoutMasterIdLst>
  <p:sldIdLst>
    <p:sldId id="462" r:id="rId3"/>
    <p:sldId id="461" r:id="rId4"/>
    <p:sldId id="359" r:id="rId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112" algn="l" rtl="0" fontAlgn="base">
      <a:spcBef>
        <a:spcPct val="0"/>
      </a:spcBef>
      <a:spcAft>
        <a:spcPct val="0"/>
      </a:spcAft>
      <a:defRPr kern="1200">
        <a:solidFill>
          <a:schemeClr val="tx1"/>
        </a:solidFill>
        <a:latin typeface="Arial" pitchFamily="34" charset="0"/>
        <a:ea typeface="宋体" pitchFamily="2" charset="-122"/>
        <a:cs typeface="+mn-cs"/>
      </a:defRPr>
    </a:lvl2pPr>
    <a:lvl3pPr marL="914225" algn="l" rtl="0" fontAlgn="base">
      <a:spcBef>
        <a:spcPct val="0"/>
      </a:spcBef>
      <a:spcAft>
        <a:spcPct val="0"/>
      </a:spcAft>
      <a:defRPr kern="1200">
        <a:solidFill>
          <a:schemeClr val="tx1"/>
        </a:solidFill>
        <a:latin typeface="Arial" pitchFamily="34" charset="0"/>
        <a:ea typeface="宋体" pitchFamily="2" charset="-122"/>
        <a:cs typeface="+mn-cs"/>
      </a:defRPr>
    </a:lvl3pPr>
    <a:lvl4pPr marL="1371336" algn="l" rtl="0" fontAlgn="base">
      <a:spcBef>
        <a:spcPct val="0"/>
      </a:spcBef>
      <a:spcAft>
        <a:spcPct val="0"/>
      </a:spcAft>
      <a:defRPr kern="1200">
        <a:solidFill>
          <a:schemeClr val="tx1"/>
        </a:solidFill>
        <a:latin typeface="Arial" pitchFamily="34" charset="0"/>
        <a:ea typeface="宋体" pitchFamily="2" charset="-122"/>
        <a:cs typeface="+mn-cs"/>
      </a:defRPr>
    </a:lvl4pPr>
    <a:lvl5pPr marL="1828449" algn="l" rtl="0" fontAlgn="base">
      <a:spcBef>
        <a:spcPct val="0"/>
      </a:spcBef>
      <a:spcAft>
        <a:spcPct val="0"/>
      </a:spcAft>
      <a:defRPr kern="1200">
        <a:solidFill>
          <a:schemeClr val="tx1"/>
        </a:solidFill>
        <a:latin typeface="Arial" pitchFamily="34" charset="0"/>
        <a:ea typeface="宋体" pitchFamily="2" charset="-122"/>
        <a:cs typeface="+mn-cs"/>
      </a:defRPr>
    </a:lvl5pPr>
    <a:lvl6pPr marL="2285562" algn="l" defTabSz="914225" rtl="0" eaLnBrk="1" latinLnBrk="0" hangingPunct="1">
      <a:defRPr kern="1200">
        <a:solidFill>
          <a:schemeClr val="tx1"/>
        </a:solidFill>
        <a:latin typeface="Arial" pitchFamily="34" charset="0"/>
        <a:ea typeface="宋体" pitchFamily="2" charset="-122"/>
        <a:cs typeface="+mn-cs"/>
      </a:defRPr>
    </a:lvl6pPr>
    <a:lvl7pPr marL="2742672" algn="l" defTabSz="914225" rtl="0" eaLnBrk="1" latinLnBrk="0" hangingPunct="1">
      <a:defRPr kern="1200">
        <a:solidFill>
          <a:schemeClr val="tx1"/>
        </a:solidFill>
        <a:latin typeface="Arial" pitchFamily="34" charset="0"/>
        <a:ea typeface="宋体" pitchFamily="2" charset="-122"/>
        <a:cs typeface="+mn-cs"/>
      </a:defRPr>
    </a:lvl7pPr>
    <a:lvl8pPr marL="3199785" algn="l" defTabSz="914225" rtl="0" eaLnBrk="1" latinLnBrk="0" hangingPunct="1">
      <a:defRPr kern="1200">
        <a:solidFill>
          <a:schemeClr val="tx1"/>
        </a:solidFill>
        <a:latin typeface="Arial" pitchFamily="34" charset="0"/>
        <a:ea typeface="宋体" pitchFamily="2" charset="-122"/>
        <a:cs typeface="+mn-cs"/>
      </a:defRPr>
    </a:lvl8pPr>
    <a:lvl9pPr marL="3656898" algn="l" defTabSz="914225"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868" y="-83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225" rtl="0" eaLnBrk="1" latinLnBrk="0" hangingPunct="1">
      <a:defRPr sz="1200" kern="1200">
        <a:solidFill>
          <a:schemeClr val="tx1"/>
        </a:solidFill>
        <a:latin typeface="+mn-lt"/>
        <a:ea typeface="+mn-ea"/>
        <a:cs typeface="+mn-cs"/>
      </a:defRPr>
    </a:lvl1pPr>
    <a:lvl2pPr marL="457112" algn="l" defTabSz="914225" rtl="0" eaLnBrk="1" latinLnBrk="0" hangingPunct="1">
      <a:defRPr sz="1200" kern="1200">
        <a:solidFill>
          <a:schemeClr val="tx1"/>
        </a:solidFill>
        <a:latin typeface="+mn-lt"/>
        <a:ea typeface="+mn-ea"/>
        <a:cs typeface="+mn-cs"/>
      </a:defRPr>
    </a:lvl2pPr>
    <a:lvl3pPr marL="914225" algn="l" defTabSz="914225" rtl="0" eaLnBrk="1" latinLnBrk="0" hangingPunct="1">
      <a:defRPr sz="1200" kern="1200">
        <a:solidFill>
          <a:schemeClr val="tx1"/>
        </a:solidFill>
        <a:latin typeface="+mn-lt"/>
        <a:ea typeface="+mn-ea"/>
        <a:cs typeface="+mn-cs"/>
      </a:defRPr>
    </a:lvl3pPr>
    <a:lvl4pPr marL="1371336" algn="l" defTabSz="914225" rtl="0" eaLnBrk="1" latinLnBrk="0" hangingPunct="1">
      <a:defRPr sz="1200" kern="1200">
        <a:solidFill>
          <a:schemeClr val="tx1"/>
        </a:solidFill>
        <a:latin typeface="+mn-lt"/>
        <a:ea typeface="+mn-ea"/>
        <a:cs typeface="+mn-cs"/>
      </a:defRPr>
    </a:lvl4pPr>
    <a:lvl5pPr marL="1828449" algn="l" defTabSz="914225" rtl="0" eaLnBrk="1" latinLnBrk="0" hangingPunct="1">
      <a:defRPr sz="1200" kern="1200">
        <a:solidFill>
          <a:schemeClr val="tx1"/>
        </a:solidFill>
        <a:latin typeface="+mn-lt"/>
        <a:ea typeface="+mn-ea"/>
        <a:cs typeface="+mn-cs"/>
      </a:defRPr>
    </a:lvl5pPr>
    <a:lvl6pPr marL="2285562" algn="l" defTabSz="914225" rtl="0" eaLnBrk="1" latinLnBrk="0" hangingPunct="1">
      <a:defRPr sz="1200" kern="1200">
        <a:solidFill>
          <a:schemeClr val="tx1"/>
        </a:solidFill>
        <a:latin typeface="+mn-lt"/>
        <a:ea typeface="+mn-ea"/>
        <a:cs typeface="+mn-cs"/>
      </a:defRPr>
    </a:lvl6pPr>
    <a:lvl7pPr marL="2742672" algn="l" defTabSz="914225" rtl="0" eaLnBrk="1" latinLnBrk="0" hangingPunct="1">
      <a:defRPr sz="1200" kern="1200">
        <a:solidFill>
          <a:schemeClr val="tx1"/>
        </a:solidFill>
        <a:latin typeface="+mn-lt"/>
        <a:ea typeface="+mn-ea"/>
        <a:cs typeface="+mn-cs"/>
      </a:defRPr>
    </a:lvl7pPr>
    <a:lvl8pPr marL="3199785" algn="l" defTabSz="914225" rtl="0" eaLnBrk="1" latinLnBrk="0" hangingPunct="1">
      <a:defRPr sz="1200" kern="1200">
        <a:solidFill>
          <a:schemeClr val="tx1"/>
        </a:solidFill>
        <a:latin typeface="+mn-lt"/>
        <a:ea typeface="+mn-ea"/>
        <a:cs typeface="+mn-cs"/>
      </a:defRPr>
    </a:lvl8pPr>
    <a:lvl9pPr marL="3656898" algn="l" defTabSz="914225"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12" indent="0" algn="ctr">
              <a:buNone/>
              <a:defRPr>
                <a:solidFill>
                  <a:schemeClr val="tx1">
                    <a:tint val="75000"/>
                  </a:schemeClr>
                </a:solidFill>
              </a:defRPr>
            </a:lvl2pPr>
            <a:lvl3pPr marL="914225" indent="0" algn="ctr">
              <a:buNone/>
              <a:defRPr>
                <a:solidFill>
                  <a:schemeClr val="tx1">
                    <a:tint val="75000"/>
                  </a:schemeClr>
                </a:solidFill>
              </a:defRPr>
            </a:lvl3pPr>
            <a:lvl4pPr marL="1371336" indent="0" algn="ctr">
              <a:buNone/>
              <a:defRPr>
                <a:solidFill>
                  <a:schemeClr val="tx1">
                    <a:tint val="75000"/>
                  </a:schemeClr>
                </a:solidFill>
              </a:defRPr>
            </a:lvl4pPr>
            <a:lvl5pPr marL="1828449" indent="0" algn="ctr">
              <a:buNone/>
              <a:defRPr>
                <a:solidFill>
                  <a:schemeClr val="tx1">
                    <a:tint val="75000"/>
                  </a:schemeClr>
                </a:solidFill>
              </a:defRPr>
            </a:lvl5pPr>
            <a:lvl6pPr marL="2285562" indent="0" algn="ctr">
              <a:buNone/>
              <a:defRPr>
                <a:solidFill>
                  <a:schemeClr val="tx1">
                    <a:tint val="75000"/>
                  </a:schemeClr>
                </a:solidFill>
              </a:defRPr>
            </a:lvl6pPr>
            <a:lvl7pPr marL="2742672" indent="0" algn="ctr">
              <a:buNone/>
              <a:defRPr>
                <a:solidFill>
                  <a:schemeClr val="tx1">
                    <a:tint val="75000"/>
                  </a:schemeClr>
                </a:solidFill>
              </a:defRPr>
            </a:lvl7pPr>
            <a:lvl8pPr marL="3199785" indent="0" algn="ctr">
              <a:buNone/>
              <a:defRPr>
                <a:solidFill>
                  <a:schemeClr val="tx1">
                    <a:tint val="75000"/>
                  </a:schemeClr>
                </a:solidFill>
              </a:defRPr>
            </a:lvl8pPr>
            <a:lvl9pPr marL="365689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1"/>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1"/>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4" y="792943"/>
            <a:ext cx="9192388" cy="5372361"/>
          </a:xfrm>
          <a:prstGeom prst="rect">
            <a:avLst/>
          </a:prstGeom>
          <a:noFill/>
          <a:ln w="9525">
            <a:noFill/>
            <a:miter lim="800000"/>
            <a:headEnd/>
            <a:tailEnd/>
          </a:ln>
        </p:spPr>
      </p:pic>
      <p:sp>
        <p:nvSpPr>
          <p:cNvPr id="12" name="矩形 11"/>
          <p:cNvSpPr/>
          <p:nvPr userDrawn="1"/>
        </p:nvSpPr>
        <p:spPr bwMode="auto">
          <a:xfrm>
            <a:off x="-8624"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algn="ctr" eaLnBrk="0" fontAlgn="ctr" hangingPunct="0">
              <a:spcBef>
                <a:spcPts val="0"/>
              </a:spcBef>
              <a:spcAft>
                <a:spcPts val="0"/>
              </a:spcAft>
              <a:buClr>
                <a:srgbClr val="FF0000"/>
              </a:buClr>
              <a:buSzPct val="70000"/>
              <a:tabLst>
                <a:tab pos="136517" algn="l"/>
              </a:tabLst>
            </a:pPr>
            <a:endParaRPr lang="zh-CN" altLang="en-US" sz="1400">
              <a:solidFill>
                <a:prstClr val="white"/>
              </a:solidFill>
              <a:latin typeface="微软雅黑" pitchFamily="34" charset="-122"/>
              <a:ea typeface="微软雅黑" pitchFamily="34" charset="-122"/>
            </a:endParaRPr>
          </a:p>
        </p:txBody>
      </p:sp>
      <p:sp>
        <p:nvSpPr>
          <p:cNvPr id="5" name="矩形 4"/>
          <p:cNvSpPr/>
          <p:nvPr userDrawn="1"/>
        </p:nvSpPr>
        <p:spPr bwMode="auto">
          <a:xfrm>
            <a:off x="-6350"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sp>
        <p:nvSpPr>
          <p:cNvPr id="2" name="矩形 1"/>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pic>
        <p:nvPicPr>
          <p:cNvPr id="6" name="Picture 6"/>
          <p:cNvPicPr>
            <a:picLocks noChangeAspect="1" noChangeArrowheads="1"/>
          </p:cNvPicPr>
          <p:nvPr userDrawn="1"/>
        </p:nvPicPr>
        <p:blipFill>
          <a:blip r:embed="rId5"/>
          <a:srcRect/>
          <a:stretch>
            <a:fillRect/>
          </a:stretch>
        </p:blipFill>
        <p:spPr bwMode="auto">
          <a:xfrm flipH="1">
            <a:off x="3314578" y="6345219"/>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341">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solidFill>
                <a:prstClr val="black"/>
              </a:solidFill>
            </a:endParaRPr>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algn="ctr" eaLnBrk="0" fontAlgn="ctr" hangingPunct="0">
              <a:spcBef>
                <a:spcPts val="0"/>
              </a:spcBef>
              <a:spcAft>
                <a:spcPts val="0"/>
              </a:spcAft>
              <a:buClr>
                <a:srgbClr val="FF0000"/>
              </a:buClr>
              <a:buSzPct val="70000"/>
              <a:tabLst>
                <a:tab pos="136517" algn="l"/>
              </a:tabLst>
            </a:pPr>
            <a:r>
              <a:rPr lang="zh-CN" altLang="en-US" sz="1400" dirty="0" smtClean="0">
                <a:solidFill>
                  <a:prstClr val="white"/>
                </a:solidFill>
                <a:latin typeface="华文细黑" pitchFamily="2" charset="-122"/>
                <a:ea typeface="华文细黑" pitchFamily="2" charset="-122"/>
              </a:rPr>
              <a:t>第一</a:t>
            </a:r>
            <a:r>
              <a:rPr lang="en-US" altLang="zh-CN" sz="1400" dirty="0" smtClean="0">
                <a:solidFill>
                  <a:prstClr val="white"/>
                </a:solidFill>
                <a:latin typeface="华文细黑" pitchFamily="2" charset="-122"/>
                <a:ea typeface="华文细黑" pitchFamily="2" charset="-122"/>
              </a:rPr>
              <a:t>PPT</a:t>
            </a:r>
            <a:r>
              <a:rPr lang="zh-CN" altLang="en-US" sz="1400" dirty="0" smtClean="0">
                <a:solidFill>
                  <a:prstClr val="white"/>
                </a:solidFill>
                <a:latin typeface="华文细黑" pitchFamily="2" charset="-122"/>
                <a:ea typeface="华文细黑" pitchFamily="2" charset="-122"/>
              </a:rPr>
              <a:t>模板网</a:t>
            </a:r>
            <a:endParaRPr lang="en-US" altLang="zh-CN" sz="1400" dirty="0" smtClean="0">
              <a:solidFill>
                <a:prstClr val="white"/>
              </a:solidFill>
              <a:latin typeface="华文细黑" pitchFamily="2" charset="-122"/>
              <a:ea typeface="华文细黑" pitchFamily="2" charset="-122"/>
            </a:endParaRPr>
          </a:p>
          <a:p>
            <a:pPr algn="ctr" eaLnBrk="0" fontAlgn="ctr" hangingPunct="0">
              <a:spcBef>
                <a:spcPts val="0"/>
              </a:spcBef>
              <a:spcAft>
                <a:spcPts val="0"/>
              </a:spcAft>
              <a:buClr>
                <a:srgbClr val="FF0000"/>
              </a:buClr>
              <a:buSzPct val="70000"/>
              <a:tabLst>
                <a:tab pos="136517" algn="l"/>
              </a:tabLst>
            </a:pPr>
            <a:r>
              <a:rPr lang="en-US" altLang="zh-CN" sz="1400" dirty="0" smtClean="0">
                <a:solidFill>
                  <a:prstClr val="white"/>
                </a:solidFill>
                <a:latin typeface="华文细黑" pitchFamily="2" charset="-122"/>
                <a:ea typeface="华文细黑" pitchFamily="2" charset="-122"/>
                <a:hlinkClick r:id="rId7"/>
              </a:rPr>
              <a:t>www.1ppt.com/tubiao/</a:t>
            </a:r>
            <a:r>
              <a:rPr lang="en-US" altLang="zh-CN" sz="1400" dirty="0" smtClean="0">
                <a:solidFill>
                  <a:prstClr val="white"/>
                </a:solidFill>
                <a:latin typeface="华文细黑" pitchFamily="2" charset="-122"/>
                <a:ea typeface="华文细黑" pitchFamily="2" charset="-122"/>
              </a:rPr>
              <a:t>  </a:t>
            </a:r>
            <a:endParaRPr lang="zh-CN" altLang="en-US" sz="1400" dirty="0">
              <a:solidFill>
                <a:prstClr val="white"/>
              </a:solidFill>
              <a:latin typeface="华文细黑" pitchFamily="2" charset="-122"/>
              <a:ea typeface="华文细黑" pitchFamily="2" charset="-122"/>
            </a:endParaRPr>
          </a:p>
        </p:txBody>
      </p:sp>
    </p:spTree>
    <p:extLst>
      <p:ext uri="{BB962C8B-B14F-4D97-AF65-F5344CB8AC3E}">
        <p14:creationId xmlns:p14="http://schemas.microsoft.com/office/powerpoint/2010/main" val="210142666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0"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sp>
        <p:nvSpPr>
          <p:cNvPr id="2" name="矩形 1"/>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4" y="792943"/>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9"/>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341">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solidFill>
                <a:prstClr val="black"/>
              </a:solidFill>
            </a:endParaRPr>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algn="ctr" eaLnBrk="0" fontAlgn="ctr" hangingPunct="0">
              <a:spcBef>
                <a:spcPts val="0"/>
              </a:spcBef>
              <a:spcAft>
                <a:spcPts val="0"/>
              </a:spcAft>
              <a:buClr>
                <a:srgbClr val="FF0000"/>
              </a:buClr>
              <a:buSzPct val="70000"/>
              <a:tabLst>
                <a:tab pos="136517" algn="l"/>
              </a:tabLst>
            </a:pPr>
            <a:r>
              <a:rPr lang="zh-CN" altLang="en-US" sz="1400" dirty="0" smtClean="0">
                <a:solidFill>
                  <a:prstClr val="white"/>
                </a:solidFill>
                <a:latin typeface="华文细黑" pitchFamily="2" charset="-122"/>
                <a:ea typeface="华文细黑" pitchFamily="2" charset="-122"/>
              </a:rPr>
              <a:t>第一</a:t>
            </a:r>
            <a:r>
              <a:rPr lang="en-US" altLang="zh-CN" sz="1400" dirty="0" smtClean="0">
                <a:solidFill>
                  <a:prstClr val="white"/>
                </a:solidFill>
                <a:latin typeface="华文细黑" pitchFamily="2" charset="-122"/>
                <a:ea typeface="华文细黑" pitchFamily="2" charset="-122"/>
              </a:rPr>
              <a:t>PPT</a:t>
            </a:r>
            <a:r>
              <a:rPr lang="zh-CN" altLang="en-US" sz="1400" dirty="0" smtClean="0">
                <a:solidFill>
                  <a:prstClr val="white"/>
                </a:solidFill>
                <a:latin typeface="华文细黑" pitchFamily="2" charset="-122"/>
                <a:ea typeface="华文细黑" pitchFamily="2" charset="-122"/>
              </a:rPr>
              <a:t>模板网</a:t>
            </a:r>
            <a:endParaRPr lang="en-US" altLang="zh-CN" sz="1400" dirty="0" smtClean="0">
              <a:solidFill>
                <a:prstClr val="white"/>
              </a:solidFill>
              <a:latin typeface="华文细黑" pitchFamily="2" charset="-122"/>
              <a:ea typeface="华文细黑" pitchFamily="2" charset="-122"/>
            </a:endParaRPr>
          </a:p>
          <a:p>
            <a:pPr algn="ctr" eaLnBrk="0" fontAlgn="ctr" hangingPunct="0">
              <a:spcBef>
                <a:spcPts val="0"/>
              </a:spcBef>
              <a:spcAft>
                <a:spcPts val="0"/>
              </a:spcAft>
              <a:buClr>
                <a:srgbClr val="FF0000"/>
              </a:buClr>
              <a:buSzPct val="70000"/>
              <a:tabLst>
                <a:tab pos="136517" algn="l"/>
              </a:tabLst>
            </a:pPr>
            <a:r>
              <a:rPr lang="en-US" altLang="zh-CN" sz="1400" dirty="0" smtClean="0">
                <a:solidFill>
                  <a:prstClr val="white"/>
                </a:solidFill>
                <a:latin typeface="华文细黑" pitchFamily="2" charset="-122"/>
                <a:ea typeface="华文细黑" pitchFamily="2" charset="-122"/>
                <a:hlinkClick r:id="rId7"/>
              </a:rPr>
              <a:t>www.1ppt.com/tubiao/</a:t>
            </a:r>
            <a:r>
              <a:rPr lang="en-US" altLang="zh-CN" sz="1400" dirty="0" smtClean="0">
                <a:solidFill>
                  <a:prstClr val="white"/>
                </a:solidFill>
                <a:latin typeface="华文细黑" pitchFamily="2" charset="-122"/>
                <a:ea typeface="华文细黑" pitchFamily="2" charset="-122"/>
              </a:rPr>
              <a:t>  </a:t>
            </a:r>
            <a:endParaRPr lang="zh-CN" altLang="en-US" sz="1400" dirty="0">
              <a:solidFill>
                <a:prstClr val="white"/>
              </a:solidFill>
              <a:latin typeface="华文细黑" pitchFamily="2" charset="-122"/>
              <a:ea typeface="华文细黑" pitchFamily="2" charset="-122"/>
            </a:endParaRPr>
          </a:p>
        </p:txBody>
      </p:sp>
    </p:spTree>
    <p:extLst>
      <p:ext uri="{BB962C8B-B14F-4D97-AF65-F5344CB8AC3E}">
        <p14:creationId xmlns:p14="http://schemas.microsoft.com/office/powerpoint/2010/main" val="801555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0" y="836713"/>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algn="ctr" eaLnBrk="0" fontAlgn="ctr" hangingPunct="0">
              <a:spcBef>
                <a:spcPts val="0"/>
              </a:spcBef>
              <a:spcAft>
                <a:spcPts val="0"/>
              </a:spcAft>
              <a:buClr>
                <a:srgbClr val="FF0000"/>
              </a:buClr>
              <a:buSzPct val="70000"/>
              <a:tabLst>
                <a:tab pos="136517" algn="l"/>
              </a:tabLst>
            </a:pPr>
            <a:endParaRPr lang="zh-CN" altLang="en-US" sz="1400">
              <a:solidFill>
                <a:prstClr val="white"/>
              </a:solidFill>
              <a:latin typeface="微软雅黑" pitchFamily="34" charset="-122"/>
              <a:ea typeface="微软雅黑" pitchFamily="34" charset="-122"/>
            </a:endParaRPr>
          </a:p>
        </p:txBody>
      </p:sp>
      <p:sp>
        <p:nvSpPr>
          <p:cNvPr id="7" name="矩形 6"/>
          <p:cNvSpPr/>
          <p:nvPr userDrawn="1"/>
        </p:nvSpPr>
        <p:spPr bwMode="auto">
          <a:xfrm>
            <a:off x="-6350"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341">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pic>
        <p:nvPicPr>
          <p:cNvPr id="11" name="Picture 6"/>
          <p:cNvPicPr>
            <a:picLocks noChangeAspect="1" noChangeArrowheads="1"/>
          </p:cNvPicPr>
          <p:nvPr userDrawn="1"/>
        </p:nvPicPr>
        <p:blipFill>
          <a:blip r:embed="rId4"/>
          <a:srcRect/>
          <a:stretch>
            <a:fillRect/>
          </a:stretch>
        </p:blipFill>
        <p:spPr bwMode="auto">
          <a:xfrm flipH="1">
            <a:off x="3314578" y="6345219"/>
            <a:ext cx="5829300" cy="276225"/>
          </a:xfrm>
          <a:prstGeom prst="rect">
            <a:avLst/>
          </a:prstGeom>
          <a:noFill/>
          <a:ln w="9525">
            <a:noFill/>
            <a:miter lim="800000"/>
            <a:headEnd/>
            <a:tailEnd/>
          </a:ln>
        </p:spPr>
      </p:pic>
      <p:sp>
        <p:nvSpPr>
          <p:cNvPr id="12" name="TextBox 11"/>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solidFill>
                <a:prstClr val="black"/>
              </a:solidFill>
            </a:endParaRPr>
          </a:p>
        </p:txBody>
      </p:sp>
    </p:spTree>
    <p:extLst>
      <p:ext uri="{BB962C8B-B14F-4D97-AF65-F5344CB8AC3E}">
        <p14:creationId xmlns:p14="http://schemas.microsoft.com/office/powerpoint/2010/main" val="2873041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12" indent="0">
              <a:buNone/>
              <a:defRPr sz="1800">
                <a:solidFill>
                  <a:schemeClr val="tx1">
                    <a:tint val="75000"/>
                  </a:schemeClr>
                </a:solidFill>
              </a:defRPr>
            </a:lvl2pPr>
            <a:lvl3pPr marL="914225" indent="0">
              <a:buNone/>
              <a:defRPr sz="1600">
                <a:solidFill>
                  <a:schemeClr val="tx1">
                    <a:tint val="75000"/>
                  </a:schemeClr>
                </a:solidFill>
              </a:defRPr>
            </a:lvl3pPr>
            <a:lvl4pPr marL="1371336" indent="0">
              <a:buNone/>
              <a:defRPr sz="1400">
                <a:solidFill>
                  <a:schemeClr val="tx1">
                    <a:tint val="75000"/>
                  </a:schemeClr>
                </a:solidFill>
              </a:defRPr>
            </a:lvl4pPr>
            <a:lvl5pPr marL="1828449" indent="0">
              <a:buNone/>
              <a:defRPr sz="1400">
                <a:solidFill>
                  <a:schemeClr val="tx1">
                    <a:tint val="75000"/>
                  </a:schemeClr>
                </a:solidFill>
              </a:defRPr>
            </a:lvl5pPr>
            <a:lvl6pPr marL="2285562" indent="0">
              <a:buNone/>
              <a:defRPr sz="1400">
                <a:solidFill>
                  <a:schemeClr val="tx1">
                    <a:tint val="75000"/>
                  </a:schemeClr>
                </a:solidFill>
              </a:defRPr>
            </a:lvl6pPr>
            <a:lvl7pPr marL="2742672" indent="0">
              <a:buNone/>
              <a:defRPr sz="1400">
                <a:solidFill>
                  <a:schemeClr val="tx1">
                    <a:tint val="75000"/>
                  </a:schemeClr>
                </a:solidFill>
              </a:defRPr>
            </a:lvl7pPr>
            <a:lvl8pPr marL="3199785" indent="0">
              <a:buNone/>
              <a:defRPr sz="1400">
                <a:solidFill>
                  <a:schemeClr val="tx1">
                    <a:tint val="75000"/>
                  </a:schemeClr>
                </a:solidFill>
              </a:defRPr>
            </a:lvl8pPr>
            <a:lvl9pPr marL="3656898"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112" indent="0">
              <a:buNone/>
              <a:defRPr sz="2000" b="1"/>
            </a:lvl2pPr>
            <a:lvl3pPr marL="914225" indent="0">
              <a:buNone/>
              <a:defRPr sz="1800" b="1"/>
            </a:lvl3pPr>
            <a:lvl4pPr marL="1371336" indent="0">
              <a:buNone/>
              <a:defRPr sz="1600" b="1"/>
            </a:lvl4pPr>
            <a:lvl5pPr marL="1828449" indent="0">
              <a:buNone/>
              <a:defRPr sz="1600" b="1"/>
            </a:lvl5pPr>
            <a:lvl6pPr marL="2285562" indent="0">
              <a:buNone/>
              <a:defRPr sz="1600" b="1"/>
            </a:lvl6pPr>
            <a:lvl7pPr marL="2742672" indent="0">
              <a:buNone/>
              <a:defRPr sz="1600" b="1"/>
            </a:lvl7pPr>
            <a:lvl8pPr marL="3199785" indent="0">
              <a:buNone/>
              <a:defRPr sz="1600" b="1"/>
            </a:lvl8pPr>
            <a:lvl9pPr marL="3656898"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535113"/>
            <a:ext cx="4041775" cy="639762"/>
          </a:xfrm>
        </p:spPr>
        <p:txBody>
          <a:bodyPr anchor="b"/>
          <a:lstStyle>
            <a:lvl1pPr marL="0" indent="0">
              <a:buNone/>
              <a:defRPr sz="2400" b="1"/>
            </a:lvl1pPr>
            <a:lvl2pPr marL="457112" indent="0">
              <a:buNone/>
              <a:defRPr sz="2000" b="1"/>
            </a:lvl2pPr>
            <a:lvl3pPr marL="914225" indent="0">
              <a:buNone/>
              <a:defRPr sz="1800" b="1"/>
            </a:lvl3pPr>
            <a:lvl4pPr marL="1371336" indent="0">
              <a:buNone/>
              <a:defRPr sz="1600" b="1"/>
            </a:lvl4pPr>
            <a:lvl5pPr marL="1828449" indent="0">
              <a:buNone/>
              <a:defRPr sz="1600" b="1"/>
            </a:lvl5pPr>
            <a:lvl6pPr marL="2285562" indent="0">
              <a:buNone/>
              <a:defRPr sz="1600" b="1"/>
            </a:lvl6pPr>
            <a:lvl7pPr marL="2742672" indent="0">
              <a:buNone/>
              <a:defRPr sz="1600" b="1"/>
            </a:lvl7pPr>
            <a:lvl8pPr marL="3199785" indent="0">
              <a:buNone/>
              <a:defRPr sz="1600" b="1"/>
            </a:lvl8pPr>
            <a:lvl9pPr marL="3656898"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73052"/>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435103"/>
            <a:ext cx="3008313" cy="4691063"/>
          </a:xfrm>
        </p:spPr>
        <p:txBody>
          <a:bodyPr/>
          <a:lstStyle>
            <a:lvl1pPr marL="0" indent="0">
              <a:buNone/>
              <a:defRPr sz="1400"/>
            </a:lvl1pPr>
            <a:lvl2pPr marL="457112" indent="0">
              <a:buNone/>
              <a:defRPr sz="1200"/>
            </a:lvl2pPr>
            <a:lvl3pPr marL="914225" indent="0">
              <a:buNone/>
              <a:defRPr sz="1000"/>
            </a:lvl3pPr>
            <a:lvl4pPr marL="1371336" indent="0">
              <a:buNone/>
              <a:defRPr sz="900"/>
            </a:lvl4pPr>
            <a:lvl5pPr marL="1828449" indent="0">
              <a:buNone/>
              <a:defRPr sz="900"/>
            </a:lvl5pPr>
            <a:lvl6pPr marL="2285562" indent="0">
              <a:buNone/>
              <a:defRPr sz="900"/>
            </a:lvl6pPr>
            <a:lvl7pPr marL="2742672" indent="0">
              <a:buNone/>
              <a:defRPr sz="900"/>
            </a:lvl7pPr>
            <a:lvl8pPr marL="3199785" indent="0">
              <a:buNone/>
              <a:defRPr sz="900"/>
            </a:lvl8pPr>
            <a:lvl9pPr marL="3656898"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112" indent="0">
              <a:buNone/>
              <a:defRPr sz="2800"/>
            </a:lvl2pPr>
            <a:lvl3pPr marL="914225" indent="0">
              <a:buNone/>
              <a:defRPr sz="2400"/>
            </a:lvl3pPr>
            <a:lvl4pPr marL="1371336" indent="0">
              <a:buNone/>
              <a:defRPr sz="2000"/>
            </a:lvl4pPr>
            <a:lvl5pPr marL="1828449" indent="0">
              <a:buNone/>
              <a:defRPr sz="2000"/>
            </a:lvl5pPr>
            <a:lvl6pPr marL="2285562" indent="0">
              <a:buNone/>
              <a:defRPr sz="2000"/>
            </a:lvl6pPr>
            <a:lvl7pPr marL="2742672" indent="0">
              <a:buNone/>
              <a:defRPr sz="2000"/>
            </a:lvl7pPr>
            <a:lvl8pPr marL="3199785" indent="0">
              <a:buNone/>
              <a:defRPr sz="2000"/>
            </a:lvl8pPr>
            <a:lvl9pPr marL="3656898" indent="0">
              <a:buNone/>
              <a:defRPr sz="2000"/>
            </a:lvl9pPr>
          </a:lstStyle>
          <a:p>
            <a:endParaRPr lang="zh-CN" altLang="en-US"/>
          </a:p>
        </p:txBody>
      </p:sp>
      <p:sp>
        <p:nvSpPr>
          <p:cNvPr id="4" name="文本占位符 3"/>
          <p:cNvSpPr>
            <a:spLocks noGrp="1"/>
          </p:cNvSpPr>
          <p:nvPr>
            <p:ph type="body" sz="half" idx="2"/>
          </p:nvPr>
        </p:nvSpPr>
        <p:spPr>
          <a:xfrm>
            <a:off x="1792288" y="5367339"/>
            <a:ext cx="5486400" cy="804862"/>
          </a:xfrm>
        </p:spPr>
        <p:txBody>
          <a:bodyPr/>
          <a:lstStyle>
            <a:lvl1pPr marL="0" indent="0">
              <a:buNone/>
              <a:defRPr sz="1400"/>
            </a:lvl1pPr>
            <a:lvl2pPr marL="457112" indent="0">
              <a:buNone/>
              <a:defRPr sz="1200"/>
            </a:lvl2pPr>
            <a:lvl3pPr marL="914225" indent="0">
              <a:buNone/>
              <a:defRPr sz="1000"/>
            </a:lvl3pPr>
            <a:lvl4pPr marL="1371336" indent="0">
              <a:buNone/>
              <a:defRPr sz="900"/>
            </a:lvl4pPr>
            <a:lvl5pPr marL="1828449" indent="0">
              <a:buNone/>
              <a:defRPr sz="900"/>
            </a:lvl5pPr>
            <a:lvl6pPr marL="2285562" indent="0">
              <a:buNone/>
              <a:defRPr sz="900"/>
            </a:lvl6pPr>
            <a:lvl7pPr marL="2742672" indent="0">
              <a:buNone/>
              <a:defRPr sz="900"/>
            </a:lvl7pPr>
            <a:lvl8pPr marL="3199785" indent="0">
              <a:buNone/>
              <a:defRPr sz="900"/>
            </a:lvl8pPr>
            <a:lvl9pPr marL="3656898"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22" tIns="45711" rIns="91422" bIns="4571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1"/>
            <a:ext cx="8229600" cy="4525963"/>
          </a:xfrm>
          <a:prstGeom prst="rect">
            <a:avLst/>
          </a:prstGeom>
        </p:spPr>
        <p:txBody>
          <a:bodyPr vert="horz" lIns="91422" tIns="45711" rIns="91422" bIns="4571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3"/>
            <a:ext cx="2133600" cy="365125"/>
          </a:xfrm>
          <a:prstGeom prst="rect">
            <a:avLst/>
          </a:prstGeom>
        </p:spPr>
        <p:txBody>
          <a:bodyPr vert="horz" lIns="91422" tIns="45711" rIns="91422" bIns="45711"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3"/>
            <a:ext cx="2895600" cy="365125"/>
          </a:xfrm>
          <a:prstGeom prst="rect">
            <a:avLst/>
          </a:prstGeom>
        </p:spPr>
        <p:txBody>
          <a:bodyPr vert="horz" lIns="91422" tIns="45711" rIns="91422" bIns="45711"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3"/>
            <a:ext cx="2133600" cy="365125"/>
          </a:xfrm>
          <a:prstGeom prst="rect">
            <a:avLst/>
          </a:prstGeom>
        </p:spPr>
        <p:txBody>
          <a:bodyPr vert="horz" lIns="91422" tIns="45711" rIns="91422" bIns="45711"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225" rtl="0" eaLnBrk="1" latinLnBrk="0" hangingPunct="1">
        <a:spcBef>
          <a:spcPct val="0"/>
        </a:spcBef>
        <a:buNone/>
        <a:defRPr sz="4400" kern="1200">
          <a:solidFill>
            <a:schemeClr val="tx1"/>
          </a:solidFill>
          <a:latin typeface="+mj-lt"/>
          <a:ea typeface="+mj-ea"/>
          <a:cs typeface="+mj-cs"/>
        </a:defRPr>
      </a:lvl1pPr>
    </p:titleStyle>
    <p:bodyStyle>
      <a:lvl1pPr marL="342834" indent="-342834" algn="l" defTabSz="91422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07" indent="-285694" algn="l" defTabSz="91422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781" indent="-228555" algn="l" defTabSz="91422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893"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006"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117"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30"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42"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54"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25" rtl="0" eaLnBrk="1" latinLnBrk="0" hangingPunct="1">
        <a:defRPr sz="1800" kern="1200">
          <a:solidFill>
            <a:schemeClr val="tx1"/>
          </a:solidFill>
          <a:latin typeface="+mn-lt"/>
          <a:ea typeface="+mn-ea"/>
          <a:cs typeface="+mn-cs"/>
        </a:defRPr>
      </a:lvl1pPr>
      <a:lvl2pPr marL="457112" algn="l" defTabSz="914225" rtl="0" eaLnBrk="1" latinLnBrk="0" hangingPunct="1">
        <a:defRPr sz="1800" kern="1200">
          <a:solidFill>
            <a:schemeClr val="tx1"/>
          </a:solidFill>
          <a:latin typeface="+mn-lt"/>
          <a:ea typeface="+mn-ea"/>
          <a:cs typeface="+mn-cs"/>
        </a:defRPr>
      </a:lvl2pPr>
      <a:lvl3pPr marL="914225" algn="l" defTabSz="914225" rtl="0" eaLnBrk="1" latinLnBrk="0" hangingPunct="1">
        <a:defRPr sz="1800" kern="1200">
          <a:solidFill>
            <a:schemeClr val="tx1"/>
          </a:solidFill>
          <a:latin typeface="+mn-lt"/>
          <a:ea typeface="+mn-ea"/>
          <a:cs typeface="+mn-cs"/>
        </a:defRPr>
      </a:lvl3pPr>
      <a:lvl4pPr marL="1371336" algn="l" defTabSz="914225" rtl="0" eaLnBrk="1" latinLnBrk="0" hangingPunct="1">
        <a:defRPr sz="1800" kern="1200">
          <a:solidFill>
            <a:schemeClr val="tx1"/>
          </a:solidFill>
          <a:latin typeface="+mn-lt"/>
          <a:ea typeface="+mn-ea"/>
          <a:cs typeface="+mn-cs"/>
        </a:defRPr>
      </a:lvl4pPr>
      <a:lvl5pPr marL="1828449" algn="l" defTabSz="914225" rtl="0" eaLnBrk="1" latinLnBrk="0" hangingPunct="1">
        <a:defRPr sz="1800" kern="1200">
          <a:solidFill>
            <a:schemeClr val="tx1"/>
          </a:solidFill>
          <a:latin typeface="+mn-lt"/>
          <a:ea typeface="+mn-ea"/>
          <a:cs typeface="+mn-cs"/>
        </a:defRPr>
      </a:lvl5pPr>
      <a:lvl6pPr marL="2285562" algn="l" defTabSz="914225" rtl="0" eaLnBrk="1" latinLnBrk="0" hangingPunct="1">
        <a:defRPr sz="1800" kern="1200">
          <a:solidFill>
            <a:schemeClr val="tx1"/>
          </a:solidFill>
          <a:latin typeface="+mn-lt"/>
          <a:ea typeface="+mn-ea"/>
          <a:cs typeface="+mn-cs"/>
        </a:defRPr>
      </a:lvl6pPr>
      <a:lvl7pPr marL="2742672" algn="l" defTabSz="914225" rtl="0" eaLnBrk="1" latinLnBrk="0" hangingPunct="1">
        <a:defRPr sz="1800" kern="1200">
          <a:solidFill>
            <a:schemeClr val="tx1"/>
          </a:solidFill>
          <a:latin typeface="+mn-lt"/>
          <a:ea typeface="+mn-ea"/>
          <a:cs typeface="+mn-cs"/>
        </a:defRPr>
      </a:lvl7pPr>
      <a:lvl8pPr marL="3199785" algn="l" defTabSz="914225" rtl="0" eaLnBrk="1" latinLnBrk="0" hangingPunct="1">
        <a:defRPr sz="1800" kern="1200">
          <a:solidFill>
            <a:schemeClr val="tx1"/>
          </a:solidFill>
          <a:latin typeface="+mn-lt"/>
          <a:ea typeface="+mn-ea"/>
          <a:cs typeface="+mn-cs"/>
        </a:defRPr>
      </a:lvl8pPr>
      <a:lvl9pPr marL="3656898" algn="l" defTabSz="91422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34" tIns="45717" rIns="91434" bIns="4571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34" tIns="45717" rIns="91434" bIns="4571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1"/>
            <a:ext cx="2133600" cy="365125"/>
          </a:xfrm>
          <a:prstGeom prst="rect">
            <a:avLst/>
          </a:prstGeom>
        </p:spPr>
        <p:txBody>
          <a:bodyPr vert="horz" lIns="91434" tIns="45717" rIns="91434" bIns="45717"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solidFill>
                  <a:prstClr val="black">
                    <a:tint val="75000"/>
                  </a:prstClr>
                </a:solidFill>
              </a:rPr>
              <a:pPr>
                <a:defRPr/>
              </a:pPr>
              <a:t>2019/8/17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34" tIns="45717" rIns="91434" bIns="45717"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1"/>
            <a:ext cx="2133600" cy="365125"/>
          </a:xfrm>
          <a:prstGeom prst="rect">
            <a:avLst/>
          </a:prstGeom>
        </p:spPr>
        <p:txBody>
          <a:bodyPr vert="horz" lIns="91434" tIns="45717" rIns="91434" bIns="45717"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516845513"/>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171" algn="ctr" rtl="0" fontAlgn="base">
        <a:spcBef>
          <a:spcPct val="0"/>
        </a:spcBef>
        <a:spcAft>
          <a:spcPct val="0"/>
        </a:spcAft>
        <a:defRPr sz="4400">
          <a:solidFill>
            <a:schemeClr val="tx1"/>
          </a:solidFill>
          <a:latin typeface="Calibri" pitchFamily="34" charset="0"/>
          <a:ea typeface="宋体" charset="-122"/>
        </a:defRPr>
      </a:lvl6pPr>
      <a:lvl7pPr marL="914341" algn="ctr" rtl="0" fontAlgn="base">
        <a:spcBef>
          <a:spcPct val="0"/>
        </a:spcBef>
        <a:spcAft>
          <a:spcPct val="0"/>
        </a:spcAft>
        <a:defRPr sz="4400">
          <a:solidFill>
            <a:schemeClr val="tx1"/>
          </a:solidFill>
          <a:latin typeface="Calibri" pitchFamily="34" charset="0"/>
          <a:ea typeface="宋体" charset="-122"/>
        </a:defRPr>
      </a:lvl7pPr>
      <a:lvl8pPr marL="1371512" algn="ctr" rtl="0" fontAlgn="base">
        <a:spcBef>
          <a:spcPct val="0"/>
        </a:spcBef>
        <a:spcAft>
          <a:spcPct val="0"/>
        </a:spcAft>
        <a:defRPr sz="4400">
          <a:solidFill>
            <a:schemeClr val="tx1"/>
          </a:solidFill>
          <a:latin typeface="Calibri" pitchFamily="34" charset="0"/>
          <a:ea typeface="宋体" charset="-122"/>
        </a:defRPr>
      </a:lvl8pPr>
      <a:lvl9pPr marL="1828683" algn="ctr" rtl="0" fontAlgn="base">
        <a:spcBef>
          <a:spcPct val="0"/>
        </a:spcBef>
        <a:spcAft>
          <a:spcPct val="0"/>
        </a:spcAft>
        <a:defRPr sz="4400">
          <a:solidFill>
            <a:schemeClr val="tx1"/>
          </a:solidFill>
          <a:latin typeface="Calibri" pitchFamily="34" charset="0"/>
          <a:ea typeface="宋体" charset="-122"/>
        </a:defRPr>
      </a:lvl9pPr>
    </p:titleStyle>
    <p:bodyStyle>
      <a:lvl1pPr marL="342878" indent="-342878"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02" indent="-285732"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927" indent="-228585"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98" indent="-228585"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268" indent="-228585"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439"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10"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81"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51"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341" rtl="0" eaLnBrk="1" latinLnBrk="0" hangingPunct="1">
        <a:defRPr sz="1800" kern="1200">
          <a:solidFill>
            <a:schemeClr val="tx1"/>
          </a:solidFill>
          <a:latin typeface="+mn-lt"/>
          <a:ea typeface="+mn-ea"/>
          <a:cs typeface="+mn-cs"/>
        </a:defRPr>
      </a:lvl1pPr>
      <a:lvl2pPr marL="457171"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2" algn="l" defTabSz="914341" rtl="0" eaLnBrk="1" latinLnBrk="0" hangingPunct="1">
        <a:defRPr sz="1800" kern="1200">
          <a:solidFill>
            <a:schemeClr val="tx1"/>
          </a:solidFill>
          <a:latin typeface="+mn-lt"/>
          <a:ea typeface="+mn-ea"/>
          <a:cs typeface="+mn-cs"/>
        </a:defRPr>
      </a:lvl4pPr>
      <a:lvl5pPr marL="1828683" algn="l" defTabSz="914341" rtl="0" eaLnBrk="1" latinLnBrk="0" hangingPunct="1">
        <a:defRPr sz="1800" kern="1200">
          <a:solidFill>
            <a:schemeClr val="tx1"/>
          </a:solidFill>
          <a:latin typeface="+mn-lt"/>
          <a:ea typeface="+mn-ea"/>
          <a:cs typeface="+mn-cs"/>
        </a:defRPr>
      </a:lvl5pPr>
      <a:lvl6pPr marL="2285854" algn="l" defTabSz="914341" rtl="0" eaLnBrk="1" latinLnBrk="0" hangingPunct="1">
        <a:defRPr sz="1800" kern="1200">
          <a:solidFill>
            <a:schemeClr val="tx1"/>
          </a:solidFill>
          <a:latin typeface="+mn-lt"/>
          <a:ea typeface="+mn-ea"/>
          <a:cs typeface="+mn-cs"/>
        </a:defRPr>
      </a:lvl6pPr>
      <a:lvl7pPr marL="2743024" algn="l" defTabSz="914341" rtl="0" eaLnBrk="1" latinLnBrk="0" hangingPunct="1">
        <a:defRPr sz="1800" kern="1200">
          <a:solidFill>
            <a:schemeClr val="tx1"/>
          </a:solidFill>
          <a:latin typeface="+mn-lt"/>
          <a:ea typeface="+mn-ea"/>
          <a:cs typeface="+mn-cs"/>
        </a:defRPr>
      </a:lvl7pPr>
      <a:lvl8pPr marL="3200195" algn="l" defTabSz="914341" rtl="0" eaLnBrk="1" latinLnBrk="0" hangingPunct="1">
        <a:defRPr sz="1800" kern="1200">
          <a:solidFill>
            <a:schemeClr val="tx1"/>
          </a:solidFill>
          <a:latin typeface="+mn-lt"/>
          <a:ea typeface="+mn-ea"/>
          <a:cs typeface="+mn-cs"/>
        </a:defRPr>
      </a:lvl8pPr>
      <a:lvl9pPr marL="3657366" algn="l" defTabSz="91434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Content Placeholder 7"/>
          <p:cNvSpPr txBox="1">
            <a:spLocks/>
          </p:cNvSpPr>
          <p:nvPr/>
        </p:nvSpPr>
        <p:spPr>
          <a:xfrm>
            <a:off x="2930197" y="898505"/>
            <a:ext cx="3274300" cy="512980"/>
          </a:xfrm>
          <a:prstGeom prst="rect">
            <a:avLst/>
          </a:prstGeom>
        </p:spPr>
        <p:txBody>
          <a:bodyPr vert="horz" wrap="square" lIns="72562" tIns="36281" rIns="72562" bIns="36281"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None/>
            </a:pPr>
            <a:r>
              <a:rPr lang="id-ID" sz="1900" dirty="0">
                <a:solidFill>
                  <a:srgbClr val="5C5C5C">
                    <a:lumMod val="75000"/>
                  </a:srgbClr>
                </a:solidFill>
                <a:latin typeface="Roboto" panose="02000000000000000000" pitchFamily="2" charset="0"/>
                <a:ea typeface="Roboto" panose="02000000000000000000" pitchFamily="2" charset="0"/>
              </a:rPr>
              <a:t>Thermometer Goals Sample</a:t>
            </a:r>
            <a:endParaRPr lang="en-US" sz="1900" dirty="0">
              <a:solidFill>
                <a:srgbClr val="5C5C5C">
                  <a:lumMod val="75000"/>
                </a:srgbClr>
              </a:solidFill>
              <a:latin typeface="Roboto" panose="02000000000000000000" pitchFamily="2" charset="0"/>
              <a:ea typeface="Roboto" panose="02000000000000000000" pitchFamily="2" charset="0"/>
            </a:endParaRPr>
          </a:p>
        </p:txBody>
      </p:sp>
      <p:sp>
        <p:nvSpPr>
          <p:cNvPr id="237" name="Title 1"/>
          <p:cNvSpPr txBox="1">
            <a:spLocks/>
          </p:cNvSpPr>
          <p:nvPr/>
        </p:nvSpPr>
        <p:spPr>
          <a:xfrm>
            <a:off x="2930197" y="1267476"/>
            <a:ext cx="3274300" cy="288549"/>
          </a:xfrm>
          <a:prstGeom prst="rect">
            <a:avLst/>
          </a:prstGeom>
        </p:spPr>
        <p:txBody>
          <a:bodyPr vert="horz" lIns="72562" tIns="36281" rIns="72562" bIns="36281"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pPr>
            <a:r>
              <a:rPr lang="en-US" sz="900" dirty="0">
                <a:solidFill>
                  <a:prstClr val="white">
                    <a:lumMod val="75000"/>
                  </a:prstClr>
                </a:solidFill>
                <a:latin typeface="Roboto" panose="02000000000000000000" pitchFamily="2" charset="0"/>
                <a:ea typeface="Roboto" panose="02000000000000000000" pitchFamily="2" charset="0"/>
              </a:rPr>
              <a:t>Put a relevant subtitle in this line</a:t>
            </a:r>
          </a:p>
        </p:txBody>
      </p:sp>
      <p:grpSp>
        <p:nvGrpSpPr>
          <p:cNvPr id="238" name="Group 2"/>
          <p:cNvGrpSpPr>
            <a:grpSpLocks noChangeAspect="1"/>
          </p:cNvGrpSpPr>
          <p:nvPr/>
        </p:nvGrpSpPr>
        <p:grpSpPr>
          <a:xfrm>
            <a:off x="1275268" y="1663763"/>
            <a:ext cx="1044096" cy="3000110"/>
            <a:chOff x="1895522" y="1104103"/>
            <a:chExt cx="1424690" cy="4093334"/>
          </a:xfrm>
        </p:grpSpPr>
        <p:sp>
          <p:nvSpPr>
            <p:cNvPr id="239" name="Freeform 118"/>
            <p:cNvSpPr>
              <a:spLocks noChangeArrowheads="1"/>
            </p:cNvSpPr>
            <p:nvPr/>
          </p:nvSpPr>
          <p:spPr bwMode="auto">
            <a:xfrm>
              <a:off x="2399358" y="1425342"/>
              <a:ext cx="810000" cy="3554537"/>
            </a:xfrm>
            <a:custGeom>
              <a:avLst/>
              <a:gdLst>
                <a:gd name="T0" fmla="*/ 256622 w 1190070"/>
                <a:gd name="T1" fmla="*/ 307184 h 5316097"/>
                <a:gd name="T2" fmla="*/ 346594 w 1190070"/>
                <a:gd name="T3" fmla="*/ 89972 h 5316097"/>
                <a:gd name="T4" fmla="*/ 563806 w 1190070"/>
                <a:gd name="T5" fmla="*/ 0 h 5316097"/>
                <a:gd name="T6" fmla="*/ 563806 w 1190070"/>
                <a:gd name="T7" fmla="*/ 0 h 5316097"/>
                <a:gd name="T8" fmla="*/ 781018 w 1190070"/>
                <a:gd name="T9" fmla="*/ 89972 h 5316097"/>
                <a:gd name="T10" fmla="*/ 870990 w 1190070"/>
                <a:gd name="T11" fmla="*/ 307184 h 5316097"/>
                <a:gd name="T12" fmla="*/ 870989 w 1190070"/>
                <a:gd name="T13" fmla="*/ 4507705 h 5316097"/>
                <a:gd name="T14" fmla="*/ 563742 w 1190070"/>
                <a:gd name="T15" fmla="*/ 5316097 h 5316097"/>
                <a:gd name="T16" fmla="*/ 256622 w 1190070"/>
                <a:gd name="T17" fmla="*/ 4512469 h 5316097"/>
                <a:gd name="T18" fmla="*/ 256622 w 1190070"/>
                <a:gd name="T19" fmla="*/ 307184 h 53160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070"/>
                <a:gd name="T31" fmla="*/ 0 h 5316097"/>
                <a:gd name="T32" fmla="*/ 1190070 w 1190070"/>
                <a:gd name="T33" fmla="*/ 5316097 h 53160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070" h="5316097">
                  <a:moveTo>
                    <a:pt x="256622" y="307184"/>
                  </a:moveTo>
                  <a:cubicBezTo>
                    <a:pt x="256622" y="225714"/>
                    <a:pt x="288986" y="147580"/>
                    <a:pt x="346594" y="89972"/>
                  </a:cubicBezTo>
                  <a:cubicBezTo>
                    <a:pt x="404202" y="32364"/>
                    <a:pt x="482336" y="0"/>
                    <a:pt x="563806" y="0"/>
                  </a:cubicBezTo>
                  <a:cubicBezTo>
                    <a:pt x="645276" y="0"/>
                    <a:pt x="723410" y="32364"/>
                    <a:pt x="781018" y="89972"/>
                  </a:cubicBezTo>
                  <a:cubicBezTo>
                    <a:pt x="838626" y="147580"/>
                    <a:pt x="870990" y="225714"/>
                    <a:pt x="870990" y="307184"/>
                  </a:cubicBezTo>
                  <a:cubicBezTo>
                    <a:pt x="870990" y="1688308"/>
                    <a:pt x="870989" y="3126582"/>
                    <a:pt x="870989" y="4507706"/>
                  </a:cubicBezTo>
                  <a:cubicBezTo>
                    <a:pt x="1190070" y="4836562"/>
                    <a:pt x="970936" y="5291138"/>
                    <a:pt x="563742" y="5316097"/>
                  </a:cubicBezTo>
                  <a:cubicBezTo>
                    <a:pt x="37545" y="5273632"/>
                    <a:pt x="0" y="4742259"/>
                    <a:pt x="256622" y="4512468"/>
                  </a:cubicBezTo>
                  <a:lnTo>
                    <a:pt x="256622" y="307184"/>
                  </a:lnTo>
                  <a:close/>
                </a:path>
              </a:pathLst>
            </a:custGeom>
            <a:solidFill>
              <a:sysClr val="window" lastClr="FFFFFF"/>
            </a:solidFill>
            <a:ln w="12700">
              <a:solidFill>
                <a:srgbClr val="5C5C5C">
                  <a:lumMod val="75000"/>
                  <a:lumOff val="25000"/>
                </a:srgbClr>
              </a:solidFill>
              <a:miter lim="800000"/>
              <a:headEnd/>
              <a:tailEn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240" name="Rectangle 10"/>
            <p:cNvSpPr/>
            <p:nvPr/>
          </p:nvSpPr>
          <p:spPr bwMode="auto">
            <a:xfrm>
              <a:off x="2608985" y="1751939"/>
              <a:ext cx="348726" cy="3079068"/>
            </a:xfrm>
            <a:prstGeom prst="rect">
              <a:avLst/>
            </a:prstGeom>
            <a:solidFill>
              <a:sysClr val="window" lastClr="FFFFFF">
                <a:lumMod val="75000"/>
              </a:sysClr>
            </a:soli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241" name="Group 208"/>
            <p:cNvGrpSpPr>
              <a:grpSpLocks/>
            </p:cNvGrpSpPr>
            <p:nvPr/>
          </p:nvGrpSpPr>
          <p:grpSpPr bwMode="auto">
            <a:xfrm>
              <a:off x="2505611" y="2855881"/>
              <a:ext cx="548056" cy="2092680"/>
              <a:chOff x="5064125" y="2998914"/>
              <a:chExt cx="776288" cy="2970086"/>
            </a:xfrm>
            <a:gradFill flip="none" rotWithShape="1">
              <a:gsLst>
                <a:gs pos="0">
                  <a:srgbClr val="1B6AA3">
                    <a:lumMod val="40000"/>
                    <a:lumOff val="60000"/>
                  </a:srgbClr>
                </a:gs>
                <a:gs pos="46000">
                  <a:srgbClr val="1B6AA3">
                    <a:lumMod val="95000"/>
                    <a:lumOff val="5000"/>
                  </a:srgbClr>
                </a:gs>
                <a:gs pos="100000">
                  <a:srgbClr val="1B6AA3">
                    <a:lumMod val="60000"/>
                  </a:srgbClr>
                </a:gs>
              </a:gsLst>
              <a:path path="circle">
                <a:fillToRect l="50000" t="130000" r="50000" b="-30000"/>
              </a:path>
              <a:tileRect/>
            </a:gradFill>
          </p:grpSpPr>
          <p:sp>
            <p:nvSpPr>
              <p:cNvPr id="282" name="Rectangle 158"/>
              <p:cNvSpPr/>
              <p:nvPr/>
            </p:nvSpPr>
            <p:spPr bwMode="auto">
              <a:xfrm>
                <a:off x="5210054" y="2998914"/>
                <a:ext cx="494959" cy="2298088"/>
              </a:xfrm>
              <a:prstGeom prst="rect">
                <a:avLst/>
              </a:prstGeom>
              <a:grp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283" name="Chord 159"/>
              <p:cNvSpPr/>
              <p:nvPr/>
            </p:nvSpPr>
            <p:spPr bwMode="auto">
              <a:xfrm rot="17495065">
                <a:off x="5063560" y="5192147"/>
                <a:ext cx="777418" cy="776288"/>
              </a:xfrm>
              <a:prstGeom prst="chord">
                <a:avLst>
                  <a:gd name="adj1" fmla="val 1086725"/>
                  <a:gd name="adj2" fmla="val 17945407"/>
                </a:avLst>
              </a:prstGeom>
              <a:grpFill/>
              <a:ln w="9525" cap="flat" cmpd="sng" algn="ctr">
                <a:noFill/>
                <a:prstDash val="solid"/>
              </a:ln>
              <a:effectLst>
                <a:innerShdw blurRad="190500" dist="114300" dir="5700000">
                  <a:srgbClr val="000000">
                    <a:alpha val="37000"/>
                  </a:srgbClr>
                </a:innerShdw>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sp>
          <p:nvSpPr>
            <p:cNvPr id="242" name="Ellipse 75"/>
            <p:cNvSpPr/>
            <p:nvPr/>
          </p:nvSpPr>
          <p:spPr bwMode="auto">
            <a:xfrm flipV="1">
              <a:off x="2190071" y="5066802"/>
              <a:ext cx="1130141" cy="130635"/>
            </a:xfrm>
            <a:prstGeom prst="ellipse">
              <a:avLst/>
            </a:prstGeom>
            <a:gradFill flip="none" rotWithShape="1">
              <a:gsLst>
                <a:gs pos="24000">
                  <a:sysClr val="windowText" lastClr="000000">
                    <a:alpha val="22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da-DK" altLang="id-ID" sz="1000" kern="0">
                <a:solidFill>
                  <a:prstClr val="white">
                    <a:lumMod val="75000"/>
                  </a:prstClr>
                </a:solidFill>
                <a:latin typeface="Roboto" panose="02000000000000000000" pitchFamily="2" charset="0"/>
                <a:ea typeface="Roboto" panose="02000000000000000000" pitchFamily="2" charset="0"/>
              </a:endParaRPr>
            </a:p>
          </p:txBody>
        </p:sp>
        <p:grpSp>
          <p:nvGrpSpPr>
            <p:cNvPr id="243" name="Group 1"/>
            <p:cNvGrpSpPr/>
            <p:nvPr/>
          </p:nvGrpSpPr>
          <p:grpSpPr>
            <a:xfrm>
              <a:off x="1895522" y="1104103"/>
              <a:ext cx="971523" cy="3395179"/>
              <a:chOff x="666797" y="1094578"/>
              <a:chExt cx="971523" cy="3395179"/>
            </a:xfrm>
          </p:grpSpPr>
          <p:sp>
            <p:nvSpPr>
              <p:cNvPr id="245" name="Rounded Rectangle 120"/>
              <p:cNvSpPr/>
              <p:nvPr/>
            </p:nvSpPr>
            <p:spPr bwMode="auto">
              <a:xfrm>
                <a:off x="1379719" y="1633956"/>
                <a:ext cx="156981" cy="2781659"/>
              </a:xfrm>
              <a:prstGeom prst="roundRect">
                <a:avLst>
                  <a:gd name="adj" fmla="val 50000"/>
                </a:avLst>
              </a:prstGeom>
              <a:gradFill flip="none" rotWithShape="1">
                <a:gsLst>
                  <a:gs pos="21000">
                    <a:srgbClr val="FFFFFF">
                      <a:lumMod val="40000"/>
                      <a:lumOff val="60000"/>
                      <a:alpha val="0"/>
                    </a:srgbClr>
                  </a:gs>
                  <a:gs pos="100000">
                    <a:srgbClr val="FFFCF9">
                      <a:alpha val="46000"/>
                    </a:srgbClr>
                  </a:gs>
                </a:gsLst>
                <a:lin ang="10800000" scaled="0"/>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246" name="Group 217"/>
              <p:cNvGrpSpPr>
                <a:grpSpLocks/>
              </p:cNvGrpSpPr>
              <p:nvPr/>
            </p:nvGrpSpPr>
            <p:grpSpPr bwMode="auto">
              <a:xfrm>
                <a:off x="666797" y="1094578"/>
                <a:ext cx="971523" cy="3395179"/>
                <a:chOff x="4217988" y="498910"/>
                <a:chExt cx="1379831" cy="4818893"/>
              </a:xfrm>
            </p:grpSpPr>
            <p:grpSp>
              <p:nvGrpSpPr>
                <p:cNvPr id="269" name="Group 41"/>
                <p:cNvGrpSpPr>
                  <a:grpSpLocks/>
                </p:cNvGrpSpPr>
                <p:nvPr/>
              </p:nvGrpSpPr>
              <p:grpSpPr bwMode="auto">
                <a:xfrm>
                  <a:off x="4217988" y="1101725"/>
                  <a:ext cx="938312" cy="4216078"/>
                  <a:chOff x="1046177" y="1101725"/>
                  <a:chExt cx="937167" cy="4215953"/>
                </a:xfrm>
              </p:grpSpPr>
              <p:sp>
                <p:nvSpPr>
                  <p:cNvPr id="271" name="TextBox 42"/>
                  <p:cNvSpPr txBox="1">
                    <a:spLocks noChangeArrowheads="1"/>
                  </p:cNvSpPr>
                  <p:nvPr/>
                </p:nvSpPr>
                <p:spPr bwMode="auto">
                  <a:xfrm>
                    <a:off x="1046177" y="1101725"/>
                    <a:ext cx="89423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dirty="0">
                        <a:solidFill>
                          <a:prstClr val="white">
                            <a:lumMod val="75000"/>
                          </a:prstClr>
                        </a:solidFill>
                        <a:latin typeface="Roboto" panose="02000000000000000000" pitchFamily="2" charset="0"/>
                        <a:ea typeface="Roboto" panose="02000000000000000000" pitchFamily="2" charset="0"/>
                      </a:rPr>
                      <a:t>10.000.000</a:t>
                    </a:r>
                  </a:p>
                </p:txBody>
              </p:sp>
              <p:sp>
                <p:nvSpPr>
                  <p:cNvPr id="272" name="TextBox 43"/>
                  <p:cNvSpPr txBox="1">
                    <a:spLocks noChangeArrowheads="1"/>
                  </p:cNvSpPr>
                  <p:nvPr/>
                </p:nvSpPr>
                <p:spPr bwMode="auto">
                  <a:xfrm>
                    <a:off x="1120139" y="1484097"/>
                    <a:ext cx="8601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9.000.000</a:t>
                    </a:r>
                  </a:p>
                </p:txBody>
              </p:sp>
              <p:sp>
                <p:nvSpPr>
                  <p:cNvPr id="273" name="TextBox 44"/>
                  <p:cNvSpPr txBox="1">
                    <a:spLocks noChangeArrowheads="1"/>
                  </p:cNvSpPr>
                  <p:nvPr/>
                </p:nvSpPr>
                <p:spPr bwMode="auto">
                  <a:xfrm>
                    <a:off x="1120139" y="1886044"/>
                    <a:ext cx="86320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8.000.000</a:t>
                    </a:r>
                  </a:p>
                </p:txBody>
              </p:sp>
              <p:sp>
                <p:nvSpPr>
                  <p:cNvPr id="274" name="TextBox 45"/>
                  <p:cNvSpPr txBox="1">
                    <a:spLocks noChangeArrowheads="1"/>
                  </p:cNvSpPr>
                  <p:nvPr/>
                </p:nvSpPr>
                <p:spPr bwMode="auto">
                  <a:xfrm>
                    <a:off x="1120139" y="2269921"/>
                    <a:ext cx="85079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7.000.000</a:t>
                    </a:r>
                  </a:p>
                </p:txBody>
              </p:sp>
              <p:sp>
                <p:nvSpPr>
                  <p:cNvPr id="275" name="TextBox 46"/>
                  <p:cNvSpPr txBox="1">
                    <a:spLocks noChangeArrowheads="1"/>
                  </p:cNvSpPr>
                  <p:nvPr/>
                </p:nvSpPr>
                <p:spPr bwMode="auto">
                  <a:xfrm>
                    <a:off x="1120139" y="2680895"/>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6.000.000</a:t>
                    </a:r>
                  </a:p>
                </p:txBody>
              </p:sp>
              <p:sp>
                <p:nvSpPr>
                  <p:cNvPr id="276" name="TextBox 47"/>
                  <p:cNvSpPr txBox="1">
                    <a:spLocks noChangeArrowheads="1"/>
                  </p:cNvSpPr>
                  <p:nvPr/>
                </p:nvSpPr>
                <p:spPr bwMode="auto">
                  <a:xfrm>
                    <a:off x="1120139" y="304670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5.000.000</a:t>
                    </a:r>
                  </a:p>
                </p:txBody>
              </p:sp>
              <p:sp>
                <p:nvSpPr>
                  <p:cNvPr id="277" name="TextBox 48"/>
                  <p:cNvSpPr txBox="1">
                    <a:spLocks noChangeArrowheads="1"/>
                  </p:cNvSpPr>
                  <p:nvPr/>
                </p:nvSpPr>
                <p:spPr bwMode="auto">
                  <a:xfrm>
                    <a:off x="1120139" y="3465214"/>
                    <a:ext cx="85389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4.000.000</a:t>
                    </a:r>
                  </a:p>
                </p:txBody>
              </p:sp>
              <p:sp>
                <p:nvSpPr>
                  <p:cNvPr id="278" name="TextBox 49"/>
                  <p:cNvSpPr txBox="1">
                    <a:spLocks noChangeArrowheads="1"/>
                  </p:cNvSpPr>
                  <p:nvPr/>
                </p:nvSpPr>
                <p:spPr bwMode="auto">
                  <a:xfrm>
                    <a:off x="1120139" y="384908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3.000.000</a:t>
                    </a:r>
                  </a:p>
                </p:txBody>
              </p:sp>
              <p:sp>
                <p:nvSpPr>
                  <p:cNvPr id="279" name="TextBox 50"/>
                  <p:cNvSpPr txBox="1">
                    <a:spLocks noChangeArrowheads="1"/>
                  </p:cNvSpPr>
                  <p:nvPr/>
                </p:nvSpPr>
                <p:spPr bwMode="auto">
                  <a:xfrm>
                    <a:off x="1120139" y="4175761"/>
                    <a:ext cx="8570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2.000.000</a:t>
                    </a:r>
                  </a:p>
                </p:txBody>
              </p:sp>
              <p:sp>
                <p:nvSpPr>
                  <p:cNvPr id="280" name="TextBox 51"/>
                  <p:cNvSpPr txBox="1">
                    <a:spLocks noChangeArrowheads="1"/>
                  </p:cNvSpPr>
                  <p:nvPr/>
                </p:nvSpPr>
                <p:spPr bwMode="auto">
                  <a:xfrm>
                    <a:off x="1120139" y="4576198"/>
                    <a:ext cx="82907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1.000.000</a:t>
                    </a:r>
                  </a:p>
                </p:txBody>
              </p:sp>
              <p:sp>
                <p:nvSpPr>
                  <p:cNvPr id="281" name="TextBox 52"/>
                  <p:cNvSpPr txBox="1">
                    <a:spLocks noChangeArrowheads="1"/>
                  </p:cNvSpPr>
                  <p:nvPr/>
                </p:nvSpPr>
                <p:spPr bwMode="auto">
                  <a:xfrm>
                    <a:off x="1157155" y="4960077"/>
                    <a:ext cx="28602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0</a:t>
                    </a:r>
                  </a:p>
                </p:txBody>
              </p:sp>
            </p:grpSp>
            <p:sp>
              <p:nvSpPr>
                <p:cNvPr id="270" name="TextBox 89"/>
                <p:cNvSpPr txBox="1">
                  <a:spLocks noChangeArrowheads="1"/>
                </p:cNvSpPr>
                <p:nvPr/>
              </p:nvSpPr>
              <p:spPr bwMode="auto">
                <a:xfrm>
                  <a:off x="5250156" y="498910"/>
                  <a:ext cx="347663" cy="56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nb-NO" altLang="id-ID" sz="1300" b="1" kern="0" dirty="0">
                      <a:solidFill>
                        <a:srgbClr val="5C5C5C">
                          <a:lumMod val="85000"/>
                          <a:lumOff val="15000"/>
                        </a:srgbClr>
                      </a:solidFill>
                      <a:latin typeface="Roboto" panose="02000000000000000000" pitchFamily="2" charset="0"/>
                      <a:ea typeface="Roboto" panose="02000000000000000000" pitchFamily="2" charset="0"/>
                    </a:rPr>
                    <a:t>$</a:t>
                  </a:r>
                  <a:endParaRPr lang="nb-NO" altLang="id-ID" sz="800" b="1" kern="0" dirty="0">
                    <a:solidFill>
                      <a:srgbClr val="5C5C5C">
                        <a:lumMod val="85000"/>
                        <a:lumOff val="15000"/>
                      </a:srgbClr>
                    </a:solidFill>
                    <a:latin typeface="Roboto" panose="02000000000000000000" pitchFamily="2" charset="0"/>
                    <a:ea typeface="Roboto" panose="02000000000000000000" pitchFamily="2" charset="0"/>
                  </a:endParaRPr>
                </a:p>
              </p:txBody>
            </p:sp>
          </p:grpSp>
          <p:grpSp>
            <p:nvGrpSpPr>
              <p:cNvPr id="247" name="Group 139"/>
              <p:cNvGrpSpPr>
                <a:grpSpLocks/>
              </p:cNvGrpSpPr>
              <p:nvPr/>
            </p:nvGrpSpPr>
            <p:grpSpPr bwMode="auto">
              <a:xfrm flipH="1">
                <a:off x="1333077" y="1621006"/>
                <a:ext cx="194105" cy="2739433"/>
                <a:chOff x="1570038" y="1193800"/>
                <a:chExt cx="290512" cy="4097338"/>
              </a:xfrm>
              <a:effectLst/>
            </p:grpSpPr>
            <p:cxnSp>
              <p:nvCxnSpPr>
                <p:cNvPr id="248" name="Straight Connector 124"/>
                <p:cNvCxnSpPr>
                  <a:cxnSpLocks noChangeShapeType="1"/>
                </p:cNvCxnSpPr>
                <p:nvPr/>
              </p:nvCxnSpPr>
              <p:spPr bwMode="auto">
                <a:xfrm flipH="1" flipV="1">
                  <a:off x="1570038" y="1193800"/>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49" name="Straight Connector 125"/>
                <p:cNvCxnSpPr>
                  <a:cxnSpLocks noChangeShapeType="1"/>
                </p:cNvCxnSpPr>
                <p:nvPr/>
              </p:nvCxnSpPr>
              <p:spPr bwMode="auto">
                <a:xfrm flipH="1" flipV="1">
                  <a:off x="1570038" y="1595438"/>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0" name="Straight Connector 126"/>
                <p:cNvCxnSpPr>
                  <a:cxnSpLocks noChangeShapeType="1"/>
                </p:cNvCxnSpPr>
                <p:nvPr/>
              </p:nvCxnSpPr>
              <p:spPr bwMode="auto">
                <a:xfrm flipH="1" flipV="1">
                  <a:off x="1570038" y="20081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1" name="Straight Connector 127"/>
                <p:cNvCxnSpPr>
                  <a:cxnSpLocks noChangeShapeType="1"/>
                </p:cNvCxnSpPr>
                <p:nvPr/>
              </p:nvCxnSpPr>
              <p:spPr bwMode="auto">
                <a:xfrm flipH="1" flipV="1">
                  <a:off x="1570038" y="242252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2" name="Straight Connector 128"/>
                <p:cNvCxnSpPr>
                  <a:cxnSpLocks noChangeShapeType="1"/>
                </p:cNvCxnSpPr>
                <p:nvPr/>
              </p:nvCxnSpPr>
              <p:spPr bwMode="auto">
                <a:xfrm flipH="1" flipV="1">
                  <a:off x="1570038" y="2832100"/>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3" name="Straight Connector 129"/>
                <p:cNvCxnSpPr>
                  <a:cxnSpLocks noChangeShapeType="1"/>
                </p:cNvCxnSpPr>
                <p:nvPr/>
              </p:nvCxnSpPr>
              <p:spPr bwMode="auto">
                <a:xfrm flipH="1" flipV="1">
                  <a:off x="1570038" y="32416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4" name="Straight Connector 130"/>
                <p:cNvCxnSpPr>
                  <a:cxnSpLocks noChangeShapeType="1"/>
                </p:cNvCxnSpPr>
                <p:nvPr/>
              </p:nvCxnSpPr>
              <p:spPr bwMode="auto">
                <a:xfrm flipH="1" flipV="1">
                  <a:off x="1570038" y="36464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5" name="Straight Connector 131"/>
                <p:cNvCxnSpPr>
                  <a:cxnSpLocks noChangeShapeType="1"/>
                </p:cNvCxnSpPr>
                <p:nvPr/>
              </p:nvCxnSpPr>
              <p:spPr bwMode="auto">
                <a:xfrm flipH="1" flipV="1">
                  <a:off x="1570038" y="40560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6" name="Straight Connector 132"/>
                <p:cNvCxnSpPr>
                  <a:cxnSpLocks noChangeShapeType="1"/>
                </p:cNvCxnSpPr>
                <p:nvPr/>
              </p:nvCxnSpPr>
              <p:spPr bwMode="auto">
                <a:xfrm flipH="1" flipV="1">
                  <a:off x="1570038" y="44751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7" name="Straight Connector 133"/>
                <p:cNvCxnSpPr>
                  <a:cxnSpLocks noChangeShapeType="1"/>
                </p:cNvCxnSpPr>
                <p:nvPr/>
              </p:nvCxnSpPr>
              <p:spPr bwMode="auto">
                <a:xfrm flipH="1" flipV="1">
                  <a:off x="1570038" y="48799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8" name="Straight Connector 134"/>
                <p:cNvCxnSpPr>
                  <a:cxnSpLocks noChangeShapeType="1"/>
                </p:cNvCxnSpPr>
                <p:nvPr/>
              </p:nvCxnSpPr>
              <p:spPr bwMode="auto">
                <a:xfrm flipH="1" flipV="1">
                  <a:off x="1570038" y="5287963"/>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59" name="Straight Connector 135"/>
                <p:cNvCxnSpPr>
                  <a:cxnSpLocks noChangeShapeType="1"/>
                </p:cNvCxnSpPr>
                <p:nvPr/>
              </p:nvCxnSpPr>
              <p:spPr bwMode="auto">
                <a:xfrm flipV="1">
                  <a:off x="1695451" y="1397000"/>
                  <a:ext cx="160336" cy="1588"/>
                </a:xfrm>
                <a:prstGeom prst="line">
                  <a:avLst/>
                </a:prstGeom>
                <a:noFill/>
                <a:ln w="6350" cmpd="sng">
                  <a:solidFill>
                    <a:srgbClr val="5C5C5C">
                      <a:lumMod val="85000"/>
                      <a:lumOff val="15000"/>
                    </a:srgbClr>
                  </a:solidFill>
                  <a:round/>
                  <a:headEnd/>
                  <a:tailEnd/>
                </a:ln>
                <a:effectLst/>
              </p:spPr>
            </p:cxnSp>
            <p:cxnSp>
              <p:nvCxnSpPr>
                <p:cNvPr id="260" name="Straight Connector 136"/>
                <p:cNvCxnSpPr>
                  <a:cxnSpLocks noChangeShapeType="1"/>
                </p:cNvCxnSpPr>
                <p:nvPr/>
              </p:nvCxnSpPr>
              <p:spPr bwMode="auto">
                <a:xfrm flipV="1">
                  <a:off x="1700213" y="1803400"/>
                  <a:ext cx="160337" cy="1588"/>
                </a:xfrm>
                <a:prstGeom prst="line">
                  <a:avLst/>
                </a:prstGeom>
                <a:noFill/>
                <a:ln w="6350" cmpd="sng">
                  <a:solidFill>
                    <a:srgbClr val="5C5C5C">
                      <a:lumMod val="85000"/>
                      <a:lumOff val="15000"/>
                    </a:srgbClr>
                  </a:solidFill>
                  <a:round/>
                  <a:headEnd/>
                  <a:tailEnd/>
                </a:ln>
                <a:effectLst/>
              </p:spPr>
            </p:cxnSp>
            <p:cxnSp>
              <p:nvCxnSpPr>
                <p:cNvPr id="261" name="Straight Connector 137"/>
                <p:cNvCxnSpPr>
                  <a:cxnSpLocks noChangeShapeType="1"/>
                </p:cNvCxnSpPr>
                <p:nvPr/>
              </p:nvCxnSpPr>
              <p:spPr bwMode="auto">
                <a:xfrm flipV="1">
                  <a:off x="1689101" y="2212975"/>
                  <a:ext cx="161924" cy="1588"/>
                </a:xfrm>
                <a:prstGeom prst="line">
                  <a:avLst/>
                </a:prstGeom>
                <a:noFill/>
                <a:ln w="6350" cmpd="sng">
                  <a:solidFill>
                    <a:srgbClr val="5C5C5C">
                      <a:lumMod val="85000"/>
                      <a:lumOff val="15000"/>
                    </a:srgbClr>
                  </a:solidFill>
                  <a:round/>
                  <a:headEnd/>
                  <a:tailEnd/>
                </a:ln>
                <a:effectLst/>
              </p:spPr>
            </p:cxnSp>
            <p:cxnSp>
              <p:nvCxnSpPr>
                <p:cNvPr id="262" name="Straight Connector 138"/>
                <p:cNvCxnSpPr>
                  <a:cxnSpLocks noChangeShapeType="1"/>
                </p:cNvCxnSpPr>
                <p:nvPr/>
              </p:nvCxnSpPr>
              <p:spPr bwMode="auto">
                <a:xfrm flipV="1">
                  <a:off x="1695451" y="2628900"/>
                  <a:ext cx="160336" cy="1588"/>
                </a:xfrm>
                <a:prstGeom prst="line">
                  <a:avLst/>
                </a:prstGeom>
                <a:noFill/>
                <a:ln w="6350" cmpd="sng">
                  <a:solidFill>
                    <a:srgbClr val="5C5C5C">
                      <a:lumMod val="85000"/>
                      <a:lumOff val="15000"/>
                    </a:srgbClr>
                  </a:solidFill>
                  <a:round/>
                  <a:headEnd/>
                  <a:tailEnd/>
                </a:ln>
                <a:effectLst/>
              </p:spPr>
            </p:cxnSp>
            <p:cxnSp>
              <p:nvCxnSpPr>
                <p:cNvPr id="263" name="Straight Connector 139"/>
                <p:cNvCxnSpPr>
                  <a:cxnSpLocks noChangeShapeType="1"/>
                </p:cNvCxnSpPr>
                <p:nvPr/>
              </p:nvCxnSpPr>
              <p:spPr bwMode="auto">
                <a:xfrm flipV="1">
                  <a:off x="1700213" y="3032125"/>
                  <a:ext cx="160337" cy="1588"/>
                </a:xfrm>
                <a:prstGeom prst="line">
                  <a:avLst/>
                </a:prstGeom>
                <a:noFill/>
                <a:ln w="6350" cmpd="sng">
                  <a:solidFill>
                    <a:srgbClr val="5C5C5C">
                      <a:lumMod val="85000"/>
                      <a:lumOff val="15000"/>
                    </a:srgbClr>
                  </a:solidFill>
                  <a:round/>
                  <a:headEnd/>
                  <a:tailEnd/>
                </a:ln>
                <a:effectLst/>
              </p:spPr>
            </p:cxnSp>
            <p:cxnSp>
              <p:nvCxnSpPr>
                <p:cNvPr id="264" name="Straight Connector 140"/>
                <p:cNvCxnSpPr>
                  <a:cxnSpLocks noChangeShapeType="1"/>
                </p:cNvCxnSpPr>
                <p:nvPr/>
              </p:nvCxnSpPr>
              <p:spPr bwMode="auto">
                <a:xfrm flipV="1">
                  <a:off x="1695451" y="3448050"/>
                  <a:ext cx="160336" cy="1588"/>
                </a:xfrm>
                <a:prstGeom prst="line">
                  <a:avLst/>
                </a:prstGeom>
                <a:noFill/>
                <a:ln w="6350" cmpd="sng">
                  <a:solidFill>
                    <a:srgbClr val="5C5C5C">
                      <a:lumMod val="85000"/>
                      <a:lumOff val="15000"/>
                    </a:srgbClr>
                  </a:solidFill>
                  <a:round/>
                  <a:headEnd/>
                  <a:tailEnd/>
                </a:ln>
                <a:effectLst/>
              </p:spPr>
            </p:cxnSp>
            <p:cxnSp>
              <p:nvCxnSpPr>
                <p:cNvPr id="265" name="Straight Connector 141"/>
                <p:cNvCxnSpPr>
                  <a:cxnSpLocks noChangeShapeType="1"/>
                </p:cNvCxnSpPr>
                <p:nvPr/>
              </p:nvCxnSpPr>
              <p:spPr bwMode="auto">
                <a:xfrm flipV="1">
                  <a:off x="1695451" y="3849688"/>
                  <a:ext cx="160336" cy="1587"/>
                </a:xfrm>
                <a:prstGeom prst="line">
                  <a:avLst/>
                </a:prstGeom>
                <a:noFill/>
                <a:ln w="6350" cmpd="sng">
                  <a:solidFill>
                    <a:srgbClr val="5C5C5C">
                      <a:lumMod val="85000"/>
                      <a:lumOff val="15000"/>
                    </a:srgbClr>
                  </a:solidFill>
                  <a:round/>
                  <a:headEnd/>
                  <a:tailEnd/>
                </a:ln>
                <a:effectLst/>
              </p:spPr>
            </p:cxnSp>
            <p:cxnSp>
              <p:nvCxnSpPr>
                <p:cNvPr id="266" name="Straight Connector 142"/>
                <p:cNvCxnSpPr>
                  <a:cxnSpLocks noChangeShapeType="1"/>
                </p:cNvCxnSpPr>
                <p:nvPr/>
              </p:nvCxnSpPr>
              <p:spPr bwMode="auto">
                <a:xfrm flipV="1">
                  <a:off x="1695451" y="4265613"/>
                  <a:ext cx="160336" cy="1587"/>
                </a:xfrm>
                <a:prstGeom prst="line">
                  <a:avLst/>
                </a:prstGeom>
                <a:noFill/>
                <a:ln w="6350" cmpd="sng">
                  <a:solidFill>
                    <a:srgbClr val="5C5C5C">
                      <a:lumMod val="85000"/>
                      <a:lumOff val="15000"/>
                    </a:srgbClr>
                  </a:solidFill>
                  <a:round/>
                  <a:headEnd/>
                  <a:tailEnd/>
                </a:ln>
                <a:effectLst/>
              </p:spPr>
            </p:cxnSp>
            <p:cxnSp>
              <p:nvCxnSpPr>
                <p:cNvPr id="267" name="Straight Connector 143"/>
                <p:cNvCxnSpPr>
                  <a:cxnSpLocks noChangeShapeType="1"/>
                </p:cNvCxnSpPr>
                <p:nvPr/>
              </p:nvCxnSpPr>
              <p:spPr bwMode="auto">
                <a:xfrm flipV="1">
                  <a:off x="1684338" y="4681538"/>
                  <a:ext cx="161924" cy="1587"/>
                </a:xfrm>
                <a:prstGeom prst="line">
                  <a:avLst/>
                </a:prstGeom>
                <a:noFill/>
                <a:ln w="6350" cmpd="sng">
                  <a:solidFill>
                    <a:srgbClr val="5C5C5C">
                      <a:lumMod val="85000"/>
                      <a:lumOff val="15000"/>
                    </a:srgbClr>
                  </a:solidFill>
                  <a:round/>
                  <a:headEnd/>
                  <a:tailEnd/>
                </a:ln>
                <a:effectLst/>
              </p:spPr>
            </p:cxnSp>
            <p:cxnSp>
              <p:nvCxnSpPr>
                <p:cNvPr id="268" name="Straight Connector 144"/>
                <p:cNvCxnSpPr>
                  <a:cxnSpLocks noChangeShapeType="1"/>
                </p:cNvCxnSpPr>
                <p:nvPr/>
              </p:nvCxnSpPr>
              <p:spPr bwMode="auto">
                <a:xfrm flipV="1">
                  <a:off x="1695451" y="5087938"/>
                  <a:ext cx="160336" cy="1587"/>
                </a:xfrm>
                <a:prstGeom prst="line">
                  <a:avLst/>
                </a:prstGeom>
                <a:noFill/>
                <a:ln w="6350" cmpd="sng">
                  <a:solidFill>
                    <a:srgbClr val="5C5C5C">
                      <a:lumMod val="85000"/>
                      <a:lumOff val="15000"/>
                    </a:srgbClr>
                  </a:solidFill>
                  <a:round/>
                  <a:headEnd/>
                  <a:tailEnd/>
                </a:ln>
                <a:effectLst/>
              </p:spPr>
            </p:cxnSp>
          </p:grpSp>
        </p:grpSp>
        <p:sp>
          <p:nvSpPr>
            <p:cNvPr id="244" name="TextBox 175"/>
            <p:cNvSpPr txBox="1">
              <a:spLocks noChangeArrowheads="1"/>
            </p:cNvSpPr>
            <p:nvPr/>
          </p:nvSpPr>
          <p:spPr bwMode="auto">
            <a:xfrm>
              <a:off x="2522389" y="4569397"/>
              <a:ext cx="522331" cy="29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r>
                <a:rPr lang="id-ID" altLang="id-ID" sz="800" b="1" kern="0" dirty="0">
                  <a:solidFill>
                    <a:prstClr val="white"/>
                  </a:solidFill>
                  <a:latin typeface="Roboto" panose="02000000000000000000" pitchFamily="2" charset="0"/>
                  <a:ea typeface="Roboto" panose="02000000000000000000" pitchFamily="2" charset="0"/>
                </a:rPr>
                <a:t>2010</a:t>
              </a:r>
              <a:endParaRPr lang="nb-NO" altLang="id-ID" sz="700" b="1" kern="0" dirty="0">
                <a:solidFill>
                  <a:prstClr val="white"/>
                </a:solidFill>
                <a:latin typeface="Roboto" panose="02000000000000000000" pitchFamily="2" charset="0"/>
                <a:ea typeface="Roboto" panose="02000000000000000000" pitchFamily="2" charset="0"/>
              </a:endParaRPr>
            </a:p>
          </p:txBody>
        </p:sp>
      </p:grpSp>
      <p:grpSp>
        <p:nvGrpSpPr>
          <p:cNvPr id="284" name="Group 348"/>
          <p:cNvGrpSpPr>
            <a:grpSpLocks noChangeAspect="1"/>
          </p:cNvGrpSpPr>
          <p:nvPr/>
        </p:nvGrpSpPr>
        <p:grpSpPr>
          <a:xfrm>
            <a:off x="2606672" y="1657385"/>
            <a:ext cx="1044096" cy="3000110"/>
            <a:chOff x="3399013" y="1400866"/>
            <a:chExt cx="1424690" cy="4093334"/>
          </a:xfrm>
        </p:grpSpPr>
        <p:sp>
          <p:nvSpPr>
            <p:cNvPr id="285" name="Freeform 161"/>
            <p:cNvSpPr>
              <a:spLocks noChangeArrowheads="1"/>
            </p:cNvSpPr>
            <p:nvPr/>
          </p:nvSpPr>
          <p:spPr bwMode="auto">
            <a:xfrm>
              <a:off x="3902849" y="1722105"/>
              <a:ext cx="810000" cy="3554537"/>
            </a:xfrm>
            <a:custGeom>
              <a:avLst/>
              <a:gdLst>
                <a:gd name="T0" fmla="*/ 256622 w 1190070"/>
                <a:gd name="T1" fmla="*/ 307184 h 5316097"/>
                <a:gd name="T2" fmla="*/ 346594 w 1190070"/>
                <a:gd name="T3" fmla="*/ 89972 h 5316097"/>
                <a:gd name="T4" fmla="*/ 563806 w 1190070"/>
                <a:gd name="T5" fmla="*/ 0 h 5316097"/>
                <a:gd name="T6" fmla="*/ 563806 w 1190070"/>
                <a:gd name="T7" fmla="*/ 0 h 5316097"/>
                <a:gd name="T8" fmla="*/ 781018 w 1190070"/>
                <a:gd name="T9" fmla="*/ 89972 h 5316097"/>
                <a:gd name="T10" fmla="*/ 870990 w 1190070"/>
                <a:gd name="T11" fmla="*/ 307184 h 5316097"/>
                <a:gd name="T12" fmla="*/ 870989 w 1190070"/>
                <a:gd name="T13" fmla="*/ 4507705 h 5316097"/>
                <a:gd name="T14" fmla="*/ 563742 w 1190070"/>
                <a:gd name="T15" fmla="*/ 5316097 h 5316097"/>
                <a:gd name="T16" fmla="*/ 256622 w 1190070"/>
                <a:gd name="T17" fmla="*/ 4512469 h 5316097"/>
                <a:gd name="T18" fmla="*/ 256622 w 1190070"/>
                <a:gd name="T19" fmla="*/ 307184 h 53160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070"/>
                <a:gd name="T31" fmla="*/ 0 h 5316097"/>
                <a:gd name="T32" fmla="*/ 1190070 w 1190070"/>
                <a:gd name="T33" fmla="*/ 5316097 h 53160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070" h="5316097">
                  <a:moveTo>
                    <a:pt x="256622" y="307184"/>
                  </a:moveTo>
                  <a:cubicBezTo>
                    <a:pt x="256622" y="225714"/>
                    <a:pt x="288986" y="147580"/>
                    <a:pt x="346594" y="89972"/>
                  </a:cubicBezTo>
                  <a:cubicBezTo>
                    <a:pt x="404202" y="32364"/>
                    <a:pt x="482336" y="0"/>
                    <a:pt x="563806" y="0"/>
                  </a:cubicBezTo>
                  <a:cubicBezTo>
                    <a:pt x="645276" y="0"/>
                    <a:pt x="723410" y="32364"/>
                    <a:pt x="781018" y="89972"/>
                  </a:cubicBezTo>
                  <a:cubicBezTo>
                    <a:pt x="838626" y="147580"/>
                    <a:pt x="870990" y="225714"/>
                    <a:pt x="870990" y="307184"/>
                  </a:cubicBezTo>
                  <a:cubicBezTo>
                    <a:pt x="870990" y="1688308"/>
                    <a:pt x="870989" y="3126582"/>
                    <a:pt x="870989" y="4507706"/>
                  </a:cubicBezTo>
                  <a:cubicBezTo>
                    <a:pt x="1190070" y="4836562"/>
                    <a:pt x="970936" y="5291138"/>
                    <a:pt x="563742" y="5316097"/>
                  </a:cubicBezTo>
                  <a:cubicBezTo>
                    <a:pt x="37545" y="5273632"/>
                    <a:pt x="0" y="4742259"/>
                    <a:pt x="256622" y="4512468"/>
                  </a:cubicBezTo>
                  <a:lnTo>
                    <a:pt x="256622" y="307184"/>
                  </a:lnTo>
                  <a:close/>
                </a:path>
              </a:pathLst>
            </a:custGeom>
            <a:solidFill>
              <a:sysClr val="window" lastClr="FFFFFF"/>
            </a:solidFill>
            <a:ln w="12700">
              <a:solidFill>
                <a:srgbClr val="5C5C5C">
                  <a:lumMod val="75000"/>
                  <a:lumOff val="25000"/>
                </a:srgbClr>
              </a:solidFill>
              <a:miter lim="800000"/>
              <a:headEnd/>
              <a:tailEn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286" name="Rectangle 162"/>
            <p:cNvSpPr/>
            <p:nvPr/>
          </p:nvSpPr>
          <p:spPr bwMode="auto">
            <a:xfrm>
              <a:off x="4112476" y="2048702"/>
              <a:ext cx="348726" cy="3079068"/>
            </a:xfrm>
            <a:prstGeom prst="rect">
              <a:avLst/>
            </a:prstGeom>
            <a:solidFill>
              <a:sysClr val="window" lastClr="FFFFFF">
                <a:lumMod val="75000"/>
              </a:sysClr>
            </a:soli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287" name="Ellipse 75"/>
            <p:cNvSpPr/>
            <p:nvPr/>
          </p:nvSpPr>
          <p:spPr bwMode="auto">
            <a:xfrm flipV="1">
              <a:off x="3693562" y="5363565"/>
              <a:ext cx="1130141" cy="130635"/>
            </a:xfrm>
            <a:prstGeom prst="ellipse">
              <a:avLst/>
            </a:prstGeom>
            <a:gradFill flip="none" rotWithShape="1">
              <a:gsLst>
                <a:gs pos="24000">
                  <a:sysClr val="windowText" lastClr="000000">
                    <a:alpha val="22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da-DK" altLang="id-ID" sz="1000" kern="0">
                <a:solidFill>
                  <a:prstClr val="white">
                    <a:lumMod val="75000"/>
                  </a:prstClr>
                </a:solidFill>
                <a:latin typeface="Roboto" panose="02000000000000000000" pitchFamily="2" charset="0"/>
                <a:ea typeface="Roboto" panose="02000000000000000000" pitchFamily="2" charset="0"/>
              </a:endParaRPr>
            </a:p>
          </p:txBody>
        </p:sp>
        <p:grpSp>
          <p:nvGrpSpPr>
            <p:cNvPr id="288" name="Group 344"/>
            <p:cNvGrpSpPr/>
            <p:nvPr/>
          </p:nvGrpSpPr>
          <p:grpSpPr>
            <a:xfrm>
              <a:off x="3399013" y="1400866"/>
              <a:ext cx="1158145" cy="3844458"/>
              <a:chOff x="3399013" y="1400866"/>
              <a:chExt cx="1158145" cy="3844458"/>
            </a:xfrm>
          </p:grpSpPr>
          <p:grpSp>
            <p:nvGrpSpPr>
              <p:cNvPr id="290" name="Group 208"/>
              <p:cNvGrpSpPr>
                <a:grpSpLocks/>
              </p:cNvGrpSpPr>
              <p:nvPr/>
            </p:nvGrpSpPr>
            <p:grpSpPr bwMode="auto">
              <a:xfrm>
                <a:off x="4009102" y="3152644"/>
                <a:ext cx="548056" cy="2092680"/>
                <a:chOff x="5064125" y="2998914"/>
                <a:chExt cx="776288" cy="2970086"/>
              </a:xfrm>
              <a:gradFill flip="none" rotWithShape="1">
                <a:gsLst>
                  <a:gs pos="0">
                    <a:srgbClr val="84CBC5">
                      <a:lumMod val="40000"/>
                      <a:lumOff val="60000"/>
                    </a:srgbClr>
                  </a:gs>
                  <a:gs pos="46000">
                    <a:srgbClr val="84CBC5">
                      <a:lumMod val="95000"/>
                      <a:lumOff val="5000"/>
                    </a:srgbClr>
                  </a:gs>
                  <a:gs pos="100000">
                    <a:srgbClr val="84CBC5">
                      <a:lumMod val="60000"/>
                    </a:srgbClr>
                  </a:gs>
                </a:gsLst>
                <a:path path="circle">
                  <a:fillToRect l="50000" t="130000" r="50000" b="-30000"/>
                </a:path>
                <a:tileRect/>
              </a:gradFill>
            </p:grpSpPr>
            <p:sp>
              <p:nvSpPr>
                <p:cNvPr id="329" name="Rectangle 204"/>
                <p:cNvSpPr/>
                <p:nvPr/>
              </p:nvSpPr>
              <p:spPr bwMode="auto">
                <a:xfrm>
                  <a:off x="5210054" y="2998914"/>
                  <a:ext cx="494959" cy="2298088"/>
                </a:xfrm>
                <a:prstGeom prst="rect">
                  <a:avLst/>
                </a:prstGeom>
                <a:grp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330" name="Chord 205"/>
                <p:cNvSpPr/>
                <p:nvPr/>
              </p:nvSpPr>
              <p:spPr bwMode="auto">
                <a:xfrm rot="17495065">
                  <a:off x="5063560" y="5192147"/>
                  <a:ext cx="777418" cy="776288"/>
                </a:xfrm>
                <a:prstGeom prst="chord">
                  <a:avLst>
                    <a:gd name="adj1" fmla="val 1086725"/>
                    <a:gd name="adj2" fmla="val 17945407"/>
                  </a:avLst>
                </a:prstGeom>
                <a:grpFill/>
                <a:ln w="9525" cap="flat" cmpd="sng" algn="ctr">
                  <a:noFill/>
                  <a:prstDash val="solid"/>
                </a:ln>
                <a:effectLst>
                  <a:innerShdw blurRad="190500" dist="114300" dir="5700000">
                    <a:srgbClr val="000000">
                      <a:alpha val="37000"/>
                    </a:srgbClr>
                  </a:innerShdw>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grpSp>
            <p:nvGrpSpPr>
              <p:cNvPr id="291" name="Group 165"/>
              <p:cNvGrpSpPr/>
              <p:nvPr/>
            </p:nvGrpSpPr>
            <p:grpSpPr>
              <a:xfrm>
                <a:off x="3399013" y="1400866"/>
                <a:ext cx="971523" cy="3395179"/>
                <a:chOff x="666797" y="1094578"/>
                <a:chExt cx="971523" cy="3395179"/>
              </a:xfrm>
            </p:grpSpPr>
            <p:sp>
              <p:nvSpPr>
                <p:cNvPr id="292" name="Rounded Rectangle 167"/>
                <p:cNvSpPr/>
                <p:nvPr/>
              </p:nvSpPr>
              <p:spPr bwMode="auto">
                <a:xfrm>
                  <a:off x="1379719" y="1633956"/>
                  <a:ext cx="156981" cy="2781659"/>
                </a:xfrm>
                <a:prstGeom prst="roundRect">
                  <a:avLst>
                    <a:gd name="adj" fmla="val 50000"/>
                  </a:avLst>
                </a:prstGeom>
                <a:gradFill flip="none" rotWithShape="1">
                  <a:gsLst>
                    <a:gs pos="21000">
                      <a:srgbClr val="FFFFFF">
                        <a:lumMod val="40000"/>
                        <a:lumOff val="60000"/>
                        <a:alpha val="0"/>
                      </a:srgbClr>
                    </a:gs>
                    <a:gs pos="100000">
                      <a:srgbClr val="FFFCF9">
                        <a:alpha val="46000"/>
                      </a:srgbClr>
                    </a:gs>
                  </a:gsLst>
                  <a:lin ang="10800000" scaled="0"/>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293" name="Group 217"/>
                <p:cNvGrpSpPr>
                  <a:grpSpLocks/>
                </p:cNvGrpSpPr>
                <p:nvPr/>
              </p:nvGrpSpPr>
              <p:grpSpPr bwMode="auto">
                <a:xfrm>
                  <a:off x="666797" y="1094578"/>
                  <a:ext cx="971523" cy="3395179"/>
                  <a:chOff x="4217988" y="498910"/>
                  <a:chExt cx="1379831" cy="4818893"/>
                </a:xfrm>
              </p:grpSpPr>
              <p:grpSp>
                <p:nvGrpSpPr>
                  <p:cNvPr id="316" name="Group 41"/>
                  <p:cNvGrpSpPr>
                    <a:grpSpLocks/>
                  </p:cNvGrpSpPr>
                  <p:nvPr/>
                </p:nvGrpSpPr>
                <p:grpSpPr bwMode="auto">
                  <a:xfrm>
                    <a:off x="4217988" y="1101725"/>
                    <a:ext cx="938312" cy="4216078"/>
                    <a:chOff x="1046177" y="1101725"/>
                    <a:chExt cx="937167" cy="4215953"/>
                  </a:xfrm>
                </p:grpSpPr>
                <p:sp>
                  <p:nvSpPr>
                    <p:cNvPr id="318" name="TextBox 42"/>
                    <p:cNvSpPr txBox="1">
                      <a:spLocks noChangeArrowheads="1"/>
                    </p:cNvSpPr>
                    <p:nvPr/>
                  </p:nvSpPr>
                  <p:spPr bwMode="auto">
                    <a:xfrm>
                      <a:off x="1046177" y="1101725"/>
                      <a:ext cx="89423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dirty="0">
                          <a:solidFill>
                            <a:prstClr val="white">
                              <a:lumMod val="75000"/>
                            </a:prstClr>
                          </a:solidFill>
                          <a:latin typeface="Roboto" panose="02000000000000000000" pitchFamily="2" charset="0"/>
                          <a:ea typeface="Roboto" panose="02000000000000000000" pitchFamily="2" charset="0"/>
                        </a:rPr>
                        <a:t>10.000.000</a:t>
                      </a:r>
                    </a:p>
                  </p:txBody>
                </p:sp>
                <p:sp>
                  <p:nvSpPr>
                    <p:cNvPr id="319" name="TextBox 43"/>
                    <p:cNvSpPr txBox="1">
                      <a:spLocks noChangeArrowheads="1"/>
                    </p:cNvSpPr>
                    <p:nvPr/>
                  </p:nvSpPr>
                  <p:spPr bwMode="auto">
                    <a:xfrm>
                      <a:off x="1120139" y="1484097"/>
                      <a:ext cx="8601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9.000.000</a:t>
                      </a:r>
                    </a:p>
                  </p:txBody>
                </p:sp>
                <p:sp>
                  <p:nvSpPr>
                    <p:cNvPr id="320" name="TextBox 44"/>
                    <p:cNvSpPr txBox="1">
                      <a:spLocks noChangeArrowheads="1"/>
                    </p:cNvSpPr>
                    <p:nvPr/>
                  </p:nvSpPr>
                  <p:spPr bwMode="auto">
                    <a:xfrm>
                      <a:off x="1120139" y="1886044"/>
                      <a:ext cx="86320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8.000.000</a:t>
                      </a:r>
                    </a:p>
                  </p:txBody>
                </p:sp>
                <p:sp>
                  <p:nvSpPr>
                    <p:cNvPr id="321" name="TextBox 45"/>
                    <p:cNvSpPr txBox="1">
                      <a:spLocks noChangeArrowheads="1"/>
                    </p:cNvSpPr>
                    <p:nvPr/>
                  </p:nvSpPr>
                  <p:spPr bwMode="auto">
                    <a:xfrm>
                      <a:off x="1120139" y="2269921"/>
                      <a:ext cx="85079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7.000.000</a:t>
                      </a:r>
                    </a:p>
                  </p:txBody>
                </p:sp>
                <p:sp>
                  <p:nvSpPr>
                    <p:cNvPr id="322" name="TextBox 46"/>
                    <p:cNvSpPr txBox="1">
                      <a:spLocks noChangeArrowheads="1"/>
                    </p:cNvSpPr>
                    <p:nvPr/>
                  </p:nvSpPr>
                  <p:spPr bwMode="auto">
                    <a:xfrm>
                      <a:off x="1120139" y="2680893"/>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6.000.000</a:t>
                      </a:r>
                    </a:p>
                  </p:txBody>
                </p:sp>
                <p:sp>
                  <p:nvSpPr>
                    <p:cNvPr id="323" name="TextBox 47"/>
                    <p:cNvSpPr txBox="1">
                      <a:spLocks noChangeArrowheads="1"/>
                    </p:cNvSpPr>
                    <p:nvPr/>
                  </p:nvSpPr>
                  <p:spPr bwMode="auto">
                    <a:xfrm>
                      <a:off x="1120139" y="3046707"/>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5.000.000</a:t>
                      </a:r>
                    </a:p>
                  </p:txBody>
                </p:sp>
                <p:sp>
                  <p:nvSpPr>
                    <p:cNvPr id="324" name="TextBox 48"/>
                    <p:cNvSpPr txBox="1">
                      <a:spLocks noChangeArrowheads="1"/>
                    </p:cNvSpPr>
                    <p:nvPr/>
                  </p:nvSpPr>
                  <p:spPr bwMode="auto">
                    <a:xfrm>
                      <a:off x="1120139" y="3465212"/>
                      <a:ext cx="85389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4.000.000</a:t>
                      </a:r>
                    </a:p>
                  </p:txBody>
                </p:sp>
                <p:sp>
                  <p:nvSpPr>
                    <p:cNvPr id="325" name="TextBox 49"/>
                    <p:cNvSpPr txBox="1">
                      <a:spLocks noChangeArrowheads="1"/>
                    </p:cNvSpPr>
                    <p:nvPr/>
                  </p:nvSpPr>
                  <p:spPr bwMode="auto">
                    <a:xfrm>
                      <a:off x="1120139" y="384908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3.000.000</a:t>
                      </a:r>
                    </a:p>
                  </p:txBody>
                </p:sp>
                <p:sp>
                  <p:nvSpPr>
                    <p:cNvPr id="326" name="TextBox 50"/>
                    <p:cNvSpPr txBox="1">
                      <a:spLocks noChangeArrowheads="1"/>
                    </p:cNvSpPr>
                    <p:nvPr/>
                  </p:nvSpPr>
                  <p:spPr bwMode="auto">
                    <a:xfrm>
                      <a:off x="1120139" y="4175761"/>
                      <a:ext cx="8570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2.000.000</a:t>
                      </a:r>
                    </a:p>
                  </p:txBody>
                </p:sp>
                <p:sp>
                  <p:nvSpPr>
                    <p:cNvPr id="327" name="TextBox 51"/>
                    <p:cNvSpPr txBox="1">
                      <a:spLocks noChangeArrowheads="1"/>
                    </p:cNvSpPr>
                    <p:nvPr/>
                  </p:nvSpPr>
                  <p:spPr bwMode="auto">
                    <a:xfrm>
                      <a:off x="1120139" y="4576198"/>
                      <a:ext cx="82907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1.000.000</a:t>
                      </a:r>
                    </a:p>
                  </p:txBody>
                </p:sp>
                <p:sp>
                  <p:nvSpPr>
                    <p:cNvPr id="328" name="TextBox 52"/>
                    <p:cNvSpPr txBox="1">
                      <a:spLocks noChangeArrowheads="1"/>
                    </p:cNvSpPr>
                    <p:nvPr/>
                  </p:nvSpPr>
                  <p:spPr bwMode="auto">
                    <a:xfrm>
                      <a:off x="1157155" y="4960077"/>
                      <a:ext cx="28602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0</a:t>
                      </a:r>
                    </a:p>
                  </p:txBody>
                </p:sp>
              </p:grpSp>
              <p:sp>
                <p:nvSpPr>
                  <p:cNvPr id="317" name="TextBox 89"/>
                  <p:cNvSpPr txBox="1">
                    <a:spLocks noChangeArrowheads="1"/>
                  </p:cNvSpPr>
                  <p:nvPr/>
                </p:nvSpPr>
                <p:spPr bwMode="auto">
                  <a:xfrm>
                    <a:off x="5250154" y="498910"/>
                    <a:ext cx="347665" cy="56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nb-NO" altLang="id-ID" sz="1300" b="1" kern="0" dirty="0">
                        <a:solidFill>
                          <a:srgbClr val="5C5C5C">
                            <a:lumMod val="85000"/>
                            <a:lumOff val="15000"/>
                          </a:srgbClr>
                        </a:solidFill>
                        <a:latin typeface="Roboto" panose="02000000000000000000" pitchFamily="2" charset="0"/>
                        <a:ea typeface="Roboto" panose="02000000000000000000" pitchFamily="2" charset="0"/>
                      </a:rPr>
                      <a:t>$</a:t>
                    </a:r>
                    <a:endParaRPr lang="nb-NO" altLang="id-ID" sz="800" b="1" kern="0" dirty="0">
                      <a:solidFill>
                        <a:srgbClr val="5C5C5C">
                          <a:lumMod val="85000"/>
                          <a:lumOff val="15000"/>
                        </a:srgbClr>
                      </a:solidFill>
                      <a:latin typeface="Roboto" panose="02000000000000000000" pitchFamily="2" charset="0"/>
                      <a:ea typeface="Roboto" panose="02000000000000000000" pitchFamily="2" charset="0"/>
                    </a:endParaRPr>
                  </a:p>
                </p:txBody>
              </p:sp>
            </p:grpSp>
            <p:grpSp>
              <p:nvGrpSpPr>
                <p:cNvPr id="294" name="Group 139"/>
                <p:cNvGrpSpPr>
                  <a:grpSpLocks/>
                </p:cNvGrpSpPr>
                <p:nvPr/>
              </p:nvGrpSpPr>
              <p:grpSpPr bwMode="auto">
                <a:xfrm flipH="1">
                  <a:off x="1333077" y="1621006"/>
                  <a:ext cx="194105" cy="2739433"/>
                  <a:chOff x="1570038" y="1193800"/>
                  <a:chExt cx="290512" cy="4097338"/>
                </a:xfrm>
                <a:effectLst/>
              </p:grpSpPr>
              <p:cxnSp>
                <p:nvCxnSpPr>
                  <p:cNvPr id="295" name="Straight Connector 170"/>
                  <p:cNvCxnSpPr>
                    <a:cxnSpLocks noChangeShapeType="1"/>
                  </p:cNvCxnSpPr>
                  <p:nvPr/>
                </p:nvCxnSpPr>
                <p:spPr bwMode="auto">
                  <a:xfrm flipH="1" flipV="1">
                    <a:off x="1570038" y="1193800"/>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96" name="Straight Connector 171"/>
                  <p:cNvCxnSpPr>
                    <a:cxnSpLocks noChangeShapeType="1"/>
                  </p:cNvCxnSpPr>
                  <p:nvPr/>
                </p:nvCxnSpPr>
                <p:spPr bwMode="auto">
                  <a:xfrm flipH="1" flipV="1">
                    <a:off x="1570038" y="1595438"/>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97" name="Straight Connector 172"/>
                  <p:cNvCxnSpPr>
                    <a:cxnSpLocks noChangeShapeType="1"/>
                  </p:cNvCxnSpPr>
                  <p:nvPr/>
                </p:nvCxnSpPr>
                <p:spPr bwMode="auto">
                  <a:xfrm flipH="1" flipV="1">
                    <a:off x="1570038" y="20081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98" name="Straight Connector 173"/>
                  <p:cNvCxnSpPr>
                    <a:cxnSpLocks noChangeShapeType="1"/>
                  </p:cNvCxnSpPr>
                  <p:nvPr/>
                </p:nvCxnSpPr>
                <p:spPr bwMode="auto">
                  <a:xfrm flipH="1" flipV="1">
                    <a:off x="1570038" y="242252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299" name="Straight Connector 174"/>
                  <p:cNvCxnSpPr>
                    <a:cxnSpLocks noChangeShapeType="1"/>
                  </p:cNvCxnSpPr>
                  <p:nvPr/>
                </p:nvCxnSpPr>
                <p:spPr bwMode="auto">
                  <a:xfrm flipH="1" flipV="1">
                    <a:off x="1570038" y="2832100"/>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00" name="Straight Connector 175"/>
                  <p:cNvCxnSpPr>
                    <a:cxnSpLocks noChangeShapeType="1"/>
                  </p:cNvCxnSpPr>
                  <p:nvPr/>
                </p:nvCxnSpPr>
                <p:spPr bwMode="auto">
                  <a:xfrm flipH="1" flipV="1">
                    <a:off x="1570038" y="32416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01" name="Straight Connector 176"/>
                  <p:cNvCxnSpPr>
                    <a:cxnSpLocks noChangeShapeType="1"/>
                  </p:cNvCxnSpPr>
                  <p:nvPr/>
                </p:nvCxnSpPr>
                <p:spPr bwMode="auto">
                  <a:xfrm flipH="1" flipV="1">
                    <a:off x="1570038" y="36464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02" name="Straight Connector 177"/>
                  <p:cNvCxnSpPr>
                    <a:cxnSpLocks noChangeShapeType="1"/>
                  </p:cNvCxnSpPr>
                  <p:nvPr/>
                </p:nvCxnSpPr>
                <p:spPr bwMode="auto">
                  <a:xfrm flipH="1" flipV="1">
                    <a:off x="1570038" y="40560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03" name="Straight Connector 178"/>
                  <p:cNvCxnSpPr>
                    <a:cxnSpLocks noChangeShapeType="1"/>
                  </p:cNvCxnSpPr>
                  <p:nvPr/>
                </p:nvCxnSpPr>
                <p:spPr bwMode="auto">
                  <a:xfrm flipH="1" flipV="1">
                    <a:off x="1570038" y="44751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04" name="Straight Connector 179"/>
                  <p:cNvCxnSpPr>
                    <a:cxnSpLocks noChangeShapeType="1"/>
                  </p:cNvCxnSpPr>
                  <p:nvPr/>
                </p:nvCxnSpPr>
                <p:spPr bwMode="auto">
                  <a:xfrm flipH="1" flipV="1">
                    <a:off x="1570038" y="48799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05" name="Straight Connector 180"/>
                  <p:cNvCxnSpPr>
                    <a:cxnSpLocks noChangeShapeType="1"/>
                  </p:cNvCxnSpPr>
                  <p:nvPr/>
                </p:nvCxnSpPr>
                <p:spPr bwMode="auto">
                  <a:xfrm flipH="1" flipV="1">
                    <a:off x="1570038" y="5287963"/>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06" name="Straight Connector 181"/>
                  <p:cNvCxnSpPr>
                    <a:cxnSpLocks noChangeShapeType="1"/>
                  </p:cNvCxnSpPr>
                  <p:nvPr/>
                </p:nvCxnSpPr>
                <p:spPr bwMode="auto">
                  <a:xfrm flipV="1">
                    <a:off x="1695451" y="1397000"/>
                    <a:ext cx="160336" cy="1588"/>
                  </a:xfrm>
                  <a:prstGeom prst="line">
                    <a:avLst/>
                  </a:prstGeom>
                  <a:noFill/>
                  <a:ln w="6350" cmpd="sng">
                    <a:solidFill>
                      <a:srgbClr val="5C5C5C">
                        <a:lumMod val="85000"/>
                        <a:lumOff val="15000"/>
                      </a:srgbClr>
                    </a:solidFill>
                    <a:round/>
                    <a:headEnd/>
                    <a:tailEnd/>
                  </a:ln>
                  <a:effectLst/>
                </p:spPr>
              </p:cxnSp>
              <p:cxnSp>
                <p:nvCxnSpPr>
                  <p:cNvPr id="307" name="Straight Connector 182"/>
                  <p:cNvCxnSpPr>
                    <a:cxnSpLocks noChangeShapeType="1"/>
                  </p:cNvCxnSpPr>
                  <p:nvPr/>
                </p:nvCxnSpPr>
                <p:spPr bwMode="auto">
                  <a:xfrm flipV="1">
                    <a:off x="1700213" y="1803400"/>
                    <a:ext cx="160337" cy="1588"/>
                  </a:xfrm>
                  <a:prstGeom prst="line">
                    <a:avLst/>
                  </a:prstGeom>
                  <a:noFill/>
                  <a:ln w="6350" cmpd="sng">
                    <a:solidFill>
                      <a:srgbClr val="5C5C5C">
                        <a:lumMod val="85000"/>
                        <a:lumOff val="15000"/>
                      </a:srgbClr>
                    </a:solidFill>
                    <a:round/>
                    <a:headEnd/>
                    <a:tailEnd/>
                  </a:ln>
                  <a:effectLst/>
                </p:spPr>
              </p:cxnSp>
              <p:cxnSp>
                <p:nvCxnSpPr>
                  <p:cNvPr id="308" name="Straight Connector 183"/>
                  <p:cNvCxnSpPr>
                    <a:cxnSpLocks noChangeShapeType="1"/>
                  </p:cNvCxnSpPr>
                  <p:nvPr/>
                </p:nvCxnSpPr>
                <p:spPr bwMode="auto">
                  <a:xfrm flipV="1">
                    <a:off x="1689101" y="2212975"/>
                    <a:ext cx="161924" cy="1588"/>
                  </a:xfrm>
                  <a:prstGeom prst="line">
                    <a:avLst/>
                  </a:prstGeom>
                  <a:noFill/>
                  <a:ln w="6350" cmpd="sng">
                    <a:solidFill>
                      <a:srgbClr val="5C5C5C">
                        <a:lumMod val="85000"/>
                        <a:lumOff val="15000"/>
                      </a:srgbClr>
                    </a:solidFill>
                    <a:round/>
                    <a:headEnd/>
                    <a:tailEnd/>
                  </a:ln>
                  <a:effectLst/>
                </p:spPr>
              </p:cxnSp>
              <p:cxnSp>
                <p:nvCxnSpPr>
                  <p:cNvPr id="309" name="Straight Connector 184"/>
                  <p:cNvCxnSpPr>
                    <a:cxnSpLocks noChangeShapeType="1"/>
                  </p:cNvCxnSpPr>
                  <p:nvPr/>
                </p:nvCxnSpPr>
                <p:spPr bwMode="auto">
                  <a:xfrm flipV="1">
                    <a:off x="1695451" y="2628900"/>
                    <a:ext cx="160336" cy="1588"/>
                  </a:xfrm>
                  <a:prstGeom prst="line">
                    <a:avLst/>
                  </a:prstGeom>
                  <a:noFill/>
                  <a:ln w="6350" cmpd="sng">
                    <a:solidFill>
                      <a:srgbClr val="5C5C5C">
                        <a:lumMod val="85000"/>
                        <a:lumOff val="15000"/>
                      </a:srgbClr>
                    </a:solidFill>
                    <a:round/>
                    <a:headEnd/>
                    <a:tailEnd/>
                  </a:ln>
                  <a:effectLst/>
                </p:spPr>
              </p:cxnSp>
              <p:cxnSp>
                <p:nvCxnSpPr>
                  <p:cNvPr id="310" name="Straight Connector 185"/>
                  <p:cNvCxnSpPr>
                    <a:cxnSpLocks noChangeShapeType="1"/>
                  </p:cNvCxnSpPr>
                  <p:nvPr/>
                </p:nvCxnSpPr>
                <p:spPr bwMode="auto">
                  <a:xfrm flipV="1">
                    <a:off x="1700213" y="3032125"/>
                    <a:ext cx="160337" cy="1588"/>
                  </a:xfrm>
                  <a:prstGeom prst="line">
                    <a:avLst/>
                  </a:prstGeom>
                  <a:noFill/>
                  <a:ln w="6350" cmpd="sng">
                    <a:solidFill>
                      <a:srgbClr val="5C5C5C">
                        <a:lumMod val="85000"/>
                        <a:lumOff val="15000"/>
                      </a:srgbClr>
                    </a:solidFill>
                    <a:round/>
                    <a:headEnd/>
                    <a:tailEnd/>
                  </a:ln>
                  <a:effectLst/>
                </p:spPr>
              </p:cxnSp>
              <p:cxnSp>
                <p:nvCxnSpPr>
                  <p:cNvPr id="311" name="Straight Connector 186"/>
                  <p:cNvCxnSpPr>
                    <a:cxnSpLocks noChangeShapeType="1"/>
                  </p:cNvCxnSpPr>
                  <p:nvPr/>
                </p:nvCxnSpPr>
                <p:spPr bwMode="auto">
                  <a:xfrm flipV="1">
                    <a:off x="1695451" y="3448050"/>
                    <a:ext cx="160336" cy="1588"/>
                  </a:xfrm>
                  <a:prstGeom prst="line">
                    <a:avLst/>
                  </a:prstGeom>
                  <a:noFill/>
                  <a:ln w="6350" cmpd="sng">
                    <a:solidFill>
                      <a:srgbClr val="5C5C5C">
                        <a:lumMod val="85000"/>
                        <a:lumOff val="15000"/>
                      </a:srgbClr>
                    </a:solidFill>
                    <a:round/>
                    <a:headEnd/>
                    <a:tailEnd/>
                  </a:ln>
                  <a:effectLst/>
                </p:spPr>
              </p:cxnSp>
              <p:cxnSp>
                <p:nvCxnSpPr>
                  <p:cNvPr id="312" name="Straight Connector 187"/>
                  <p:cNvCxnSpPr>
                    <a:cxnSpLocks noChangeShapeType="1"/>
                  </p:cNvCxnSpPr>
                  <p:nvPr/>
                </p:nvCxnSpPr>
                <p:spPr bwMode="auto">
                  <a:xfrm flipV="1">
                    <a:off x="1695451" y="3849688"/>
                    <a:ext cx="160336" cy="1587"/>
                  </a:xfrm>
                  <a:prstGeom prst="line">
                    <a:avLst/>
                  </a:prstGeom>
                  <a:noFill/>
                  <a:ln w="6350" cmpd="sng">
                    <a:solidFill>
                      <a:srgbClr val="5C5C5C">
                        <a:lumMod val="85000"/>
                        <a:lumOff val="15000"/>
                      </a:srgbClr>
                    </a:solidFill>
                    <a:round/>
                    <a:headEnd/>
                    <a:tailEnd/>
                  </a:ln>
                  <a:effectLst/>
                </p:spPr>
              </p:cxnSp>
              <p:cxnSp>
                <p:nvCxnSpPr>
                  <p:cNvPr id="313" name="Straight Connector 188"/>
                  <p:cNvCxnSpPr>
                    <a:cxnSpLocks noChangeShapeType="1"/>
                  </p:cNvCxnSpPr>
                  <p:nvPr/>
                </p:nvCxnSpPr>
                <p:spPr bwMode="auto">
                  <a:xfrm flipV="1">
                    <a:off x="1695451" y="4265613"/>
                    <a:ext cx="160336" cy="1587"/>
                  </a:xfrm>
                  <a:prstGeom prst="line">
                    <a:avLst/>
                  </a:prstGeom>
                  <a:noFill/>
                  <a:ln w="6350" cmpd="sng">
                    <a:solidFill>
                      <a:srgbClr val="5C5C5C">
                        <a:lumMod val="85000"/>
                        <a:lumOff val="15000"/>
                      </a:srgbClr>
                    </a:solidFill>
                    <a:round/>
                    <a:headEnd/>
                    <a:tailEnd/>
                  </a:ln>
                  <a:effectLst/>
                </p:spPr>
              </p:cxnSp>
              <p:cxnSp>
                <p:nvCxnSpPr>
                  <p:cNvPr id="314" name="Straight Connector 189"/>
                  <p:cNvCxnSpPr>
                    <a:cxnSpLocks noChangeShapeType="1"/>
                  </p:cNvCxnSpPr>
                  <p:nvPr/>
                </p:nvCxnSpPr>
                <p:spPr bwMode="auto">
                  <a:xfrm flipV="1">
                    <a:off x="1684338" y="4681538"/>
                    <a:ext cx="161924" cy="1587"/>
                  </a:xfrm>
                  <a:prstGeom prst="line">
                    <a:avLst/>
                  </a:prstGeom>
                  <a:noFill/>
                  <a:ln w="6350" cmpd="sng">
                    <a:solidFill>
                      <a:srgbClr val="5C5C5C">
                        <a:lumMod val="85000"/>
                        <a:lumOff val="15000"/>
                      </a:srgbClr>
                    </a:solidFill>
                    <a:round/>
                    <a:headEnd/>
                    <a:tailEnd/>
                  </a:ln>
                  <a:effectLst/>
                </p:spPr>
              </p:cxnSp>
              <p:cxnSp>
                <p:nvCxnSpPr>
                  <p:cNvPr id="315" name="Straight Connector 190"/>
                  <p:cNvCxnSpPr>
                    <a:cxnSpLocks noChangeShapeType="1"/>
                  </p:cNvCxnSpPr>
                  <p:nvPr/>
                </p:nvCxnSpPr>
                <p:spPr bwMode="auto">
                  <a:xfrm flipV="1">
                    <a:off x="1695451" y="5087938"/>
                    <a:ext cx="160336" cy="1587"/>
                  </a:xfrm>
                  <a:prstGeom prst="line">
                    <a:avLst/>
                  </a:prstGeom>
                  <a:noFill/>
                  <a:ln w="6350" cmpd="sng">
                    <a:solidFill>
                      <a:srgbClr val="5C5C5C">
                        <a:lumMod val="85000"/>
                        <a:lumOff val="15000"/>
                      </a:srgbClr>
                    </a:solidFill>
                    <a:round/>
                    <a:headEnd/>
                    <a:tailEnd/>
                  </a:ln>
                  <a:effectLst/>
                </p:spPr>
              </p:cxnSp>
            </p:grpSp>
          </p:grpSp>
        </p:grpSp>
        <p:sp>
          <p:nvSpPr>
            <p:cNvPr id="289" name="TextBox 175"/>
            <p:cNvSpPr txBox="1">
              <a:spLocks noChangeArrowheads="1"/>
            </p:cNvSpPr>
            <p:nvPr/>
          </p:nvSpPr>
          <p:spPr bwMode="auto">
            <a:xfrm>
              <a:off x="4025880" y="4866160"/>
              <a:ext cx="522331" cy="29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r>
                <a:rPr lang="nb-NO" altLang="id-ID" sz="800" b="1" kern="0" dirty="0">
                  <a:solidFill>
                    <a:prstClr val="white"/>
                  </a:solidFill>
                  <a:latin typeface="Roboto" panose="02000000000000000000" pitchFamily="2" charset="0"/>
                  <a:ea typeface="Roboto" panose="02000000000000000000" pitchFamily="2" charset="0"/>
                </a:rPr>
                <a:t>2011</a:t>
              </a:r>
              <a:endParaRPr lang="nb-NO" altLang="id-ID" sz="700" b="1" kern="0" dirty="0">
                <a:solidFill>
                  <a:prstClr val="white"/>
                </a:solidFill>
                <a:latin typeface="Roboto" panose="02000000000000000000" pitchFamily="2" charset="0"/>
                <a:ea typeface="Roboto" panose="02000000000000000000" pitchFamily="2" charset="0"/>
              </a:endParaRPr>
            </a:p>
          </p:txBody>
        </p:sp>
      </p:grpSp>
      <p:grpSp>
        <p:nvGrpSpPr>
          <p:cNvPr id="331" name="Group 345"/>
          <p:cNvGrpSpPr>
            <a:grpSpLocks noChangeAspect="1"/>
          </p:cNvGrpSpPr>
          <p:nvPr/>
        </p:nvGrpSpPr>
        <p:grpSpPr>
          <a:xfrm>
            <a:off x="3964386" y="1663763"/>
            <a:ext cx="1044096" cy="3000110"/>
            <a:chOff x="5327539" y="1408902"/>
            <a:chExt cx="1424690" cy="4093334"/>
          </a:xfrm>
        </p:grpSpPr>
        <p:sp>
          <p:nvSpPr>
            <p:cNvPr id="332" name="Freeform 207"/>
            <p:cNvSpPr>
              <a:spLocks noChangeArrowheads="1"/>
            </p:cNvSpPr>
            <p:nvPr/>
          </p:nvSpPr>
          <p:spPr bwMode="auto">
            <a:xfrm>
              <a:off x="5831375" y="1730141"/>
              <a:ext cx="810000" cy="3554537"/>
            </a:xfrm>
            <a:custGeom>
              <a:avLst/>
              <a:gdLst>
                <a:gd name="T0" fmla="*/ 256622 w 1190070"/>
                <a:gd name="T1" fmla="*/ 307184 h 5316097"/>
                <a:gd name="T2" fmla="*/ 346594 w 1190070"/>
                <a:gd name="T3" fmla="*/ 89972 h 5316097"/>
                <a:gd name="T4" fmla="*/ 563806 w 1190070"/>
                <a:gd name="T5" fmla="*/ 0 h 5316097"/>
                <a:gd name="T6" fmla="*/ 563806 w 1190070"/>
                <a:gd name="T7" fmla="*/ 0 h 5316097"/>
                <a:gd name="T8" fmla="*/ 781018 w 1190070"/>
                <a:gd name="T9" fmla="*/ 89972 h 5316097"/>
                <a:gd name="T10" fmla="*/ 870990 w 1190070"/>
                <a:gd name="T11" fmla="*/ 307184 h 5316097"/>
                <a:gd name="T12" fmla="*/ 870989 w 1190070"/>
                <a:gd name="T13" fmla="*/ 4507705 h 5316097"/>
                <a:gd name="T14" fmla="*/ 563742 w 1190070"/>
                <a:gd name="T15" fmla="*/ 5316097 h 5316097"/>
                <a:gd name="T16" fmla="*/ 256622 w 1190070"/>
                <a:gd name="T17" fmla="*/ 4512469 h 5316097"/>
                <a:gd name="T18" fmla="*/ 256622 w 1190070"/>
                <a:gd name="T19" fmla="*/ 307184 h 53160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070"/>
                <a:gd name="T31" fmla="*/ 0 h 5316097"/>
                <a:gd name="T32" fmla="*/ 1190070 w 1190070"/>
                <a:gd name="T33" fmla="*/ 5316097 h 53160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070" h="5316097">
                  <a:moveTo>
                    <a:pt x="256622" y="307184"/>
                  </a:moveTo>
                  <a:cubicBezTo>
                    <a:pt x="256622" y="225714"/>
                    <a:pt x="288986" y="147580"/>
                    <a:pt x="346594" y="89972"/>
                  </a:cubicBezTo>
                  <a:cubicBezTo>
                    <a:pt x="404202" y="32364"/>
                    <a:pt x="482336" y="0"/>
                    <a:pt x="563806" y="0"/>
                  </a:cubicBezTo>
                  <a:cubicBezTo>
                    <a:pt x="645276" y="0"/>
                    <a:pt x="723410" y="32364"/>
                    <a:pt x="781018" y="89972"/>
                  </a:cubicBezTo>
                  <a:cubicBezTo>
                    <a:pt x="838626" y="147580"/>
                    <a:pt x="870990" y="225714"/>
                    <a:pt x="870990" y="307184"/>
                  </a:cubicBezTo>
                  <a:cubicBezTo>
                    <a:pt x="870990" y="1688308"/>
                    <a:pt x="870989" y="3126582"/>
                    <a:pt x="870989" y="4507706"/>
                  </a:cubicBezTo>
                  <a:cubicBezTo>
                    <a:pt x="1190070" y="4836562"/>
                    <a:pt x="970936" y="5291138"/>
                    <a:pt x="563742" y="5316097"/>
                  </a:cubicBezTo>
                  <a:cubicBezTo>
                    <a:pt x="37545" y="5273632"/>
                    <a:pt x="0" y="4742259"/>
                    <a:pt x="256622" y="4512468"/>
                  </a:cubicBezTo>
                  <a:lnTo>
                    <a:pt x="256622" y="307184"/>
                  </a:lnTo>
                  <a:close/>
                </a:path>
              </a:pathLst>
            </a:custGeom>
            <a:solidFill>
              <a:sysClr val="window" lastClr="FFFFFF"/>
            </a:solidFill>
            <a:ln w="12700">
              <a:solidFill>
                <a:srgbClr val="5C5C5C">
                  <a:lumMod val="75000"/>
                  <a:lumOff val="25000"/>
                </a:srgbClr>
              </a:solidFill>
              <a:miter lim="800000"/>
              <a:headEnd/>
              <a:tailEn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333" name="Rectangle 208"/>
            <p:cNvSpPr/>
            <p:nvPr/>
          </p:nvSpPr>
          <p:spPr bwMode="auto">
            <a:xfrm>
              <a:off x="6041002" y="2056738"/>
              <a:ext cx="348726" cy="3079068"/>
            </a:xfrm>
            <a:prstGeom prst="rect">
              <a:avLst/>
            </a:prstGeom>
            <a:solidFill>
              <a:sysClr val="window" lastClr="FFFFFF">
                <a:lumMod val="75000"/>
              </a:sysClr>
            </a:soli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334" name="Group 208"/>
            <p:cNvGrpSpPr>
              <a:grpSpLocks/>
            </p:cNvGrpSpPr>
            <p:nvPr/>
          </p:nvGrpSpPr>
          <p:grpSpPr bwMode="auto">
            <a:xfrm>
              <a:off x="5937628" y="3160680"/>
              <a:ext cx="548056" cy="2092680"/>
              <a:chOff x="5064125" y="2998914"/>
              <a:chExt cx="776288" cy="2970086"/>
            </a:xfrm>
            <a:gradFill flip="none" rotWithShape="1">
              <a:gsLst>
                <a:gs pos="0">
                  <a:srgbClr val="F8D35E">
                    <a:lumMod val="40000"/>
                    <a:lumOff val="60000"/>
                  </a:srgbClr>
                </a:gs>
                <a:gs pos="46000">
                  <a:srgbClr val="F8D35E">
                    <a:lumMod val="95000"/>
                    <a:lumOff val="5000"/>
                  </a:srgbClr>
                </a:gs>
                <a:gs pos="100000">
                  <a:srgbClr val="F8D35E">
                    <a:lumMod val="60000"/>
                  </a:srgbClr>
                </a:gs>
              </a:gsLst>
              <a:path path="circle">
                <a:fillToRect l="50000" t="130000" r="50000" b="-30000"/>
              </a:path>
              <a:tileRect/>
            </a:gradFill>
          </p:grpSpPr>
          <p:sp>
            <p:nvSpPr>
              <p:cNvPr id="375" name="Rectangle 250"/>
              <p:cNvSpPr/>
              <p:nvPr/>
            </p:nvSpPr>
            <p:spPr bwMode="auto">
              <a:xfrm>
                <a:off x="5210054" y="2998914"/>
                <a:ext cx="494959" cy="2298088"/>
              </a:xfrm>
              <a:prstGeom prst="rect">
                <a:avLst/>
              </a:prstGeom>
              <a:grp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376" name="Chord 251"/>
              <p:cNvSpPr/>
              <p:nvPr/>
            </p:nvSpPr>
            <p:spPr bwMode="auto">
              <a:xfrm rot="17495065">
                <a:off x="5063560" y="5192147"/>
                <a:ext cx="777418" cy="776288"/>
              </a:xfrm>
              <a:prstGeom prst="chord">
                <a:avLst>
                  <a:gd name="adj1" fmla="val 1086725"/>
                  <a:gd name="adj2" fmla="val 17945407"/>
                </a:avLst>
              </a:prstGeom>
              <a:grpFill/>
              <a:ln w="9525" cap="flat" cmpd="sng" algn="ctr">
                <a:noFill/>
                <a:prstDash val="solid"/>
              </a:ln>
              <a:effectLst>
                <a:innerShdw blurRad="190500" dist="114300" dir="5700000">
                  <a:srgbClr val="000000">
                    <a:alpha val="37000"/>
                  </a:srgbClr>
                </a:innerShdw>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sp>
          <p:nvSpPr>
            <p:cNvPr id="335" name="Ellipse 75"/>
            <p:cNvSpPr/>
            <p:nvPr/>
          </p:nvSpPr>
          <p:spPr bwMode="auto">
            <a:xfrm flipV="1">
              <a:off x="5622088" y="5371601"/>
              <a:ext cx="1130141" cy="130635"/>
            </a:xfrm>
            <a:prstGeom prst="ellipse">
              <a:avLst/>
            </a:prstGeom>
            <a:gradFill flip="none" rotWithShape="1">
              <a:gsLst>
                <a:gs pos="24000">
                  <a:sysClr val="windowText" lastClr="000000">
                    <a:alpha val="22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da-DK" altLang="id-ID" sz="1000" kern="0">
                <a:solidFill>
                  <a:prstClr val="white">
                    <a:lumMod val="75000"/>
                  </a:prstClr>
                </a:solidFill>
                <a:latin typeface="Roboto" panose="02000000000000000000" pitchFamily="2" charset="0"/>
                <a:ea typeface="Roboto" panose="02000000000000000000" pitchFamily="2" charset="0"/>
              </a:endParaRPr>
            </a:p>
          </p:txBody>
        </p:sp>
        <p:grpSp>
          <p:nvGrpSpPr>
            <p:cNvPr id="336" name="Group 211"/>
            <p:cNvGrpSpPr/>
            <p:nvPr/>
          </p:nvGrpSpPr>
          <p:grpSpPr>
            <a:xfrm>
              <a:off x="5327539" y="1408902"/>
              <a:ext cx="971523" cy="3395179"/>
              <a:chOff x="666797" y="1094578"/>
              <a:chExt cx="971523" cy="3395179"/>
            </a:xfrm>
          </p:grpSpPr>
          <p:sp>
            <p:nvSpPr>
              <p:cNvPr id="338" name="Rounded Rectangle 213"/>
              <p:cNvSpPr/>
              <p:nvPr/>
            </p:nvSpPr>
            <p:spPr bwMode="auto">
              <a:xfrm>
                <a:off x="1379719" y="1633956"/>
                <a:ext cx="156981" cy="2781659"/>
              </a:xfrm>
              <a:prstGeom prst="roundRect">
                <a:avLst>
                  <a:gd name="adj" fmla="val 50000"/>
                </a:avLst>
              </a:prstGeom>
              <a:gradFill flip="none" rotWithShape="1">
                <a:gsLst>
                  <a:gs pos="21000">
                    <a:srgbClr val="FFFFFF">
                      <a:lumMod val="40000"/>
                      <a:lumOff val="60000"/>
                      <a:alpha val="0"/>
                    </a:srgbClr>
                  </a:gs>
                  <a:gs pos="100000">
                    <a:srgbClr val="FFFCF9">
                      <a:alpha val="46000"/>
                    </a:srgbClr>
                  </a:gs>
                </a:gsLst>
                <a:lin ang="10800000" scaled="0"/>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339" name="Group 217"/>
              <p:cNvGrpSpPr>
                <a:grpSpLocks/>
              </p:cNvGrpSpPr>
              <p:nvPr/>
            </p:nvGrpSpPr>
            <p:grpSpPr bwMode="auto">
              <a:xfrm>
                <a:off x="666797" y="1094578"/>
                <a:ext cx="971523" cy="3395179"/>
                <a:chOff x="4217988" y="498910"/>
                <a:chExt cx="1379831" cy="4818893"/>
              </a:xfrm>
            </p:grpSpPr>
            <p:grpSp>
              <p:nvGrpSpPr>
                <p:cNvPr id="362" name="Group 41"/>
                <p:cNvGrpSpPr>
                  <a:grpSpLocks/>
                </p:cNvGrpSpPr>
                <p:nvPr/>
              </p:nvGrpSpPr>
              <p:grpSpPr bwMode="auto">
                <a:xfrm>
                  <a:off x="4217988" y="1101725"/>
                  <a:ext cx="938312" cy="4216078"/>
                  <a:chOff x="1046177" y="1101725"/>
                  <a:chExt cx="937167" cy="4215953"/>
                </a:xfrm>
              </p:grpSpPr>
              <p:sp>
                <p:nvSpPr>
                  <p:cNvPr id="364" name="TextBox 42"/>
                  <p:cNvSpPr txBox="1">
                    <a:spLocks noChangeArrowheads="1"/>
                  </p:cNvSpPr>
                  <p:nvPr/>
                </p:nvSpPr>
                <p:spPr bwMode="auto">
                  <a:xfrm>
                    <a:off x="1046177" y="1101725"/>
                    <a:ext cx="89423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dirty="0">
                        <a:solidFill>
                          <a:prstClr val="white">
                            <a:lumMod val="75000"/>
                          </a:prstClr>
                        </a:solidFill>
                        <a:latin typeface="Roboto" panose="02000000000000000000" pitchFamily="2" charset="0"/>
                        <a:ea typeface="Roboto" panose="02000000000000000000" pitchFamily="2" charset="0"/>
                      </a:rPr>
                      <a:t>10.000.000</a:t>
                    </a:r>
                  </a:p>
                </p:txBody>
              </p:sp>
              <p:sp>
                <p:nvSpPr>
                  <p:cNvPr id="365" name="TextBox 43"/>
                  <p:cNvSpPr txBox="1">
                    <a:spLocks noChangeArrowheads="1"/>
                  </p:cNvSpPr>
                  <p:nvPr/>
                </p:nvSpPr>
                <p:spPr bwMode="auto">
                  <a:xfrm>
                    <a:off x="1120139" y="1484097"/>
                    <a:ext cx="8601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9.000.000</a:t>
                    </a:r>
                  </a:p>
                </p:txBody>
              </p:sp>
              <p:sp>
                <p:nvSpPr>
                  <p:cNvPr id="366" name="TextBox 44"/>
                  <p:cNvSpPr txBox="1">
                    <a:spLocks noChangeArrowheads="1"/>
                  </p:cNvSpPr>
                  <p:nvPr/>
                </p:nvSpPr>
                <p:spPr bwMode="auto">
                  <a:xfrm>
                    <a:off x="1120139" y="1886044"/>
                    <a:ext cx="86320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8.000.000</a:t>
                    </a:r>
                  </a:p>
                </p:txBody>
              </p:sp>
              <p:sp>
                <p:nvSpPr>
                  <p:cNvPr id="367" name="TextBox 45"/>
                  <p:cNvSpPr txBox="1">
                    <a:spLocks noChangeArrowheads="1"/>
                  </p:cNvSpPr>
                  <p:nvPr/>
                </p:nvSpPr>
                <p:spPr bwMode="auto">
                  <a:xfrm>
                    <a:off x="1120139" y="2269921"/>
                    <a:ext cx="85079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7.000.000</a:t>
                    </a:r>
                  </a:p>
                </p:txBody>
              </p:sp>
              <p:sp>
                <p:nvSpPr>
                  <p:cNvPr id="368" name="TextBox 46"/>
                  <p:cNvSpPr txBox="1">
                    <a:spLocks noChangeArrowheads="1"/>
                  </p:cNvSpPr>
                  <p:nvPr/>
                </p:nvSpPr>
                <p:spPr bwMode="auto">
                  <a:xfrm>
                    <a:off x="1120139" y="2680895"/>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6.000.000</a:t>
                    </a:r>
                  </a:p>
                </p:txBody>
              </p:sp>
              <p:sp>
                <p:nvSpPr>
                  <p:cNvPr id="369" name="TextBox 47"/>
                  <p:cNvSpPr txBox="1">
                    <a:spLocks noChangeArrowheads="1"/>
                  </p:cNvSpPr>
                  <p:nvPr/>
                </p:nvSpPr>
                <p:spPr bwMode="auto">
                  <a:xfrm>
                    <a:off x="1120139" y="304670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5.000.000</a:t>
                    </a:r>
                  </a:p>
                </p:txBody>
              </p:sp>
              <p:sp>
                <p:nvSpPr>
                  <p:cNvPr id="370" name="TextBox 48"/>
                  <p:cNvSpPr txBox="1">
                    <a:spLocks noChangeArrowheads="1"/>
                  </p:cNvSpPr>
                  <p:nvPr/>
                </p:nvSpPr>
                <p:spPr bwMode="auto">
                  <a:xfrm>
                    <a:off x="1120139" y="3465214"/>
                    <a:ext cx="85389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4.000.000</a:t>
                    </a:r>
                  </a:p>
                </p:txBody>
              </p:sp>
              <p:sp>
                <p:nvSpPr>
                  <p:cNvPr id="371" name="TextBox 49"/>
                  <p:cNvSpPr txBox="1">
                    <a:spLocks noChangeArrowheads="1"/>
                  </p:cNvSpPr>
                  <p:nvPr/>
                </p:nvSpPr>
                <p:spPr bwMode="auto">
                  <a:xfrm>
                    <a:off x="1120139" y="384908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3.000.000</a:t>
                    </a:r>
                  </a:p>
                </p:txBody>
              </p:sp>
              <p:sp>
                <p:nvSpPr>
                  <p:cNvPr id="372" name="TextBox 50"/>
                  <p:cNvSpPr txBox="1">
                    <a:spLocks noChangeArrowheads="1"/>
                  </p:cNvSpPr>
                  <p:nvPr/>
                </p:nvSpPr>
                <p:spPr bwMode="auto">
                  <a:xfrm>
                    <a:off x="1120139" y="4175761"/>
                    <a:ext cx="8570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2.000.000</a:t>
                    </a:r>
                  </a:p>
                </p:txBody>
              </p:sp>
              <p:sp>
                <p:nvSpPr>
                  <p:cNvPr id="373" name="TextBox 51"/>
                  <p:cNvSpPr txBox="1">
                    <a:spLocks noChangeArrowheads="1"/>
                  </p:cNvSpPr>
                  <p:nvPr/>
                </p:nvSpPr>
                <p:spPr bwMode="auto">
                  <a:xfrm>
                    <a:off x="1120139" y="4576198"/>
                    <a:ext cx="82907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1.000.000</a:t>
                    </a:r>
                  </a:p>
                </p:txBody>
              </p:sp>
              <p:sp>
                <p:nvSpPr>
                  <p:cNvPr id="374" name="TextBox 52"/>
                  <p:cNvSpPr txBox="1">
                    <a:spLocks noChangeArrowheads="1"/>
                  </p:cNvSpPr>
                  <p:nvPr/>
                </p:nvSpPr>
                <p:spPr bwMode="auto">
                  <a:xfrm>
                    <a:off x="1157155" y="4960077"/>
                    <a:ext cx="28602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0</a:t>
                    </a:r>
                  </a:p>
                </p:txBody>
              </p:sp>
            </p:grpSp>
            <p:sp>
              <p:nvSpPr>
                <p:cNvPr id="363" name="TextBox 89"/>
                <p:cNvSpPr txBox="1">
                  <a:spLocks noChangeArrowheads="1"/>
                </p:cNvSpPr>
                <p:nvPr/>
              </p:nvSpPr>
              <p:spPr bwMode="auto">
                <a:xfrm>
                  <a:off x="5250156" y="498910"/>
                  <a:ext cx="347663" cy="56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nb-NO" altLang="id-ID" sz="1300" b="1" kern="0" dirty="0">
                      <a:solidFill>
                        <a:srgbClr val="5C5C5C">
                          <a:lumMod val="85000"/>
                          <a:lumOff val="15000"/>
                        </a:srgbClr>
                      </a:solidFill>
                      <a:latin typeface="Roboto" panose="02000000000000000000" pitchFamily="2" charset="0"/>
                      <a:ea typeface="Roboto" panose="02000000000000000000" pitchFamily="2" charset="0"/>
                    </a:rPr>
                    <a:t>$</a:t>
                  </a:r>
                  <a:endParaRPr lang="nb-NO" altLang="id-ID" sz="800" b="1" kern="0" dirty="0">
                    <a:solidFill>
                      <a:srgbClr val="5C5C5C">
                        <a:lumMod val="85000"/>
                        <a:lumOff val="15000"/>
                      </a:srgbClr>
                    </a:solidFill>
                    <a:latin typeface="Roboto" panose="02000000000000000000" pitchFamily="2" charset="0"/>
                    <a:ea typeface="Roboto" panose="02000000000000000000" pitchFamily="2" charset="0"/>
                  </a:endParaRPr>
                </a:p>
              </p:txBody>
            </p:sp>
          </p:grpSp>
          <p:grpSp>
            <p:nvGrpSpPr>
              <p:cNvPr id="340" name="Group 139"/>
              <p:cNvGrpSpPr>
                <a:grpSpLocks/>
              </p:cNvGrpSpPr>
              <p:nvPr/>
            </p:nvGrpSpPr>
            <p:grpSpPr bwMode="auto">
              <a:xfrm flipH="1">
                <a:off x="1333077" y="1621006"/>
                <a:ext cx="194105" cy="2739433"/>
                <a:chOff x="1570038" y="1193800"/>
                <a:chExt cx="290512" cy="4097338"/>
              </a:xfrm>
              <a:effectLst/>
            </p:grpSpPr>
            <p:cxnSp>
              <p:nvCxnSpPr>
                <p:cNvPr id="341" name="Straight Connector 216"/>
                <p:cNvCxnSpPr>
                  <a:cxnSpLocks noChangeShapeType="1"/>
                </p:cNvCxnSpPr>
                <p:nvPr/>
              </p:nvCxnSpPr>
              <p:spPr bwMode="auto">
                <a:xfrm flipH="1" flipV="1">
                  <a:off x="1570038" y="1193800"/>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42" name="Straight Connector 217"/>
                <p:cNvCxnSpPr>
                  <a:cxnSpLocks noChangeShapeType="1"/>
                </p:cNvCxnSpPr>
                <p:nvPr/>
              </p:nvCxnSpPr>
              <p:spPr bwMode="auto">
                <a:xfrm flipH="1" flipV="1">
                  <a:off x="1570038" y="1595438"/>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43" name="Straight Connector 218"/>
                <p:cNvCxnSpPr>
                  <a:cxnSpLocks noChangeShapeType="1"/>
                </p:cNvCxnSpPr>
                <p:nvPr/>
              </p:nvCxnSpPr>
              <p:spPr bwMode="auto">
                <a:xfrm flipH="1" flipV="1">
                  <a:off x="1570038" y="20081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44" name="Straight Connector 219"/>
                <p:cNvCxnSpPr>
                  <a:cxnSpLocks noChangeShapeType="1"/>
                </p:cNvCxnSpPr>
                <p:nvPr/>
              </p:nvCxnSpPr>
              <p:spPr bwMode="auto">
                <a:xfrm flipH="1" flipV="1">
                  <a:off x="1570038" y="242252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45" name="Straight Connector 220"/>
                <p:cNvCxnSpPr>
                  <a:cxnSpLocks noChangeShapeType="1"/>
                </p:cNvCxnSpPr>
                <p:nvPr/>
              </p:nvCxnSpPr>
              <p:spPr bwMode="auto">
                <a:xfrm flipH="1" flipV="1">
                  <a:off x="1570038" y="2832100"/>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46" name="Straight Connector 221"/>
                <p:cNvCxnSpPr>
                  <a:cxnSpLocks noChangeShapeType="1"/>
                </p:cNvCxnSpPr>
                <p:nvPr/>
              </p:nvCxnSpPr>
              <p:spPr bwMode="auto">
                <a:xfrm flipH="1" flipV="1">
                  <a:off x="1570038" y="32416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47" name="Straight Connector 222"/>
                <p:cNvCxnSpPr>
                  <a:cxnSpLocks noChangeShapeType="1"/>
                </p:cNvCxnSpPr>
                <p:nvPr/>
              </p:nvCxnSpPr>
              <p:spPr bwMode="auto">
                <a:xfrm flipH="1" flipV="1">
                  <a:off x="1570038" y="36464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48" name="Straight Connector 223"/>
                <p:cNvCxnSpPr>
                  <a:cxnSpLocks noChangeShapeType="1"/>
                </p:cNvCxnSpPr>
                <p:nvPr/>
              </p:nvCxnSpPr>
              <p:spPr bwMode="auto">
                <a:xfrm flipH="1" flipV="1">
                  <a:off x="1570038" y="40560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49" name="Straight Connector 224"/>
                <p:cNvCxnSpPr>
                  <a:cxnSpLocks noChangeShapeType="1"/>
                </p:cNvCxnSpPr>
                <p:nvPr/>
              </p:nvCxnSpPr>
              <p:spPr bwMode="auto">
                <a:xfrm flipH="1" flipV="1">
                  <a:off x="1570038" y="44751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50" name="Straight Connector 225"/>
                <p:cNvCxnSpPr>
                  <a:cxnSpLocks noChangeShapeType="1"/>
                </p:cNvCxnSpPr>
                <p:nvPr/>
              </p:nvCxnSpPr>
              <p:spPr bwMode="auto">
                <a:xfrm flipH="1" flipV="1">
                  <a:off x="1570038" y="48799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51" name="Straight Connector 226"/>
                <p:cNvCxnSpPr>
                  <a:cxnSpLocks noChangeShapeType="1"/>
                </p:cNvCxnSpPr>
                <p:nvPr/>
              </p:nvCxnSpPr>
              <p:spPr bwMode="auto">
                <a:xfrm flipH="1" flipV="1">
                  <a:off x="1570038" y="5287963"/>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52" name="Straight Connector 227"/>
                <p:cNvCxnSpPr>
                  <a:cxnSpLocks noChangeShapeType="1"/>
                </p:cNvCxnSpPr>
                <p:nvPr/>
              </p:nvCxnSpPr>
              <p:spPr bwMode="auto">
                <a:xfrm flipV="1">
                  <a:off x="1695451" y="1397000"/>
                  <a:ext cx="160336" cy="1588"/>
                </a:xfrm>
                <a:prstGeom prst="line">
                  <a:avLst/>
                </a:prstGeom>
                <a:noFill/>
                <a:ln w="6350" cmpd="sng">
                  <a:solidFill>
                    <a:srgbClr val="5C5C5C">
                      <a:lumMod val="85000"/>
                      <a:lumOff val="15000"/>
                    </a:srgbClr>
                  </a:solidFill>
                  <a:round/>
                  <a:headEnd/>
                  <a:tailEnd/>
                </a:ln>
                <a:effectLst/>
              </p:spPr>
            </p:cxnSp>
            <p:cxnSp>
              <p:nvCxnSpPr>
                <p:cNvPr id="353" name="Straight Connector 228"/>
                <p:cNvCxnSpPr>
                  <a:cxnSpLocks noChangeShapeType="1"/>
                </p:cNvCxnSpPr>
                <p:nvPr/>
              </p:nvCxnSpPr>
              <p:spPr bwMode="auto">
                <a:xfrm flipV="1">
                  <a:off x="1700213" y="1803400"/>
                  <a:ext cx="160337" cy="1588"/>
                </a:xfrm>
                <a:prstGeom prst="line">
                  <a:avLst/>
                </a:prstGeom>
                <a:noFill/>
                <a:ln w="6350" cmpd="sng">
                  <a:solidFill>
                    <a:srgbClr val="5C5C5C">
                      <a:lumMod val="85000"/>
                      <a:lumOff val="15000"/>
                    </a:srgbClr>
                  </a:solidFill>
                  <a:round/>
                  <a:headEnd/>
                  <a:tailEnd/>
                </a:ln>
                <a:effectLst/>
              </p:spPr>
            </p:cxnSp>
            <p:cxnSp>
              <p:nvCxnSpPr>
                <p:cNvPr id="354" name="Straight Connector 229"/>
                <p:cNvCxnSpPr>
                  <a:cxnSpLocks noChangeShapeType="1"/>
                </p:cNvCxnSpPr>
                <p:nvPr/>
              </p:nvCxnSpPr>
              <p:spPr bwMode="auto">
                <a:xfrm flipV="1">
                  <a:off x="1689101" y="2212975"/>
                  <a:ext cx="161924" cy="1588"/>
                </a:xfrm>
                <a:prstGeom prst="line">
                  <a:avLst/>
                </a:prstGeom>
                <a:noFill/>
                <a:ln w="6350" cmpd="sng">
                  <a:solidFill>
                    <a:srgbClr val="5C5C5C">
                      <a:lumMod val="85000"/>
                      <a:lumOff val="15000"/>
                    </a:srgbClr>
                  </a:solidFill>
                  <a:round/>
                  <a:headEnd/>
                  <a:tailEnd/>
                </a:ln>
                <a:effectLst/>
              </p:spPr>
            </p:cxnSp>
            <p:cxnSp>
              <p:nvCxnSpPr>
                <p:cNvPr id="355" name="Straight Connector 230"/>
                <p:cNvCxnSpPr>
                  <a:cxnSpLocks noChangeShapeType="1"/>
                </p:cNvCxnSpPr>
                <p:nvPr/>
              </p:nvCxnSpPr>
              <p:spPr bwMode="auto">
                <a:xfrm flipV="1">
                  <a:off x="1695451" y="2628900"/>
                  <a:ext cx="160336" cy="1588"/>
                </a:xfrm>
                <a:prstGeom prst="line">
                  <a:avLst/>
                </a:prstGeom>
                <a:noFill/>
                <a:ln w="6350" cmpd="sng">
                  <a:solidFill>
                    <a:srgbClr val="5C5C5C">
                      <a:lumMod val="85000"/>
                      <a:lumOff val="15000"/>
                    </a:srgbClr>
                  </a:solidFill>
                  <a:round/>
                  <a:headEnd/>
                  <a:tailEnd/>
                </a:ln>
                <a:effectLst/>
              </p:spPr>
            </p:cxnSp>
            <p:cxnSp>
              <p:nvCxnSpPr>
                <p:cNvPr id="356" name="Straight Connector 231"/>
                <p:cNvCxnSpPr>
                  <a:cxnSpLocks noChangeShapeType="1"/>
                </p:cNvCxnSpPr>
                <p:nvPr/>
              </p:nvCxnSpPr>
              <p:spPr bwMode="auto">
                <a:xfrm flipV="1">
                  <a:off x="1700213" y="3032125"/>
                  <a:ext cx="160337" cy="1588"/>
                </a:xfrm>
                <a:prstGeom prst="line">
                  <a:avLst/>
                </a:prstGeom>
                <a:noFill/>
                <a:ln w="6350" cmpd="sng">
                  <a:solidFill>
                    <a:srgbClr val="5C5C5C">
                      <a:lumMod val="85000"/>
                      <a:lumOff val="15000"/>
                    </a:srgbClr>
                  </a:solidFill>
                  <a:round/>
                  <a:headEnd/>
                  <a:tailEnd/>
                </a:ln>
                <a:effectLst/>
              </p:spPr>
            </p:cxnSp>
            <p:cxnSp>
              <p:nvCxnSpPr>
                <p:cNvPr id="357" name="Straight Connector 232"/>
                <p:cNvCxnSpPr>
                  <a:cxnSpLocks noChangeShapeType="1"/>
                </p:cNvCxnSpPr>
                <p:nvPr/>
              </p:nvCxnSpPr>
              <p:spPr bwMode="auto">
                <a:xfrm flipV="1">
                  <a:off x="1695451" y="3448050"/>
                  <a:ext cx="160336" cy="1588"/>
                </a:xfrm>
                <a:prstGeom prst="line">
                  <a:avLst/>
                </a:prstGeom>
                <a:noFill/>
                <a:ln w="6350" cmpd="sng">
                  <a:solidFill>
                    <a:srgbClr val="5C5C5C">
                      <a:lumMod val="85000"/>
                      <a:lumOff val="15000"/>
                    </a:srgbClr>
                  </a:solidFill>
                  <a:round/>
                  <a:headEnd/>
                  <a:tailEnd/>
                </a:ln>
                <a:effectLst/>
              </p:spPr>
            </p:cxnSp>
            <p:cxnSp>
              <p:nvCxnSpPr>
                <p:cNvPr id="358" name="Straight Connector 233"/>
                <p:cNvCxnSpPr>
                  <a:cxnSpLocks noChangeShapeType="1"/>
                </p:cNvCxnSpPr>
                <p:nvPr/>
              </p:nvCxnSpPr>
              <p:spPr bwMode="auto">
                <a:xfrm flipV="1">
                  <a:off x="1695451" y="3849688"/>
                  <a:ext cx="160336" cy="1587"/>
                </a:xfrm>
                <a:prstGeom prst="line">
                  <a:avLst/>
                </a:prstGeom>
                <a:noFill/>
                <a:ln w="6350" cmpd="sng">
                  <a:solidFill>
                    <a:srgbClr val="5C5C5C">
                      <a:lumMod val="85000"/>
                      <a:lumOff val="15000"/>
                    </a:srgbClr>
                  </a:solidFill>
                  <a:round/>
                  <a:headEnd/>
                  <a:tailEnd/>
                </a:ln>
                <a:effectLst/>
              </p:spPr>
            </p:cxnSp>
            <p:cxnSp>
              <p:nvCxnSpPr>
                <p:cNvPr id="359" name="Straight Connector 234"/>
                <p:cNvCxnSpPr>
                  <a:cxnSpLocks noChangeShapeType="1"/>
                </p:cNvCxnSpPr>
                <p:nvPr/>
              </p:nvCxnSpPr>
              <p:spPr bwMode="auto">
                <a:xfrm flipV="1">
                  <a:off x="1695451" y="4265613"/>
                  <a:ext cx="160336" cy="1587"/>
                </a:xfrm>
                <a:prstGeom prst="line">
                  <a:avLst/>
                </a:prstGeom>
                <a:noFill/>
                <a:ln w="6350" cmpd="sng">
                  <a:solidFill>
                    <a:srgbClr val="5C5C5C">
                      <a:lumMod val="85000"/>
                      <a:lumOff val="15000"/>
                    </a:srgbClr>
                  </a:solidFill>
                  <a:round/>
                  <a:headEnd/>
                  <a:tailEnd/>
                </a:ln>
                <a:effectLst/>
              </p:spPr>
            </p:cxnSp>
            <p:cxnSp>
              <p:nvCxnSpPr>
                <p:cNvPr id="360" name="Straight Connector 235"/>
                <p:cNvCxnSpPr>
                  <a:cxnSpLocks noChangeShapeType="1"/>
                </p:cNvCxnSpPr>
                <p:nvPr/>
              </p:nvCxnSpPr>
              <p:spPr bwMode="auto">
                <a:xfrm flipV="1">
                  <a:off x="1684338" y="4681538"/>
                  <a:ext cx="161924" cy="1587"/>
                </a:xfrm>
                <a:prstGeom prst="line">
                  <a:avLst/>
                </a:prstGeom>
                <a:noFill/>
                <a:ln w="6350" cmpd="sng">
                  <a:solidFill>
                    <a:srgbClr val="5C5C5C">
                      <a:lumMod val="85000"/>
                      <a:lumOff val="15000"/>
                    </a:srgbClr>
                  </a:solidFill>
                  <a:round/>
                  <a:headEnd/>
                  <a:tailEnd/>
                </a:ln>
                <a:effectLst/>
              </p:spPr>
            </p:cxnSp>
            <p:cxnSp>
              <p:nvCxnSpPr>
                <p:cNvPr id="361" name="Straight Connector 236"/>
                <p:cNvCxnSpPr>
                  <a:cxnSpLocks noChangeShapeType="1"/>
                </p:cNvCxnSpPr>
                <p:nvPr/>
              </p:nvCxnSpPr>
              <p:spPr bwMode="auto">
                <a:xfrm flipV="1">
                  <a:off x="1695451" y="5087938"/>
                  <a:ext cx="160336" cy="1587"/>
                </a:xfrm>
                <a:prstGeom prst="line">
                  <a:avLst/>
                </a:prstGeom>
                <a:noFill/>
                <a:ln w="6350" cmpd="sng">
                  <a:solidFill>
                    <a:srgbClr val="5C5C5C">
                      <a:lumMod val="85000"/>
                      <a:lumOff val="15000"/>
                    </a:srgbClr>
                  </a:solidFill>
                  <a:round/>
                  <a:headEnd/>
                  <a:tailEnd/>
                </a:ln>
                <a:effectLst/>
              </p:spPr>
            </p:cxnSp>
          </p:grpSp>
        </p:grpSp>
        <p:sp>
          <p:nvSpPr>
            <p:cNvPr id="337" name="TextBox 175"/>
            <p:cNvSpPr txBox="1">
              <a:spLocks noChangeArrowheads="1"/>
            </p:cNvSpPr>
            <p:nvPr/>
          </p:nvSpPr>
          <p:spPr bwMode="auto">
            <a:xfrm>
              <a:off x="5954406" y="4874196"/>
              <a:ext cx="522331" cy="29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r>
                <a:rPr lang="id-ID" altLang="id-ID" sz="800" b="1" kern="0" dirty="0">
                  <a:solidFill>
                    <a:prstClr val="white"/>
                  </a:solidFill>
                  <a:latin typeface="Roboto" panose="02000000000000000000" pitchFamily="2" charset="0"/>
                  <a:ea typeface="Roboto" panose="02000000000000000000" pitchFamily="2" charset="0"/>
                </a:rPr>
                <a:t>2012</a:t>
              </a:r>
              <a:endParaRPr lang="nb-NO" altLang="id-ID" sz="800" b="1" kern="0" dirty="0">
                <a:solidFill>
                  <a:prstClr val="white"/>
                </a:solidFill>
                <a:latin typeface="Roboto" panose="02000000000000000000" pitchFamily="2" charset="0"/>
                <a:ea typeface="Roboto" panose="02000000000000000000" pitchFamily="2" charset="0"/>
              </a:endParaRPr>
            </a:p>
          </p:txBody>
        </p:sp>
      </p:grpSp>
      <p:grpSp>
        <p:nvGrpSpPr>
          <p:cNvPr id="377" name="Group 347"/>
          <p:cNvGrpSpPr>
            <a:grpSpLocks noChangeAspect="1"/>
          </p:cNvGrpSpPr>
          <p:nvPr/>
        </p:nvGrpSpPr>
        <p:grpSpPr>
          <a:xfrm>
            <a:off x="5336191" y="1658024"/>
            <a:ext cx="1044096" cy="3000110"/>
            <a:chOff x="7259304" y="1401671"/>
            <a:chExt cx="1424690" cy="4093334"/>
          </a:xfrm>
        </p:grpSpPr>
        <p:sp>
          <p:nvSpPr>
            <p:cNvPr id="378" name="Freeform 253"/>
            <p:cNvSpPr>
              <a:spLocks noChangeArrowheads="1"/>
            </p:cNvSpPr>
            <p:nvPr/>
          </p:nvSpPr>
          <p:spPr bwMode="auto">
            <a:xfrm>
              <a:off x="7763140" y="1722910"/>
              <a:ext cx="810000" cy="3554537"/>
            </a:xfrm>
            <a:custGeom>
              <a:avLst/>
              <a:gdLst>
                <a:gd name="T0" fmla="*/ 256622 w 1190070"/>
                <a:gd name="T1" fmla="*/ 307184 h 5316097"/>
                <a:gd name="T2" fmla="*/ 346594 w 1190070"/>
                <a:gd name="T3" fmla="*/ 89972 h 5316097"/>
                <a:gd name="T4" fmla="*/ 563806 w 1190070"/>
                <a:gd name="T5" fmla="*/ 0 h 5316097"/>
                <a:gd name="T6" fmla="*/ 563806 w 1190070"/>
                <a:gd name="T7" fmla="*/ 0 h 5316097"/>
                <a:gd name="T8" fmla="*/ 781018 w 1190070"/>
                <a:gd name="T9" fmla="*/ 89972 h 5316097"/>
                <a:gd name="T10" fmla="*/ 870990 w 1190070"/>
                <a:gd name="T11" fmla="*/ 307184 h 5316097"/>
                <a:gd name="T12" fmla="*/ 870989 w 1190070"/>
                <a:gd name="T13" fmla="*/ 4507705 h 5316097"/>
                <a:gd name="T14" fmla="*/ 563742 w 1190070"/>
                <a:gd name="T15" fmla="*/ 5316097 h 5316097"/>
                <a:gd name="T16" fmla="*/ 256622 w 1190070"/>
                <a:gd name="T17" fmla="*/ 4512469 h 5316097"/>
                <a:gd name="T18" fmla="*/ 256622 w 1190070"/>
                <a:gd name="T19" fmla="*/ 307184 h 53160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070"/>
                <a:gd name="T31" fmla="*/ 0 h 5316097"/>
                <a:gd name="T32" fmla="*/ 1190070 w 1190070"/>
                <a:gd name="T33" fmla="*/ 5316097 h 53160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070" h="5316097">
                  <a:moveTo>
                    <a:pt x="256622" y="307184"/>
                  </a:moveTo>
                  <a:cubicBezTo>
                    <a:pt x="256622" y="225714"/>
                    <a:pt x="288986" y="147580"/>
                    <a:pt x="346594" y="89972"/>
                  </a:cubicBezTo>
                  <a:cubicBezTo>
                    <a:pt x="404202" y="32364"/>
                    <a:pt x="482336" y="0"/>
                    <a:pt x="563806" y="0"/>
                  </a:cubicBezTo>
                  <a:cubicBezTo>
                    <a:pt x="645276" y="0"/>
                    <a:pt x="723410" y="32364"/>
                    <a:pt x="781018" y="89972"/>
                  </a:cubicBezTo>
                  <a:cubicBezTo>
                    <a:pt x="838626" y="147580"/>
                    <a:pt x="870990" y="225714"/>
                    <a:pt x="870990" y="307184"/>
                  </a:cubicBezTo>
                  <a:cubicBezTo>
                    <a:pt x="870990" y="1688308"/>
                    <a:pt x="870989" y="3126582"/>
                    <a:pt x="870989" y="4507706"/>
                  </a:cubicBezTo>
                  <a:cubicBezTo>
                    <a:pt x="1190070" y="4836562"/>
                    <a:pt x="970936" y="5291138"/>
                    <a:pt x="563742" y="5316097"/>
                  </a:cubicBezTo>
                  <a:cubicBezTo>
                    <a:pt x="37545" y="5273632"/>
                    <a:pt x="0" y="4742259"/>
                    <a:pt x="256622" y="4512468"/>
                  </a:cubicBezTo>
                  <a:lnTo>
                    <a:pt x="256622" y="307184"/>
                  </a:lnTo>
                  <a:close/>
                </a:path>
              </a:pathLst>
            </a:custGeom>
            <a:solidFill>
              <a:sysClr val="window" lastClr="FFFFFF"/>
            </a:solidFill>
            <a:ln w="12700">
              <a:solidFill>
                <a:srgbClr val="5C5C5C">
                  <a:lumMod val="75000"/>
                  <a:lumOff val="25000"/>
                </a:srgbClr>
              </a:solidFill>
              <a:miter lim="800000"/>
              <a:headEnd/>
              <a:tailEn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379" name="Rectangle 254"/>
            <p:cNvSpPr/>
            <p:nvPr/>
          </p:nvSpPr>
          <p:spPr bwMode="auto">
            <a:xfrm>
              <a:off x="7972767" y="2049507"/>
              <a:ext cx="348726" cy="3079068"/>
            </a:xfrm>
            <a:prstGeom prst="rect">
              <a:avLst/>
            </a:prstGeom>
            <a:solidFill>
              <a:sysClr val="window" lastClr="FFFFFF">
                <a:lumMod val="75000"/>
              </a:sysClr>
            </a:soli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380" name="Group 208"/>
            <p:cNvGrpSpPr>
              <a:grpSpLocks/>
            </p:cNvGrpSpPr>
            <p:nvPr/>
          </p:nvGrpSpPr>
          <p:grpSpPr bwMode="auto">
            <a:xfrm>
              <a:off x="7869393" y="3153449"/>
              <a:ext cx="548056" cy="2092680"/>
              <a:chOff x="5064125" y="2998914"/>
              <a:chExt cx="776288" cy="2970086"/>
            </a:xfrm>
            <a:gradFill flip="none" rotWithShape="1">
              <a:gsLst>
                <a:gs pos="0">
                  <a:srgbClr val="F47264">
                    <a:lumMod val="40000"/>
                    <a:lumOff val="60000"/>
                  </a:srgbClr>
                </a:gs>
                <a:gs pos="46000">
                  <a:srgbClr val="F47264">
                    <a:lumMod val="95000"/>
                    <a:lumOff val="5000"/>
                  </a:srgbClr>
                </a:gs>
                <a:gs pos="100000">
                  <a:srgbClr val="F47264">
                    <a:lumMod val="60000"/>
                  </a:srgbClr>
                </a:gs>
              </a:gsLst>
              <a:path path="circle">
                <a:fillToRect l="50000" t="130000" r="50000" b="-30000"/>
              </a:path>
              <a:tileRect/>
            </a:gradFill>
          </p:grpSpPr>
          <p:sp>
            <p:nvSpPr>
              <p:cNvPr id="421" name="Rectangle 296"/>
              <p:cNvSpPr/>
              <p:nvPr/>
            </p:nvSpPr>
            <p:spPr bwMode="auto">
              <a:xfrm>
                <a:off x="5210054" y="2998914"/>
                <a:ext cx="494959" cy="2298088"/>
              </a:xfrm>
              <a:prstGeom prst="rect">
                <a:avLst/>
              </a:prstGeom>
              <a:grp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422" name="Chord 297"/>
              <p:cNvSpPr/>
              <p:nvPr/>
            </p:nvSpPr>
            <p:spPr bwMode="auto">
              <a:xfrm rot="17495065">
                <a:off x="5063560" y="5192147"/>
                <a:ext cx="777418" cy="776288"/>
              </a:xfrm>
              <a:prstGeom prst="chord">
                <a:avLst>
                  <a:gd name="adj1" fmla="val 1086725"/>
                  <a:gd name="adj2" fmla="val 17945407"/>
                </a:avLst>
              </a:prstGeom>
              <a:grpFill/>
              <a:ln w="9525" cap="flat" cmpd="sng" algn="ctr">
                <a:noFill/>
                <a:prstDash val="solid"/>
              </a:ln>
              <a:effectLst>
                <a:innerShdw blurRad="190500" dist="114300" dir="5700000">
                  <a:srgbClr val="000000">
                    <a:alpha val="37000"/>
                  </a:srgbClr>
                </a:innerShdw>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sp>
          <p:nvSpPr>
            <p:cNvPr id="381" name="Ellipse 75"/>
            <p:cNvSpPr/>
            <p:nvPr/>
          </p:nvSpPr>
          <p:spPr bwMode="auto">
            <a:xfrm flipV="1">
              <a:off x="7553853" y="5364370"/>
              <a:ext cx="1130141" cy="130635"/>
            </a:xfrm>
            <a:prstGeom prst="ellipse">
              <a:avLst/>
            </a:prstGeom>
            <a:gradFill flip="none" rotWithShape="1">
              <a:gsLst>
                <a:gs pos="24000">
                  <a:sysClr val="windowText" lastClr="000000">
                    <a:alpha val="22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da-DK" altLang="id-ID" sz="1000" kern="0">
                <a:solidFill>
                  <a:prstClr val="white">
                    <a:lumMod val="75000"/>
                  </a:prstClr>
                </a:solidFill>
                <a:latin typeface="Roboto" panose="02000000000000000000" pitchFamily="2" charset="0"/>
                <a:ea typeface="Roboto" panose="02000000000000000000" pitchFamily="2" charset="0"/>
              </a:endParaRPr>
            </a:p>
          </p:txBody>
        </p:sp>
        <p:grpSp>
          <p:nvGrpSpPr>
            <p:cNvPr id="382" name="Group 257"/>
            <p:cNvGrpSpPr/>
            <p:nvPr/>
          </p:nvGrpSpPr>
          <p:grpSpPr>
            <a:xfrm>
              <a:off x="7259304" y="1401671"/>
              <a:ext cx="971523" cy="3395179"/>
              <a:chOff x="666797" y="1094578"/>
              <a:chExt cx="971523" cy="3395179"/>
            </a:xfrm>
          </p:grpSpPr>
          <p:sp>
            <p:nvSpPr>
              <p:cNvPr id="384" name="Rounded Rectangle 259"/>
              <p:cNvSpPr/>
              <p:nvPr/>
            </p:nvSpPr>
            <p:spPr bwMode="auto">
              <a:xfrm>
                <a:off x="1379719" y="1633956"/>
                <a:ext cx="156981" cy="2781659"/>
              </a:xfrm>
              <a:prstGeom prst="roundRect">
                <a:avLst>
                  <a:gd name="adj" fmla="val 50000"/>
                </a:avLst>
              </a:prstGeom>
              <a:gradFill flip="none" rotWithShape="1">
                <a:gsLst>
                  <a:gs pos="21000">
                    <a:srgbClr val="FFFFFF">
                      <a:lumMod val="40000"/>
                      <a:lumOff val="60000"/>
                      <a:alpha val="0"/>
                    </a:srgbClr>
                  </a:gs>
                  <a:gs pos="100000">
                    <a:srgbClr val="FFFCF9">
                      <a:alpha val="46000"/>
                    </a:srgbClr>
                  </a:gs>
                </a:gsLst>
                <a:lin ang="10800000" scaled="0"/>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385" name="Group 217"/>
              <p:cNvGrpSpPr>
                <a:grpSpLocks/>
              </p:cNvGrpSpPr>
              <p:nvPr/>
            </p:nvGrpSpPr>
            <p:grpSpPr bwMode="auto">
              <a:xfrm>
                <a:off x="666797" y="1094578"/>
                <a:ext cx="971523" cy="3395179"/>
                <a:chOff x="4217988" y="498910"/>
                <a:chExt cx="1379831" cy="4818893"/>
              </a:xfrm>
            </p:grpSpPr>
            <p:grpSp>
              <p:nvGrpSpPr>
                <p:cNvPr id="408" name="Group 41"/>
                <p:cNvGrpSpPr>
                  <a:grpSpLocks/>
                </p:cNvGrpSpPr>
                <p:nvPr/>
              </p:nvGrpSpPr>
              <p:grpSpPr bwMode="auto">
                <a:xfrm>
                  <a:off x="4217988" y="1101725"/>
                  <a:ext cx="938312" cy="4216078"/>
                  <a:chOff x="1046177" y="1101725"/>
                  <a:chExt cx="937167" cy="4215953"/>
                </a:xfrm>
              </p:grpSpPr>
              <p:sp>
                <p:nvSpPr>
                  <p:cNvPr id="410" name="TextBox 42"/>
                  <p:cNvSpPr txBox="1">
                    <a:spLocks noChangeArrowheads="1"/>
                  </p:cNvSpPr>
                  <p:nvPr/>
                </p:nvSpPr>
                <p:spPr bwMode="auto">
                  <a:xfrm>
                    <a:off x="1046177" y="1101725"/>
                    <a:ext cx="89423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dirty="0">
                        <a:solidFill>
                          <a:prstClr val="white">
                            <a:lumMod val="75000"/>
                          </a:prstClr>
                        </a:solidFill>
                        <a:latin typeface="Roboto" panose="02000000000000000000" pitchFamily="2" charset="0"/>
                        <a:ea typeface="Roboto" panose="02000000000000000000" pitchFamily="2" charset="0"/>
                      </a:rPr>
                      <a:t>10.000.000</a:t>
                    </a:r>
                  </a:p>
                </p:txBody>
              </p:sp>
              <p:sp>
                <p:nvSpPr>
                  <p:cNvPr id="411" name="TextBox 43"/>
                  <p:cNvSpPr txBox="1">
                    <a:spLocks noChangeArrowheads="1"/>
                  </p:cNvSpPr>
                  <p:nvPr/>
                </p:nvSpPr>
                <p:spPr bwMode="auto">
                  <a:xfrm>
                    <a:off x="1120139" y="1484097"/>
                    <a:ext cx="8601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9.000.000</a:t>
                    </a:r>
                  </a:p>
                </p:txBody>
              </p:sp>
              <p:sp>
                <p:nvSpPr>
                  <p:cNvPr id="412" name="TextBox 44"/>
                  <p:cNvSpPr txBox="1">
                    <a:spLocks noChangeArrowheads="1"/>
                  </p:cNvSpPr>
                  <p:nvPr/>
                </p:nvSpPr>
                <p:spPr bwMode="auto">
                  <a:xfrm>
                    <a:off x="1120139" y="1886044"/>
                    <a:ext cx="86320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8.000.000</a:t>
                    </a:r>
                  </a:p>
                </p:txBody>
              </p:sp>
              <p:sp>
                <p:nvSpPr>
                  <p:cNvPr id="413" name="TextBox 45"/>
                  <p:cNvSpPr txBox="1">
                    <a:spLocks noChangeArrowheads="1"/>
                  </p:cNvSpPr>
                  <p:nvPr/>
                </p:nvSpPr>
                <p:spPr bwMode="auto">
                  <a:xfrm>
                    <a:off x="1120139" y="2269921"/>
                    <a:ext cx="85079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7.000.000</a:t>
                    </a:r>
                  </a:p>
                </p:txBody>
              </p:sp>
              <p:sp>
                <p:nvSpPr>
                  <p:cNvPr id="414" name="TextBox 46"/>
                  <p:cNvSpPr txBox="1">
                    <a:spLocks noChangeArrowheads="1"/>
                  </p:cNvSpPr>
                  <p:nvPr/>
                </p:nvSpPr>
                <p:spPr bwMode="auto">
                  <a:xfrm>
                    <a:off x="1120139" y="2680895"/>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6.000.000</a:t>
                    </a:r>
                  </a:p>
                </p:txBody>
              </p:sp>
              <p:sp>
                <p:nvSpPr>
                  <p:cNvPr id="415" name="TextBox 47"/>
                  <p:cNvSpPr txBox="1">
                    <a:spLocks noChangeArrowheads="1"/>
                  </p:cNvSpPr>
                  <p:nvPr/>
                </p:nvSpPr>
                <p:spPr bwMode="auto">
                  <a:xfrm>
                    <a:off x="1120139" y="304670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5.000.000</a:t>
                    </a:r>
                  </a:p>
                </p:txBody>
              </p:sp>
              <p:sp>
                <p:nvSpPr>
                  <p:cNvPr id="416" name="TextBox 48"/>
                  <p:cNvSpPr txBox="1">
                    <a:spLocks noChangeArrowheads="1"/>
                  </p:cNvSpPr>
                  <p:nvPr/>
                </p:nvSpPr>
                <p:spPr bwMode="auto">
                  <a:xfrm>
                    <a:off x="1120139" y="3465214"/>
                    <a:ext cx="85389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4.000.000</a:t>
                    </a:r>
                  </a:p>
                </p:txBody>
              </p:sp>
              <p:sp>
                <p:nvSpPr>
                  <p:cNvPr id="417" name="TextBox 49"/>
                  <p:cNvSpPr txBox="1">
                    <a:spLocks noChangeArrowheads="1"/>
                  </p:cNvSpPr>
                  <p:nvPr/>
                </p:nvSpPr>
                <p:spPr bwMode="auto">
                  <a:xfrm>
                    <a:off x="1120139" y="384908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3.000.000</a:t>
                    </a:r>
                  </a:p>
                </p:txBody>
              </p:sp>
              <p:sp>
                <p:nvSpPr>
                  <p:cNvPr id="418" name="TextBox 50"/>
                  <p:cNvSpPr txBox="1">
                    <a:spLocks noChangeArrowheads="1"/>
                  </p:cNvSpPr>
                  <p:nvPr/>
                </p:nvSpPr>
                <p:spPr bwMode="auto">
                  <a:xfrm>
                    <a:off x="1120139" y="4175761"/>
                    <a:ext cx="8570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2.000.000</a:t>
                    </a:r>
                  </a:p>
                </p:txBody>
              </p:sp>
              <p:sp>
                <p:nvSpPr>
                  <p:cNvPr id="419" name="TextBox 51"/>
                  <p:cNvSpPr txBox="1">
                    <a:spLocks noChangeArrowheads="1"/>
                  </p:cNvSpPr>
                  <p:nvPr/>
                </p:nvSpPr>
                <p:spPr bwMode="auto">
                  <a:xfrm>
                    <a:off x="1120139" y="4576198"/>
                    <a:ext cx="82907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1.000.000</a:t>
                    </a:r>
                  </a:p>
                </p:txBody>
              </p:sp>
              <p:sp>
                <p:nvSpPr>
                  <p:cNvPr id="420" name="TextBox 52"/>
                  <p:cNvSpPr txBox="1">
                    <a:spLocks noChangeArrowheads="1"/>
                  </p:cNvSpPr>
                  <p:nvPr/>
                </p:nvSpPr>
                <p:spPr bwMode="auto">
                  <a:xfrm>
                    <a:off x="1157155" y="4960077"/>
                    <a:ext cx="28602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0</a:t>
                    </a:r>
                  </a:p>
                </p:txBody>
              </p:sp>
            </p:grpSp>
            <p:sp>
              <p:nvSpPr>
                <p:cNvPr id="409" name="TextBox 89"/>
                <p:cNvSpPr txBox="1">
                  <a:spLocks noChangeArrowheads="1"/>
                </p:cNvSpPr>
                <p:nvPr/>
              </p:nvSpPr>
              <p:spPr bwMode="auto">
                <a:xfrm>
                  <a:off x="5250156" y="498910"/>
                  <a:ext cx="347663" cy="56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nb-NO" altLang="id-ID" sz="1300" b="1" kern="0" dirty="0">
                      <a:solidFill>
                        <a:srgbClr val="5C5C5C">
                          <a:lumMod val="85000"/>
                          <a:lumOff val="15000"/>
                        </a:srgbClr>
                      </a:solidFill>
                      <a:latin typeface="Roboto" panose="02000000000000000000" pitchFamily="2" charset="0"/>
                      <a:ea typeface="Roboto" panose="02000000000000000000" pitchFamily="2" charset="0"/>
                    </a:rPr>
                    <a:t>$</a:t>
                  </a:r>
                  <a:endParaRPr lang="nb-NO" altLang="id-ID" sz="800" b="1" kern="0" dirty="0">
                    <a:solidFill>
                      <a:srgbClr val="5C5C5C">
                        <a:lumMod val="85000"/>
                        <a:lumOff val="15000"/>
                      </a:srgbClr>
                    </a:solidFill>
                    <a:latin typeface="Roboto" panose="02000000000000000000" pitchFamily="2" charset="0"/>
                    <a:ea typeface="Roboto" panose="02000000000000000000" pitchFamily="2" charset="0"/>
                  </a:endParaRPr>
                </a:p>
              </p:txBody>
            </p:sp>
          </p:grpSp>
          <p:grpSp>
            <p:nvGrpSpPr>
              <p:cNvPr id="386" name="Group 139"/>
              <p:cNvGrpSpPr>
                <a:grpSpLocks/>
              </p:cNvGrpSpPr>
              <p:nvPr/>
            </p:nvGrpSpPr>
            <p:grpSpPr bwMode="auto">
              <a:xfrm flipH="1">
                <a:off x="1333077" y="1621006"/>
                <a:ext cx="194105" cy="2739433"/>
                <a:chOff x="1570038" y="1193800"/>
                <a:chExt cx="290512" cy="4097338"/>
              </a:xfrm>
              <a:effectLst/>
            </p:grpSpPr>
            <p:cxnSp>
              <p:nvCxnSpPr>
                <p:cNvPr id="387" name="Straight Connector 262"/>
                <p:cNvCxnSpPr>
                  <a:cxnSpLocks noChangeShapeType="1"/>
                </p:cNvCxnSpPr>
                <p:nvPr/>
              </p:nvCxnSpPr>
              <p:spPr bwMode="auto">
                <a:xfrm flipH="1" flipV="1">
                  <a:off x="1570038" y="1193800"/>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88" name="Straight Connector 263"/>
                <p:cNvCxnSpPr>
                  <a:cxnSpLocks noChangeShapeType="1"/>
                </p:cNvCxnSpPr>
                <p:nvPr/>
              </p:nvCxnSpPr>
              <p:spPr bwMode="auto">
                <a:xfrm flipH="1" flipV="1">
                  <a:off x="1570038" y="1595438"/>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89" name="Straight Connector 264"/>
                <p:cNvCxnSpPr>
                  <a:cxnSpLocks noChangeShapeType="1"/>
                </p:cNvCxnSpPr>
                <p:nvPr/>
              </p:nvCxnSpPr>
              <p:spPr bwMode="auto">
                <a:xfrm flipH="1" flipV="1">
                  <a:off x="1570038" y="20081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0" name="Straight Connector 265"/>
                <p:cNvCxnSpPr>
                  <a:cxnSpLocks noChangeShapeType="1"/>
                </p:cNvCxnSpPr>
                <p:nvPr/>
              </p:nvCxnSpPr>
              <p:spPr bwMode="auto">
                <a:xfrm flipH="1" flipV="1">
                  <a:off x="1570038" y="242252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1" name="Straight Connector 266"/>
                <p:cNvCxnSpPr>
                  <a:cxnSpLocks noChangeShapeType="1"/>
                </p:cNvCxnSpPr>
                <p:nvPr/>
              </p:nvCxnSpPr>
              <p:spPr bwMode="auto">
                <a:xfrm flipH="1" flipV="1">
                  <a:off x="1570038" y="2832100"/>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2" name="Straight Connector 267"/>
                <p:cNvCxnSpPr>
                  <a:cxnSpLocks noChangeShapeType="1"/>
                </p:cNvCxnSpPr>
                <p:nvPr/>
              </p:nvCxnSpPr>
              <p:spPr bwMode="auto">
                <a:xfrm flipH="1" flipV="1">
                  <a:off x="1570038" y="32416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3" name="Straight Connector 268"/>
                <p:cNvCxnSpPr>
                  <a:cxnSpLocks noChangeShapeType="1"/>
                </p:cNvCxnSpPr>
                <p:nvPr/>
              </p:nvCxnSpPr>
              <p:spPr bwMode="auto">
                <a:xfrm flipH="1" flipV="1">
                  <a:off x="1570038" y="36464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4" name="Straight Connector 269"/>
                <p:cNvCxnSpPr>
                  <a:cxnSpLocks noChangeShapeType="1"/>
                </p:cNvCxnSpPr>
                <p:nvPr/>
              </p:nvCxnSpPr>
              <p:spPr bwMode="auto">
                <a:xfrm flipH="1" flipV="1">
                  <a:off x="1570038" y="40560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5" name="Straight Connector 270"/>
                <p:cNvCxnSpPr>
                  <a:cxnSpLocks noChangeShapeType="1"/>
                </p:cNvCxnSpPr>
                <p:nvPr/>
              </p:nvCxnSpPr>
              <p:spPr bwMode="auto">
                <a:xfrm flipH="1" flipV="1">
                  <a:off x="1570038" y="44751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6" name="Straight Connector 271"/>
                <p:cNvCxnSpPr>
                  <a:cxnSpLocks noChangeShapeType="1"/>
                </p:cNvCxnSpPr>
                <p:nvPr/>
              </p:nvCxnSpPr>
              <p:spPr bwMode="auto">
                <a:xfrm flipH="1" flipV="1">
                  <a:off x="1570038" y="48799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7" name="Straight Connector 272"/>
                <p:cNvCxnSpPr>
                  <a:cxnSpLocks noChangeShapeType="1"/>
                </p:cNvCxnSpPr>
                <p:nvPr/>
              </p:nvCxnSpPr>
              <p:spPr bwMode="auto">
                <a:xfrm flipH="1" flipV="1">
                  <a:off x="1570038" y="5287963"/>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398" name="Straight Connector 273"/>
                <p:cNvCxnSpPr>
                  <a:cxnSpLocks noChangeShapeType="1"/>
                </p:cNvCxnSpPr>
                <p:nvPr/>
              </p:nvCxnSpPr>
              <p:spPr bwMode="auto">
                <a:xfrm flipV="1">
                  <a:off x="1695451" y="1397000"/>
                  <a:ext cx="160336" cy="1588"/>
                </a:xfrm>
                <a:prstGeom prst="line">
                  <a:avLst/>
                </a:prstGeom>
                <a:noFill/>
                <a:ln w="6350" cmpd="sng">
                  <a:solidFill>
                    <a:srgbClr val="5C5C5C">
                      <a:lumMod val="85000"/>
                      <a:lumOff val="15000"/>
                    </a:srgbClr>
                  </a:solidFill>
                  <a:round/>
                  <a:headEnd/>
                  <a:tailEnd/>
                </a:ln>
                <a:effectLst/>
              </p:spPr>
            </p:cxnSp>
            <p:cxnSp>
              <p:nvCxnSpPr>
                <p:cNvPr id="399" name="Straight Connector 274"/>
                <p:cNvCxnSpPr>
                  <a:cxnSpLocks noChangeShapeType="1"/>
                </p:cNvCxnSpPr>
                <p:nvPr/>
              </p:nvCxnSpPr>
              <p:spPr bwMode="auto">
                <a:xfrm flipV="1">
                  <a:off x="1700213" y="1803400"/>
                  <a:ext cx="160337" cy="1588"/>
                </a:xfrm>
                <a:prstGeom prst="line">
                  <a:avLst/>
                </a:prstGeom>
                <a:noFill/>
                <a:ln w="6350" cmpd="sng">
                  <a:solidFill>
                    <a:srgbClr val="5C5C5C">
                      <a:lumMod val="85000"/>
                      <a:lumOff val="15000"/>
                    </a:srgbClr>
                  </a:solidFill>
                  <a:round/>
                  <a:headEnd/>
                  <a:tailEnd/>
                </a:ln>
                <a:effectLst/>
              </p:spPr>
            </p:cxnSp>
            <p:cxnSp>
              <p:nvCxnSpPr>
                <p:cNvPr id="400" name="Straight Connector 275"/>
                <p:cNvCxnSpPr>
                  <a:cxnSpLocks noChangeShapeType="1"/>
                </p:cNvCxnSpPr>
                <p:nvPr/>
              </p:nvCxnSpPr>
              <p:spPr bwMode="auto">
                <a:xfrm flipV="1">
                  <a:off x="1689101" y="2212975"/>
                  <a:ext cx="161924" cy="1588"/>
                </a:xfrm>
                <a:prstGeom prst="line">
                  <a:avLst/>
                </a:prstGeom>
                <a:noFill/>
                <a:ln w="6350" cmpd="sng">
                  <a:solidFill>
                    <a:srgbClr val="5C5C5C">
                      <a:lumMod val="85000"/>
                      <a:lumOff val="15000"/>
                    </a:srgbClr>
                  </a:solidFill>
                  <a:round/>
                  <a:headEnd/>
                  <a:tailEnd/>
                </a:ln>
                <a:effectLst/>
              </p:spPr>
            </p:cxnSp>
            <p:cxnSp>
              <p:nvCxnSpPr>
                <p:cNvPr id="401" name="Straight Connector 276"/>
                <p:cNvCxnSpPr>
                  <a:cxnSpLocks noChangeShapeType="1"/>
                </p:cNvCxnSpPr>
                <p:nvPr/>
              </p:nvCxnSpPr>
              <p:spPr bwMode="auto">
                <a:xfrm flipV="1">
                  <a:off x="1695451" y="2628900"/>
                  <a:ext cx="160336" cy="1588"/>
                </a:xfrm>
                <a:prstGeom prst="line">
                  <a:avLst/>
                </a:prstGeom>
                <a:noFill/>
                <a:ln w="6350" cmpd="sng">
                  <a:solidFill>
                    <a:srgbClr val="5C5C5C">
                      <a:lumMod val="85000"/>
                      <a:lumOff val="15000"/>
                    </a:srgbClr>
                  </a:solidFill>
                  <a:round/>
                  <a:headEnd/>
                  <a:tailEnd/>
                </a:ln>
                <a:effectLst/>
              </p:spPr>
            </p:cxnSp>
            <p:cxnSp>
              <p:nvCxnSpPr>
                <p:cNvPr id="402" name="Straight Connector 277"/>
                <p:cNvCxnSpPr>
                  <a:cxnSpLocks noChangeShapeType="1"/>
                </p:cNvCxnSpPr>
                <p:nvPr/>
              </p:nvCxnSpPr>
              <p:spPr bwMode="auto">
                <a:xfrm flipV="1">
                  <a:off x="1700213" y="3032125"/>
                  <a:ext cx="160337" cy="1588"/>
                </a:xfrm>
                <a:prstGeom prst="line">
                  <a:avLst/>
                </a:prstGeom>
                <a:noFill/>
                <a:ln w="6350" cmpd="sng">
                  <a:solidFill>
                    <a:srgbClr val="5C5C5C">
                      <a:lumMod val="85000"/>
                      <a:lumOff val="15000"/>
                    </a:srgbClr>
                  </a:solidFill>
                  <a:round/>
                  <a:headEnd/>
                  <a:tailEnd/>
                </a:ln>
                <a:effectLst/>
              </p:spPr>
            </p:cxnSp>
            <p:cxnSp>
              <p:nvCxnSpPr>
                <p:cNvPr id="403" name="Straight Connector 278"/>
                <p:cNvCxnSpPr>
                  <a:cxnSpLocks noChangeShapeType="1"/>
                </p:cNvCxnSpPr>
                <p:nvPr/>
              </p:nvCxnSpPr>
              <p:spPr bwMode="auto">
                <a:xfrm flipV="1">
                  <a:off x="1695451" y="3448050"/>
                  <a:ext cx="160336" cy="1588"/>
                </a:xfrm>
                <a:prstGeom prst="line">
                  <a:avLst/>
                </a:prstGeom>
                <a:noFill/>
                <a:ln w="6350" cmpd="sng">
                  <a:solidFill>
                    <a:srgbClr val="5C5C5C">
                      <a:lumMod val="85000"/>
                      <a:lumOff val="15000"/>
                    </a:srgbClr>
                  </a:solidFill>
                  <a:round/>
                  <a:headEnd/>
                  <a:tailEnd/>
                </a:ln>
                <a:effectLst/>
              </p:spPr>
            </p:cxnSp>
            <p:cxnSp>
              <p:nvCxnSpPr>
                <p:cNvPr id="404" name="Straight Connector 279"/>
                <p:cNvCxnSpPr>
                  <a:cxnSpLocks noChangeShapeType="1"/>
                </p:cNvCxnSpPr>
                <p:nvPr/>
              </p:nvCxnSpPr>
              <p:spPr bwMode="auto">
                <a:xfrm flipV="1">
                  <a:off x="1695451" y="3849688"/>
                  <a:ext cx="160336" cy="1587"/>
                </a:xfrm>
                <a:prstGeom prst="line">
                  <a:avLst/>
                </a:prstGeom>
                <a:noFill/>
                <a:ln w="6350" cmpd="sng">
                  <a:solidFill>
                    <a:srgbClr val="5C5C5C">
                      <a:lumMod val="85000"/>
                      <a:lumOff val="15000"/>
                    </a:srgbClr>
                  </a:solidFill>
                  <a:round/>
                  <a:headEnd/>
                  <a:tailEnd/>
                </a:ln>
                <a:effectLst/>
              </p:spPr>
            </p:cxnSp>
            <p:cxnSp>
              <p:nvCxnSpPr>
                <p:cNvPr id="405" name="Straight Connector 280"/>
                <p:cNvCxnSpPr>
                  <a:cxnSpLocks noChangeShapeType="1"/>
                </p:cNvCxnSpPr>
                <p:nvPr/>
              </p:nvCxnSpPr>
              <p:spPr bwMode="auto">
                <a:xfrm flipV="1">
                  <a:off x="1695451" y="4265613"/>
                  <a:ext cx="160336" cy="1587"/>
                </a:xfrm>
                <a:prstGeom prst="line">
                  <a:avLst/>
                </a:prstGeom>
                <a:noFill/>
                <a:ln w="6350" cmpd="sng">
                  <a:solidFill>
                    <a:srgbClr val="5C5C5C">
                      <a:lumMod val="85000"/>
                      <a:lumOff val="15000"/>
                    </a:srgbClr>
                  </a:solidFill>
                  <a:round/>
                  <a:headEnd/>
                  <a:tailEnd/>
                </a:ln>
                <a:effectLst/>
              </p:spPr>
            </p:cxnSp>
            <p:cxnSp>
              <p:nvCxnSpPr>
                <p:cNvPr id="406" name="Straight Connector 281"/>
                <p:cNvCxnSpPr>
                  <a:cxnSpLocks noChangeShapeType="1"/>
                </p:cNvCxnSpPr>
                <p:nvPr/>
              </p:nvCxnSpPr>
              <p:spPr bwMode="auto">
                <a:xfrm flipV="1">
                  <a:off x="1684338" y="4681538"/>
                  <a:ext cx="161924" cy="1587"/>
                </a:xfrm>
                <a:prstGeom prst="line">
                  <a:avLst/>
                </a:prstGeom>
                <a:noFill/>
                <a:ln w="6350" cmpd="sng">
                  <a:solidFill>
                    <a:srgbClr val="5C5C5C">
                      <a:lumMod val="85000"/>
                      <a:lumOff val="15000"/>
                    </a:srgbClr>
                  </a:solidFill>
                  <a:round/>
                  <a:headEnd/>
                  <a:tailEnd/>
                </a:ln>
                <a:effectLst/>
              </p:spPr>
            </p:cxnSp>
            <p:cxnSp>
              <p:nvCxnSpPr>
                <p:cNvPr id="407" name="Straight Connector 282"/>
                <p:cNvCxnSpPr>
                  <a:cxnSpLocks noChangeShapeType="1"/>
                </p:cNvCxnSpPr>
                <p:nvPr/>
              </p:nvCxnSpPr>
              <p:spPr bwMode="auto">
                <a:xfrm flipV="1">
                  <a:off x="1695451" y="5087938"/>
                  <a:ext cx="160336" cy="1587"/>
                </a:xfrm>
                <a:prstGeom prst="line">
                  <a:avLst/>
                </a:prstGeom>
                <a:noFill/>
                <a:ln w="6350" cmpd="sng">
                  <a:solidFill>
                    <a:srgbClr val="5C5C5C">
                      <a:lumMod val="85000"/>
                      <a:lumOff val="15000"/>
                    </a:srgbClr>
                  </a:solidFill>
                  <a:round/>
                  <a:headEnd/>
                  <a:tailEnd/>
                </a:ln>
                <a:effectLst/>
              </p:spPr>
            </p:cxnSp>
          </p:grpSp>
        </p:grpSp>
        <p:sp>
          <p:nvSpPr>
            <p:cNvPr id="383" name="TextBox 175"/>
            <p:cNvSpPr txBox="1">
              <a:spLocks noChangeArrowheads="1"/>
            </p:cNvSpPr>
            <p:nvPr/>
          </p:nvSpPr>
          <p:spPr bwMode="auto">
            <a:xfrm>
              <a:off x="7886171" y="4866965"/>
              <a:ext cx="522331" cy="29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r>
                <a:rPr lang="id-ID" altLang="id-ID" sz="800" b="1" kern="0" dirty="0">
                  <a:solidFill>
                    <a:prstClr val="white"/>
                  </a:solidFill>
                  <a:latin typeface="Roboto" panose="02000000000000000000" pitchFamily="2" charset="0"/>
                  <a:ea typeface="Roboto" panose="02000000000000000000" pitchFamily="2" charset="0"/>
                </a:rPr>
                <a:t>2013</a:t>
              </a:r>
              <a:endParaRPr lang="nb-NO" altLang="id-ID" sz="800" b="1" kern="0" dirty="0">
                <a:solidFill>
                  <a:prstClr val="white"/>
                </a:solidFill>
                <a:latin typeface="Roboto" panose="02000000000000000000" pitchFamily="2" charset="0"/>
                <a:ea typeface="Roboto" panose="02000000000000000000" pitchFamily="2" charset="0"/>
              </a:endParaRPr>
            </a:p>
          </p:txBody>
        </p:sp>
      </p:grpSp>
      <p:grpSp>
        <p:nvGrpSpPr>
          <p:cNvPr id="423" name="Group 349"/>
          <p:cNvGrpSpPr>
            <a:grpSpLocks noChangeAspect="1"/>
          </p:cNvGrpSpPr>
          <p:nvPr/>
        </p:nvGrpSpPr>
        <p:grpSpPr>
          <a:xfrm>
            <a:off x="6756796" y="1657385"/>
            <a:ext cx="1044096" cy="3000110"/>
            <a:chOff x="9267075" y="1400866"/>
            <a:chExt cx="1424690" cy="4093334"/>
          </a:xfrm>
        </p:grpSpPr>
        <p:sp>
          <p:nvSpPr>
            <p:cNvPr id="424" name="Freeform 299"/>
            <p:cNvSpPr>
              <a:spLocks noChangeArrowheads="1"/>
            </p:cNvSpPr>
            <p:nvPr/>
          </p:nvSpPr>
          <p:spPr bwMode="auto">
            <a:xfrm>
              <a:off x="9770911" y="1722105"/>
              <a:ext cx="810000" cy="3554537"/>
            </a:xfrm>
            <a:custGeom>
              <a:avLst/>
              <a:gdLst>
                <a:gd name="T0" fmla="*/ 256622 w 1190070"/>
                <a:gd name="T1" fmla="*/ 307184 h 5316097"/>
                <a:gd name="T2" fmla="*/ 346594 w 1190070"/>
                <a:gd name="T3" fmla="*/ 89972 h 5316097"/>
                <a:gd name="T4" fmla="*/ 563806 w 1190070"/>
                <a:gd name="T5" fmla="*/ 0 h 5316097"/>
                <a:gd name="T6" fmla="*/ 563806 w 1190070"/>
                <a:gd name="T7" fmla="*/ 0 h 5316097"/>
                <a:gd name="T8" fmla="*/ 781018 w 1190070"/>
                <a:gd name="T9" fmla="*/ 89972 h 5316097"/>
                <a:gd name="T10" fmla="*/ 870990 w 1190070"/>
                <a:gd name="T11" fmla="*/ 307184 h 5316097"/>
                <a:gd name="T12" fmla="*/ 870989 w 1190070"/>
                <a:gd name="T13" fmla="*/ 4507705 h 5316097"/>
                <a:gd name="T14" fmla="*/ 563742 w 1190070"/>
                <a:gd name="T15" fmla="*/ 5316097 h 5316097"/>
                <a:gd name="T16" fmla="*/ 256622 w 1190070"/>
                <a:gd name="T17" fmla="*/ 4512469 h 5316097"/>
                <a:gd name="T18" fmla="*/ 256622 w 1190070"/>
                <a:gd name="T19" fmla="*/ 307184 h 53160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0070"/>
                <a:gd name="T31" fmla="*/ 0 h 5316097"/>
                <a:gd name="T32" fmla="*/ 1190070 w 1190070"/>
                <a:gd name="T33" fmla="*/ 5316097 h 53160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0070" h="5316097">
                  <a:moveTo>
                    <a:pt x="256622" y="307184"/>
                  </a:moveTo>
                  <a:cubicBezTo>
                    <a:pt x="256622" y="225714"/>
                    <a:pt x="288986" y="147580"/>
                    <a:pt x="346594" y="89972"/>
                  </a:cubicBezTo>
                  <a:cubicBezTo>
                    <a:pt x="404202" y="32364"/>
                    <a:pt x="482336" y="0"/>
                    <a:pt x="563806" y="0"/>
                  </a:cubicBezTo>
                  <a:cubicBezTo>
                    <a:pt x="645276" y="0"/>
                    <a:pt x="723410" y="32364"/>
                    <a:pt x="781018" y="89972"/>
                  </a:cubicBezTo>
                  <a:cubicBezTo>
                    <a:pt x="838626" y="147580"/>
                    <a:pt x="870990" y="225714"/>
                    <a:pt x="870990" y="307184"/>
                  </a:cubicBezTo>
                  <a:cubicBezTo>
                    <a:pt x="870990" y="1688308"/>
                    <a:pt x="870989" y="3126582"/>
                    <a:pt x="870989" y="4507706"/>
                  </a:cubicBezTo>
                  <a:cubicBezTo>
                    <a:pt x="1190070" y="4836562"/>
                    <a:pt x="970936" y="5291138"/>
                    <a:pt x="563742" y="5316097"/>
                  </a:cubicBezTo>
                  <a:cubicBezTo>
                    <a:pt x="37545" y="5273632"/>
                    <a:pt x="0" y="4742259"/>
                    <a:pt x="256622" y="4512468"/>
                  </a:cubicBezTo>
                  <a:lnTo>
                    <a:pt x="256622" y="307184"/>
                  </a:lnTo>
                  <a:close/>
                </a:path>
              </a:pathLst>
            </a:custGeom>
            <a:solidFill>
              <a:sysClr val="window" lastClr="FFFFFF"/>
            </a:solidFill>
            <a:ln w="12700">
              <a:solidFill>
                <a:srgbClr val="5C5C5C">
                  <a:lumMod val="75000"/>
                  <a:lumOff val="25000"/>
                </a:srgbClr>
              </a:solidFill>
              <a:miter lim="800000"/>
              <a:headEnd/>
              <a:tailEn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425" name="Rectangle 300"/>
            <p:cNvSpPr/>
            <p:nvPr/>
          </p:nvSpPr>
          <p:spPr bwMode="auto">
            <a:xfrm>
              <a:off x="9980538" y="2048702"/>
              <a:ext cx="348726" cy="3079068"/>
            </a:xfrm>
            <a:prstGeom prst="rect">
              <a:avLst/>
            </a:prstGeom>
            <a:solidFill>
              <a:sysClr val="window" lastClr="FFFFFF">
                <a:lumMod val="75000"/>
              </a:sysClr>
            </a:soli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426" name="Group 208"/>
            <p:cNvGrpSpPr>
              <a:grpSpLocks/>
            </p:cNvGrpSpPr>
            <p:nvPr/>
          </p:nvGrpSpPr>
          <p:grpSpPr bwMode="auto">
            <a:xfrm>
              <a:off x="9877164" y="3152644"/>
              <a:ext cx="548056" cy="2092680"/>
              <a:chOff x="5064125" y="2998914"/>
              <a:chExt cx="776288" cy="2970086"/>
            </a:xfrm>
            <a:gradFill flip="none" rotWithShape="1">
              <a:gsLst>
                <a:gs pos="0">
                  <a:srgbClr val="7CC8EC">
                    <a:lumMod val="40000"/>
                    <a:lumOff val="60000"/>
                  </a:srgbClr>
                </a:gs>
                <a:gs pos="46000">
                  <a:srgbClr val="7CC8EC">
                    <a:lumMod val="95000"/>
                    <a:lumOff val="5000"/>
                  </a:srgbClr>
                </a:gs>
                <a:gs pos="100000">
                  <a:srgbClr val="7CC8EC">
                    <a:lumMod val="60000"/>
                  </a:srgbClr>
                </a:gs>
              </a:gsLst>
              <a:path path="circle">
                <a:fillToRect l="50000" t="130000" r="50000" b="-30000"/>
              </a:path>
              <a:tileRect/>
            </a:gradFill>
          </p:grpSpPr>
          <p:sp>
            <p:nvSpPr>
              <p:cNvPr id="467" name="Rectangle 342"/>
              <p:cNvSpPr/>
              <p:nvPr/>
            </p:nvSpPr>
            <p:spPr bwMode="auto">
              <a:xfrm>
                <a:off x="5210054" y="2998914"/>
                <a:ext cx="494959" cy="2298088"/>
              </a:xfrm>
              <a:prstGeom prst="rect">
                <a:avLst/>
              </a:prstGeom>
              <a:grp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sp>
            <p:nvSpPr>
              <p:cNvPr id="468" name="Chord 343"/>
              <p:cNvSpPr/>
              <p:nvPr/>
            </p:nvSpPr>
            <p:spPr bwMode="auto">
              <a:xfrm rot="17495065">
                <a:off x="5063560" y="5192147"/>
                <a:ext cx="777418" cy="776288"/>
              </a:xfrm>
              <a:prstGeom prst="chord">
                <a:avLst>
                  <a:gd name="adj1" fmla="val 1086725"/>
                  <a:gd name="adj2" fmla="val 17945407"/>
                </a:avLst>
              </a:prstGeom>
              <a:grpFill/>
              <a:ln w="9525" cap="flat" cmpd="sng" algn="ctr">
                <a:noFill/>
                <a:prstDash val="solid"/>
              </a:ln>
              <a:effectLst>
                <a:innerShdw blurRad="190500" dist="114300" dir="5700000">
                  <a:srgbClr val="000000">
                    <a:alpha val="37000"/>
                  </a:srgbClr>
                </a:innerShdw>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sp>
          <p:nvSpPr>
            <p:cNvPr id="427" name="Ellipse 75"/>
            <p:cNvSpPr/>
            <p:nvPr/>
          </p:nvSpPr>
          <p:spPr bwMode="auto">
            <a:xfrm flipV="1">
              <a:off x="9561624" y="5363565"/>
              <a:ext cx="1130141" cy="130635"/>
            </a:xfrm>
            <a:prstGeom prst="ellipse">
              <a:avLst/>
            </a:prstGeom>
            <a:gradFill flip="none" rotWithShape="1">
              <a:gsLst>
                <a:gs pos="24000">
                  <a:sysClr val="windowText" lastClr="000000">
                    <a:alpha val="22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da-DK" altLang="id-ID" sz="1000" kern="0">
                <a:solidFill>
                  <a:prstClr val="white">
                    <a:lumMod val="75000"/>
                  </a:prstClr>
                </a:solidFill>
                <a:latin typeface="Roboto" panose="02000000000000000000" pitchFamily="2" charset="0"/>
                <a:ea typeface="Roboto" panose="02000000000000000000" pitchFamily="2" charset="0"/>
              </a:endParaRPr>
            </a:p>
          </p:txBody>
        </p:sp>
        <p:grpSp>
          <p:nvGrpSpPr>
            <p:cNvPr id="428" name="Group 303"/>
            <p:cNvGrpSpPr/>
            <p:nvPr/>
          </p:nvGrpSpPr>
          <p:grpSpPr>
            <a:xfrm>
              <a:off x="9267075" y="1400866"/>
              <a:ext cx="971523" cy="3395179"/>
              <a:chOff x="666797" y="1094578"/>
              <a:chExt cx="971523" cy="3395179"/>
            </a:xfrm>
          </p:grpSpPr>
          <p:sp>
            <p:nvSpPr>
              <p:cNvPr id="430" name="Rounded Rectangle 305"/>
              <p:cNvSpPr/>
              <p:nvPr/>
            </p:nvSpPr>
            <p:spPr bwMode="auto">
              <a:xfrm>
                <a:off x="1379719" y="1633956"/>
                <a:ext cx="156981" cy="2781659"/>
              </a:xfrm>
              <a:prstGeom prst="roundRect">
                <a:avLst>
                  <a:gd name="adj" fmla="val 50000"/>
                </a:avLst>
              </a:prstGeom>
              <a:gradFill flip="none" rotWithShape="1">
                <a:gsLst>
                  <a:gs pos="21000">
                    <a:srgbClr val="FFFFFF">
                      <a:lumMod val="40000"/>
                      <a:lumOff val="60000"/>
                      <a:alpha val="0"/>
                    </a:srgbClr>
                  </a:gs>
                  <a:gs pos="100000">
                    <a:srgbClr val="FFFCF9">
                      <a:alpha val="46000"/>
                    </a:srgbClr>
                  </a:gs>
                </a:gsLst>
                <a:lin ang="10800000" scaled="0"/>
                <a:tileRect/>
              </a:gradFill>
              <a:ln w="9525" cap="flat" cmpd="sng" algn="ctr">
                <a:noFill/>
                <a:prstDash val="soli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endParaRPr lang="nb-NO" altLang="id-ID" sz="800" kern="0">
                  <a:solidFill>
                    <a:prstClr val="white">
                      <a:lumMod val="75000"/>
                    </a:prstClr>
                  </a:solidFill>
                  <a:latin typeface="Roboto" panose="02000000000000000000" pitchFamily="2" charset="0"/>
                  <a:ea typeface="Roboto" panose="02000000000000000000" pitchFamily="2" charset="0"/>
                </a:endParaRPr>
              </a:p>
            </p:txBody>
          </p:sp>
          <p:grpSp>
            <p:nvGrpSpPr>
              <p:cNvPr id="431" name="Group 217"/>
              <p:cNvGrpSpPr>
                <a:grpSpLocks/>
              </p:cNvGrpSpPr>
              <p:nvPr/>
            </p:nvGrpSpPr>
            <p:grpSpPr bwMode="auto">
              <a:xfrm>
                <a:off x="666797" y="1094578"/>
                <a:ext cx="971523" cy="3395179"/>
                <a:chOff x="4217988" y="498910"/>
                <a:chExt cx="1379831" cy="4818893"/>
              </a:xfrm>
            </p:grpSpPr>
            <p:grpSp>
              <p:nvGrpSpPr>
                <p:cNvPr id="454" name="Group 41"/>
                <p:cNvGrpSpPr>
                  <a:grpSpLocks/>
                </p:cNvGrpSpPr>
                <p:nvPr/>
              </p:nvGrpSpPr>
              <p:grpSpPr bwMode="auto">
                <a:xfrm>
                  <a:off x="4217988" y="1101725"/>
                  <a:ext cx="938312" cy="4216078"/>
                  <a:chOff x="1046177" y="1101725"/>
                  <a:chExt cx="937167" cy="4215953"/>
                </a:xfrm>
              </p:grpSpPr>
              <p:sp>
                <p:nvSpPr>
                  <p:cNvPr id="456" name="TextBox 42"/>
                  <p:cNvSpPr txBox="1">
                    <a:spLocks noChangeArrowheads="1"/>
                  </p:cNvSpPr>
                  <p:nvPr/>
                </p:nvSpPr>
                <p:spPr bwMode="auto">
                  <a:xfrm>
                    <a:off x="1046177" y="1101725"/>
                    <a:ext cx="89423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dirty="0">
                        <a:solidFill>
                          <a:prstClr val="white">
                            <a:lumMod val="75000"/>
                          </a:prstClr>
                        </a:solidFill>
                        <a:latin typeface="Roboto" panose="02000000000000000000" pitchFamily="2" charset="0"/>
                        <a:ea typeface="Roboto" panose="02000000000000000000" pitchFamily="2" charset="0"/>
                      </a:rPr>
                      <a:t>10.000.000</a:t>
                    </a:r>
                  </a:p>
                </p:txBody>
              </p:sp>
              <p:sp>
                <p:nvSpPr>
                  <p:cNvPr id="457" name="TextBox 43"/>
                  <p:cNvSpPr txBox="1">
                    <a:spLocks noChangeArrowheads="1"/>
                  </p:cNvSpPr>
                  <p:nvPr/>
                </p:nvSpPr>
                <p:spPr bwMode="auto">
                  <a:xfrm>
                    <a:off x="1120139" y="1484097"/>
                    <a:ext cx="8601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9.000.000</a:t>
                    </a:r>
                  </a:p>
                </p:txBody>
              </p:sp>
              <p:sp>
                <p:nvSpPr>
                  <p:cNvPr id="458" name="TextBox 44"/>
                  <p:cNvSpPr txBox="1">
                    <a:spLocks noChangeArrowheads="1"/>
                  </p:cNvSpPr>
                  <p:nvPr/>
                </p:nvSpPr>
                <p:spPr bwMode="auto">
                  <a:xfrm>
                    <a:off x="1120139" y="1886044"/>
                    <a:ext cx="86320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8.000.000</a:t>
                    </a:r>
                  </a:p>
                </p:txBody>
              </p:sp>
              <p:sp>
                <p:nvSpPr>
                  <p:cNvPr id="459" name="TextBox 45"/>
                  <p:cNvSpPr txBox="1">
                    <a:spLocks noChangeArrowheads="1"/>
                  </p:cNvSpPr>
                  <p:nvPr/>
                </p:nvSpPr>
                <p:spPr bwMode="auto">
                  <a:xfrm>
                    <a:off x="1120139" y="2269921"/>
                    <a:ext cx="850795"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7.000.000</a:t>
                    </a:r>
                  </a:p>
                </p:txBody>
              </p:sp>
              <p:sp>
                <p:nvSpPr>
                  <p:cNvPr id="460" name="TextBox 46"/>
                  <p:cNvSpPr txBox="1">
                    <a:spLocks noChangeArrowheads="1"/>
                  </p:cNvSpPr>
                  <p:nvPr/>
                </p:nvSpPr>
                <p:spPr bwMode="auto">
                  <a:xfrm>
                    <a:off x="1120139" y="2680895"/>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6.000.000</a:t>
                    </a:r>
                  </a:p>
                </p:txBody>
              </p:sp>
              <p:sp>
                <p:nvSpPr>
                  <p:cNvPr id="461" name="TextBox 47"/>
                  <p:cNvSpPr txBox="1">
                    <a:spLocks noChangeArrowheads="1"/>
                  </p:cNvSpPr>
                  <p:nvPr/>
                </p:nvSpPr>
                <p:spPr bwMode="auto">
                  <a:xfrm>
                    <a:off x="1120139" y="304670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5.000.000</a:t>
                    </a:r>
                  </a:p>
                </p:txBody>
              </p:sp>
              <p:sp>
                <p:nvSpPr>
                  <p:cNvPr id="462" name="TextBox 48"/>
                  <p:cNvSpPr txBox="1">
                    <a:spLocks noChangeArrowheads="1"/>
                  </p:cNvSpPr>
                  <p:nvPr/>
                </p:nvSpPr>
                <p:spPr bwMode="auto">
                  <a:xfrm>
                    <a:off x="1120139" y="3465214"/>
                    <a:ext cx="85389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dirty="0">
                        <a:solidFill>
                          <a:prstClr val="white">
                            <a:lumMod val="75000"/>
                          </a:prstClr>
                        </a:solidFill>
                        <a:latin typeface="Roboto" panose="02000000000000000000" pitchFamily="2" charset="0"/>
                        <a:ea typeface="Roboto" panose="02000000000000000000" pitchFamily="2" charset="0"/>
                      </a:rPr>
                      <a:t>4.000.000</a:t>
                    </a:r>
                  </a:p>
                </p:txBody>
              </p:sp>
              <p:sp>
                <p:nvSpPr>
                  <p:cNvPr id="463" name="TextBox 49"/>
                  <p:cNvSpPr txBox="1">
                    <a:spLocks noChangeArrowheads="1"/>
                  </p:cNvSpPr>
                  <p:nvPr/>
                </p:nvSpPr>
                <p:spPr bwMode="auto">
                  <a:xfrm>
                    <a:off x="1120139" y="3849089"/>
                    <a:ext cx="860102"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3.000.000</a:t>
                    </a:r>
                  </a:p>
                </p:txBody>
              </p:sp>
              <p:sp>
                <p:nvSpPr>
                  <p:cNvPr id="464" name="TextBox 50"/>
                  <p:cNvSpPr txBox="1">
                    <a:spLocks noChangeArrowheads="1"/>
                  </p:cNvSpPr>
                  <p:nvPr/>
                </p:nvSpPr>
                <p:spPr bwMode="auto">
                  <a:xfrm>
                    <a:off x="1120139" y="4175761"/>
                    <a:ext cx="857001"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2.000.000</a:t>
                    </a:r>
                  </a:p>
                </p:txBody>
              </p:sp>
              <p:sp>
                <p:nvSpPr>
                  <p:cNvPr id="465" name="TextBox 51"/>
                  <p:cNvSpPr txBox="1">
                    <a:spLocks noChangeArrowheads="1"/>
                  </p:cNvSpPr>
                  <p:nvPr/>
                </p:nvSpPr>
                <p:spPr bwMode="auto">
                  <a:xfrm>
                    <a:off x="1120139" y="4576198"/>
                    <a:ext cx="829074"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1.000.000</a:t>
                    </a:r>
                  </a:p>
                </p:txBody>
              </p:sp>
              <p:sp>
                <p:nvSpPr>
                  <p:cNvPr id="466" name="TextBox 52"/>
                  <p:cNvSpPr txBox="1">
                    <a:spLocks noChangeArrowheads="1"/>
                  </p:cNvSpPr>
                  <p:nvPr/>
                </p:nvSpPr>
                <p:spPr bwMode="auto">
                  <a:xfrm>
                    <a:off x="1157155" y="4960077"/>
                    <a:ext cx="286026" cy="35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en-US" altLang="id-ID" sz="600" kern="0">
                        <a:solidFill>
                          <a:prstClr val="white">
                            <a:lumMod val="75000"/>
                          </a:prstClr>
                        </a:solidFill>
                        <a:latin typeface="Roboto" panose="02000000000000000000" pitchFamily="2" charset="0"/>
                        <a:ea typeface="Roboto" panose="02000000000000000000" pitchFamily="2" charset="0"/>
                      </a:rPr>
                      <a:t>0</a:t>
                    </a:r>
                  </a:p>
                </p:txBody>
              </p:sp>
            </p:grpSp>
            <p:sp>
              <p:nvSpPr>
                <p:cNvPr id="455" name="TextBox 89"/>
                <p:cNvSpPr txBox="1">
                  <a:spLocks noChangeArrowheads="1"/>
                </p:cNvSpPr>
                <p:nvPr/>
              </p:nvSpPr>
              <p:spPr bwMode="auto">
                <a:xfrm>
                  <a:off x="5250156" y="498910"/>
                  <a:ext cx="347663" cy="56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725622" eaLnBrk="1" fontAlgn="auto" hangingPunct="1">
                    <a:spcBef>
                      <a:spcPts val="0"/>
                    </a:spcBef>
                    <a:spcAft>
                      <a:spcPts val="0"/>
                    </a:spcAft>
                    <a:defRPr/>
                  </a:pPr>
                  <a:r>
                    <a:rPr lang="nb-NO" altLang="id-ID" sz="1300" b="1" kern="0" dirty="0">
                      <a:solidFill>
                        <a:srgbClr val="5C5C5C">
                          <a:lumMod val="85000"/>
                          <a:lumOff val="15000"/>
                        </a:srgbClr>
                      </a:solidFill>
                      <a:latin typeface="Roboto" panose="02000000000000000000" pitchFamily="2" charset="0"/>
                      <a:ea typeface="Roboto" panose="02000000000000000000" pitchFamily="2" charset="0"/>
                    </a:rPr>
                    <a:t>$</a:t>
                  </a:r>
                  <a:endParaRPr lang="nb-NO" altLang="id-ID" sz="800" b="1" kern="0" dirty="0">
                    <a:solidFill>
                      <a:srgbClr val="5C5C5C">
                        <a:lumMod val="85000"/>
                        <a:lumOff val="15000"/>
                      </a:srgbClr>
                    </a:solidFill>
                    <a:latin typeface="Roboto" panose="02000000000000000000" pitchFamily="2" charset="0"/>
                    <a:ea typeface="Roboto" panose="02000000000000000000" pitchFamily="2" charset="0"/>
                  </a:endParaRPr>
                </a:p>
              </p:txBody>
            </p:sp>
          </p:grpSp>
          <p:grpSp>
            <p:nvGrpSpPr>
              <p:cNvPr id="432" name="Group 139"/>
              <p:cNvGrpSpPr>
                <a:grpSpLocks/>
              </p:cNvGrpSpPr>
              <p:nvPr/>
            </p:nvGrpSpPr>
            <p:grpSpPr bwMode="auto">
              <a:xfrm flipH="1">
                <a:off x="1333077" y="1621006"/>
                <a:ext cx="194105" cy="2739433"/>
                <a:chOff x="1570038" y="1193800"/>
                <a:chExt cx="290512" cy="4097338"/>
              </a:xfrm>
              <a:effectLst/>
            </p:grpSpPr>
            <p:cxnSp>
              <p:nvCxnSpPr>
                <p:cNvPr id="433" name="Straight Connector 308"/>
                <p:cNvCxnSpPr>
                  <a:cxnSpLocks noChangeShapeType="1"/>
                </p:cNvCxnSpPr>
                <p:nvPr/>
              </p:nvCxnSpPr>
              <p:spPr bwMode="auto">
                <a:xfrm flipH="1" flipV="1">
                  <a:off x="1570038" y="1193800"/>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34" name="Straight Connector 309"/>
                <p:cNvCxnSpPr>
                  <a:cxnSpLocks noChangeShapeType="1"/>
                </p:cNvCxnSpPr>
                <p:nvPr/>
              </p:nvCxnSpPr>
              <p:spPr bwMode="auto">
                <a:xfrm flipH="1" flipV="1">
                  <a:off x="1570038" y="1595438"/>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35" name="Straight Connector 310"/>
                <p:cNvCxnSpPr>
                  <a:cxnSpLocks noChangeShapeType="1"/>
                </p:cNvCxnSpPr>
                <p:nvPr/>
              </p:nvCxnSpPr>
              <p:spPr bwMode="auto">
                <a:xfrm flipH="1" flipV="1">
                  <a:off x="1570038" y="20081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36" name="Straight Connector 311"/>
                <p:cNvCxnSpPr>
                  <a:cxnSpLocks noChangeShapeType="1"/>
                </p:cNvCxnSpPr>
                <p:nvPr/>
              </p:nvCxnSpPr>
              <p:spPr bwMode="auto">
                <a:xfrm flipH="1" flipV="1">
                  <a:off x="1570038" y="242252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37" name="Straight Connector 312"/>
                <p:cNvCxnSpPr>
                  <a:cxnSpLocks noChangeShapeType="1"/>
                </p:cNvCxnSpPr>
                <p:nvPr/>
              </p:nvCxnSpPr>
              <p:spPr bwMode="auto">
                <a:xfrm flipH="1" flipV="1">
                  <a:off x="1570038" y="2832100"/>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38" name="Straight Connector 313"/>
                <p:cNvCxnSpPr>
                  <a:cxnSpLocks noChangeShapeType="1"/>
                </p:cNvCxnSpPr>
                <p:nvPr/>
              </p:nvCxnSpPr>
              <p:spPr bwMode="auto">
                <a:xfrm flipH="1" flipV="1">
                  <a:off x="1570038" y="32416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39" name="Straight Connector 314"/>
                <p:cNvCxnSpPr>
                  <a:cxnSpLocks noChangeShapeType="1"/>
                </p:cNvCxnSpPr>
                <p:nvPr/>
              </p:nvCxnSpPr>
              <p:spPr bwMode="auto">
                <a:xfrm flipH="1" flipV="1">
                  <a:off x="1570038" y="3646488"/>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40" name="Straight Connector 315"/>
                <p:cNvCxnSpPr>
                  <a:cxnSpLocks noChangeShapeType="1"/>
                </p:cNvCxnSpPr>
                <p:nvPr/>
              </p:nvCxnSpPr>
              <p:spPr bwMode="auto">
                <a:xfrm flipH="1" flipV="1">
                  <a:off x="1570038" y="40560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41" name="Straight Connector 316"/>
                <p:cNvCxnSpPr>
                  <a:cxnSpLocks noChangeShapeType="1"/>
                </p:cNvCxnSpPr>
                <p:nvPr/>
              </p:nvCxnSpPr>
              <p:spPr bwMode="auto">
                <a:xfrm flipH="1" flipV="1">
                  <a:off x="1570038" y="4475163"/>
                  <a:ext cx="290512" cy="1587"/>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42" name="Straight Connector 317"/>
                <p:cNvCxnSpPr>
                  <a:cxnSpLocks noChangeShapeType="1"/>
                </p:cNvCxnSpPr>
                <p:nvPr/>
              </p:nvCxnSpPr>
              <p:spPr bwMode="auto">
                <a:xfrm flipH="1" flipV="1">
                  <a:off x="1570038" y="4879975"/>
                  <a:ext cx="290512" cy="1588"/>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43" name="Straight Connector 318"/>
                <p:cNvCxnSpPr>
                  <a:cxnSpLocks noChangeShapeType="1"/>
                </p:cNvCxnSpPr>
                <p:nvPr/>
              </p:nvCxnSpPr>
              <p:spPr bwMode="auto">
                <a:xfrm flipH="1" flipV="1">
                  <a:off x="1570038" y="5287963"/>
                  <a:ext cx="290512" cy="3175"/>
                </a:xfrm>
                <a:prstGeom prst="line">
                  <a:avLst/>
                </a:prstGeom>
                <a:noFill/>
                <a:ln w="6350" cap="flat" cmpd="sng" algn="ctr">
                  <a:solidFill>
                    <a:srgbClr val="5C5C5C">
                      <a:lumMod val="85000"/>
                      <a:lumOff val="15000"/>
                    </a:srgbClr>
                  </a:solidFill>
                  <a:prstDash val="solid"/>
                  <a:round/>
                  <a:headEnd type="none" w="med" len="med"/>
                  <a:tailEnd type="none" w="med" len="med"/>
                </a:ln>
                <a:effectLst/>
              </p:spPr>
            </p:cxnSp>
            <p:cxnSp>
              <p:nvCxnSpPr>
                <p:cNvPr id="444" name="Straight Connector 319"/>
                <p:cNvCxnSpPr>
                  <a:cxnSpLocks noChangeShapeType="1"/>
                </p:cNvCxnSpPr>
                <p:nvPr/>
              </p:nvCxnSpPr>
              <p:spPr bwMode="auto">
                <a:xfrm flipV="1">
                  <a:off x="1695451" y="1397000"/>
                  <a:ext cx="160336" cy="1588"/>
                </a:xfrm>
                <a:prstGeom prst="line">
                  <a:avLst/>
                </a:prstGeom>
                <a:noFill/>
                <a:ln w="6350" cmpd="sng">
                  <a:solidFill>
                    <a:srgbClr val="5C5C5C">
                      <a:lumMod val="85000"/>
                      <a:lumOff val="15000"/>
                    </a:srgbClr>
                  </a:solidFill>
                  <a:round/>
                  <a:headEnd/>
                  <a:tailEnd/>
                </a:ln>
                <a:effectLst/>
              </p:spPr>
            </p:cxnSp>
            <p:cxnSp>
              <p:nvCxnSpPr>
                <p:cNvPr id="445" name="Straight Connector 320"/>
                <p:cNvCxnSpPr>
                  <a:cxnSpLocks noChangeShapeType="1"/>
                </p:cNvCxnSpPr>
                <p:nvPr/>
              </p:nvCxnSpPr>
              <p:spPr bwMode="auto">
                <a:xfrm flipV="1">
                  <a:off x="1700213" y="1803400"/>
                  <a:ext cx="160337" cy="1588"/>
                </a:xfrm>
                <a:prstGeom prst="line">
                  <a:avLst/>
                </a:prstGeom>
                <a:noFill/>
                <a:ln w="6350" cmpd="sng">
                  <a:solidFill>
                    <a:srgbClr val="5C5C5C">
                      <a:lumMod val="85000"/>
                      <a:lumOff val="15000"/>
                    </a:srgbClr>
                  </a:solidFill>
                  <a:round/>
                  <a:headEnd/>
                  <a:tailEnd/>
                </a:ln>
                <a:effectLst/>
              </p:spPr>
            </p:cxnSp>
            <p:cxnSp>
              <p:nvCxnSpPr>
                <p:cNvPr id="446" name="Straight Connector 321"/>
                <p:cNvCxnSpPr>
                  <a:cxnSpLocks noChangeShapeType="1"/>
                </p:cNvCxnSpPr>
                <p:nvPr/>
              </p:nvCxnSpPr>
              <p:spPr bwMode="auto">
                <a:xfrm flipV="1">
                  <a:off x="1689101" y="2212975"/>
                  <a:ext cx="161924" cy="1588"/>
                </a:xfrm>
                <a:prstGeom prst="line">
                  <a:avLst/>
                </a:prstGeom>
                <a:noFill/>
                <a:ln w="6350" cmpd="sng">
                  <a:solidFill>
                    <a:srgbClr val="5C5C5C">
                      <a:lumMod val="85000"/>
                      <a:lumOff val="15000"/>
                    </a:srgbClr>
                  </a:solidFill>
                  <a:round/>
                  <a:headEnd/>
                  <a:tailEnd/>
                </a:ln>
                <a:effectLst/>
              </p:spPr>
            </p:cxnSp>
            <p:cxnSp>
              <p:nvCxnSpPr>
                <p:cNvPr id="447" name="Straight Connector 322"/>
                <p:cNvCxnSpPr>
                  <a:cxnSpLocks noChangeShapeType="1"/>
                </p:cNvCxnSpPr>
                <p:nvPr/>
              </p:nvCxnSpPr>
              <p:spPr bwMode="auto">
                <a:xfrm flipV="1">
                  <a:off x="1695451" y="2628900"/>
                  <a:ext cx="160336" cy="1588"/>
                </a:xfrm>
                <a:prstGeom prst="line">
                  <a:avLst/>
                </a:prstGeom>
                <a:noFill/>
                <a:ln w="6350" cmpd="sng">
                  <a:solidFill>
                    <a:srgbClr val="5C5C5C">
                      <a:lumMod val="85000"/>
                      <a:lumOff val="15000"/>
                    </a:srgbClr>
                  </a:solidFill>
                  <a:round/>
                  <a:headEnd/>
                  <a:tailEnd/>
                </a:ln>
                <a:effectLst/>
              </p:spPr>
            </p:cxnSp>
            <p:cxnSp>
              <p:nvCxnSpPr>
                <p:cNvPr id="448" name="Straight Connector 323"/>
                <p:cNvCxnSpPr>
                  <a:cxnSpLocks noChangeShapeType="1"/>
                </p:cNvCxnSpPr>
                <p:nvPr/>
              </p:nvCxnSpPr>
              <p:spPr bwMode="auto">
                <a:xfrm flipV="1">
                  <a:off x="1700213" y="3032125"/>
                  <a:ext cx="160337" cy="1588"/>
                </a:xfrm>
                <a:prstGeom prst="line">
                  <a:avLst/>
                </a:prstGeom>
                <a:noFill/>
                <a:ln w="6350" cmpd="sng">
                  <a:solidFill>
                    <a:srgbClr val="5C5C5C">
                      <a:lumMod val="85000"/>
                      <a:lumOff val="15000"/>
                    </a:srgbClr>
                  </a:solidFill>
                  <a:round/>
                  <a:headEnd/>
                  <a:tailEnd/>
                </a:ln>
                <a:effectLst/>
              </p:spPr>
            </p:cxnSp>
            <p:cxnSp>
              <p:nvCxnSpPr>
                <p:cNvPr id="449" name="Straight Connector 324"/>
                <p:cNvCxnSpPr>
                  <a:cxnSpLocks noChangeShapeType="1"/>
                </p:cNvCxnSpPr>
                <p:nvPr/>
              </p:nvCxnSpPr>
              <p:spPr bwMode="auto">
                <a:xfrm flipV="1">
                  <a:off x="1695451" y="3448050"/>
                  <a:ext cx="160336" cy="1588"/>
                </a:xfrm>
                <a:prstGeom prst="line">
                  <a:avLst/>
                </a:prstGeom>
                <a:noFill/>
                <a:ln w="6350" cmpd="sng">
                  <a:solidFill>
                    <a:srgbClr val="5C5C5C">
                      <a:lumMod val="85000"/>
                      <a:lumOff val="15000"/>
                    </a:srgbClr>
                  </a:solidFill>
                  <a:round/>
                  <a:headEnd/>
                  <a:tailEnd/>
                </a:ln>
                <a:effectLst/>
              </p:spPr>
            </p:cxnSp>
            <p:cxnSp>
              <p:nvCxnSpPr>
                <p:cNvPr id="450" name="Straight Connector 325"/>
                <p:cNvCxnSpPr>
                  <a:cxnSpLocks noChangeShapeType="1"/>
                </p:cNvCxnSpPr>
                <p:nvPr/>
              </p:nvCxnSpPr>
              <p:spPr bwMode="auto">
                <a:xfrm flipV="1">
                  <a:off x="1695451" y="3849688"/>
                  <a:ext cx="160336" cy="1587"/>
                </a:xfrm>
                <a:prstGeom prst="line">
                  <a:avLst/>
                </a:prstGeom>
                <a:noFill/>
                <a:ln w="6350" cmpd="sng">
                  <a:solidFill>
                    <a:srgbClr val="5C5C5C">
                      <a:lumMod val="85000"/>
                      <a:lumOff val="15000"/>
                    </a:srgbClr>
                  </a:solidFill>
                  <a:round/>
                  <a:headEnd/>
                  <a:tailEnd/>
                </a:ln>
                <a:effectLst/>
              </p:spPr>
            </p:cxnSp>
            <p:cxnSp>
              <p:nvCxnSpPr>
                <p:cNvPr id="451" name="Straight Connector 326"/>
                <p:cNvCxnSpPr>
                  <a:cxnSpLocks noChangeShapeType="1"/>
                </p:cNvCxnSpPr>
                <p:nvPr/>
              </p:nvCxnSpPr>
              <p:spPr bwMode="auto">
                <a:xfrm flipV="1">
                  <a:off x="1695451" y="4265613"/>
                  <a:ext cx="160336" cy="1587"/>
                </a:xfrm>
                <a:prstGeom prst="line">
                  <a:avLst/>
                </a:prstGeom>
                <a:noFill/>
                <a:ln w="6350" cmpd="sng">
                  <a:solidFill>
                    <a:srgbClr val="5C5C5C">
                      <a:lumMod val="85000"/>
                      <a:lumOff val="15000"/>
                    </a:srgbClr>
                  </a:solidFill>
                  <a:round/>
                  <a:headEnd/>
                  <a:tailEnd/>
                </a:ln>
                <a:effectLst/>
              </p:spPr>
            </p:cxnSp>
            <p:cxnSp>
              <p:nvCxnSpPr>
                <p:cNvPr id="452" name="Straight Connector 327"/>
                <p:cNvCxnSpPr>
                  <a:cxnSpLocks noChangeShapeType="1"/>
                </p:cNvCxnSpPr>
                <p:nvPr/>
              </p:nvCxnSpPr>
              <p:spPr bwMode="auto">
                <a:xfrm flipV="1">
                  <a:off x="1684338" y="4681538"/>
                  <a:ext cx="161924" cy="1587"/>
                </a:xfrm>
                <a:prstGeom prst="line">
                  <a:avLst/>
                </a:prstGeom>
                <a:noFill/>
                <a:ln w="6350" cmpd="sng">
                  <a:solidFill>
                    <a:srgbClr val="5C5C5C">
                      <a:lumMod val="85000"/>
                      <a:lumOff val="15000"/>
                    </a:srgbClr>
                  </a:solidFill>
                  <a:round/>
                  <a:headEnd/>
                  <a:tailEnd/>
                </a:ln>
                <a:effectLst/>
              </p:spPr>
            </p:cxnSp>
            <p:cxnSp>
              <p:nvCxnSpPr>
                <p:cNvPr id="453" name="Straight Connector 328"/>
                <p:cNvCxnSpPr>
                  <a:cxnSpLocks noChangeShapeType="1"/>
                </p:cNvCxnSpPr>
                <p:nvPr/>
              </p:nvCxnSpPr>
              <p:spPr bwMode="auto">
                <a:xfrm flipV="1">
                  <a:off x="1695451" y="5087938"/>
                  <a:ext cx="160336" cy="1587"/>
                </a:xfrm>
                <a:prstGeom prst="line">
                  <a:avLst/>
                </a:prstGeom>
                <a:noFill/>
                <a:ln w="6350" cmpd="sng">
                  <a:solidFill>
                    <a:srgbClr val="5C5C5C">
                      <a:lumMod val="85000"/>
                      <a:lumOff val="15000"/>
                    </a:srgbClr>
                  </a:solidFill>
                  <a:round/>
                  <a:headEnd/>
                  <a:tailEnd/>
                </a:ln>
                <a:effectLst/>
              </p:spPr>
            </p:cxnSp>
          </p:grpSp>
        </p:grpSp>
        <p:sp>
          <p:nvSpPr>
            <p:cNvPr id="429" name="TextBox 175"/>
            <p:cNvSpPr txBox="1">
              <a:spLocks noChangeArrowheads="1"/>
            </p:cNvSpPr>
            <p:nvPr/>
          </p:nvSpPr>
          <p:spPr bwMode="auto">
            <a:xfrm>
              <a:off x="9893942" y="4866160"/>
              <a:ext cx="522331" cy="29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defTabSz="725622" eaLnBrk="1" fontAlgn="auto" hangingPunct="1">
                <a:spcBef>
                  <a:spcPts val="0"/>
                </a:spcBef>
                <a:spcAft>
                  <a:spcPts val="0"/>
                </a:spcAft>
                <a:defRPr/>
              </a:pPr>
              <a:r>
                <a:rPr lang="id-ID" altLang="id-ID" sz="800" b="1" kern="0" dirty="0">
                  <a:solidFill>
                    <a:prstClr val="white"/>
                  </a:solidFill>
                  <a:latin typeface="Roboto" panose="02000000000000000000" pitchFamily="2" charset="0"/>
                  <a:ea typeface="Roboto" panose="02000000000000000000" pitchFamily="2" charset="0"/>
                </a:rPr>
                <a:t>2014</a:t>
              </a:r>
              <a:endParaRPr lang="nb-NO" altLang="id-ID" sz="800" b="1" kern="0" dirty="0">
                <a:solidFill>
                  <a:prstClr val="white"/>
                </a:solidFill>
                <a:latin typeface="Roboto" panose="02000000000000000000" pitchFamily="2" charset="0"/>
                <a:ea typeface="Roboto" panose="02000000000000000000" pitchFamily="2" charset="0"/>
              </a:endParaRPr>
            </a:p>
          </p:txBody>
        </p:sp>
      </p:grpSp>
      <p:sp>
        <p:nvSpPr>
          <p:cNvPr id="469" name="TextBox 468"/>
          <p:cNvSpPr txBox="1"/>
          <p:nvPr/>
        </p:nvSpPr>
        <p:spPr>
          <a:xfrm>
            <a:off x="286046" y="4635353"/>
            <a:ext cx="8550976" cy="734900"/>
          </a:xfrm>
          <a:prstGeom prst="rect">
            <a:avLst/>
          </a:prstGeom>
          <a:noFill/>
        </p:spPr>
        <p:txBody>
          <a:bodyPr wrap="square" lIns="72562" tIns="36281" rIns="114270" bIns="28568" numCol="1" spcCol="285678">
            <a:spAutoFit/>
          </a:bodyPr>
          <a:lstStyle/>
          <a:p>
            <a:pPr algn="ctr" fontAlgn="auto">
              <a:lnSpc>
                <a:spcPct val="150000"/>
              </a:lnSpc>
              <a:spcBef>
                <a:spcPts val="0"/>
              </a:spcBef>
              <a:spcAft>
                <a:spcPts val="0"/>
              </a:spcAft>
              <a:defRPr/>
            </a:pPr>
            <a:r>
              <a:rPr lang="id-ID" sz="1300" dirty="0">
                <a:solidFill>
                  <a:srgbClr val="5C5C5C">
                    <a:lumMod val="75000"/>
                    <a:lumOff val="25000"/>
                  </a:srgbClr>
                </a:solidFill>
                <a:latin typeface="Roboto" panose="02000000000000000000" pitchFamily="2" charset="0"/>
                <a:ea typeface="Roboto" panose="02000000000000000000" pitchFamily="2" charset="0"/>
              </a:rPr>
              <a:t>Analisys by Years</a:t>
            </a:r>
          </a:p>
          <a:p>
            <a:pPr algn="ctr" fontAlgn="auto">
              <a:lnSpc>
                <a:spcPct val="150000"/>
              </a:lnSpc>
              <a:spcBef>
                <a:spcPts val="0"/>
              </a:spcBef>
              <a:spcAft>
                <a:spcPts val="0"/>
              </a:spcAft>
              <a:defRPr/>
            </a:pPr>
            <a:r>
              <a:rPr lang="en-US" sz="800" dirty="0">
                <a:solidFill>
                  <a:prstClr val="white">
                    <a:lumMod val="65000"/>
                  </a:prstClr>
                </a:solidFill>
                <a:latin typeface="Roboto" panose="02000000000000000000" pitchFamily="2" charset="0"/>
                <a:ea typeface="Roboto" panose="02000000000000000000" pitchFamily="2" charset="0"/>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r>
              <a:rPr lang="id-ID" sz="800" dirty="0">
                <a:solidFill>
                  <a:prstClr val="white">
                    <a:lumMod val="65000"/>
                  </a:prstClr>
                </a:solidFill>
                <a:latin typeface="Roboto" panose="02000000000000000000" pitchFamily="2" charset="0"/>
                <a:ea typeface="Roboto" panose="02000000000000000000" pitchFamily="2" charset="0"/>
              </a:rPr>
              <a:t> </a:t>
            </a:r>
            <a:r>
              <a:rPr lang="en-US" sz="800" dirty="0">
                <a:solidFill>
                  <a:prstClr val="white">
                    <a:lumMod val="65000"/>
                  </a:prstClr>
                </a:solidFill>
                <a:latin typeface="Roboto" panose="02000000000000000000" pitchFamily="2" charset="0"/>
                <a:ea typeface="Roboto" panose="02000000000000000000" pitchFamily="2" charset="0"/>
              </a:rPr>
              <a:t>Contrary to popular belief It has roots in a piece of classical Latin literature from 45 BC. </a:t>
            </a:r>
          </a:p>
        </p:txBody>
      </p:sp>
    </p:spTree>
    <p:extLst>
      <p:ext uri="{BB962C8B-B14F-4D97-AF65-F5344CB8AC3E}">
        <p14:creationId xmlns:p14="http://schemas.microsoft.com/office/powerpoint/2010/main" val="2933645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36"/>
                                        </p:tgtEl>
                                        <p:attrNameLst>
                                          <p:attrName>style.visibility</p:attrName>
                                        </p:attrNameLst>
                                      </p:cBhvr>
                                      <p:to>
                                        <p:strVal val="visible"/>
                                      </p:to>
                                    </p:set>
                                    <p:anim calcmode="lin" valueType="num">
                                      <p:cBhvr additive="base">
                                        <p:cTn id="7" dur="500" fill="hold"/>
                                        <p:tgtEl>
                                          <p:spTgt spid="236"/>
                                        </p:tgtEl>
                                        <p:attrNameLst>
                                          <p:attrName>ppt_x</p:attrName>
                                        </p:attrNameLst>
                                      </p:cBhvr>
                                      <p:tavLst>
                                        <p:tav tm="0">
                                          <p:val>
                                            <p:strVal val="0-#ppt_w/2"/>
                                          </p:val>
                                        </p:tav>
                                        <p:tav tm="100000">
                                          <p:val>
                                            <p:strVal val="#ppt_x"/>
                                          </p:val>
                                        </p:tav>
                                      </p:tavLst>
                                    </p:anim>
                                    <p:anim calcmode="lin" valueType="num">
                                      <p:cBhvr additive="base">
                                        <p:cTn id="8" dur="500" fill="hold"/>
                                        <p:tgtEl>
                                          <p:spTgt spid="23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237"/>
                                        </p:tgtEl>
                                        <p:attrNameLst>
                                          <p:attrName>style.visibility</p:attrName>
                                        </p:attrNameLst>
                                      </p:cBhvr>
                                      <p:to>
                                        <p:strVal val="visible"/>
                                      </p:to>
                                    </p:set>
                                    <p:anim calcmode="lin" valueType="num">
                                      <p:cBhvr additive="base">
                                        <p:cTn id="11" dur="500" fill="hold"/>
                                        <p:tgtEl>
                                          <p:spTgt spid="237"/>
                                        </p:tgtEl>
                                        <p:attrNameLst>
                                          <p:attrName>ppt_x</p:attrName>
                                        </p:attrNameLst>
                                      </p:cBhvr>
                                      <p:tavLst>
                                        <p:tav tm="0">
                                          <p:val>
                                            <p:strVal val="0-#ppt_w/2"/>
                                          </p:val>
                                        </p:tav>
                                        <p:tav tm="100000">
                                          <p:val>
                                            <p:strVal val="#ppt_x"/>
                                          </p:val>
                                        </p:tav>
                                      </p:tavLst>
                                    </p:anim>
                                    <p:anim calcmode="lin" valueType="num">
                                      <p:cBhvr additive="base">
                                        <p:cTn id="12" dur="500" fill="hold"/>
                                        <p:tgtEl>
                                          <p:spTgt spid="237"/>
                                        </p:tgtEl>
                                        <p:attrNameLst>
                                          <p:attrName>ppt_y</p:attrName>
                                        </p:attrNameLst>
                                      </p:cBhvr>
                                      <p:tavLst>
                                        <p:tav tm="0">
                                          <p:val>
                                            <p:strVal val="#ppt_y"/>
                                          </p:val>
                                        </p:tav>
                                        <p:tav tm="100000">
                                          <p:val>
                                            <p:strVal val="#ppt_y"/>
                                          </p:val>
                                        </p:tav>
                                      </p:tavLst>
                                    </p:anim>
                                  </p:childTnLst>
                                </p:cTn>
                              </p:par>
                              <p:par>
                                <p:cTn id="13" presetID="22" presetClass="entr" presetSubtype="4" fill="hold" nodeType="withEffect">
                                  <p:stCondLst>
                                    <p:cond delay="1500"/>
                                  </p:stCondLst>
                                  <p:childTnLst>
                                    <p:set>
                                      <p:cBhvr>
                                        <p:cTn id="14" dur="1" fill="hold">
                                          <p:stCondLst>
                                            <p:cond delay="0"/>
                                          </p:stCondLst>
                                        </p:cTn>
                                        <p:tgtEl>
                                          <p:spTgt spid="238"/>
                                        </p:tgtEl>
                                        <p:attrNameLst>
                                          <p:attrName>style.visibility</p:attrName>
                                        </p:attrNameLst>
                                      </p:cBhvr>
                                      <p:to>
                                        <p:strVal val="visible"/>
                                      </p:to>
                                    </p:set>
                                    <p:animEffect transition="in" filter="wipe(down)">
                                      <p:cBhvr>
                                        <p:cTn id="15" dur="1000"/>
                                        <p:tgtEl>
                                          <p:spTgt spid="238"/>
                                        </p:tgtEl>
                                      </p:cBhvr>
                                    </p:animEffect>
                                  </p:childTnLst>
                                </p:cTn>
                              </p:par>
                              <p:par>
                                <p:cTn id="16" presetID="22" presetClass="entr" presetSubtype="4" fill="hold" nodeType="withEffect">
                                  <p:stCondLst>
                                    <p:cond delay="1500"/>
                                  </p:stCondLst>
                                  <p:childTnLst>
                                    <p:set>
                                      <p:cBhvr>
                                        <p:cTn id="17" dur="1" fill="hold">
                                          <p:stCondLst>
                                            <p:cond delay="0"/>
                                          </p:stCondLst>
                                        </p:cTn>
                                        <p:tgtEl>
                                          <p:spTgt spid="284"/>
                                        </p:tgtEl>
                                        <p:attrNameLst>
                                          <p:attrName>style.visibility</p:attrName>
                                        </p:attrNameLst>
                                      </p:cBhvr>
                                      <p:to>
                                        <p:strVal val="visible"/>
                                      </p:to>
                                    </p:set>
                                    <p:animEffect transition="in" filter="wipe(down)">
                                      <p:cBhvr>
                                        <p:cTn id="18" dur="1000"/>
                                        <p:tgtEl>
                                          <p:spTgt spid="284"/>
                                        </p:tgtEl>
                                      </p:cBhvr>
                                    </p:animEffect>
                                  </p:childTnLst>
                                </p:cTn>
                              </p:par>
                              <p:par>
                                <p:cTn id="19" presetID="22" presetClass="entr" presetSubtype="4" fill="hold" nodeType="withEffect">
                                  <p:stCondLst>
                                    <p:cond delay="1500"/>
                                  </p:stCondLst>
                                  <p:childTnLst>
                                    <p:set>
                                      <p:cBhvr>
                                        <p:cTn id="20" dur="1" fill="hold">
                                          <p:stCondLst>
                                            <p:cond delay="0"/>
                                          </p:stCondLst>
                                        </p:cTn>
                                        <p:tgtEl>
                                          <p:spTgt spid="331"/>
                                        </p:tgtEl>
                                        <p:attrNameLst>
                                          <p:attrName>style.visibility</p:attrName>
                                        </p:attrNameLst>
                                      </p:cBhvr>
                                      <p:to>
                                        <p:strVal val="visible"/>
                                      </p:to>
                                    </p:set>
                                    <p:animEffect transition="in" filter="wipe(down)">
                                      <p:cBhvr>
                                        <p:cTn id="21" dur="1000"/>
                                        <p:tgtEl>
                                          <p:spTgt spid="331"/>
                                        </p:tgtEl>
                                      </p:cBhvr>
                                    </p:animEffect>
                                  </p:childTnLst>
                                </p:cTn>
                              </p:par>
                              <p:par>
                                <p:cTn id="22" presetID="22" presetClass="entr" presetSubtype="4" fill="hold" nodeType="withEffect">
                                  <p:stCondLst>
                                    <p:cond delay="1500"/>
                                  </p:stCondLst>
                                  <p:childTnLst>
                                    <p:set>
                                      <p:cBhvr>
                                        <p:cTn id="23" dur="1" fill="hold">
                                          <p:stCondLst>
                                            <p:cond delay="0"/>
                                          </p:stCondLst>
                                        </p:cTn>
                                        <p:tgtEl>
                                          <p:spTgt spid="377"/>
                                        </p:tgtEl>
                                        <p:attrNameLst>
                                          <p:attrName>style.visibility</p:attrName>
                                        </p:attrNameLst>
                                      </p:cBhvr>
                                      <p:to>
                                        <p:strVal val="visible"/>
                                      </p:to>
                                    </p:set>
                                    <p:animEffect transition="in" filter="wipe(down)">
                                      <p:cBhvr>
                                        <p:cTn id="24" dur="1000"/>
                                        <p:tgtEl>
                                          <p:spTgt spid="377"/>
                                        </p:tgtEl>
                                      </p:cBhvr>
                                    </p:animEffect>
                                  </p:childTnLst>
                                </p:cTn>
                              </p:par>
                              <p:par>
                                <p:cTn id="25" presetID="22" presetClass="entr" presetSubtype="4" fill="hold" nodeType="withEffect">
                                  <p:stCondLst>
                                    <p:cond delay="1500"/>
                                  </p:stCondLst>
                                  <p:childTnLst>
                                    <p:set>
                                      <p:cBhvr>
                                        <p:cTn id="26" dur="1" fill="hold">
                                          <p:stCondLst>
                                            <p:cond delay="0"/>
                                          </p:stCondLst>
                                        </p:cTn>
                                        <p:tgtEl>
                                          <p:spTgt spid="423"/>
                                        </p:tgtEl>
                                        <p:attrNameLst>
                                          <p:attrName>style.visibility</p:attrName>
                                        </p:attrNameLst>
                                      </p:cBhvr>
                                      <p:to>
                                        <p:strVal val="visible"/>
                                      </p:to>
                                    </p:set>
                                    <p:animEffect transition="in" filter="wipe(down)">
                                      <p:cBhvr>
                                        <p:cTn id="27" dur="1000"/>
                                        <p:tgtEl>
                                          <p:spTgt spid="423"/>
                                        </p:tgtEl>
                                      </p:cBhvr>
                                    </p:animEffect>
                                  </p:childTnLst>
                                </p:cTn>
                              </p:par>
                              <p:par>
                                <p:cTn id="28" presetID="2" presetClass="entr" presetSubtype="4" fill="hold" grpId="0" nodeType="withEffect">
                                  <p:stCondLst>
                                    <p:cond delay="2500"/>
                                  </p:stCondLst>
                                  <p:childTnLst>
                                    <p:set>
                                      <p:cBhvr>
                                        <p:cTn id="29" dur="1" fill="hold">
                                          <p:stCondLst>
                                            <p:cond delay="0"/>
                                          </p:stCondLst>
                                        </p:cTn>
                                        <p:tgtEl>
                                          <p:spTgt spid="469"/>
                                        </p:tgtEl>
                                        <p:attrNameLst>
                                          <p:attrName>style.visibility</p:attrName>
                                        </p:attrNameLst>
                                      </p:cBhvr>
                                      <p:to>
                                        <p:strVal val="visible"/>
                                      </p:to>
                                    </p:set>
                                    <p:anim calcmode="lin" valueType="num">
                                      <p:cBhvr additive="base">
                                        <p:cTn id="30" dur="500" fill="hold"/>
                                        <p:tgtEl>
                                          <p:spTgt spid="469"/>
                                        </p:tgtEl>
                                        <p:attrNameLst>
                                          <p:attrName>ppt_x</p:attrName>
                                        </p:attrNameLst>
                                      </p:cBhvr>
                                      <p:tavLst>
                                        <p:tav tm="0">
                                          <p:val>
                                            <p:strVal val="#ppt_x"/>
                                          </p:val>
                                        </p:tav>
                                        <p:tav tm="100000">
                                          <p:val>
                                            <p:strVal val="#ppt_x"/>
                                          </p:val>
                                        </p:tav>
                                      </p:tavLst>
                                    </p:anim>
                                    <p:anim calcmode="lin" valueType="num">
                                      <p:cBhvr additive="base">
                                        <p:cTn id="31" dur="500" fill="hold"/>
                                        <p:tgtEl>
                                          <p:spTgt spid="4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p:bldP spid="237" grpId="0"/>
      <p:bldP spid="4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Oval 2"/>
          <p:cNvSpPr>
            <a:spLocks noChangeArrowheads="1"/>
          </p:cNvSpPr>
          <p:nvPr/>
        </p:nvSpPr>
        <p:spPr bwMode="auto">
          <a:xfrm>
            <a:off x="3028898" y="5461346"/>
            <a:ext cx="800005" cy="196555"/>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53" name="AutoShape 3"/>
          <p:cNvSpPr>
            <a:spLocks noChangeArrowheads="1"/>
          </p:cNvSpPr>
          <p:nvPr/>
        </p:nvSpPr>
        <p:spPr bwMode="auto">
          <a:xfrm rot="16200000">
            <a:off x="371697" y="3217377"/>
            <a:ext cx="3829039" cy="686619"/>
          </a:xfrm>
          <a:prstGeom prst="roundRect">
            <a:avLst>
              <a:gd name="adj" fmla="val 50000"/>
            </a:avLst>
          </a:prstGeom>
          <a:solidFill>
            <a:srgbClr val="FFFFFF">
              <a:lumMod val="85000"/>
              <a:alpha val="30000"/>
            </a:srgbClr>
          </a:solidFill>
          <a:ln w="19050" algn="ctr">
            <a:solidFill>
              <a:srgbClr val="FFFFFF">
                <a:lumMod val="75000"/>
                <a:alpha val="85001"/>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54" name="AutoShape 4"/>
          <p:cNvSpPr>
            <a:spLocks noChangeArrowheads="1"/>
          </p:cNvSpPr>
          <p:nvPr/>
        </p:nvSpPr>
        <p:spPr bwMode="auto">
          <a:xfrm>
            <a:off x="2000860" y="1704125"/>
            <a:ext cx="570712" cy="1199488"/>
          </a:xfrm>
          <a:prstGeom prst="roundRect">
            <a:avLst>
              <a:gd name="adj" fmla="val 50000"/>
            </a:avLst>
          </a:prstGeom>
          <a:gradFill rotWithShape="1">
            <a:gsLst>
              <a:gs pos="0">
                <a:srgbClr val="FFFFFF">
                  <a:alpha val="30000"/>
                </a:srgbClr>
              </a:gs>
              <a:gs pos="100000">
                <a:srgbClr val="FFFFFF">
                  <a:alpha val="0"/>
                </a:srgbClr>
              </a:gs>
            </a:gsLst>
            <a:lin ang="5400000" scaled="1"/>
          </a:gradFill>
          <a:ln>
            <a:noFill/>
          </a:ln>
          <a:effectLst/>
          <a:extLst>
            <a:ext uri="{91240B29-F687-4F45-9708-019B960494DF}">
              <a14:hiddenLine xmlns:a14="http://schemas.microsoft.com/office/drawing/2010/main" w="25400">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endParaRPr lang="zh-CN" altLang="en-US">
              <a:solidFill>
                <a:srgbClr val="000000"/>
              </a:solidFill>
              <a:latin typeface="Arial" charset="0"/>
            </a:endParaRPr>
          </a:p>
        </p:txBody>
      </p:sp>
      <p:pic>
        <p:nvPicPr>
          <p:cNvPr id="55" name="Picture 5" descr="Untitled-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2750" y="1786022"/>
            <a:ext cx="514019" cy="260814"/>
          </a:xfrm>
          <a:prstGeom prst="rect">
            <a:avLst/>
          </a:prstGeom>
          <a:noFill/>
          <a:extLst>
            <a:ext uri="{909E8E84-426E-40DD-AFC4-6F175D3DCCD1}">
              <a14:hiddenFill xmlns:a14="http://schemas.microsoft.com/office/drawing/2010/main">
                <a:solidFill>
                  <a:srgbClr val="FFFFFF"/>
                </a:solidFill>
              </a14:hiddenFill>
            </a:ext>
          </a:extLst>
        </p:spPr>
      </p:pic>
      <p:grpSp>
        <p:nvGrpSpPr>
          <p:cNvPr id="56" name="Group 6"/>
          <p:cNvGrpSpPr>
            <a:grpSpLocks/>
          </p:cNvGrpSpPr>
          <p:nvPr/>
        </p:nvGrpSpPr>
        <p:grpSpPr bwMode="auto">
          <a:xfrm>
            <a:off x="1993302" y="4275718"/>
            <a:ext cx="582051" cy="1127671"/>
            <a:chOff x="833" y="2115"/>
            <a:chExt cx="462" cy="1802"/>
          </a:xfrm>
        </p:grpSpPr>
        <p:sp>
          <p:nvSpPr>
            <p:cNvPr id="57" name="AutoShape 7"/>
            <p:cNvSpPr>
              <a:spLocks noChangeArrowheads="1"/>
            </p:cNvSpPr>
            <p:nvPr/>
          </p:nvSpPr>
          <p:spPr bwMode="auto">
            <a:xfrm rot="-5400000">
              <a:off x="276" y="2898"/>
              <a:ext cx="1576" cy="462"/>
            </a:xfrm>
            <a:prstGeom prst="roundRect">
              <a:avLst>
                <a:gd name="adj" fmla="val 50000"/>
              </a:avLst>
            </a:prstGeom>
            <a:solidFill>
              <a:srgbClr val="FFFFFF">
                <a:lumMod val="65000"/>
              </a:srgbClr>
            </a:solid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r>
                <a:rPr lang="en-US" altLang="zh-CN" kern="0">
                  <a:solidFill>
                    <a:srgbClr val="000000"/>
                  </a:solidFill>
                  <a:latin typeface="Arial" charset="0"/>
                </a:rPr>
                <a:t>4</a:t>
              </a:r>
              <a:endParaRPr lang="zh-CN" altLang="en-US" kern="0" dirty="0">
                <a:solidFill>
                  <a:srgbClr val="000000"/>
                </a:solidFill>
                <a:latin typeface="Arial" charset="0"/>
              </a:endParaRPr>
            </a:p>
          </p:txBody>
        </p:sp>
        <p:sp>
          <p:nvSpPr>
            <p:cNvPr id="58" name="AutoShape 8"/>
            <p:cNvSpPr>
              <a:spLocks noChangeArrowheads="1"/>
            </p:cNvSpPr>
            <p:nvPr/>
          </p:nvSpPr>
          <p:spPr bwMode="auto">
            <a:xfrm rot="-5400000">
              <a:off x="276" y="2672"/>
              <a:ext cx="1576" cy="462"/>
            </a:xfrm>
            <a:prstGeom prst="roundRect">
              <a:avLst>
                <a:gd name="adj" fmla="val 29000"/>
              </a:avLst>
            </a:prstGeom>
            <a:solidFill>
              <a:srgbClr val="FFFFFF">
                <a:lumMod val="65000"/>
              </a:srgbClr>
            </a:solid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grpSp>
      <p:sp>
        <p:nvSpPr>
          <p:cNvPr id="59" name="Oval 9"/>
          <p:cNvSpPr>
            <a:spLocks noChangeArrowheads="1"/>
          </p:cNvSpPr>
          <p:nvPr/>
        </p:nvSpPr>
        <p:spPr bwMode="auto">
          <a:xfrm>
            <a:off x="2000860" y="4256818"/>
            <a:ext cx="570712" cy="314992"/>
          </a:xfrm>
          <a:prstGeom prst="ellipse">
            <a:avLst/>
          </a:prstGeom>
          <a:solidFill>
            <a:srgbClr val="FFFFFF">
              <a:lumMod val="75000"/>
            </a:srgbClr>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62" tIns="36281" rIns="72562" bIns="36281"/>
          <a:lstStyle/>
          <a:p>
            <a:pPr defTabSz="725622" fontAlgn="auto">
              <a:spcBef>
                <a:spcPts val="0"/>
              </a:spcBef>
              <a:spcAft>
                <a:spcPts val="0"/>
              </a:spcAft>
              <a:defRPr/>
            </a:pPr>
            <a:endParaRPr lang="zh-CN" altLang="en-US" kern="0">
              <a:solidFill>
                <a:srgbClr val="000000"/>
              </a:solidFill>
              <a:latin typeface="Arial" charset="0"/>
            </a:endParaRPr>
          </a:p>
        </p:txBody>
      </p:sp>
      <p:sp>
        <p:nvSpPr>
          <p:cNvPr id="60" name="AutoShape 10"/>
          <p:cNvSpPr>
            <a:spLocks noChangeArrowheads="1"/>
          </p:cNvSpPr>
          <p:nvPr/>
        </p:nvSpPr>
        <p:spPr bwMode="auto">
          <a:xfrm rot="16200000">
            <a:off x="2659586" y="3217377"/>
            <a:ext cx="3829039" cy="686619"/>
          </a:xfrm>
          <a:prstGeom prst="roundRect">
            <a:avLst>
              <a:gd name="adj" fmla="val 50000"/>
            </a:avLst>
          </a:prstGeom>
          <a:solidFill>
            <a:srgbClr val="FFFFFF">
              <a:lumMod val="85000"/>
              <a:alpha val="30000"/>
            </a:srgbClr>
          </a:solidFill>
          <a:ln w="19050" algn="ctr">
            <a:solidFill>
              <a:srgbClr val="FFFFFF">
                <a:lumMod val="75000"/>
                <a:alpha val="85001"/>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61" name="AutoShape 11"/>
          <p:cNvSpPr>
            <a:spLocks noChangeArrowheads="1"/>
          </p:cNvSpPr>
          <p:nvPr/>
        </p:nvSpPr>
        <p:spPr bwMode="auto">
          <a:xfrm>
            <a:off x="4288751" y="1704125"/>
            <a:ext cx="570712" cy="1199488"/>
          </a:xfrm>
          <a:prstGeom prst="roundRect">
            <a:avLst>
              <a:gd name="adj" fmla="val 50000"/>
            </a:avLst>
          </a:prstGeom>
          <a:gradFill rotWithShape="1">
            <a:gsLst>
              <a:gs pos="0">
                <a:srgbClr val="FFFFFF">
                  <a:alpha val="30000"/>
                </a:srgbClr>
              </a:gs>
              <a:gs pos="100000">
                <a:srgbClr val="FFFFFF">
                  <a:alpha val="0"/>
                </a:srgbClr>
              </a:gs>
            </a:gsLst>
            <a:lin ang="5400000" scaled="1"/>
          </a:gradFill>
          <a:ln>
            <a:noFill/>
          </a:ln>
          <a:effectLst/>
          <a:extLst>
            <a:ext uri="{91240B29-F687-4F45-9708-019B960494DF}">
              <a14:hiddenLine xmlns:a14="http://schemas.microsoft.com/office/drawing/2010/main" w="25400">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endParaRPr lang="zh-CN" altLang="en-US">
              <a:solidFill>
                <a:srgbClr val="000000"/>
              </a:solidFill>
              <a:latin typeface="Arial" charset="0"/>
            </a:endParaRPr>
          </a:p>
        </p:txBody>
      </p:sp>
      <p:pic>
        <p:nvPicPr>
          <p:cNvPr id="62" name="Picture 12" descr="Untitled-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0640" y="1786022"/>
            <a:ext cx="514019" cy="260814"/>
          </a:xfrm>
          <a:prstGeom prst="rect">
            <a:avLst/>
          </a:prstGeom>
          <a:noFill/>
          <a:extLst>
            <a:ext uri="{909E8E84-426E-40DD-AFC4-6F175D3DCCD1}">
              <a14:hiddenFill xmlns:a14="http://schemas.microsoft.com/office/drawing/2010/main">
                <a:solidFill>
                  <a:srgbClr val="FFFFFF"/>
                </a:solidFill>
              </a14:hiddenFill>
            </a:ext>
          </a:extLst>
        </p:spPr>
      </p:pic>
      <p:grpSp>
        <p:nvGrpSpPr>
          <p:cNvPr id="63" name="Group 13"/>
          <p:cNvGrpSpPr>
            <a:grpSpLocks/>
          </p:cNvGrpSpPr>
          <p:nvPr/>
        </p:nvGrpSpPr>
        <p:grpSpPr bwMode="auto">
          <a:xfrm>
            <a:off x="4281192" y="3132927"/>
            <a:ext cx="582051" cy="2270460"/>
            <a:chOff x="833" y="2115"/>
            <a:chExt cx="462" cy="1802"/>
          </a:xfrm>
        </p:grpSpPr>
        <p:sp>
          <p:nvSpPr>
            <p:cNvPr id="64" name="AutoShape 14"/>
            <p:cNvSpPr>
              <a:spLocks noChangeArrowheads="1"/>
            </p:cNvSpPr>
            <p:nvPr/>
          </p:nvSpPr>
          <p:spPr bwMode="auto">
            <a:xfrm rot="-5400000">
              <a:off x="276" y="2898"/>
              <a:ext cx="1576" cy="462"/>
            </a:xfrm>
            <a:prstGeom prst="roundRect">
              <a:avLst>
                <a:gd name="adj" fmla="val 50000"/>
              </a:avLst>
            </a:prstGeom>
            <a:solidFill>
              <a:srgbClr val="FFFFFF">
                <a:lumMod val="65000"/>
              </a:srgbClr>
            </a:solid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65" name="AutoShape 15"/>
            <p:cNvSpPr>
              <a:spLocks noChangeArrowheads="1"/>
            </p:cNvSpPr>
            <p:nvPr/>
          </p:nvSpPr>
          <p:spPr bwMode="auto">
            <a:xfrm rot="-5400000">
              <a:off x="276" y="2672"/>
              <a:ext cx="1576" cy="462"/>
            </a:xfrm>
            <a:prstGeom prst="roundRect">
              <a:avLst>
                <a:gd name="adj" fmla="val 29000"/>
              </a:avLst>
            </a:prstGeom>
            <a:solidFill>
              <a:srgbClr val="FFFFFF">
                <a:lumMod val="65000"/>
              </a:srgbClr>
            </a:solid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grpSp>
      <p:sp>
        <p:nvSpPr>
          <p:cNvPr id="66" name="Oval 16"/>
          <p:cNvSpPr>
            <a:spLocks noChangeArrowheads="1"/>
          </p:cNvSpPr>
          <p:nvPr/>
        </p:nvSpPr>
        <p:spPr bwMode="auto">
          <a:xfrm>
            <a:off x="4288751" y="3102689"/>
            <a:ext cx="570712" cy="314992"/>
          </a:xfrm>
          <a:prstGeom prst="ellipse">
            <a:avLst/>
          </a:prstGeom>
          <a:solidFill>
            <a:srgbClr val="FFFFFF">
              <a:lumMod val="75000"/>
            </a:srgbClr>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62" tIns="36281" rIns="72562" bIns="36281"/>
          <a:lstStyle/>
          <a:p>
            <a:pPr defTabSz="725622" fontAlgn="auto">
              <a:spcBef>
                <a:spcPts val="0"/>
              </a:spcBef>
              <a:spcAft>
                <a:spcPts val="0"/>
              </a:spcAft>
              <a:defRPr/>
            </a:pPr>
            <a:endParaRPr lang="zh-CN" altLang="en-US" kern="0">
              <a:solidFill>
                <a:srgbClr val="000000"/>
              </a:solidFill>
              <a:latin typeface="Arial" charset="0"/>
            </a:endParaRPr>
          </a:p>
        </p:txBody>
      </p:sp>
      <p:sp>
        <p:nvSpPr>
          <p:cNvPr id="67" name="AutoShape 17"/>
          <p:cNvSpPr>
            <a:spLocks noChangeArrowheads="1"/>
          </p:cNvSpPr>
          <p:nvPr/>
        </p:nvSpPr>
        <p:spPr bwMode="auto">
          <a:xfrm rot="16200000">
            <a:off x="1514381" y="3217377"/>
            <a:ext cx="3829039" cy="686619"/>
          </a:xfrm>
          <a:prstGeom prst="roundRect">
            <a:avLst>
              <a:gd name="adj" fmla="val 50000"/>
            </a:avLst>
          </a:prstGeom>
          <a:solidFill>
            <a:srgbClr val="FFFFFF">
              <a:lumMod val="85000"/>
              <a:alpha val="30000"/>
            </a:srgbClr>
          </a:solidFill>
          <a:ln w="19050" algn="ctr">
            <a:solidFill>
              <a:srgbClr val="FFFFFF">
                <a:lumMod val="75000"/>
                <a:alpha val="85001"/>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68" name="AutoShape 18"/>
          <p:cNvSpPr>
            <a:spLocks noChangeArrowheads="1"/>
          </p:cNvSpPr>
          <p:nvPr/>
        </p:nvSpPr>
        <p:spPr bwMode="auto">
          <a:xfrm>
            <a:off x="3143544" y="1704125"/>
            <a:ext cx="570713" cy="1199488"/>
          </a:xfrm>
          <a:prstGeom prst="roundRect">
            <a:avLst>
              <a:gd name="adj" fmla="val 50000"/>
            </a:avLst>
          </a:prstGeom>
          <a:gradFill rotWithShape="1">
            <a:gsLst>
              <a:gs pos="0">
                <a:srgbClr val="FFFFFF">
                  <a:alpha val="30000"/>
                </a:srgbClr>
              </a:gs>
              <a:gs pos="100000">
                <a:srgbClr val="FFFFFF">
                  <a:alpha val="0"/>
                </a:srgbClr>
              </a:gs>
            </a:gsLst>
            <a:lin ang="5400000" scaled="1"/>
          </a:gradFill>
          <a:ln>
            <a:noFill/>
          </a:ln>
          <a:effectLst/>
          <a:extLst>
            <a:ext uri="{91240B29-F687-4F45-9708-019B960494DF}">
              <a14:hiddenLine xmlns:a14="http://schemas.microsoft.com/office/drawing/2010/main" w="25400">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endParaRPr lang="zh-CN" altLang="en-US">
              <a:solidFill>
                <a:srgbClr val="000000"/>
              </a:solidFill>
              <a:latin typeface="Arial" charset="0"/>
            </a:endParaRPr>
          </a:p>
        </p:txBody>
      </p:sp>
      <p:pic>
        <p:nvPicPr>
          <p:cNvPr id="69" name="Picture 19" descr="Untitled-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434" y="1786022"/>
            <a:ext cx="514019" cy="260814"/>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Group 20"/>
          <p:cNvGrpSpPr>
            <a:grpSpLocks/>
          </p:cNvGrpSpPr>
          <p:nvPr/>
        </p:nvGrpSpPr>
        <p:grpSpPr bwMode="auto">
          <a:xfrm>
            <a:off x="3135987" y="3818349"/>
            <a:ext cx="582051" cy="1585038"/>
            <a:chOff x="833" y="2115"/>
            <a:chExt cx="462" cy="1802"/>
          </a:xfrm>
        </p:grpSpPr>
        <p:sp>
          <p:nvSpPr>
            <p:cNvPr id="71" name="AutoShape 21"/>
            <p:cNvSpPr>
              <a:spLocks noChangeArrowheads="1"/>
            </p:cNvSpPr>
            <p:nvPr/>
          </p:nvSpPr>
          <p:spPr bwMode="auto">
            <a:xfrm rot="-5400000">
              <a:off x="276" y="2898"/>
              <a:ext cx="1576" cy="462"/>
            </a:xfrm>
            <a:prstGeom prst="roundRect">
              <a:avLst>
                <a:gd name="adj" fmla="val 50000"/>
              </a:avLst>
            </a:prstGeom>
            <a:solidFill>
              <a:srgbClr val="FFFFFF">
                <a:lumMod val="65000"/>
              </a:srgbClr>
            </a:solid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72" name="AutoShape 22"/>
            <p:cNvSpPr>
              <a:spLocks noChangeArrowheads="1"/>
            </p:cNvSpPr>
            <p:nvPr/>
          </p:nvSpPr>
          <p:spPr bwMode="auto">
            <a:xfrm rot="-5400000">
              <a:off x="276" y="2672"/>
              <a:ext cx="1576" cy="462"/>
            </a:xfrm>
            <a:prstGeom prst="roundRect">
              <a:avLst>
                <a:gd name="adj" fmla="val 29000"/>
              </a:avLst>
            </a:prstGeom>
            <a:solidFill>
              <a:srgbClr val="FFFFFF">
                <a:lumMod val="65000"/>
              </a:srgbClr>
            </a:solid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grpSp>
      <p:sp>
        <p:nvSpPr>
          <p:cNvPr id="73" name="Oval 23"/>
          <p:cNvSpPr>
            <a:spLocks noChangeArrowheads="1"/>
          </p:cNvSpPr>
          <p:nvPr/>
        </p:nvSpPr>
        <p:spPr bwMode="auto">
          <a:xfrm>
            <a:off x="3143544" y="3761650"/>
            <a:ext cx="570713" cy="314992"/>
          </a:xfrm>
          <a:prstGeom prst="ellipse">
            <a:avLst/>
          </a:prstGeom>
          <a:solidFill>
            <a:srgbClr val="FFFFFF">
              <a:lumMod val="75000"/>
            </a:srgbClr>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62" tIns="36281" rIns="72562" bIns="36281"/>
          <a:lstStyle/>
          <a:p>
            <a:pPr defTabSz="725622" fontAlgn="auto">
              <a:spcBef>
                <a:spcPts val="0"/>
              </a:spcBef>
              <a:spcAft>
                <a:spcPts val="0"/>
              </a:spcAft>
              <a:defRPr/>
            </a:pPr>
            <a:endParaRPr lang="zh-CN" altLang="en-US" kern="0">
              <a:solidFill>
                <a:srgbClr val="000000"/>
              </a:solidFill>
              <a:latin typeface="Arial" charset="0"/>
            </a:endParaRPr>
          </a:p>
        </p:txBody>
      </p:sp>
      <p:sp>
        <p:nvSpPr>
          <p:cNvPr id="74" name="AutoShape 24"/>
          <p:cNvSpPr>
            <a:spLocks noChangeArrowheads="1"/>
          </p:cNvSpPr>
          <p:nvPr/>
        </p:nvSpPr>
        <p:spPr bwMode="auto">
          <a:xfrm rot="16200000">
            <a:off x="3743058" y="3217377"/>
            <a:ext cx="3829039" cy="686619"/>
          </a:xfrm>
          <a:prstGeom prst="roundRect">
            <a:avLst>
              <a:gd name="adj" fmla="val 50000"/>
            </a:avLst>
          </a:prstGeom>
          <a:solidFill>
            <a:srgbClr val="FFFFFF">
              <a:lumMod val="85000"/>
              <a:alpha val="30000"/>
            </a:srgbClr>
          </a:solidFill>
          <a:ln w="19050" algn="ctr">
            <a:solidFill>
              <a:srgbClr val="FFFFFF">
                <a:lumMod val="75000"/>
                <a:alpha val="85001"/>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75" name="AutoShape 25"/>
          <p:cNvSpPr>
            <a:spLocks noChangeArrowheads="1"/>
          </p:cNvSpPr>
          <p:nvPr/>
        </p:nvSpPr>
        <p:spPr bwMode="auto">
          <a:xfrm>
            <a:off x="5372223" y="1704125"/>
            <a:ext cx="570712" cy="1199488"/>
          </a:xfrm>
          <a:prstGeom prst="roundRect">
            <a:avLst>
              <a:gd name="adj" fmla="val 50000"/>
            </a:avLst>
          </a:prstGeom>
          <a:gradFill rotWithShape="1">
            <a:gsLst>
              <a:gs pos="0">
                <a:srgbClr val="FFFFFF">
                  <a:alpha val="30000"/>
                </a:srgbClr>
              </a:gs>
              <a:gs pos="100000">
                <a:srgbClr val="FFFFFF">
                  <a:alpha val="0"/>
                </a:srgbClr>
              </a:gs>
            </a:gsLst>
            <a:lin ang="5400000" scaled="1"/>
          </a:gradFill>
          <a:ln>
            <a:noFill/>
          </a:ln>
          <a:effectLst/>
          <a:extLst>
            <a:ext uri="{91240B29-F687-4F45-9708-019B960494DF}">
              <a14:hiddenLine xmlns:a14="http://schemas.microsoft.com/office/drawing/2010/main" w="25400">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endParaRPr lang="zh-CN" altLang="en-US">
              <a:solidFill>
                <a:srgbClr val="000000"/>
              </a:solidFill>
              <a:latin typeface="Arial" charset="0"/>
            </a:endParaRPr>
          </a:p>
        </p:txBody>
      </p:sp>
      <p:pic>
        <p:nvPicPr>
          <p:cNvPr id="76" name="Picture 26" descr="Untitled-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4112" y="1786022"/>
            <a:ext cx="514019" cy="260814"/>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27"/>
          <p:cNvGrpSpPr>
            <a:grpSpLocks/>
          </p:cNvGrpSpPr>
          <p:nvPr/>
        </p:nvGrpSpPr>
        <p:grpSpPr bwMode="auto">
          <a:xfrm>
            <a:off x="5364664" y="2675558"/>
            <a:ext cx="582051" cy="2727829"/>
            <a:chOff x="833" y="2115"/>
            <a:chExt cx="462" cy="1802"/>
          </a:xfrm>
          <a:solidFill>
            <a:srgbClr val="007EEA"/>
          </a:solidFill>
        </p:grpSpPr>
        <p:sp>
          <p:nvSpPr>
            <p:cNvPr id="78" name="AutoShape 28"/>
            <p:cNvSpPr>
              <a:spLocks noChangeArrowheads="1"/>
            </p:cNvSpPr>
            <p:nvPr/>
          </p:nvSpPr>
          <p:spPr bwMode="auto">
            <a:xfrm rot="-5400000">
              <a:off x="276" y="2898"/>
              <a:ext cx="1576" cy="462"/>
            </a:xfrm>
            <a:prstGeom prst="roundRect">
              <a:avLst>
                <a:gd name="adj" fmla="val 50000"/>
              </a:avLst>
            </a:prstGeom>
            <a:grpFill/>
            <a:ln>
              <a:noFill/>
            </a:ln>
            <a:effectLst/>
            <a:extLst>
              <a:ext uri="{91240B29-F687-4F45-9708-019B960494DF}">
                <a14:hiddenLine xmlns:a14="http://schemas.microsoft.com/office/drawing/2010/main" w="19050" algn="ctr">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79" name="AutoShape 29"/>
            <p:cNvSpPr>
              <a:spLocks noChangeArrowheads="1"/>
            </p:cNvSpPr>
            <p:nvPr/>
          </p:nvSpPr>
          <p:spPr bwMode="auto">
            <a:xfrm rot="-5400000">
              <a:off x="276" y="2672"/>
              <a:ext cx="1576" cy="462"/>
            </a:xfrm>
            <a:prstGeom prst="roundRect">
              <a:avLst>
                <a:gd name="adj" fmla="val 29000"/>
              </a:avLst>
            </a:prstGeom>
            <a:grp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grpSp>
      <p:sp>
        <p:nvSpPr>
          <p:cNvPr id="80" name="Oval 30"/>
          <p:cNvSpPr>
            <a:spLocks noChangeArrowheads="1"/>
          </p:cNvSpPr>
          <p:nvPr/>
        </p:nvSpPr>
        <p:spPr bwMode="auto">
          <a:xfrm>
            <a:off x="5364663" y="2652879"/>
            <a:ext cx="578272" cy="314992"/>
          </a:xfrm>
          <a:prstGeom prst="ellipse">
            <a:avLst/>
          </a:prstGeom>
          <a:solidFill>
            <a:srgbClr val="007EEA">
              <a:lumMod val="60000"/>
              <a:lumOff val="40000"/>
            </a:srgbClr>
          </a:solidFill>
          <a:ln>
            <a:noFill/>
          </a:ln>
          <a:effectLst/>
        </p:spPr>
        <p:txBody>
          <a:bodyPr lIns="72562" tIns="36281" rIns="72562" bIns="36281"/>
          <a:lstStyle/>
          <a:p>
            <a:pPr defTabSz="725622" fontAlgn="auto">
              <a:spcBef>
                <a:spcPts val="0"/>
              </a:spcBef>
              <a:spcAft>
                <a:spcPts val="0"/>
              </a:spcAft>
              <a:defRPr/>
            </a:pPr>
            <a:endParaRPr lang="zh-CN" altLang="en-US" kern="0">
              <a:solidFill>
                <a:srgbClr val="2FC7B9"/>
              </a:solidFill>
              <a:latin typeface="Arial" charset="0"/>
            </a:endParaRPr>
          </a:p>
        </p:txBody>
      </p:sp>
      <p:sp>
        <p:nvSpPr>
          <p:cNvPr id="81" name="AutoShape 31"/>
          <p:cNvSpPr>
            <a:spLocks noChangeArrowheads="1"/>
          </p:cNvSpPr>
          <p:nvPr/>
        </p:nvSpPr>
        <p:spPr bwMode="auto">
          <a:xfrm rot="16200000">
            <a:off x="4829051" y="3217377"/>
            <a:ext cx="3829039" cy="686619"/>
          </a:xfrm>
          <a:prstGeom prst="roundRect">
            <a:avLst>
              <a:gd name="adj" fmla="val 50000"/>
            </a:avLst>
          </a:prstGeom>
          <a:solidFill>
            <a:srgbClr val="FFFFFF">
              <a:lumMod val="85000"/>
              <a:alpha val="30000"/>
            </a:srgbClr>
          </a:solidFill>
          <a:ln w="19050" algn="ctr">
            <a:solidFill>
              <a:srgbClr val="FFFFFF">
                <a:lumMod val="75000"/>
                <a:alpha val="85001"/>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82" name="AutoShape 32"/>
          <p:cNvSpPr>
            <a:spLocks noChangeArrowheads="1"/>
          </p:cNvSpPr>
          <p:nvPr/>
        </p:nvSpPr>
        <p:spPr bwMode="auto">
          <a:xfrm>
            <a:off x="6458214" y="1704125"/>
            <a:ext cx="570712" cy="1199488"/>
          </a:xfrm>
          <a:prstGeom prst="roundRect">
            <a:avLst>
              <a:gd name="adj" fmla="val 50000"/>
            </a:avLst>
          </a:prstGeom>
          <a:gradFill rotWithShape="1">
            <a:gsLst>
              <a:gs pos="0">
                <a:srgbClr val="FFFFFF">
                  <a:alpha val="30000"/>
                </a:srgbClr>
              </a:gs>
              <a:gs pos="100000">
                <a:srgbClr val="FFFFFF">
                  <a:alpha val="0"/>
                </a:srgbClr>
              </a:gs>
            </a:gsLst>
            <a:lin ang="5400000" scaled="1"/>
          </a:gradFill>
          <a:ln>
            <a:noFill/>
          </a:ln>
          <a:effectLst/>
          <a:extLst>
            <a:ext uri="{91240B29-F687-4F45-9708-019B960494DF}">
              <a14:hiddenLine xmlns:a14="http://schemas.microsoft.com/office/drawing/2010/main" w="25400">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endParaRPr lang="zh-CN" altLang="en-US">
              <a:solidFill>
                <a:srgbClr val="000000"/>
              </a:solidFill>
              <a:latin typeface="Arial" charset="0"/>
            </a:endParaRPr>
          </a:p>
        </p:txBody>
      </p:sp>
      <p:pic>
        <p:nvPicPr>
          <p:cNvPr id="83" name="Picture 33" descr="Untitled-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0102" y="1786022"/>
            <a:ext cx="514019" cy="260814"/>
          </a:xfrm>
          <a:prstGeom prst="rect">
            <a:avLst/>
          </a:prstGeom>
          <a:noFill/>
          <a:extLst>
            <a:ext uri="{909E8E84-426E-40DD-AFC4-6F175D3DCCD1}">
              <a14:hiddenFill xmlns:a14="http://schemas.microsoft.com/office/drawing/2010/main">
                <a:solidFill>
                  <a:srgbClr val="FFFFFF"/>
                </a:solidFill>
              </a14:hiddenFill>
            </a:ext>
          </a:extLst>
        </p:spPr>
      </p:pic>
      <p:grpSp>
        <p:nvGrpSpPr>
          <p:cNvPr id="84" name="Group 34"/>
          <p:cNvGrpSpPr>
            <a:grpSpLocks/>
          </p:cNvGrpSpPr>
          <p:nvPr/>
        </p:nvGrpSpPr>
        <p:grpSpPr bwMode="auto">
          <a:xfrm>
            <a:off x="6450656" y="2218191"/>
            <a:ext cx="582051" cy="3185196"/>
            <a:chOff x="833" y="2115"/>
            <a:chExt cx="462" cy="1802"/>
          </a:xfrm>
        </p:grpSpPr>
        <p:sp>
          <p:nvSpPr>
            <p:cNvPr id="85" name="AutoShape 35"/>
            <p:cNvSpPr>
              <a:spLocks noChangeArrowheads="1"/>
            </p:cNvSpPr>
            <p:nvPr/>
          </p:nvSpPr>
          <p:spPr bwMode="auto">
            <a:xfrm rot="-5400000">
              <a:off x="276" y="2898"/>
              <a:ext cx="1576" cy="462"/>
            </a:xfrm>
            <a:prstGeom prst="roundRect">
              <a:avLst>
                <a:gd name="adj" fmla="val 50000"/>
              </a:avLst>
            </a:prstGeom>
            <a:solidFill>
              <a:srgbClr val="FFFFFF">
                <a:lumMod val="65000"/>
              </a:srgbClr>
            </a:solid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86" name="AutoShape 36"/>
            <p:cNvSpPr>
              <a:spLocks noChangeArrowheads="1"/>
            </p:cNvSpPr>
            <p:nvPr/>
          </p:nvSpPr>
          <p:spPr bwMode="auto">
            <a:xfrm rot="-5400000">
              <a:off x="276" y="2672"/>
              <a:ext cx="1576" cy="462"/>
            </a:xfrm>
            <a:prstGeom prst="roundRect">
              <a:avLst>
                <a:gd name="adj" fmla="val 29000"/>
              </a:avLst>
            </a:prstGeom>
            <a:solidFill>
              <a:srgbClr val="FFFFFF">
                <a:lumMod val="65000"/>
              </a:srgbClr>
            </a:solidFill>
            <a:ln>
              <a:noFill/>
            </a:ln>
            <a:effectLst/>
            <a:extLst>
              <a:ext uri="{91240B29-F687-4F45-9708-019B960494DF}">
                <a14:hiddenLine xmlns:a14="http://schemas.microsoft.com/office/drawing/2010/main" w="19050">
                  <a:solidFill>
                    <a:srgbClr val="FFFFFF">
                      <a:alpha val="85001"/>
                    </a:srgbClr>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25622" fontAlgn="auto">
                <a:spcBef>
                  <a:spcPts val="0"/>
                </a:spcBef>
                <a:spcAft>
                  <a:spcPts val="0"/>
                </a:spcAft>
                <a:defRPr/>
              </a:pPr>
              <a:endParaRPr lang="zh-CN" altLang="en-US" kern="0">
                <a:solidFill>
                  <a:srgbClr val="000000"/>
                </a:solidFill>
                <a:latin typeface="Arial" charset="0"/>
              </a:endParaRPr>
            </a:p>
          </p:txBody>
        </p:sp>
      </p:grpSp>
      <p:sp>
        <p:nvSpPr>
          <p:cNvPr id="87" name="Oval 37"/>
          <p:cNvSpPr>
            <a:spLocks noChangeArrowheads="1"/>
          </p:cNvSpPr>
          <p:nvPr/>
        </p:nvSpPr>
        <p:spPr bwMode="auto">
          <a:xfrm>
            <a:off x="6458214" y="2161492"/>
            <a:ext cx="570712" cy="314992"/>
          </a:xfrm>
          <a:prstGeom prst="ellipse">
            <a:avLst/>
          </a:prstGeom>
          <a:solidFill>
            <a:srgbClr val="FFFFFF">
              <a:lumMod val="75000"/>
            </a:srgbClr>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62" tIns="36281" rIns="72562" bIns="36281"/>
          <a:lstStyle/>
          <a:p>
            <a:pPr defTabSz="725622" fontAlgn="auto">
              <a:spcBef>
                <a:spcPts val="0"/>
              </a:spcBef>
              <a:spcAft>
                <a:spcPts val="0"/>
              </a:spcAft>
              <a:defRPr/>
            </a:pPr>
            <a:endParaRPr lang="zh-CN" altLang="en-US" kern="0">
              <a:solidFill>
                <a:srgbClr val="000000"/>
              </a:solidFill>
              <a:latin typeface="Arial" charset="0"/>
            </a:endParaRPr>
          </a:p>
        </p:txBody>
      </p:sp>
      <p:sp>
        <p:nvSpPr>
          <p:cNvPr id="88" name="Rectangle 39"/>
          <p:cNvSpPr>
            <a:spLocks noChangeArrowheads="1"/>
          </p:cNvSpPr>
          <p:nvPr/>
        </p:nvSpPr>
        <p:spPr bwMode="auto">
          <a:xfrm rot="16200000">
            <a:off x="3576247" y="4327376"/>
            <a:ext cx="1993201" cy="35027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spAutoFit/>
          </a:bodyPr>
          <a:lstStyle/>
          <a:p>
            <a:r>
              <a:rPr kumimoji="1" lang="zh-CN" altLang="en-US" b="1">
                <a:solidFill>
                  <a:srgbClr val="FFFFFF"/>
                </a:solidFill>
                <a:latin typeface="微软雅黑" pitchFamily="34" charset="-122"/>
                <a:ea typeface="微软雅黑" pitchFamily="34" charset="-122"/>
              </a:rPr>
              <a:t>单击此处添加文字</a:t>
            </a:r>
          </a:p>
        </p:txBody>
      </p:sp>
      <p:sp>
        <p:nvSpPr>
          <p:cNvPr id="89" name="Rectangle 40"/>
          <p:cNvSpPr>
            <a:spLocks noChangeArrowheads="1"/>
          </p:cNvSpPr>
          <p:nvPr/>
        </p:nvSpPr>
        <p:spPr bwMode="auto">
          <a:xfrm rot="16200000">
            <a:off x="5514248" y="4109402"/>
            <a:ext cx="2454865" cy="35027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spAutoFit/>
          </a:bodyPr>
          <a:lstStyle/>
          <a:p>
            <a:r>
              <a:rPr kumimoji="1" lang="zh-CN" altLang="en-US" b="1">
                <a:solidFill>
                  <a:srgbClr val="FFFFFF"/>
                </a:solidFill>
                <a:latin typeface="微软雅黑" pitchFamily="34" charset="-122"/>
                <a:ea typeface="微软雅黑" pitchFamily="34" charset="-122"/>
              </a:rPr>
              <a:t>单击此处添加文字内容</a:t>
            </a:r>
          </a:p>
        </p:txBody>
      </p:sp>
      <p:sp>
        <p:nvSpPr>
          <p:cNvPr id="90" name="Rectangle 41"/>
          <p:cNvSpPr>
            <a:spLocks noChangeArrowheads="1"/>
          </p:cNvSpPr>
          <p:nvPr/>
        </p:nvSpPr>
        <p:spPr bwMode="auto">
          <a:xfrm rot="16200000">
            <a:off x="2656834" y="4546610"/>
            <a:ext cx="1531536" cy="35027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spAutoFit/>
          </a:bodyPr>
          <a:lstStyle/>
          <a:p>
            <a:r>
              <a:rPr kumimoji="1" lang="zh-CN" altLang="en-US" b="1">
                <a:solidFill>
                  <a:srgbClr val="FFFFFF"/>
                </a:solidFill>
                <a:latin typeface="微软雅黑" pitchFamily="34" charset="-122"/>
                <a:ea typeface="微软雅黑" pitchFamily="34" charset="-122"/>
              </a:rPr>
              <a:t>单击添加文字</a:t>
            </a:r>
          </a:p>
        </p:txBody>
      </p:sp>
      <p:sp>
        <p:nvSpPr>
          <p:cNvPr id="91" name="Rectangle 42"/>
          <p:cNvSpPr>
            <a:spLocks noChangeArrowheads="1"/>
          </p:cNvSpPr>
          <p:nvPr/>
        </p:nvSpPr>
        <p:spPr bwMode="auto">
          <a:xfrm rot="16200000">
            <a:off x="1734902" y="4765844"/>
            <a:ext cx="1069871" cy="35027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spAutoFit/>
          </a:bodyPr>
          <a:lstStyle/>
          <a:p>
            <a:r>
              <a:rPr kumimoji="1" lang="zh-CN" altLang="en-US" b="1">
                <a:solidFill>
                  <a:srgbClr val="FFFFFF"/>
                </a:solidFill>
                <a:latin typeface="微软雅黑" pitchFamily="34" charset="-122"/>
                <a:ea typeface="微软雅黑" pitchFamily="34" charset="-122"/>
              </a:rPr>
              <a:t>添加文字</a:t>
            </a:r>
          </a:p>
        </p:txBody>
      </p:sp>
      <p:sp>
        <p:nvSpPr>
          <p:cNvPr id="92" name="Rectangle 43"/>
          <p:cNvSpPr>
            <a:spLocks noChangeArrowheads="1"/>
          </p:cNvSpPr>
          <p:nvPr/>
        </p:nvSpPr>
        <p:spPr bwMode="auto">
          <a:xfrm>
            <a:off x="3086852" y="3433476"/>
            <a:ext cx="677800" cy="368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p>
            <a:pPr algn="ctr">
              <a:lnSpc>
                <a:spcPct val="120000"/>
              </a:lnSpc>
            </a:pPr>
            <a:r>
              <a:rPr lang="en-US" altLang="zh-CN" sz="1600" b="1">
                <a:solidFill>
                  <a:srgbClr val="000000"/>
                </a:solidFill>
                <a:latin typeface="Arial" charset="0"/>
              </a:rPr>
              <a:t>40%</a:t>
            </a:r>
          </a:p>
        </p:txBody>
      </p:sp>
      <p:sp>
        <p:nvSpPr>
          <p:cNvPr id="93" name="Rectangle 44"/>
          <p:cNvSpPr>
            <a:spLocks noChangeArrowheads="1"/>
          </p:cNvSpPr>
          <p:nvPr/>
        </p:nvSpPr>
        <p:spPr bwMode="auto">
          <a:xfrm>
            <a:off x="4233316" y="2748054"/>
            <a:ext cx="677800" cy="368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p>
            <a:pPr algn="ctr">
              <a:lnSpc>
                <a:spcPct val="120000"/>
              </a:lnSpc>
            </a:pPr>
            <a:r>
              <a:rPr lang="en-US" altLang="zh-CN" sz="1600" b="1">
                <a:solidFill>
                  <a:srgbClr val="000000"/>
                </a:solidFill>
                <a:latin typeface="Arial" charset="0"/>
              </a:rPr>
              <a:t>60%</a:t>
            </a:r>
          </a:p>
        </p:txBody>
      </p:sp>
      <p:sp>
        <p:nvSpPr>
          <p:cNvPr id="94" name="Rectangle 45"/>
          <p:cNvSpPr>
            <a:spLocks noChangeArrowheads="1"/>
          </p:cNvSpPr>
          <p:nvPr/>
        </p:nvSpPr>
        <p:spPr bwMode="auto">
          <a:xfrm>
            <a:off x="5315529" y="2218191"/>
            <a:ext cx="685360" cy="425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562" tIns="36281" rIns="72562" bIns="36281">
            <a:spAutoFit/>
          </a:bodyPr>
          <a:lstStyle/>
          <a:p>
            <a:pPr algn="ctr">
              <a:lnSpc>
                <a:spcPct val="120000"/>
              </a:lnSpc>
            </a:pPr>
            <a:r>
              <a:rPr lang="en-US" altLang="zh-CN" sz="1900" b="1">
                <a:solidFill>
                  <a:srgbClr val="007EEA"/>
                </a:solidFill>
                <a:latin typeface="Arial" charset="0"/>
              </a:rPr>
              <a:t>75%</a:t>
            </a:r>
          </a:p>
        </p:txBody>
      </p:sp>
      <p:sp>
        <p:nvSpPr>
          <p:cNvPr id="95" name="Rectangle 46"/>
          <p:cNvSpPr>
            <a:spLocks noChangeArrowheads="1"/>
          </p:cNvSpPr>
          <p:nvPr/>
        </p:nvSpPr>
        <p:spPr bwMode="auto">
          <a:xfrm>
            <a:off x="6409080" y="1813160"/>
            <a:ext cx="677800" cy="368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p>
            <a:pPr algn="ctr">
              <a:lnSpc>
                <a:spcPct val="120000"/>
              </a:lnSpc>
            </a:pPr>
            <a:r>
              <a:rPr lang="en-US" altLang="zh-CN" sz="1600" b="1">
                <a:solidFill>
                  <a:srgbClr val="000000"/>
                </a:solidFill>
                <a:latin typeface="Arial" charset="0"/>
              </a:rPr>
              <a:t>90%</a:t>
            </a:r>
          </a:p>
        </p:txBody>
      </p:sp>
      <p:sp>
        <p:nvSpPr>
          <p:cNvPr id="96" name="Rectangle 47"/>
          <p:cNvSpPr>
            <a:spLocks noChangeArrowheads="1"/>
          </p:cNvSpPr>
          <p:nvPr/>
        </p:nvSpPr>
        <p:spPr bwMode="auto">
          <a:xfrm>
            <a:off x="1942908" y="3890845"/>
            <a:ext cx="677800" cy="368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p>
            <a:pPr algn="ctr">
              <a:lnSpc>
                <a:spcPct val="120000"/>
              </a:lnSpc>
            </a:pPr>
            <a:r>
              <a:rPr lang="en-US" altLang="zh-CN" sz="1600" b="1">
                <a:solidFill>
                  <a:srgbClr val="000000"/>
                </a:solidFill>
                <a:latin typeface="Arial" charset="0"/>
              </a:rPr>
              <a:t>25%</a:t>
            </a:r>
          </a:p>
        </p:txBody>
      </p:sp>
      <p:sp>
        <p:nvSpPr>
          <p:cNvPr id="97" name="Oval 48"/>
          <p:cNvSpPr>
            <a:spLocks noChangeArrowheads="1"/>
          </p:cNvSpPr>
          <p:nvPr/>
        </p:nvSpPr>
        <p:spPr bwMode="auto">
          <a:xfrm>
            <a:off x="1886213" y="5461346"/>
            <a:ext cx="800006" cy="196555"/>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98" name="Oval 49"/>
          <p:cNvSpPr>
            <a:spLocks noChangeArrowheads="1"/>
          </p:cNvSpPr>
          <p:nvPr/>
        </p:nvSpPr>
        <p:spPr bwMode="auto">
          <a:xfrm>
            <a:off x="5280252" y="5461346"/>
            <a:ext cx="800006" cy="196555"/>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99" name="Oval 50"/>
          <p:cNvSpPr>
            <a:spLocks noChangeArrowheads="1"/>
          </p:cNvSpPr>
          <p:nvPr/>
        </p:nvSpPr>
        <p:spPr bwMode="auto">
          <a:xfrm>
            <a:off x="4172844" y="5461346"/>
            <a:ext cx="800005" cy="196555"/>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100" name="Oval 51"/>
          <p:cNvSpPr>
            <a:spLocks noChangeArrowheads="1"/>
          </p:cNvSpPr>
          <p:nvPr/>
        </p:nvSpPr>
        <p:spPr bwMode="auto">
          <a:xfrm>
            <a:off x="6343567" y="5461346"/>
            <a:ext cx="800006" cy="196555"/>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000000"/>
              </a:solidFill>
              <a:latin typeface="Arial" charset="0"/>
            </a:endParaRPr>
          </a:p>
        </p:txBody>
      </p:sp>
      <p:sp>
        <p:nvSpPr>
          <p:cNvPr id="101" name="Rectangle 40"/>
          <p:cNvSpPr>
            <a:spLocks noChangeArrowheads="1"/>
          </p:cNvSpPr>
          <p:nvPr/>
        </p:nvSpPr>
        <p:spPr bwMode="auto">
          <a:xfrm rot="16200000">
            <a:off x="4564589" y="4051464"/>
            <a:ext cx="2182200" cy="31753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spAutoFit/>
          </a:bodyPr>
          <a:lstStyle/>
          <a:p>
            <a:r>
              <a:rPr kumimoji="1" lang="zh-CN" altLang="en-US" sz="1600" b="1">
                <a:solidFill>
                  <a:srgbClr val="FFFFFF"/>
                </a:solidFill>
                <a:effectLst>
                  <a:outerShdw blurRad="38100" dist="38100" dir="2700000" algn="tl">
                    <a:srgbClr val="000000">
                      <a:alpha val="43137"/>
                    </a:srgbClr>
                  </a:outerShdw>
                </a:effectLst>
                <a:latin typeface="微软雅黑" pitchFamily="34" charset="-122"/>
                <a:ea typeface="微软雅黑" pitchFamily="34" charset="-122"/>
              </a:rPr>
              <a:t>单击此处添加文字内容</a:t>
            </a:r>
          </a:p>
        </p:txBody>
      </p:sp>
    </p:spTree>
    <p:extLst>
      <p:ext uri="{BB962C8B-B14F-4D97-AF65-F5344CB8AC3E}">
        <p14:creationId xmlns:p14="http://schemas.microsoft.com/office/powerpoint/2010/main" val="1603068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模板下载：</a:t>
            </a:r>
            <a:r>
              <a:rPr lang="en-US" altLang="zh-CN" sz="1600" dirty="0">
                <a:solidFill>
                  <a:srgbClr val="EEECE1">
                    <a:lumMod val="25000"/>
                  </a:srgbClr>
                </a:solidFill>
                <a:hlinkClick r:id="rId2"/>
              </a:rPr>
              <a:t>www.1ppt.com/moban/</a:t>
            </a:r>
            <a:r>
              <a:rPr lang="en-US" altLang="zh-CN" sz="1600" dirty="0">
                <a:solidFill>
                  <a:srgbClr val="EEECE1">
                    <a:lumMod val="25000"/>
                  </a:srgbClr>
                </a:solidFill>
              </a:rPr>
              <a:t>     </a:t>
            </a:r>
            <a:r>
              <a:rPr lang="zh-CN" altLang="en-US" sz="1600" dirty="0">
                <a:solidFill>
                  <a:srgbClr val="EEECE1">
                    <a:lumMod val="25000"/>
                  </a:srgbClr>
                </a:solidFill>
              </a:rPr>
              <a:t>行业</a:t>
            </a:r>
            <a:r>
              <a:rPr lang="en-US" altLang="zh-CN" sz="1600" dirty="0">
                <a:solidFill>
                  <a:srgbClr val="EEECE1">
                    <a:lumMod val="25000"/>
                  </a:srgbClr>
                </a:solidFill>
              </a:rPr>
              <a:t>PPT</a:t>
            </a:r>
            <a:r>
              <a:rPr lang="zh-CN" altLang="en-US" sz="1600" dirty="0">
                <a:solidFill>
                  <a:srgbClr val="EEECE1">
                    <a:lumMod val="25000"/>
                  </a:srgbClr>
                </a:solidFill>
              </a:rPr>
              <a:t>模板：</a:t>
            </a:r>
            <a:r>
              <a:rPr lang="en-US" altLang="zh-CN" sz="1600" dirty="0">
                <a:solidFill>
                  <a:srgbClr val="EEECE1">
                    <a:lumMod val="25000"/>
                  </a:srgbClr>
                </a:solidFill>
                <a:hlinkClick r:id="rId3"/>
              </a:rPr>
              <a:t>www.1ppt.com/hangye/</a:t>
            </a:r>
            <a:r>
              <a:rPr lang="en-US" altLang="zh-CN" sz="1600" dirty="0">
                <a:solidFill>
                  <a:srgbClr val="EEECE1">
                    <a:lumMod val="25000"/>
                  </a:srgbClr>
                </a:solidFill>
              </a:rPr>
              <a:t> </a:t>
            </a:r>
          </a:p>
          <a:p>
            <a:pPr fontAlgn="auto">
              <a:spcBef>
                <a:spcPts val="0"/>
              </a:spcBef>
              <a:spcAft>
                <a:spcPts val="0"/>
              </a:spcAft>
            </a:pPr>
            <a:r>
              <a:rPr lang="zh-CN" altLang="en-US" sz="1600" dirty="0">
                <a:solidFill>
                  <a:srgbClr val="EEECE1">
                    <a:lumMod val="25000"/>
                  </a:srgbClr>
                </a:solidFill>
              </a:rPr>
              <a:t>节日</a:t>
            </a:r>
            <a:r>
              <a:rPr lang="en-US" altLang="zh-CN" sz="1600" dirty="0">
                <a:solidFill>
                  <a:srgbClr val="EEECE1">
                    <a:lumMod val="25000"/>
                  </a:srgbClr>
                </a:solidFill>
              </a:rPr>
              <a:t>PPT</a:t>
            </a:r>
            <a:r>
              <a:rPr lang="zh-CN" altLang="en-US" sz="1600" dirty="0">
                <a:solidFill>
                  <a:srgbClr val="EEECE1">
                    <a:lumMod val="25000"/>
                  </a:srgbClr>
                </a:solidFill>
              </a:rPr>
              <a:t>模板：</a:t>
            </a:r>
            <a:r>
              <a:rPr lang="en-US" altLang="zh-CN" sz="1600" dirty="0">
                <a:solidFill>
                  <a:srgbClr val="EEECE1">
                    <a:lumMod val="25000"/>
                  </a:srgbClr>
                </a:solidFill>
                <a:hlinkClick r:id="rId4"/>
              </a:rPr>
              <a:t>www.1ppt.com/jieri/</a:t>
            </a:r>
            <a:r>
              <a:rPr lang="en-US" altLang="zh-CN" sz="1600" dirty="0">
                <a:solidFill>
                  <a:srgbClr val="EEECE1">
                    <a:lumMod val="25000"/>
                  </a:srgbClr>
                </a:solidFill>
              </a:rPr>
              <a:t>           PPT</a:t>
            </a:r>
            <a:r>
              <a:rPr lang="zh-CN" altLang="en-US" sz="1600" dirty="0">
                <a:solidFill>
                  <a:srgbClr val="EEECE1">
                    <a:lumMod val="25000"/>
                  </a:srgbClr>
                </a:solidFill>
              </a:rPr>
              <a:t>素材下载：</a:t>
            </a:r>
            <a:r>
              <a:rPr lang="en-US" altLang="zh-CN" sz="1600" dirty="0">
                <a:solidFill>
                  <a:srgbClr val="EEECE1">
                    <a:lumMod val="25000"/>
                  </a:srgbClr>
                </a:solidFill>
                <a:hlinkClick r:id="rId5"/>
              </a:rPr>
              <a:t>www.1ppt.com/sucai/</a:t>
            </a:r>
            <a:endParaRPr lang="en-US" altLang="zh-CN" sz="1600" dirty="0">
              <a:solidFill>
                <a:srgbClr val="EEECE1">
                  <a:lumMod val="25000"/>
                </a:srgbClr>
              </a:solidFill>
            </a:endParaRPr>
          </a:p>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背景图片：</a:t>
            </a:r>
            <a:r>
              <a:rPr lang="en-US" altLang="zh-CN" sz="1600" dirty="0">
                <a:solidFill>
                  <a:srgbClr val="EEECE1">
                    <a:lumMod val="25000"/>
                  </a:srgbClr>
                </a:solidFill>
                <a:hlinkClick r:id="rId6"/>
              </a:rPr>
              <a:t>www.1ppt.com/beijing/</a:t>
            </a:r>
            <a:r>
              <a:rPr lang="en-US" altLang="zh-CN" sz="1600" dirty="0">
                <a:solidFill>
                  <a:srgbClr val="EEECE1">
                    <a:lumMod val="25000"/>
                  </a:srgbClr>
                </a:solidFill>
              </a:rPr>
              <a:t>      PPT</a:t>
            </a:r>
            <a:r>
              <a:rPr lang="zh-CN" altLang="en-US" sz="1600" dirty="0">
                <a:solidFill>
                  <a:srgbClr val="EEECE1">
                    <a:lumMod val="25000"/>
                  </a:srgbClr>
                </a:solidFill>
              </a:rPr>
              <a:t>图表下载：</a:t>
            </a:r>
            <a:r>
              <a:rPr lang="en-US" altLang="zh-CN" sz="1600" dirty="0">
                <a:solidFill>
                  <a:srgbClr val="EEECE1">
                    <a:lumMod val="25000"/>
                  </a:srgbClr>
                </a:solidFill>
                <a:hlinkClick r:id="rId7"/>
              </a:rPr>
              <a:t>www.1ppt.com/tubiao/</a:t>
            </a:r>
            <a:r>
              <a:rPr lang="en-US" altLang="zh-CN" sz="1600" dirty="0">
                <a:solidFill>
                  <a:srgbClr val="EEECE1">
                    <a:lumMod val="25000"/>
                  </a:srgbClr>
                </a:solidFill>
              </a:rPr>
              <a:t>      </a:t>
            </a:r>
          </a:p>
          <a:p>
            <a:pPr fontAlgn="auto">
              <a:spcBef>
                <a:spcPts val="0"/>
              </a:spcBef>
              <a:spcAft>
                <a:spcPts val="0"/>
              </a:spcAft>
            </a:pPr>
            <a:r>
              <a:rPr lang="zh-CN" altLang="en-US" sz="1600" dirty="0">
                <a:solidFill>
                  <a:srgbClr val="EEECE1">
                    <a:lumMod val="25000"/>
                  </a:srgbClr>
                </a:solidFill>
              </a:rPr>
              <a:t>优秀</a:t>
            </a:r>
            <a:r>
              <a:rPr lang="en-US" altLang="zh-CN" sz="1600" dirty="0">
                <a:solidFill>
                  <a:srgbClr val="EEECE1">
                    <a:lumMod val="25000"/>
                  </a:srgbClr>
                </a:solidFill>
              </a:rPr>
              <a:t>PPT</a:t>
            </a:r>
            <a:r>
              <a:rPr lang="zh-CN" altLang="en-US" sz="1600" dirty="0">
                <a:solidFill>
                  <a:srgbClr val="EEECE1">
                    <a:lumMod val="25000"/>
                  </a:srgbClr>
                </a:solidFill>
              </a:rPr>
              <a:t>下载：</a:t>
            </a:r>
            <a:r>
              <a:rPr lang="en-US" altLang="zh-CN" sz="1600" dirty="0">
                <a:solidFill>
                  <a:srgbClr val="EEECE1">
                    <a:lumMod val="25000"/>
                  </a:srgbClr>
                </a:solidFill>
                <a:hlinkClick r:id="rId8"/>
              </a:rPr>
              <a:t>www.1ppt.com/xiazai/</a:t>
            </a:r>
            <a:r>
              <a:rPr lang="en-US" altLang="zh-CN" sz="1600" dirty="0">
                <a:solidFill>
                  <a:srgbClr val="EEECE1">
                    <a:lumMod val="25000"/>
                  </a:srgbClr>
                </a:solidFill>
              </a:rPr>
              <a:t>        PPT</a:t>
            </a:r>
            <a:r>
              <a:rPr lang="zh-CN" altLang="en-US" sz="1600" dirty="0">
                <a:solidFill>
                  <a:srgbClr val="EEECE1">
                    <a:lumMod val="25000"/>
                  </a:srgbClr>
                </a:solidFill>
              </a:rPr>
              <a:t>教程：</a:t>
            </a:r>
            <a:r>
              <a:rPr lang="en-US" altLang="zh-CN" sz="1600" dirty="0">
                <a:solidFill>
                  <a:srgbClr val="EEECE1">
                    <a:lumMod val="25000"/>
                  </a:srgbClr>
                </a:solidFill>
                <a:hlinkClick r:id="rId9"/>
              </a:rPr>
              <a:t>www.1ppt.com/powerpoint/</a:t>
            </a:r>
            <a:r>
              <a:rPr lang="en-US" altLang="zh-CN" sz="1600" dirty="0">
                <a:solidFill>
                  <a:srgbClr val="EEECE1">
                    <a:lumMod val="25000"/>
                  </a:srgbClr>
                </a:solidFill>
              </a:rPr>
              <a:t>      </a:t>
            </a:r>
          </a:p>
          <a:p>
            <a:pPr fontAlgn="auto">
              <a:spcBef>
                <a:spcPts val="0"/>
              </a:spcBef>
              <a:spcAft>
                <a:spcPts val="0"/>
              </a:spcAft>
            </a:pPr>
            <a:r>
              <a:rPr lang="en-US" altLang="zh-CN" sz="1600" dirty="0">
                <a:solidFill>
                  <a:srgbClr val="EEECE1">
                    <a:lumMod val="25000"/>
                  </a:srgbClr>
                </a:solidFill>
              </a:rPr>
              <a:t>Word</a:t>
            </a:r>
            <a:r>
              <a:rPr lang="zh-CN" altLang="en-US" sz="1600" dirty="0">
                <a:solidFill>
                  <a:srgbClr val="EEECE1">
                    <a:lumMod val="25000"/>
                  </a:srgbClr>
                </a:solidFill>
              </a:rPr>
              <a:t>教程：</a:t>
            </a:r>
            <a:r>
              <a:rPr lang="en-US" altLang="zh-CN" sz="1600" dirty="0">
                <a:solidFill>
                  <a:srgbClr val="EEECE1">
                    <a:lumMod val="25000"/>
                  </a:srgbClr>
                </a:solidFill>
                <a:hlinkClick r:id="rId10"/>
              </a:rPr>
              <a:t>www.1ppt.com/word/</a:t>
            </a:r>
            <a:r>
              <a:rPr lang="en-US" altLang="zh-CN" sz="1600" dirty="0">
                <a:solidFill>
                  <a:srgbClr val="EEECE1">
                    <a:lumMod val="25000"/>
                  </a:srgbClr>
                </a:solidFill>
              </a:rPr>
              <a:t>              Excel</a:t>
            </a:r>
            <a:r>
              <a:rPr lang="zh-CN" altLang="en-US" sz="1600" dirty="0">
                <a:solidFill>
                  <a:srgbClr val="EEECE1">
                    <a:lumMod val="25000"/>
                  </a:srgbClr>
                </a:solidFill>
              </a:rPr>
              <a:t>教程：</a:t>
            </a:r>
            <a:r>
              <a:rPr lang="en-US" altLang="zh-CN" sz="1600" dirty="0">
                <a:solidFill>
                  <a:srgbClr val="EEECE1">
                    <a:lumMod val="25000"/>
                  </a:srgbClr>
                </a:solidFill>
                <a:hlinkClick r:id="rId11"/>
              </a:rPr>
              <a:t>www.1ppt.com/excel/</a:t>
            </a:r>
            <a:r>
              <a:rPr lang="en-US" altLang="zh-CN" sz="1600" dirty="0">
                <a:solidFill>
                  <a:srgbClr val="EEECE1">
                    <a:lumMod val="25000"/>
                  </a:srgbClr>
                </a:solidFill>
              </a:rPr>
              <a:t> </a:t>
            </a:r>
          </a:p>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课件下载：</a:t>
            </a:r>
            <a:r>
              <a:rPr lang="en-US" altLang="zh-CN" sz="1600" dirty="0">
                <a:solidFill>
                  <a:srgbClr val="EEECE1">
                    <a:lumMod val="25000"/>
                  </a:srgbClr>
                </a:solidFill>
                <a:hlinkClick r:id="rId12"/>
              </a:rPr>
              <a:t>www.1ppt.com/kejian/</a:t>
            </a:r>
            <a:r>
              <a:rPr lang="en-US" altLang="zh-CN" sz="1600" dirty="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lIns="91422" tIns="45711" rIns="91422" bIns="45711"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6" y="2386387"/>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2" tIns="45711" rIns="91422" bIns="45711"/>
          <a:lstStyle/>
          <a:p>
            <a:pPr fontAlgn="auto">
              <a:spcBef>
                <a:spcPct val="20000"/>
              </a:spcBef>
              <a:spcAft>
                <a:spcPts val="0"/>
              </a:spcAft>
              <a:buClr>
                <a:srgbClr val="5B8CC1"/>
              </a:buClr>
              <a:defRPr/>
            </a:pPr>
            <a:r>
              <a:rPr lang="zh-CN" altLang="en-US" sz="20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7"/>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2" tIns="45711" rIns="91422" bIns="45711"/>
          <a:lstStyle/>
          <a:p>
            <a:pPr fontAlgn="auto">
              <a:spcBef>
                <a:spcPct val="20000"/>
              </a:spcBef>
              <a:spcAft>
                <a:spcPts val="0"/>
              </a:spcAft>
              <a:buClr>
                <a:srgbClr val="5B8CC1"/>
              </a:buClr>
              <a:defRPr/>
            </a:pPr>
            <a:r>
              <a:rPr lang="zh-CN" altLang="en-US" sz="20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2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3" y="171166"/>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452</Words>
  <Application>Microsoft Office PowerPoint</Application>
  <PresentationFormat>全屏显示(4:3)</PresentationFormat>
  <Paragraphs>97</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第一PPT：www.1ppt.com</vt:lpstr>
      <vt:lpstr>1_第一PPT模板网：www.1ppt.com</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2019-08-17T11:48:17Z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