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69000">
                  <a:srgbClr val="F2BB30"/>
                </a:gs>
                <a:gs pos="26000">
                  <a:srgbClr val="E9A239"/>
                </a:gs>
              </a:gsLst>
              <a:lin ang="16200000" scaled="1"/>
              <a:tileRect/>
            </a:gradFill>
            <a:effectLst>
              <a:outerShdw blurRad="50800" dist="38100" algn="l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/>
          </c:spPr>
          <c:invertIfNegative val="0"/>
          <c:dPt>
            <c:idx val="0"/>
            <c:invertIfNegative val="0"/>
            <c:bubble3D val="0"/>
            <c:spPr>
              <a:solidFill>
                <a:srgbClr val="DD7882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1"/>
            <c:invertIfNegative val="0"/>
            <c:bubble3D val="0"/>
            <c:spPr>
              <a:solidFill>
                <a:srgbClr val="4A4C4D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2"/>
            <c:invertIfNegative val="0"/>
            <c:bubble3D val="0"/>
            <c:spPr>
              <a:solidFill>
                <a:srgbClr val="5DABA8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3"/>
            <c:invertIfNegative val="0"/>
            <c:bubble3D val="0"/>
            <c:spPr>
              <a:solidFill>
                <a:srgbClr val="EDB45E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69000">
                  <a:srgbClr val="E49572">
                    <a:alpha val="91000"/>
                  </a:srgbClr>
                </a:gs>
                <a:gs pos="26000">
                  <a:srgbClr val="DD7882">
                    <a:alpha val="90000"/>
                  </a:srgbClr>
                </a:gs>
              </a:gsLst>
              <a:lin ang="16200000" scaled="1"/>
            </a:gradFill>
            <a:effectLst>
              <a:outerShdw blurRad="50800" dist="38100" algn="l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  <a:scene3d>
              <a:camera prst="orthographicFront"/>
              <a:lightRig rig="threePt" dir="t"/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rgbClr val="DD7882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1"/>
            <c:invertIfNegative val="0"/>
            <c:bubble3D val="0"/>
            <c:spPr>
              <a:solidFill>
                <a:srgbClr val="4A4C4D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2"/>
            <c:invertIfNegative val="0"/>
            <c:bubble3D val="0"/>
            <c:spPr>
              <a:solidFill>
                <a:srgbClr val="5DABA8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3"/>
            <c:invertIfNegative val="0"/>
            <c:bubble3D val="0"/>
            <c:spPr>
              <a:solidFill>
                <a:srgbClr val="EDB45E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>
              <a:gsLst>
                <a:gs pos="69000">
                  <a:srgbClr val="5DABA8">
                    <a:alpha val="74000"/>
                  </a:srgbClr>
                </a:gs>
                <a:gs pos="26000">
                  <a:srgbClr val="6391A5">
                    <a:alpha val="90000"/>
                  </a:srgbClr>
                </a:gs>
              </a:gsLst>
              <a:lin ang="16200000" scaled="1"/>
            </a:gradFill>
            <a:effectLst>
              <a:outerShdw blurRad="50800" dist="38100" algn="l" rotWithShape="0">
                <a:schemeClr val="tx1">
                  <a:lumMod val="50000"/>
                  <a:lumOff val="50000"/>
                  <a:alpha val="20000"/>
                </a:schemeClr>
              </a:outerShdw>
            </a:effectLst>
            <a:scene3d>
              <a:camera prst="orthographicFront"/>
              <a:lightRig rig="threePt" dir="t"/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rgbClr val="DD7882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1"/>
            <c:invertIfNegative val="0"/>
            <c:bubble3D val="0"/>
            <c:spPr>
              <a:solidFill>
                <a:srgbClr val="4A4C4D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2"/>
            <c:invertIfNegative val="0"/>
            <c:bubble3D val="0"/>
            <c:spPr>
              <a:solidFill>
                <a:srgbClr val="5DABA8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dPt>
            <c:idx val="3"/>
            <c:invertIfNegative val="0"/>
            <c:bubble3D val="0"/>
            <c:spPr>
              <a:solidFill>
                <a:srgbClr val="EDB45E"/>
              </a:solidFill>
              <a:effectLst>
                <a:outerShdw blurRad="50800" dist="38100" algn="l" rotWithShape="0">
                  <a:schemeClr val="tx1">
                    <a:lumMod val="50000"/>
                    <a:lumOff val="50000"/>
                    <a:alpha val="2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8"/>
        <c:gapDepth val="14"/>
        <c:shape val="box"/>
        <c:axId val="114147712"/>
        <c:axId val="114149248"/>
        <c:axId val="218215744"/>
      </c:bar3DChart>
      <c:catAx>
        <c:axId val="114147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4A4C4D"/>
                </a:solidFill>
              </a:defRPr>
            </a:pPr>
            <a:endParaRPr lang="zh-CN"/>
          </a:p>
        </c:txPr>
        <c:crossAx val="114149248"/>
        <c:crosses val="autoZero"/>
        <c:auto val="1"/>
        <c:lblAlgn val="ctr"/>
        <c:lblOffset val="100"/>
        <c:noMultiLvlLbl val="0"/>
      </c:catAx>
      <c:valAx>
        <c:axId val="114149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114147712"/>
        <c:crosses val="autoZero"/>
        <c:crossBetween val="between"/>
      </c:valAx>
      <c:serAx>
        <c:axId val="218215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rgbClr val="4A4C4D"/>
                </a:solidFill>
              </a:defRPr>
            </a:pPr>
            <a:endParaRPr lang="zh-CN"/>
          </a:p>
        </c:txPr>
        <c:crossAx val="11414924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1373232612"/>
              </p:ext>
            </p:extLst>
          </p:nvPr>
        </p:nvGraphicFramePr>
        <p:xfrm>
          <a:off x="107503" y="1484784"/>
          <a:ext cx="5554029" cy="3964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0" name="组合 29"/>
          <p:cNvGrpSpPr/>
          <p:nvPr/>
        </p:nvGrpSpPr>
        <p:grpSpPr>
          <a:xfrm>
            <a:off x="5641503" y="2034839"/>
            <a:ext cx="3254583" cy="4003468"/>
            <a:chOff x="5002020" y="2116871"/>
            <a:chExt cx="3254583" cy="2395970"/>
          </a:xfrm>
        </p:grpSpPr>
        <p:sp>
          <p:nvSpPr>
            <p:cNvPr id="31" name="矩形 30"/>
            <p:cNvSpPr/>
            <p:nvPr/>
          </p:nvSpPr>
          <p:spPr>
            <a:xfrm>
              <a:off x="5022050" y="2523523"/>
              <a:ext cx="3234553" cy="198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字以内，据统计每页幻灯片的最好控制在</a:t>
              </a:r>
              <a:r>
                <a:rPr lang="en-US" altLang="zh-CN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字以内，据统计每页幻灯片的最好控制在</a:t>
              </a:r>
              <a:r>
                <a:rPr lang="en-US" altLang="zh-CN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sz="14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分钟之内。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5002020" y="2116871"/>
              <a:ext cx="2031325" cy="4616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3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rgbClr val="424344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单击添加标题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133695" y="2434101"/>
              <a:ext cx="3057525" cy="0"/>
            </a:xfrm>
            <a:prstGeom prst="line">
              <a:avLst/>
            </a:prstGeom>
            <a:noFill/>
            <a:ln w="3175" cap="flat" cmpd="sng" algn="ctr">
              <a:solidFill>
                <a:srgbClr val="4A4C4D"/>
              </a:solidFill>
              <a:prstDash val="dash"/>
            </a:ln>
            <a:effectLst/>
          </p:spPr>
        </p:cxnSp>
      </p:grpSp>
      <p:grpSp>
        <p:nvGrpSpPr>
          <p:cNvPr id="2" name="组合 1"/>
          <p:cNvGrpSpPr/>
          <p:nvPr/>
        </p:nvGrpSpPr>
        <p:grpSpPr>
          <a:xfrm>
            <a:off x="7672828" y="2140921"/>
            <a:ext cx="259693" cy="249500"/>
            <a:chOff x="7291805" y="2708920"/>
            <a:chExt cx="259693" cy="249500"/>
          </a:xfrm>
        </p:grpSpPr>
        <p:sp>
          <p:nvSpPr>
            <p:cNvPr id="34" name="矩形 33"/>
            <p:cNvSpPr/>
            <p:nvPr/>
          </p:nvSpPr>
          <p:spPr>
            <a:xfrm>
              <a:off x="7291805" y="2877978"/>
              <a:ext cx="64923" cy="80442"/>
            </a:xfrm>
            <a:prstGeom prst="rect">
              <a:avLst/>
            </a:prstGeom>
            <a:solidFill>
              <a:srgbClr val="DD7882"/>
            </a:solidFill>
            <a:ln w="25400" cap="flat" cmpd="sng" algn="ctr">
              <a:noFill/>
              <a:prstDash val="solid"/>
            </a:ln>
            <a:effectLst/>
          </p:spPr>
          <p:txBody>
            <a:bodyPr lIns="91424" tIns="45712" rIns="91424" bIns="45712" rtlCol="0" anchor="ctr"/>
            <a:lstStyle/>
            <a:p>
              <a:pPr algn="ctr" defTabSz="91423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BankGothic Lt BT"/>
                <a:ea typeface="微软雅黑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356729" y="2708920"/>
              <a:ext cx="64923" cy="249500"/>
            </a:xfrm>
            <a:prstGeom prst="rect">
              <a:avLst/>
            </a:prstGeom>
            <a:solidFill>
              <a:srgbClr val="4A4C4D"/>
            </a:solidFill>
            <a:ln w="25400" cap="flat" cmpd="sng" algn="ctr">
              <a:noFill/>
              <a:prstDash val="solid"/>
            </a:ln>
            <a:effectLst/>
          </p:spPr>
          <p:txBody>
            <a:bodyPr lIns="91424" tIns="45712" rIns="91424" bIns="45712" rtlCol="0" anchor="ctr"/>
            <a:lstStyle/>
            <a:p>
              <a:pPr algn="ctr" defTabSz="91423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BankGothic Lt BT"/>
                <a:ea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421651" y="2823213"/>
              <a:ext cx="64923" cy="135207"/>
            </a:xfrm>
            <a:prstGeom prst="rect">
              <a:avLst/>
            </a:prstGeom>
            <a:solidFill>
              <a:srgbClr val="5DABA8"/>
            </a:solidFill>
            <a:ln w="25400" cap="flat" cmpd="sng" algn="ctr">
              <a:noFill/>
              <a:prstDash val="solid"/>
            </a:ln>
            <a:effectLst/>
          </p:spPr>
          <p:txBody>
            <a:bodyPr lIns="91424" tIns="45712" rIns="91424" bIns="45712" rtlCol="0" anchor="ctr"/>
            <a:lstStyle/>
            <a:p>
              <a:pPr algn="ctr" defTabSz="91423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BankGothic Lt BT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7486575" y="2758923"/>
              <a:ext cx="64923" cy="199497"/>
            </a:xfrm>
            <a:prstGeom prst="rect">
              <a:avLst/>
            </a:prstGeom>
            <a:solidFill>
              <a:srgbClr val="EDB45E"/>
            </a:solidFill>
            <a:ln w="25400" cap="flat" cmpd="sng" algn="ctr">
              <a:noFill/>
              <a:prstDash val="solid"/>
            </a:ln>
            <a:effectLst/>
          </p:spPr>
          <p:txBody>
            <a:bodyPr lIns="91424" tIns="45712" rIns="91424" bIns="45712" rtlCol="0" anchor="ctr"/>
            <a:lstStyle/>
            <a:p>
              <a:pPr algn="ctr" defTabSz="91423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BankGothic Lt B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771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240"/>
          <p:cNvSpPr>
            <a:spLocks noChangeArrowheads="1"/>
          </p:cNvSpPr>
          <p:nvPr/>
        </p:nvSpPr>
        <p:spPr bwMode="auto">
          <a:xfrm>
            <a:off x="1649171" y="4375657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46" name="Line 241"/>
          <p:cNvSpPr>
            <a:spLocks noChangeShapeType="1"/>
          </p:cNvSpPr>
          <p:nvPr/>
        </p:nvSpPr>
        <p:spPr bwMode="auto">
          <a:xfrm>
            <a:off x="1361834" y="1892165"/>
            <a:ext cx="0" cy="32930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72567" tIns="36283" rIns="72567" bIns="36283" anchor="ctr"/>
          <a:lstStyle/>
          <a:p>
            <a:pPr defTabSz="72566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rgbClr val="000000"/>
              </a:solidFill>
            </a:endParaRPr>
          </a:p>
        </p:txBody>
      </p:sp>
      <p:sp>
        <p:nvSpPr>
          <p:cNvPr id="47" name="Line 242"/>
          <p:cNvSpPr>
            <a:spLocks noChangeShapeType="1"/>
          </p:cNvSpPr>
          <p:nvPr/>
        </p:nvSpPr>
        <p:spPr bwMode="auto">
          <a:xfrm>
            <a:off x="1361834" y="5185232"/>
            <a:ext cx="66960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72567" tIns="36283" rIns="72567" bIns="36283" anchor="ctr"/>
          <a:lstStyle/>
          <a:p>
            <a:pPr defTabSz="72566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rgbClr val="000000"/>
              </a:solidFill>
            </a:endParaRPr>
          </a:p>
        </p:txBody>
      </p:sp>
      <p:sp>
        <p:nvSpPr>
          <p:cNvPr id="48" name="Oval 243"/>
          <p:cNvSpPr>
            <a:spLocks noChangeArrowheads="1"/>
          </p:cNvSpPr>
          <p:nvPr/>
        </p:nvSpPr>
        <p:spPr bwMode="auto">
          <a:xfrm>
            <a:off x="1649171" y="3889911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49" name="Oval 244"/>
          <p:cNvSpPr>
            <a:spLocks noChangeArrowheads="1"/>
          </p:cNvSpPr>
          <p:nvPr/>
        </p:nvSpPr>
        <p:spPr bwMode="auto">
          <a:xfrm>
            <a:off x="1649171" y="3404167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0" name="Oval 245"/>
          <p:cNvSpPr>
            <a:spLocks noChangeArrowheads="1"/>
          </p:cNvSpPr>
          <p:nvPr/>
        </p:nvSpPr>
        <p:spPr bwMode="auto">
          <a:xfrm>
            <a:off x="1649171" y="2918421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1" name="Oval 246"/>
          <p:cNvSpPr>
            <a:spLocks noChangeArrowheads="1"/>
          </p:cNvSpPr>
          <p:nvPr/>
        </p:nvSpPr>
        <p:spPr bwMode="auto">
          <a:xfrm>
            <a:off x="1649171" y="2431485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2" name="Oval 247"/>
          <p:cNvSpPr>
            <a:spLocks noChangeArrowheads="1"/>
          </p:cNvSpPr>
          <p:nvPr/>
        </p:nvSpPr>
        <p:spPr bwMode="auto">
          <a:xfrm>
            <a:off x="2946159" y="4375657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CC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3" name="Oval 248"/>
          <p:cNvSpPr>
            <a:spLocks noChangeArrowheads="1"/>
          </p:cNvSpPr>
          <p:nvPr/>
        </p:nvSpPr>
        <p:spPr bwMode="auto">
          <a:xfrm>
            <a:off x="2946159" y="3889911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CC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4" name="Oval 249"/>
          <p:cNvSpPr>
            <a:spLocks noChangeArrowheads="1"/>
          </p:cNvSpPr>
          <p:nvPr/>
        </p:nvSpPr>
        <p:spPr bwMode="auto">
          <a:xfrm>
            <a:off x="2946159" y="3404167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CC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5" name="Oval 250"/>
          <p:cNvSpPr>
            <a:spLocks noChangeArrowheads="1"/>
          </p:cNvSpPr>
          <p:nvPr/>
        </p:nvSpPr>
        <p:spPr bwMode="auto">
          <a:xfrm>
            <a:off x="2946159" y="2917231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CC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6" name="Oval 251"/>
          <p:cNvSpPr>
            <a:spLocks noChangeArrowheads="1"/>
          </p:cNvSpPr>
          <p:nvPr/>
        </p:nvSpPr>
        <p:spPr bwMode="auto">
          <a:xfrm>
            <a:off x="4241559" y="4375657"/>
            <a:ext cx="1079500" cy="270255"/>
          </a:xfrm>
          <a:prstGeom prst="ellipse">
            <a:avLst/>
          </a:prstGeom>
          <a:gradFill rotWithShape="1">
            <a:gsLst>
              <a:gs pos="0">
                <a:srgbClr val="007600"/>
              </a:gs>
              <a:gs pos="100000">
                <a:srgbClr val="00FF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7" name="Oval 252"/>
          <p:cNvSpPr>
            <a:spLocks noChangeArrowheads="1"/>
          </p:cNvSpPr>
          <p:nvPr/>
        </p:nvSpPr>
        <p:spPr bwMode="auto">
          <a:xfrm>
            <a:off x="4241559" y="3889911"/>
            <a:ext cx="1079500" cy="270255"/>
          </a:xfrm>
          <a:prstGeom prst="ellipse">
            <a:avLst/>
          </a:prstGeom>
          <a:gradFill rotWithShape="1">
            <a:gsLst>
              <a:gs pos="0">
                <a:srgbClr val="007600"/>
              </a:gs>
              <a:gs pos="100000">
                <a:srgbClr val="00FF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8" name="Oval 253"/>
          <p:cNvSpPr>
            <a:spLocks noChangeArrowheads="1"/>
          </p:cNvSpPr>
          <p:nvPr/>
        </p:nvSpPr>
        <p:spPr bwMode="auto">
          <a:xfrm>
            <a:off x="4241559" y="3404167"/>
            <a:ext cx="1079500" cy="270255"/>
          </a:xfrm>
          <a:prstGeom prst="ellipse">
            <a:avLst/>
          </a:prstGeom>
          <a:gradFill rotWithShape="1">
            <a:gsLst>
              <a:gs pos="0">
                <a:srgbClr val="007600"/>
              </a:gs>
              <a:gs pos="100000">
                <a:srgbClr val="00FF00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59" name="Oval 254"/>
          <p:cNvSpPr>
            <a:spLocks noChangeArrowheads="1"/>
          </p:cNvSpPr>
          <p:nvPr/>
        </p:nvSpPr>
        <p:spPr bwMode="auto">
          <a:xfrm>
            <a:off x="5538547" y="4375657"/>
            <a:ext cx="1079500" cy="270255"/>
          </a:xfrm>
          <a:prstGeom prst="ellipse">
            <a:avLst/>
          </a:prstGeom>
          <a:gradFill rotWithShape="1">
            <a:gsLst>
              <a:gs pos="0">
                <a:srgbClr val="181876"/>
              </a:gs>
              <a:gs pos="100000">
                <a:srgbClr val="3333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3333FF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60" name="Oval 255"/>
          <p:cNvSpPr>
            <a:spLocks noChangeArrowheads="1"/>
          </p:cNvSpPr>
          <p:nvPr/>
        </p:nvSpPr>
        <p:spPr bwMode="auto">
          <a:xfrm>
            <a:off x="5536960" y="3889911"/>
            <a:ext cx="1079500" cy="270255"/>
          </a:xfrm>
          <a:prstGeom prst="ellipse">
            <a:avLst/>
          </a:prstGeom>
          <a:gradFill rotWithShape="1">
            <a:gsLst>
              <a:gs pos="0">
                <a:srgbClr val="181876"/>
              </a:gs>
              <a:gs pos="100000">
                <a:srgbClr val="3333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3333FF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61" name="Oval 256"/>
          <p:cNvSpPr>
            <a:spLocks noChangeArrowheads="1"/>
          </p:cNvSpPr>
          <p:nvPr/>
        </p:nvSpPr>
        <p:spPr bwMode="auto">
          <a:xfrm>
            <a:off x="6835534" y="4375657"/>
            <a:ext cx="1079500" cy="270255"/>
          </a:xfrm>
          <a:prstGeom prst="ellipse">
            <a:avLst/>
          </a:prstGeom>
          <a:gradFill rotWithShape="1">
            <a:gsLst>
              <a:gs pos="0">
                <a:srgbClr val="760076"/>
              </a:gs>
              <a:gs pos="100000">
                <a:srgbClr val="FF00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Bottom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lIns="72567" tIns="36283" rIns="72567" bIns="36283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62" name="Text Box 257"/>
          <p:cNvSpPr txBox="1">
            <a:spLocks noChangeArrowheads="1"/>
          </p:cNvSpPr>
          <p:nvPr/>
        </p:nvSpPr>
        <p:spPr bwMode="auto">
          <a:xfrm rot="16200000">
            <a:off x="612968" y="2383056"/>
            <a:ext cx="119293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100" b="1" kern="0">
                <a:solidFill>
                  <a:srgbClr val="000000"/>
                </a:solidFill>
              </a:rPr>
              <a:t>Click to add text</a:t>
            </a:r>
          </a:p>
        </p:txBody>
      </p:sp>
      <p:sp>
        <p:nvSpPr>
          <p:cNvPr id="63" name="Text Box 258"/>
          <p:cNvSpPr txBox="1">
            <a:spLocks noChangeArrowheads="1"/>
          </p:cNvSpPr>
          <p:nvPr/>
        </p:nvSpPr>
        <p:spPr bwMode="auto">
          <a:xfrm>
            <a:off x="6324359" y="5185232"/>
            <a:ext cx="1590675" cy="24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100" b="1" kern="0">
                <a:solidFill>
                  <a:srgbClr val="000000"/>
                </a:solidFill>
              </a:rPr>
              <a:t>Click to add text</a:t>
            </a:r>
          </a:p>
        </p:txBody>
      </p:sp>
      <p:sp>
        <p:nvSpPr>
          <p:cNvPr id="64" name="Text Box 259"/>
          <p:cNvSpPr txBox="1">
            <a:spLocks noChangeArrowheads="1"/>
          </p:cNvSpPr>
          <p:nvPr/>
        </p:nvSpPr>
        <p:spPr bwMode="auto">
          <a:xfrm>
            <a:off x="1799983" y="3205344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65" name="Text Box 260"/>
          <p:cNvSpPr txBox="1">
            <a:spLocks noChangeArrowheads="1"/>
          </p:cNvSpPr>
          <p:nvPr/>
        </p:nvSpPr>
        <p:spPr bwMode="auto">
          <a:xfrm>
            <a:off x="1799983" y="3691089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66" name="Text Box 261"/>
          <p:cNvSpPr txBox="1">
            <a:spLocks noChangeArrowheads="1"/>
          </p:cNvSpPr>
          <p:nvPr/>
        </p:nvSpPr>
        <p:spPr bwMode="auto">
          <a:xfrm>
            <a:off x="1799983" y="4176834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67" name="Text Box 262"/>
          <p:cNvSpPr txBox="1">
            <a:spLocks noChangeArrowheads="1"/>
          </p:cNvSpPr>
          <p:nvPr/>
        </p:nvSpPr>
        <p:spPr bwMode="auto">
          <a:xfrm>
            <a:off x="1799983" y="4663771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68" name="Text Box 263"/>
          <p:cNvSpPr txBox="1">
            <a:spLocks noChangeArrowheads="1"/>
          </p:cNvSpPr>
          <p:nvPr/>
        </p:nvSpPr>
        <p:spPr bwMode="auto">
          <a:xfrm>
            <a:off x="1799983" y="2719598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69" name="Text Box 264"/>
          <p:cNvSpPr txBox="1">
            <a:spLocks noChangeArrowheads="1"/>
          </p:cNvSpPr>
          <p:nvPr/>
        </p:nvSpPr>
        <p:spPr bwMode="auto">
          <a:xfrm>
            <a:off x="3089034" y="3187485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0" name="Text Box 265"/>
          <p:cNvSpPr txBox="1">
            <a:spLocks noChangeArrowheads="1"/>
          </p:cNvSpPr>
          <p:nvPr/>
        </p:nvSpPr>
        <p:spPr bwMode="auto">
          <a:xfrm>
            <a:off x="3095383" y="3691089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1" name="Text Box 266"/>
          <p:cNvSpPr txBox="1">
            <a:spLocks noChangeArrowheads="1"/>
          </p:cNvSpPr>
          <p:nvPr/>
        </p:nvSpPr>
        <p:spPr bwMode="auto">
          <a:xfrm>
            <a:off x="3095383" y="4176834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2" name="Text Box 267"/>
          <p:cNvSpPr txBox="1">
            <a:spLocks noChangeArrowheads="1"/>
          </p:cNvSpPr>
          <p:nvPr/>
        </p:nvSpPr>
        <p:spPr bwMode="auto">
          <a:xfrm>
            <a:off x="3095383" y="4663771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3" name="Text Box 268"/>
          <p:cNvSpPr txBox="1">
            <a:spLocks noChangeArrowheads="1"/>
          </p:cNvSpPr>
          <p:nvPr/>
        </p:nvSpPr>
        <p:spPr bwMode="auto">
          <a:xfrm>
            <a:off x="4386021" y="3691089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4" name="Text Box 269"/>
          <p:cNvSpPr txBox="1">
            <a:spLocks noChangeArrowheads="1"/>
          </p:cNvSpPr>
          <p:nvPr/>
        </p:nvSpPr>
        <p:spPr bwMode="auto">
          <a:xfrm>
            <a:off x="4392371" y="4176834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5" name="Text Box 270"/>
          <p:cNvSpPr txBox="1">
            <a:spLocks noChangeArrowheads="1"/>
          </p:cNvSpPr>
          <p:nvPr/>
        </p:nvSpPr>
        <p:spPr bwMode="auto">
          <a:xfrm>
            <a:off x="4392371" y="4663771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6" name="Text Box 271"/>
          <p:cNvSpPr txBox="1">
            <a:spLocks noChangeArrowheads="1"/>
          </p:cNvSpPr>
          <p:nvPr/>
        </p:nvSpPr>
        <p:spPr bwMode="auto">
          <a:xfrm>
            <a:off x="5681421" y="4176834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7" name="Text Box 272"/>
          <p:cNvSpPr txBox="1">
            <a:spLocks noChangeArrowheads="1"/>
          </p:cNvSpPr>
          <p:nvPr/>
        </p:nvSpPr>
        <p:spPr bwMode="auto">
          <a:xfrm>
            <a:off x="5687771" y="4663771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8" name="Text Box 273"/>
          <p:cNvSpPr txBox="1">
            <a:spLocks noChangeArrowheads="1"/>
          </p:cNvSpPr>
          <p:nvPr/>
        </p:nvSpPr>
        <p:spPr bwMode="auto">
          <a:xfrm>
            <a:off x="6978409" y="4663771"/>
            <a:ext cx="637070" cy="2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ko-KR" sz="1300" b="1" kern="0">
                <a:solidFill>
                  <a:srgbClr val="FFFFFF"/>
                </a:solidFill>
                <a:latin typeface="Arial Black" pitchFamily="34" charset="0"/>
              </a:rPr>
              <a:t>TEXT</a:t>
            </a:r>
          </a:p>
        </p:txBody>
      </p:sp>
      <p:sp>
        <p:nvSpPr>
          <p:cNvPr id="79" name="Rectangle 274"/>
          <p:cNvSpPr>
            <a:spLocks noChangeArrowheads="1"/>
          </p:cNvSpPr>
          <p:nvPr/>
        </p:nvSpPr>
        <p:spPr bwMode="auto">
          <a:xfrm>
            <a:off x="2873134" y="1783825"/>
            <a:ext cx="1800225" cy="1026256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2567" tIns="36283" rIns="72567" bIns="36283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80" name="Text Box 275"/>
          <p:cNvSpPr txBox="1">
            <a:spLocks noChangeArrowheads="1"/>
          </p:cNvSpPr>
          <p:nvPr/>
        </p:nvSpPr>
        <p:spPr bwMode="auto">
          <a:xfrm>
            <a:off x="3121496" y="1855257"/>
            <a:ext cx="1260639" cy="90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1400" b="1" kern="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TITLE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1.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2.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3.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4.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5. Click to add Content</a:t>
            </a:r>
          </a:p>
        </p:txBody>
      </p:sp>
      <p:sp>
        <p:nvSpPr>
          <p:cNvPr id="81" name="Line 276"/>
          <p:cNvSpPr>
            <a:spLocks noChangeShapeType="1"/>
          </p:cNvSpPr>
          <p:nvPr/>
        </p:nvSpPr>
        <p:spPr bwMode="auto">
          <a:xfrm flipV="1">
            <a:off x="2225434" y="2269570"/>
            <a:ext cx="0" cy="270255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72567" tIns="36283" rIns="72567" bIns="36283" anchor="ctr"/>
          <a:lstStyle/>
          <a:p>
            <a:pPr defTabSz="72566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rgbClr val="000000"/>
              </a:solidFill>
            </a:endParaRPr>
          </a:p>
        </p:txBody>
      </p:sp>
      <p:sp>
        <p:nvSpPr>
          <p:cNvPr id="82" name="Line 277"/>
          <p:cNvSpPr>
            <a:spLocks noChangeShapeType="1"/>
          </p:cNvSpPr>
          <p:nvPr/>
        </p:nvSpPr>
        <p:spPr bwMode="auto">
          <a:xfrm>
            <a:off x="2223847" y="2269570"/>
            <a:ext cx="649287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72567" tIns="36283" rIns="72567" bIns="36283" anchor="ctr"/>
          <a:lstStyle/>
          <a:p>
            <a:pPr defTabSz="72566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rgbClr val="000000"/>
              </a:solidFill>
            </a:endParaRPr>
          </a:p>
        </p:txBody>
      </p:sp>
      <p:sp>
        <p:nvSpPr>
          <p:cNvPr id="83" name="Rectangle 278"/>
          <p:cNvSpPr>
            <a:spLocks noChangeArrowheads="1"/>
          </p:cNvSpPr>
          <p:nvPr/>
        </p:nvSpPr>
        <p:spPr bwMode="auto">
          <a:xfrm>
            <a:off x="5178184" y="2323144"/>
            <a:ext cx="1800225" cy="756001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2567" tIns="36283" rIns="72567" bIns="36283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zh-CN" altLang="zh-CN" sz="1400" kern="0">
              <a:solidFill>
                <a:srgbClr val="000000"/>
              </a:solidFill>
            </a:endParaRPr>
          </a:p>
        </p:txBody>
      </p:sp>
      <p:sp>
        <p:nvSpPr>
          <p:cNvPr id="84" name="Text Box 279"/>
          <p:cNvSpPr txBox="1">
            <a:spLocks noChangeArrowheads="1"/>
          </p:cNvSpPr>
          <p:nvPr/>
        </p:nvSpPr>
        <p:spPr bwMode="auto">
          <a:xfrm>
            <a:off x="5426546" y="2394578"/>
            <a:ext cx="1260639" cy="65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7" tIns="36283" rIns="72567" bIns="36283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1400" b="1" kern="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TITLE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1.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2. Click to add Content</a:t>
            </a:r>
          </a:p>
          <a:p>
            <a:pPr marL="272125" indent="-272125" algn="ctr" defTabSz="725668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1" lang="en-US" altLang="ko-KR" sz="800" b="1" kern="0">
                <a:solidFill>
                  <a:srgbClr val="000000"/>
                </a:solidFill>
                <a:ea typeface="굴림" pitchFamily="34" charset="-127"/>
              </a:rPr>
              <a:t>3. Click to add Content</a:t>
            </a:r>
          </a:p>
        </p:txBody>
      </p:sp>
      <p:sp>
        <p:nvSpPr>
          <p:cNvPr id="85" name="Line 280"/>
          <p:cNvSpPr>
            <a:spLocks noChangeShapeType="1"/>
          </p:cNvSpPr>
          <p:nvPr/>
        </p:nvSpPr>
        <p:spPr bwMode="auto">
          <a:xfrm>
            <a:off x="6041784" y="3079145"/>
            <a:ext cx="0" cy="919107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72567" tIns="36283" rIns="72567" bIns="36283" anchor="ctr"/>
          <a:lstStyle/>
          <a:p>
            <a:pPr defTabSz="72566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1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MZ-1">
    <a:majorFont>
      <a:latin typeface="BankGothic Md BT"/>
      <a:ea typeface="方正韵动中黑简体"/>
      <a:cs typeface=""/>
    </a:majorFont>
    <a:minorFont>
      <a:latin typeface="BankGothic Lt BT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471</Words>
  <Application>Microsoft Office PowerPoint</Application>
  <PresentationFormat>全屏显示(4:3)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2019-08-17T11:46:09Z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