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61" r:id="rId3"/>
    <p:sldId id="359" r:id="rId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171" algn="l" rtl="0" fontAlgn="base">
      <a:spcBef>
        <a:spcPct val="0"/>
      </a:spcBef>
      <a:spcAft>
        <a:spcPct val="0"/>
      </a:spcAft>
      <a:defRPr kern="1200">
        <a:solidFill>
          <a:schemeClr val="tx1"/>
        </a:solidFill>
        <a:latin typeface="Arial" pitchFamily="34" charset="0"/>
        <a:ea typeface="宋体" pitchFamily="2" charset="-122"/>
        <a:cs typeface="+mn-cs"/>
      </a:defRPr>
    </a:lvl2pPr>
    <a:lvl3pPr marL="914341" algn="l" rtl="0" fontAlgn="base">
      <a:spcBef>
        <a:spcPct val="0"/>
      </a:spcBef>
      <a:spcAft>
        <a:spcPct val="0"/>
      </a:spcAft>
      <a:defRPr kern="1200">
        <a:solidFill>
          <a:schemeClr val="tx1"/>
        </a:solidFill>
        <a:latin typeface="Arial" pitchFamily="34" charset="0"/>
        <a:ea typeface="宋体" pitchFamily="2" charset="-122"/>
        <a:cs typeface="+mn-cs"/>
      </a:defRPr>
    </a:lvl3pPr>
    <a:lvl4pPr marL="1371512" algn="l" rtl="0" fontAlgn="base">
      <a:spcBef>
        <a:spcPct val="0"/>
      </a:spcBef>
      <a:spcAft>
        <a:spcPct val="0"/>
      </a:spcAft>
      <a:defRPr kern="1200">
        <a:solidFill>
          <a:schemeClr val="tx1"/>
        </a:solidFill>
        <a:latin typeface="Arial" pitchFamily="34" charset="0"/>
        <a:ea typeface="宋体" pitchFamily="2" charset="-122"/>
        <a:cs typeface="+mn-cs"/>
      </a:defRPr>
    </a:lvl4pPr>
    <a:lvl5pPr marL="1828683" algn="l" rtl="0" fontAlgn="base">
      <a:spcBef>
        <a:spcPct val="0"/>
      </a:spcBef>
      <a:spcAft>
        <a:spcPct val="0"/>
      </a:spcAft>
      <a:defRPr kern="1200">
        <a:solidFill>
          <a:schemeClr val="tx1"/>
        </a:solidFill>
        <a:latin typeface="Arial" pitchFamily="34" charset="0"/>
        <a:ea typeface="宋体" pitchFamily="2" charset="-122"/>
        <a:cs typeface="+mn-cs"/>
      </a:defRPr>
    </a:lvl5pPr>
    <a:lvl6pPr marL="2285854" algn="l" defTabSz="914341" rtl="0" eaLnBrk="1" latinLnBrk="0" hangingPunct="1">
      <a:defRPr kern="1200">
        <a:solidFill>
          <a:schemeClr val="tx1"/>
        </a:solidFill>
        <a:latin typeface="Arial" pitchFamily="34" charset="0"/>
        <a:ea typeface="宋体" pitchFamily="2" charset="-122"/>
        <a:cs typeface="+mn-cs"/>
      </a:defRPr>
    </a:lvl6pPr>
    <a:lvl7pPr marL="2743024" algn="l" defTabSz="914341" rtl="0" eaLnBrk="1" latinLnBrk="0" hangingPunct="1">
      <a:defRPr kern="1200">
        <a:solidFill>
          <a:schemeClr val="tx1"/>
        </a:solidFill>
        <a:latin typeface="Arial" pitchFamily="34" charset="0"/>
        <a:ea typeface="宋体" pitchFamily="2" charset="-122"/>
        <a:cs typeface="+mn-cs"/>
      </a:defRPr>
    </a:lvl7pPr>
    <a:lvl8pPr marL="3200195" algn="l" defTabSz="914341" rtl="0" eaLnBrk="1" latinLnBrk="0" hangingPunct="1">
      <a:defRPr kern="1200">
        <a:solidFill>
          <a:schemeClr val="tx1"/>
        </a:solidFill>
        <a:latin typeface="Arial" pitchFamily="34" charset="0"/>
        <a:ea typeface="宋体" pitchFamily="2" charset="-122"/>
        <a:cs typeface="+mn-cs"/>
      </a:defRPr>
    </a:lvl8pPr>
    <a:lvl9pPr marL="3657366" algn="l" defTabSz="914341"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868" y="-834"/>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tx>
            <c:strRef>
              <c:f>Sheet1!$B$1</c:f>
              <c:strCache>
                <c:ptCount val="1"/>
                <c:pt idx="0">
                  <c:v>Sales</c:v>
                </c:pt>
              </c:strCache>
            </c:strRef>
          </c:tx>
          <c:sp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ln>
              <a:noFill/>
            </a:ln>
            <a:effectLst>
              <a:outerShdw blurRad="57150" dist="19050" dir="5400000" algn="ctr" rotWithShape="0">
                <a:srgbClr val="000000">
                  <a:alpha val="63000"/>
                </a:srgbClr>
              </a:outerShdw>
            </a:effectLst>
            <a:sp3d/>
          </c:spPr>
          <c:invertIfNegative val="0"/>
          <c:dPt>
            <c:idx val="0"/>
            <c:invertIfNegative val="0"/>
            <c:bubble3D val="0"/>
            <c:spPr>
              <a:solidFill>
                <a:schemeClr val="accent1"/>
              </a:solidFill>
              <a:ln>
                <a:noFill/>
              </a:ln>
              <a:effectLst>
                <a:outerShdw blurRad="57150" dist="19050" dir="5400000" algn="ctr" rotWithShape="0">
                  <a:srgbClr val="000000">
                    <a:alpha val="63000"/>
                  </a:srgbClr>
                </a:outerShdw>
              </a:effectLst>
              <a:sp3d/>
            </c:spPr>
          </c:dPt>
          <c:dPt>
            <c:idx val="1"/>
            <c:invertIfNegative val="0"/>
            <c:bubble3D val="0"/>
            <c:spPr>
              <a:solidFill>
                <a:schemeClr val="accent2"/>
              </a:solidFill>
              <a:ln>
                <a:noFill/>
              </a:ln>
              <a:effectLst>
                <a:outerShdw blurRad="57150" dist="19050" dir="5400000" algn="ctr" rotWithShape="0">
                  <a:srgbClr val="000000">
                    <a:alpha val="63000"/>
                  </a:srgbClr>
                </a:outerShdw>
              </a:effectLst>
              <a:sp3d/>
            </c:spPr>
          </c:dPt>
          <c:dPt>
            <c:idx val="2"/>
            <c:invertIfNegative val="0"/>
            <c:bubble3D val="0"/>
            <c:spPr>
              <a:solidFill>
                <a:schemeClr val="accent3"/>
              </a:solidFill>
              <a:ln>
                <a:noFill/>
              </a:ln>
              <a:effectLst>
                <a:outerShdw blurRad="57150" dist="19050" dir="5400000" algn="ctr" rotWithShape="0">
                  <a:srgbClr val="000000">
                    <a:alpha val="63000"/>
                  </a:srgbClr>
                </a:outerShdw>
              </a:effectLst>
              <a:sp3d/>
            </c:spPr>
          </c:dPt>
          <c:dPt>
            <c:idx val="3"/>
            <c:invertIfNegative val="0"/>
            <c:bubble3D val="0"/>
            <c:spPr>
              <a:solidFill>
                <a:schemeClr val="accent4"/>
              </a:solidFill>
              <a:ln>
                <a:noFill/>
              </a:ln>
              <a:effectLst>
                <a:outerShdw blurRad="57150" dist="19050" dir="5400000" algn="ctr" rotWithShape="0">
                  <a:srgbClr val="000000">
                    <a:alpha val="63000"/>
                  </a:srgbClr>
                </a:outerShdw>
              </a:effectLst>
              <a:sp3d/>
            </c:spPr>
          </c:dPt>
          <c:dPt>
            <c:idx val="4"/>
            <c:invertIfNegative val="0"/>
            <c:bubble3D val="0"/>
            <c:spPr>
              <a:solidFill>
                <a:schemeClr val="accent5"/>
              </a:solidFill>
              <a:ln>
                <a:noFill/>
              </a:ln>
              <a:effectLst>
                <a:outerShdw blurRad="57150" dist="19050" dir="5400000" algn="ctr" rotWithShape="0">
                  <a:srgbClr val="000000">
                    <a:alpha val="63000"/>
                  </a:srgbClr>
                </a:outerShdw>
              </a:effectLst>
              <a:sp3d/>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2">
                        <a:lumMod val="10000"/>
                      </a:schemeClr>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Product 01</c:v>
                </c:pt>
                <c:pt idx="1">
                  <c:v>Product 02</c:v>
                </c:pt>
                <c:pt idx="2">
                  <c:v>Product 03</c:v>
                </c:pt>
                <c:pt idx="3">
                  <c:v>Product 03</c:v>
                </c:pt>
                <c:pt idx="4">
                  <c:v>Product 04</c:v>
                </c:pt>
              </c:strCache>
            </c:strRef>
          </c:cat>
          <c:val>
            <c:numRef>
              <c:f>Sheet1!$B$2:$B$6</c:f>
              <c:numCache>
                <c:formatCode>General</c:formatCode>
                <c:ptCount val="5"/>
                <c:pt idx="0">
                  <c:v>4</c:v>
                </c:pt>
                <c:pt idx="1">
                  <c:v>3</c:v>
                </c:pt>
                <c:pt idx="2">
                  <c:v>2</c:v>
                </c:pt>
                <c:pt idx="3">
                  <c:v>1</c:v>
                </c:pt>
                <c:pt idx="4">
                  <c:v>0.5</c:v>
                </c:pt>
              </c:numCache>
            </c:numRef>
          </c:val>
        </c:ser>
        <c:ser>
          <c:idx val="1"/>
          <c:order val="1"/>
          <c:tx>
            <c:strRef>
              <c:f>Sheet1!$C$1</c:f>
              <c:strCache>
                <c:ptCount val="1"/>
                <c:pt idx="0">
                  <c:v>New Stock</c:v>
                </c:pt>
              </c:strCache>
            </c:strRef>
          </c:tx>
          <c:spPr>
            <a:solidFill>
              <a:schemeClr val="accent1"/>
            </a:solidFill>
            <a:ln>
              <a:noFill/>
            </a:ln>
            <a:effectLst>
              <a:outerShdw blurRad="57150" dist="19050" dir="5400000" algn="ctr" rotWithShape="0">
                <a:srgbClr val="000000">
                  <a:alpha val="63000"/>
                </a:srgbClr>
              </a:outerShdw>
            </a:effectLst>
            <a:sp3d/>
          </c:spPr>
          <c:invertIfNegative val="0"/>
          <c:dPt>
            <c:idx val="0"/>
            <c:invertIfNegative val="0"/>
            <c:bubble3D val="0"/>
          </c:dPt>
          <c:dPt>
            <c:idx val="1"/>
            <c:invertIfNegative val="0"/>
            <c:bubble3D val="0"/>
            <c:spPr>
              <a:solidFill>
                <a:schemeClr val="accent2"/>
              </a:solidFill>
              <a:ln>
                <a:noFill/>
              </a:ln>
              <a:effectLst>
                <a:outerShdw blurRad="57150" dist="19050" dir="5400000" algn="ctr" rotWithShape="0">
                  <a:srgbClr val="000000">
                    <a:alpha val="63000"/>
                  </a:srgbClr>
                </a:outerShdw>
              </a:effectLst>
              <a:sp3d/>
            </c:spPr>
          </c:dPt>
          <c:dPt>
            <c:idx val="2"/>
            <c:invertIfNegative val="0"/>
            <c:bubble3D val="0"/>
            <c:spPr>
              <a:solidFill>
                <a:schemeClr val="accent3"/>
              </a:solidFill>
              <a:ln>
                <a:noFill/>
              </a:ln>
              <a:effectLst>
                <a:outerShdw blurRad="57150" dist="19050" dir="5400000" algn="ctr" rotWithShape="0">
                  <a:srgbClr val="000000">
                    <a:alpha val="63000"/>
                  </a:srgbClr>
                </a:outerShdw>
              </a:effectLst>
              <a:sp3d/>
            </c:spPr>
          </c:dPt>
          <c:dPt>
            <c:idx val="3"/>
            <c:invertIfNegative val="0"/>
            <c:bubble3D val="0"/>
            <c:spPr>
              <a:solidFill>
                <a:schemeClr val="accent4"/>
              </a:solidFill>
              <a:ln>
                <a:noFill/>
              </a:ln>
              <a:effectLst>
                <a:outerShdw blurRad="57150" dist="19050" dir="5400000" algn="ctr" rotWithShape="0">
                  <a:srgbClr val="000000">
                    <a:alpha val="63000"/>
                  </a:srgbClr>
                </a:outerShdw>
              </a:effectLst>
              <a:sp3d/>
            </c:spPr>
          </c:dPt>
          <c:dPt>
            <c:idx val="4"/>
            <c:invertIfNegative val="0"/>
            <c:bubble3D val="0"/>
            <c:spPr>
              <a:solidFill>
                <a:schemeClr val="accent5"/>
              </a:solidFill>
              <a:ln>
                <a:noFill/>
              </a:ln>
              <a:effectLst>
                <a:outerShdw blurRad="57150" dist="19050" dir="5400000" algn="ctr" rotWithShape="0">
                  <a:srgbClr val="000000">
                    <a:alpha val="63000"/>
                  </a:srgbClr>
                </a:outerShdw>
              </a:effectLst>
              <a:sp3d/>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2">
                        <a:lumMod val="10000"/>
                      </a:schemeClr>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Product 01</c:v>
                </c:pt>
                <c:pt idx="1">
                  <c:v>Product 02</c:v>
                </c:pt>
                <c:pt idx="2">
                  <c:v>Product 03</c:v>
                </c:pt>
                <c:pt idx="3">
                  <c:v>Product 03</c:v>
                </c:pt>
                <c:pt idx="4">
                  <c:v>Product 04</c:v>
                </c:pt>
              </c:strCache>
            </c:strRef>
          </c:cat>
          <c:val>
            <c:numRef>
              <c:f>Sheet1!$C$2:$C$6</c:f>
              <c:numCache>
                <c:formatCode>General</c:formatCode>
                <c:ptCount val="5"/>
                <c:pt idx="0">
                  <c:v>5</c:v>
                </c:pt>
                <c:pt idx="1">
                  <c:v>4</c:v>
                </c:pt>
                <c:pt idx="2">
                  <c:v>3</c:v>
                </c:pt>
                <c:pt idx="3">
                  <c:v>2</c:v>
                </c:pt>
                <c:pt idx="4">
                  <c:v>1</c:v>
                </c:pt>
              </c:numCache>
            </c:numRef>
          </c:val>
        </c:ser>
        <c:ser>
          <c:idx val="2"/>
          <c:order val="2"/>
          <c:tx>
            <c:strRef>
              <c:f>Sheet1!$D$1</c:f>
              <c:strCache>
                <c:ptCount val="1"/>
                <c:pt idx="0">
                  <c:v>Old Stock</c:v>
                </c:pt>
              </c:strCache>
            </c:strRef>
          </c:tx>
          <c:spPr>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ln>
              <a:noFill/>
            </a:ln>
            <a:effectLst>
              <a:outerShdw blurRad="57150" dist="19050" dir="5400000" algn="ctr" rotWithShape="0">
                <a:srgbClr val="000000">
                  <a:alpha val="63000"/>
                </a:srgbClr>
              </a:outerShdw>
            </a:effectLst>
            <a:sp3d/>
          </c:spPr>
          <c:invertIfNegative val="0"/>
          <c:dPt>
            <c:idx val="0"/>
            <c:invertIfNegative val="0"/>
            <c:bubble3D val="0"/>
            <c:spPr>
              <a:solidFill>
                <a:schemeClr val="accent1"/>
              </a:solidFill>
              <a:ln>
                <a:noFill/>
              </a:ln>
              <a:effectLst>
                <a:outerShdw blurRad="57150" dist="19050" dir="5400000" algn="ctr" rotWithShape="0">
                  <a:srgbClr val="000000">
                    <a:alpha val="63000"/>
                  </a:srgbClr>
                </a:outerShdw>
              </a:effectLst>
              <a:sp3d/>
            </c:spPr>
          </c:dPt>
          <c:dPt>
            <c:idx val="1"/>
            <c:invertIfNegative val="0"/>
            <c:bubble3D val="0"/>
            <c:spPr>
              <a:solidFill>
                <a:schemeClr val="accent2"/>
              </a:solidFill>
              <a:ln>
                <a:noFill/>
              </a:ln>
              <a:effectLst>
                <a:outerShdw blurRad="57150" dist="19050" dir="5400000" algn="ctr" rotWithShape="0">
                  <a:srgbClr val="000000">
                    <a:alpha val="63000"/>
                  </a:srgbClr>
                </a:outerShdw>
              </a:effectLst>
              <a:sp3d/>
            </c:spPr>
          </c:dPt>
          <c:dPt>
            <c:idx val="2"/>
            <c:invertIfNegative val="0"/>
            <c:bubble3D val="0"/>
            <c:spPr>
              <a:solidFill>
                <a:schemeClr val="accent3"/>
              </a:solidFill>
              <a:ln>
                <a:noFill/>
              </a:ln>
              <a:effectLst>
                <a:outerShdw blurRad="57150" dist="19050" dir="5400000" algn="ctr" rotWithShape="0">
                  <a:srgbClr val="000000">
                    <a:alpha val="63000"/>
                  </a:srgbClr>
                </a:outerShdw>
              </a:effectLst>
              <a:sp3d/>
            </c:spPr>
          </c:dPt>
          <c:dPt>
            <c:idx val="3"/>
            <c:invertIfNegative val="0"/>
            <c:bubble3D val="0"/>
            <c:spPr>
              <a:solidFill>
                <a:schemeClr val="accent4"/>
              </a:solidFill>
              <a:ln>
                <a:noFill/>
              </a:ln>
              <a:effectLst>
                <a:outerShdw blurRad="57150" dist="19050" dir="5400000" algn="ctr" rotWithShape="0">
                  <a:srgbClr val="000000">
                    <a:alpha val="63000"/>
                  </a:srgbClr>
                </a:outerShdw>
              </a:effectLst>
              <a:sp3d/>
            </c:spPr>
          </c:dPt>
          <c:dPt>
            <c:idx val="4"/>
            <c:invertIfNegative val="0"/>
            <c:bubble3D val="0"/>
            <c:spPr>
              <a:solidFill>
                <a:schemeClr val="accent5"/>
              </a:solidFill>
              <a:ln>
                <a:noFill/>
              </a:ln>
              <a:effectLst>
                <a:outerShdw blurRad="57150" dist="19050" dir="5400000" algn="ctr" rotWithShape="0">
                  <a:srgbClr val="000000">
                    <a:alpha val="63000"/>
                  </a:srgbClr>
                </a:outerShdw>
              </a:effectLst>
              <a:sp3d/>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2">
                        <a:lumMod val="10000"/>
                      </a:schemeClr>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Product 01</c:v>
                </c:pt>
                <c:pt idx="1">
                  <c:v>Product 02</c:v>
                </c:pt>
                <c:pt idx="2">
                  <c:v>Product 03</c:v>
                </c:pt>
                <c:pt idx="3">
                  <c:v>Product 03</c:v>
                </c:pt>
                <c:pt idx="4">
                  <c:v>Product 04</c:v>
                </c:pt>
              </c:strCache>
            </c:strRef>
          </c:cat>
          <c:val>
            <c:numRef>
              <c:f>Sheet1!$D$2:$D$6</c:f>
              <c:numCache>
                <c:formatCode>General</c:formatCode>
                <c:ptCount val="5"/>
                <c:pt idx="0">
                  <c:v>6</c:v>
                </c:pt>
                <c:pt idx="1">
                  <c:v>5</c:v>
                </c:pt>
                <c:pt idx="2">
                  <c:v>4</c:v>
                </c:pt>
                <c:pt idx="3">
                  <c:v>3</c:v>
                </c:pt>
                <c:pt idx="4">
                  <c:v>2</c:v>
                </c:pt>
              </c:numCache>
            </c:numRef>
          </c:val>
        </c:ser>
        <c:dLbls>
          <c:showLegendKey val="0"/>
          <c:showVal val="1"/>
          <c:showCatName val="0"/>
          <c:showSerName val="0"/>
          <c:showPercent val="0"/>
          <c:showBubbleSize val="0"/>
        </c:dLbls>
        <c:gapWidth val="75"/>
        <c:shape val="box"/>
        <c:axId val="212273408"/>
        <c:axId val="212319616"/>
        <c:axId val="117919744"/>
      </c:bar3DChart>
      <c:catAx>
        <c:axId val="212273408"/>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2">
                    <a:lumMod val="25000"/>
                  </a:schemeClr>
                </a:solidFill>
                <a:latin typeface="+mn-lt"/>
                <a:ea typeface="+mn-ea"/>
                <a:cs typeface="+mn-cs"/>
              </a:defRPr>
            </a:pPr>
            <a:endParaRPr lang="zh-CN"/>
          </a:p>
        </c:txPr>
        <c:crossAx val="212319616"/>
        <c:crosses val="autoZero"/>
        <c:auto val="1"/>
        <c:lblAlgn val="ctr"/>
        <c:lblOffset val="100"/>
        <c:noMultiLvlLbl val="0"/>
      </c:catAx>
      <c:valAx>
        <c:axId val="212319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bg2">
                    <a:lumMod val="50000"/>
                  </a:schemeClr>
                </a:solidFill>
                <a:latin typeface="+mn-lt"/>
                <a:ea typeface="Roboto" panose="02000000000000000000" pitchFamily="2" charset="0"/>
                <a:cs typeface="+mn-cs"/>
              </a:defRPr>
            </a:pPr>
            <a:endParaRPr lang="zh-CN"/>
          </a:p>
        </c:txPr>
        <c:crossAx val="212273408"/>
        <c:crosses val="autoZero"/>
        <c:crossBetween val="between"/>
      </c:valAx>
      <c:serAx>
        <c:axId val="117919744"/>
        <c:scaling>
          <c:orientation val="minMax"/>
        </c:scaling>
        <c:delete val="0"/>
        <c:axPos val="b"/>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bg1">
                    <a:lumMod val="50000"/>
                  </a:schemeClr>
                </a:solidFill>
                <a:latin typeface="+mn-lt"/>
                <a:ea typeface="+mn-ea"/>
                <a:cs typeface="+mn-cs"/>
              </a:defRPr>
            </a:pPr>
            <a:endParaRPr lang="zh-CN"/>
          </a:p>
        </c:txPr>
        <c:crossAx val="212319616"/>
        <c:crosses val="autoZero"/>
      </c:ser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341" rtl="0" eaLnBrk="1" latinLnBrk="0" hangingPunct="1">
      <a:defRPr sz="1200" kern="1200">
        <a:solidFill>
          <a:schemeClr val="tx1"/>
        </a:solidFill>
        <a:latin typeface="+mn-lt"/>
        <a:ea typeface="+mn-ea"/>
        <a:cs typeface="+mn-cs"/>
      </a:defRPr>
    </a:lvl1pPr>
    <a:lvl2pPr marL="457171" algn="l" defTabSz="914341" rtl="0" eaLnBrk="1" latinLnBrk="0" hangingPunct="1">
      <a:defRPr sz="1200" kern="1200">
        <a:solidFill>
          <a:schemeClr val="tx1"/>
        </a:solidFill>
        <a:latin typeface="+mn-lt"/>
        <a:ea typeface="+mn-ea"/>
        <a:cs typeface="+mn-cs"/>
      </a:defRPr>
    </a:lvl2pPr>
    <a:lvl3pPr marL="914341" algn="l" defTabSz="914341" rtl="0" eaLnBrk="1" latinLnBrk="0" hangingPunct="1">
      <a:defRPr sz="1200" kern="1200">
        <a:solidFill>
          <a:schemeClr val="tx1"/>
        </a:solidFill>
        <a:latin typeface="+mn-lt"/>
        <a:ea typeface="+mn-ea"/>
        <a:cs typeface="+mn-cs"/>
      </a:defRPr>
    </a:lvl3pPr>
    <a:lvl4pPr marL="1371512" algn="l" defTabSz="914341" rtl="0" eaLnBrk="1" latinLnBrk="0" hangingPunct="1">
      <a:defRPr sz="1200" kern="1200">
        <a:solidFill>
          <a:schemeClr val="tx1"/>
        </a:solidFill>
        <a:latin typeface="+mn-lt"/>
        <a:ea typeface="+mn-ea"/>
        <a:cs typeface="+mn-cs"/>
      </a:defRPr>
    </a:lvl4pPr>
    <a:lvl5pPr marL="1828683" algn="l" defTabSz="914341" rtl="0" eaLnBrk="1" latinLnBrk="0" hangingPunct="1">
      <a:defRPr sz="1200" kern="1200">
        <a:solidFill>
          <a:schemeClr val="tx1"/>
        </a:solidFill>
        <a:latin typeface="+mn-lt"/>
        <a:ea typeface="+mn-ea"/>
        <a:cs typeface="+mn-cs"/>
      </a:defRPr>
    </a:lvl5pPr>
    <a:lvl6pPr marL="2285854" algn="l" defTabSz="914341" rtl="0" eaLnBrk="1" latinLnBrk="0" hangingPunct="1">
      <a:defRPr sz="1200" kern="1200">
        <a:solidFill>
          <a:schemeClr val="tx1"/>
        </a:solidFill>
        <a:latin typeface="+mn-lt"/>
        <a:ea typeface="+mn-ea"/>
        <a:cs typeface="+mn-cs"/>
      </a:defRPr>
    </a:lvl6pPr>
    <a:lvl7pPr marL="2743024" algn="l" defTabSz="914341" rtl="0" eaLnBrk="1" latinLnBrk="0" hangingPunct="1">
      <a:defRPr sz="1200" kern="1200">
        <a:solidFill>
          <a:schemeClr val="tx1"/>
        </a:solidFill>
        <a:latin typeface="+mn-lt"/>
        <a:ea typeface="+mn-ea"/>
        <a:cs typeface="+mn-cs"/>
      </a:defRPr>
    </a:lvl7pPr>
    <a:lvl8pPr marL="3200195" algn="l" defTabSz="914341" rtl="0" eaLnBrk="1" latinLnBrk="0" hangingPunct="1">
      <a:defRPr sz="1200" kern="1200">
        <a:solidFill>
          <a:schemeClr val="tx1"/>
        </a:solidFill>
        <a:latin typeface="+mn-lt"/>
        <a:ea typeface="+mn-ea"/>
        <a:cs typeface="+mn-cs"/>
      </a:defRPr>
    </a:lvl8pPr>
    <a:lvl9pPr marL="3657366" algn="l" defTabSz="914341"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4" y="792943"/>
            <a:ext cx="9192388" cy="5372361"/>
          </a:xfrm>
          <a:prstGeom prst="rect">
            <a:avLst/>
          </a:prstGeom>
          <a:noFill/>
          <a:ln w="9525">
            <a:noFill/>
            <a:miter lim="800000"/>
            <a:headEnd/>
            <a:tailEnd/>
          </a:ln>
        </p:spPr>
      </p:pic>
      <p:sp>
        <p:nvSpPr>
          <p:cNvPr id="12" name="矩形 11"/>
          <p:cNvSpPr/>
          <p:nvPr userDrawn="1"/>
        </p:nvSpPr>
        <p:spPr bwMode="auto">
          <a:xfrm>
            <a:off x="-8624"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34" tIns="45717" rIns="91434" bIns="45717" rtlCol="0" anchor="ctr"/>
          <a:lstStyle/>
          <a:p>
            <a:pPr marL="0" algn="ctr" eaLnBrk="0" fontAlgn="ctr" hangingPunct="0">
              <a:spcBef>
                <a:spcPts val="0"/>
              </a:spcBef>
              <a:spcAft>
                <a:spcPts val="0"/>
              </a:spcAft>
              <a:buClr>
                <a:srgbClr val="FF0000"/>
              </a:buClr>
              <a:buSzPct val="70000"/>
              <a:tabLst>
                <a:tab pos="136517"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0"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p>
        </p:txBody>
      </p:sp>
      <p:sp>
        <p:nvSpPr>
          <p:cNvPr id="2" name="矩形 1"/>
          <p:cNvSpPr/>
          <p:nvPr userDrawn="1"/>
        </p:nvSpPr>
        <p:spPr>
          <a:xfrm>
            <a:off x="-7938" y="6042026"/>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9"/>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7" y="332656"/>
            <a:ext cx="4420121" cy="373253"/>
          </a:xfrm>
          <a:prstGeom prst="rect">
            <a:avLst/>
          </a:prstGeom>
          <a:noFill/>
        </p:spPr>
        <p:txBody>
          <a:bodyPr wrap="square" lIns="91434" tIns="45717" rIns="91434" bIns="4571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341"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5" y="6347070"/>
            <a:ext cx="5356225" cy="312184"/>
          </a:xfrm>
          <a:prstGeom prst="rect">
            <a:avLst/>
          </a:prstGeom>
          <a:noFill/>
        </p:spPr>
        <p:txBody>
          <a:bodyPr lIns="91434" tIns="45717" rIns="91434" bIns="45717">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1"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91434" tIns="45717" rIns="91434" bIns="45717"/>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34" tIns="45717" rIns="91434" bIns="45717" rtlCol="0" anchor="ctr"/>
          <a:lstStyle/>
          <a:p>
            <a:pPr marL="0" algn="ctr" eaLnBrk="0" fontAlgn="ctr" hangingPunct="0">
              <a:spcBef>
                <a:spcPts val="0"/>
              </a:spcBef>
              <a:spcAft>
                <a:spcPts val="0"/>
              </a:spcAft>
              <a:buClr>
                <a:srgbClr val="FF0000"/>
              </a:buClr>
              <a:buSzPct val="70000"/>
              <a:tabLst>
                <a:tab pos="136517"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17"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1"/>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435101"/>
            <a:ext cx="3008313" cy="4691063"/>
          </a:xfrm>
        </p:spPr>
        <p:txBody>
          <a:bodyPr/>
          <a:lstStyle>
            <a:lvl1pPr marL="0" indent="0">
              <a:buNone/>
              <a:defRPr sz="1400"/>
            </a:lvl1pPr>
            <a:lvl2pPr marL="457171" indent="0">
              <a:buNone/>
              <a:defRPr sz="1200"/>
            </a:lvl2pPr>
            <a:lvl3pPr marL="914341" indent="0">
              <a:buNone/>
              <a:defRPr sz="1000"/>
            </a:lvl3pPr>
            <a:lvl4pPr marL="1371512" indent="0">
              <a:buNone/>
              <a:defRPr sz="900"/>
            </a:lvl4pPr>
            <a:lvl5pPr marL="1828683" indent="0">
              <a:buNone/>
              <a:defRPr sz="900"/>
            </a:lvl5pPr>
            <a:lvl6pPr marL="2285854" indent="0">
              <a:buNone/>
              <a:defRPr sz="900"/>
            </a:lvl6pPr>
            <a:lvl7pPr marL="2743024" indent="0">
              <a:buNone/>
              <a:defRPr sz="900"/>
            </a:lvl7pPr>
            <a:lvl8pPr marL="3200195" indent="0">
              <a:buNone/>
              <a:defRPr sz="900"/>
            </a:lvl8pPr>
            <a:lvl9pPr marL="3657366"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171" indent="0">
              <a:buNone/>
              <a:defRPr sz="2800"/>
            </a:lvl2pPr>
            <a:lvl3pPr marL="914341" indent="0">
              <a:buNone/>
              <a:defRPr sz="2400"/>
            </a:lvl3pPr>
            <a:lvl4pPr marL="1371512" indent="0">
              <a:buNone/>
              <a:defRPr sz="2000"/>
            </a:lvl4pPr>
            <a:lvl5pPr marL="1828683" indent="0">
              <a:buNone/>
              <a:defRPr sz="2000"/>
            </a:lvl5pPr>
            <a:lvl6pPr marL="2285854" indent="0">
              <a:buNone/>
              <a:defRPr sz="2000"/>
            </a:lvl6pPr>
            <a:lvl7pPr marL="2743024" indent="0">
              <a:buNone/>
              <a:defRPr sz="2000"/>
            </a:lvl7pPr>
            <a:lvl8pPr marL="3200195" indent="0">
              <a:buNone/>
              <a:defRPr sz="2000"/>
            </a:lvl8pPr>
            <a:lvl9pPr marL="3657366" indent="0">
              <a:buNone/>
              <a:defRPr sz="2000"/>
            </a:lvl9pPr>
          </a:lstStyle>
          <a:p>
            <a:endParaRPr lang="zh-CN" altLang="en-US"/>
          </a:p>
        </p:txBody>
      </p:sp>
      <p:sp>
        <p:nvSpPr>
          <p:cNvPr id="4" name="文本占位符 3"/>
          <p:cNvSpPr>
            <a:spLocks noGrp="1"/>
          </p:cNvSpPr>
          <p:nvPr>
            <p:ph type="body" sz="half" idx="2"/>
          </p:nvPr>
        </p:nvSpPr>
        <p:spPr>
          <a:xfrm>
            <a:off x="1792288" y="5367339"/>
            <a:ext cx="5486400" cy="804862"/>
          </a:xfrm>
        </p:spPr>
        <p:txBody>
          <a:bodyPr/>
          <a:lstStyle>
            <a:lvl1pPr marL="0" indent="0">
              <a:buNone/>
              <a:defRPr sz="1400"/>
            </a:lvl1pPr>
            <a:lvl2pPr marL="457171" indent="0">
              <a:buNone/>
              <a:defRPr sz="1200"/>
            </a:lvl2pPr>
            <a:lvl3pPr marL="914341" indent="0">
              <a:buNone/>
              <a:defRPr sz="1000"/>
            </a:lvl3pPr>
            <a:lvl4pPr marL="1371512" indent="0">
              <a:buNone/>
              <a:defRPr sz="900"/>
            </a:lvl4pPr>
            <a:lvl5pPr marL="1828683" indent="0">
              <a:buNone/>
              <a:defRPr sz="900"/>
            </a:lvl5pPr>
            <a:lvl6pPr marL="2285854" indent="0">
              <a:buNone/>
              <a:defRPr sz="900"/>
            </a:lvl6pPr>
            <a:lvl7pPr marL="2743024" indent="0">
              <a:buNone/>
              <a:defRPr sz="900"/>
            </a:lvl7pPr>
            <a:lvl8pPr marL="3200195" indent="0">
              <a:buNone/>
              <a:defRPr sz="900"/>
            </a:lvl8pPr>
            <a:lvl9pPr marL="3657366"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9"/>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0"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p>
        </p:txBody>
      </p:sp>
      <p:sp>
        <p:nvSpPr>
          <p:cNvPr id="2" name="矩形 1"/>
          <p:cNvSpPr/>
          <p:nvPr userDrawn="1"/>
        </p:nvSpPr>
        <p:spPr>
          <a:xfrm>
            <a:off x="-7938" y="6042026"/>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4" y="792943"/>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9"/>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7" y="332656"/>
            <a:ext cx="4420121" cy="373253"/>
          </a:xfrm>
          <a:prstGeom prst="rect">
            <a:avLst/>
          </a:prstGeom>
          <a:noFill/>
        </p:spPr>
        <p:txBody>
          <a:bodyPr wrap="square" lIns="91434" tIns="45717" rIns="91434" bIns="4571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341"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5" y="6347070"/>
            <a:ext cx="5356225" cy="312184"/>
          </a:xfrm>
          <a:prstGeom prst="rect">
            <a:avLst/>
          </a:prstGeom>
          <a:noFill/>
        </p:spPr>
        <p:txBody>
          <a:bodyPr lIns="91434" tIns="45717" rIns="91434" bIns="45717">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1"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91434" tIns="45717" rIns="91434" bIns="45717"/>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34" tIns="45717" rIns="91434" bIns="45717" rtlCol="0" anchor="ctr"/>
          <a:lstStyle/>
          <a:p>
            <a:pPr marL="0" algn="ctr" eaLnBrk="0" fontAlgn="ctr" hangingPunct="0">
              <a:spcBef>
                <a:spcPts val="0"/>
              </a:spcBef>
              <a:spcAft>
                <a:spcPts val="0"/>
              </a:spcAft>
              <a:buClr>
                <a:srgbClr val="FF0000"/>
              </a:buClr>
              <a:buSzPct val="70000"/>
              <a:tabLst>
                <a:tab pos="136517"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17"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0" y="836713"/>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34" tIns="45717" rIns="91434" bIns="45717" rtlCol="0" anchor="ctr"/>
          <a:lstStyle/>
          <a:p>
            <a:pPr marL="0" algn="ctr" eaLnBrk="0" fontAlgn="ctr" hangingPunct="0">
              <a:spcBef>
                <a:spcPts val="0"/>
              </a:spcBef>
              <a:spcAft>
                <a:spcPts val="0"/>
              </a:spcAft>
              <a:buClr>
                <a:srgbClr val="FF0000"/>
              </a:buClr>
              <a:buSzPct val="70000"/>
              <a:tabLst>
                <a:tab pos="136517"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0"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7" y="332656"/>
            <a:ext cx="4420121" cy="373253"/>
          </a:xfrm>
          <a:prstGeom prst="rect">
            <a:avLst/>
          </a:prstGeom>
          <a:noFill/>
        </p:spPr>
        <p:txBody>
          <a:bodyPr wrap="square" lIns="91434" tIns="45717" rIns="91434" bIns="4571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341"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6"/>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9"/>
            <a:ext cx="5829300" cy="276225"/>
          </a:xfrm>
          <a:prstGeom prst="rect">
            <a:avLst/>
          </a:prstGeom>
          <a:noFill/>
          <a:ln w="9525">
            <a:noFill/>
            <a:miter lim="800000"/>
            <a:headEnd/>
            <a:tailEnd/>
          </a:ln>
        </p:spPr>
      </p:pic>
      <p:sp>
        <p:nvSpPr>
          <p:cNvPr id="12" name="TextBox 11"/>
          <p:cNvSpPr txBox="1"/>
          <p:nvPr userDrawn="1"/>
        </p:nvSpPr>
        <p:spPr bwMode="auto">
          <a:xfrm>
            <a:off x="3347865" y="6347070"/>
            <a:ext cx="5356225" cy="312184"/>
          </a:xfrm>
          <a:prstGeom prst="rect">
            <a:avLst/>
          </a:prstGeom>
          <a:noFill/>
        </p:spPr>
        <p:txBody>
          <a:bodyPr lIns="91434" tIns="45717" rIns="91434" bIns="45717">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1"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91434" tIns="45717" rIns="91434" bIns="45717"/>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71" indent="0" algn="ctr">
              <a:buNone/>
              <a:defRPr>
                <a:solidFill>
                  <a:schemeClr val="tx1">
                    <a:tint val="75000"/>
                  </a:schemeClr>
                </a:solidFill>
              </a:defRPr>
            </a:lvl2pPr>
            <a:lvl3pPr marL="914341" indent="0" algn="ctr">
              <a:buNone/>
              <a:defRPr>
                <a:solidFill>
                  <a:schemeClr val="tx1">
                    <a:tint val="75000"/>
                  </a:schemeClr>
                </a:solidFill>
              </a:defRPr>
            </a:lvl3pPr>
            <a:lvl4pPr marL="1371512" indent="0" algn="ctr">
              <a:buNone/>
              <a:defRPr>
                <a:solidFill>
                  <a:schemeClr val="tx1">
                    <a:tint val="75000"/>
                  </a:schemeClr>
                </a:solidFill>
              </a:defRPr>
            </a:lvl4pPr>
            <a:lvl5pPr marL="1828683" indent="0" algn="ctr">
              <a:buNone/>
              <a:defRPr>
                <a:solidFill>
                  <a:schemeClr val="tx1">
                    <a:tint val="75000"/>
                  </a:schemeClr>
                </a:solidFill>
              </a:defRPr>
            </a:lvl5pPr>
            <a:lvl6pPr marL="2285854" indent="0" algn="ctr">
              <a:buNone/>
              <a:defRPr>
                <a:solidFill>
                  <a:schemeClr val="tx1">
                    <a:tint val="75000"/>
                  </a:schemeClr>
                </a:solidFill>
              </a:defRPr>
            </a:lvl6pPr>
            <a:lvl7pPr marL="2743024" indent="0" algn="ctr">
              <a:buNone/>
              <a:defRPr>
                <a:solidFill>
                  <a:schemeClr val="tx1">
                    <a:tint val="75000"/>
                  </a:schemeClr>
                </a:solidFill>
              </a:defRPr>
            </a:lvl7pPr>
            <a:lvl8pPr marL="3200195" indent="0" algn="ctr">
              <a:buNone/>
              <a:defRPr>
                <a:solidFill>
                  <a:schemeClr val="tx1">
                    <a:tint val="75000"/>
                  </a:schemeClr>
                </a:solidFill>
              </a:defRPr>
            </a:lvl8pPr>
            <a:lvl9pPr marL="365736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1"/>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71" indent="0">
              <a:buNone/>
              <a:defRPr sz="1800">
                <a:solidFill>
                  <a:schemeClr val="tx1">
                    <a:tint val="75000"/>
                  </a:schemeClr>
                </a:solidFill>
              </a:defRPr>
            </a:lvl2pPr>
            <a:lvl3pPr marL="914341" indent="0">
              <a:buNone/>
              <a:defRPr sz="1600">
                <a:solidFill>
                  <a:schemeClr val="tx1">
                    <a:tint val="75000"/>
                  </a:schemeClr>
                </a:solidFill>
              </a:defRPr>
            </a:lvl3pPr>
            <a:lvl4pPr marL="1371512" indent="0">
              <a:buNone/>
              <a:defRPr sz="1400">
                <a:solidFill>
                  <a:schemeClr val="tx1">
                    <a:tint val="75000"/>
                  </a:schemeClr>
                </a:solidFill>
              </a:defRPr>
            </a:lvl4pPr>
            <a:lvl5pPr marL="1828683" indent="0">
              <a:buNone/>
              <a:defRPr sz="1400">
                <a:solidFill>
                  <a:schemeClr val="tx1">
                    <a:tint val="75000"/>
                  </a:schemeClr>
                </a:solidFill>
              </a:defRPr>
            </a:lvl5pPr>
            <a:lvl6pPr marL="2285854" indent="0">
              <a:buNone/>
              <a:defRPr sz="1400">
                <a:solidFill>
                  <a:schemeClr val="tx1">
                    <a:tint val="75000"/>
                  </a:schemeClr>
                </a:solidFill>
              </a:defRPr>
            </a:lvl6pPr>
            <a:lvl7pPr marL="2743024" indent="0">
              <a:buNone/>
              <a:defRPr sz="1400">
                <a:solidFill>
                  <a:schemeClr val="tx1">
                    <a:tint val="75000"/>
                  </a:schemeClr>
                </a:solidFill>
              </a:defRPr>
            </a:lvl7pPr>
            <a:lvl8pPr marL="3200195" indent="0">
              <a:buNone/>
              <a:defRPr sz="1400">
                <a:solidFill>
                  <a:schemeClr val="tx1">
                    <a:tint val="75000"/>
                  </a:schemeClr>
                </a:solidFill>
              </a:defRPr>
            </a:lvl8pPr>
            <a:lvl9pPr marL="3657366"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171" indent="0">
              <a:buNone/>
              <a:defRPr sz="2000" b="1"/>
            </a:lvl2pPr>
            <a:lvl3pPr marL="914341" indent="0">
              <a:buNone/>
              <a:defRPr sz="1800" b="1"/>
            </a:lvl3pPr>
            <a:lvl4pPr marL="1371512" indent="0">
              <a:buNone/>
              <a:defRPr sz="1600" b="1"/>
            </a:lvl4pPr>
            <a:lvl5pPr marL="1828683" indent="0">
              <a:buNone/>
              <a:defRPr sz="1600" b="1"/>
            </a:lvl5pPr>
            <a:lvl6pPr marL="2285854" indent="0">
              <a:buNone/>
              <a:defRPr sz="1600" b="1"/>
            </a:lvl6pPr>
            <a:lvl7pPr marL="2743024" indent="0">
              <a:buNone/>
              <a:defRPr sz="1600" b="1"/>
            </a:lvl7pPr>
            <a:lvl8pPr marL="3200195" indent="0">
              <a:buNone/>
              <a:defRPr sz="1600" b="1"/>
            </a:lvl8pPr>
            <a:lvl9pPr marL="3657366"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535113"/>
            <a:ext cx="4041775" cy="639762"/>
          </a:xfrm>
        </p:spPr>
        <p:txBody>
          <a:bodyPr anchor="b"/>
          <a:lstStyle>
            <a:lvl1pPr marL="0" indent="0">
              <a:buNone/>
              <a:defRPr sz="2400" b="1"/>
            </a:lvl1pPr>
            <a:lvl2pPr marL="457171" indent="0">
              <a:buNone/>
              <a:defRPr sz="2000" b="1"/>
            </a:lvl2pPr>
            <a:lvl3pPr marL="914341" indent="0">
              <a:buNone/>
              <a:defRPr sz="1800" b="1"/>
            </a:lvl3pPr>
            <a:lvl4pPr marL="1371512" indent="0">
              <a:buNone/>
              <a:defRPr sz="1600" b="1"/>
            </a:lvl4pPr>
            <a:lvl5pPr marL="1828683" indent="0">
              <a:buNone/>
              <a:defRPr sz="1600" b="1"/>
            </a:lvl5pPr>
            <a:lvl6pPr marL="2285854" indent="0">
              <a:buNone/>
              <a:defRPr sz="1600" b="1"/>
            </a:lvl6pPr>
            <a:lvl7pPr marL="2743024" indent="0">
              <a:buNone/>
              <a:defRPr sz="1600" b="1"/>
            </a:lvl7pPr>
            <a:lvl8pPr marL="3200195" indent="0">
              <a:buNone/>
              <a:defRPr sz="1600" b="1"/>
            </a:lvl8pPr>
            <a:lvl9pPr marL="3657366"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34" tIns="45717" rIns="91434" bIns="4571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1"/>
            <a:ext cx="8229600" cy="4525963"/>
          </a:xfrm>
          <a:prstGeom prst="rect">
            <a:avLst/>
          </a:prstGeom>
          <a:noFill/>
          <a:ln w="9525">
            <a:noFill/>
            <a:miter lim="800000"/>
            <a:headEnd/>
            <a:tailEnd/>
          </a:ln>
        </p:spPr>
        <p:txBody>
          <a:bodyPr vert="horz" wrap="square" lIns="91434" tIns="45717" rIns="91434" bIns="4571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1"/>
            <a:ext cx="2133600" cy="365125"/>
          </a:xfrm>
          <a:prstGeom prst="rect">
            <a:avLst/>
          </a:prstGeom>
        </p:spPr>
        <p:txBody>
          <a:bodyPr vert="horz" lIns="91434" tIns="45717" rIns="91434" bIns="45717"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2019/8/17</a:t>
            </a:fld>
            <a:endParaRPr lang="zh-CN" altLang="en-US"/>
          </a:p>
        </p:txBody>
      </p:sp>
      <p:sp>
        <p:nvSpPr>
          <p:cNvPr id="5" name="页脚占位符 4"/>
          <p:cNvSpPr>
            <a:spLocks noGrp="1"/>
          </p:cNvSpPr>
          <p:nvPr>
            <p:ph type="ftr" sz="quarter" idx="3"/>
          </p:nvPr>
        </p:nvSpPr>
        <p:spPr>
          <a:xfrm>
            <a:off x="3124200" y="6356351"/>
            <a:ext cx="2895600" cy="365125"/>
          </a:xfrm>
          <a:prstGeom prst="rect">
            <a:avLst/>
          </a:prstGeom>
        </p:spPr>
        <p:txBody>
          <a:bodyPr vert="horz" lIns="91434" tIns="45717" rIns="91434" bIns="45717"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1"/>
            <a:ext cx="2133600" cy="365125"/>
          </a:xfrm>
          <a:prstGeom prst="rect">
            <a:avLst/>
          </a:prstGeom>
        </p:spPr>
        <p:txBody>
          <a:bodyPr vert="horz" lIns="91434" tIns="45717" rIns="91434" bIns="45717"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171" algn="ctr" rtl="0" fontAlgn="base">
        <a:spcBef>
          <a:spcPct val="0"/>
        </a:spcBef>
        <a:spcAft>
          <a:spcPct val="0"/>
        </a:spcAft>
        <a:defRPr sz="4400">
          <a:solidFill>
            <a:schemeClr val="tx1"/>
          </a:solidFill>
          <a:latin typeface="Calibri" pitchFamily="34" charset="0"/>
          <a:ea typeface="宋体" charset="-122"/>
        </a:defRPr>
      </a:lvl6pPr>
      <a:lvl7pPr marL="914341" algn="ctr" rtl="0" fontAlgn="base">
        <a:spcBef>
          <a:spcPct val="0"/>
        </a:spcBef>
        <a:spcAft>
          <a:spcPct val="0"/>
        </a:spcAft>
        <a:defRPr sz="4400">
          <a:solidFill>
            <a:schemeClr val="tx1"/>
          </a:solidFill>
          <a:latin typeface="Calibri" pitchFamily="34" charset="0"/>
          <a:ea typeface="宋体" charset="-122"/>
        </a:defRPr>
      </a:lvl7pPr>
      <a:lvl8pPr marL="1371512" algn="ctr" rtl="0" fontAlgn="base">
        <a:spcBef>
          <a:spcPct val="0"/>
        </a:spcBef>
        <a:spcAft>
          <a:spcPct val="0"/>
        </a:spcAft>
        <a:defRPr sz="4400">
          <a:solidFill>
            <a:schemeClr val="tx1"/>
          </a:solidFill>
          <a:latin typeface="Calibri" pitchFamily="34" charset="0"/>
          <a:ea typeface="宋体" charset="-122"/>
        </a:defRPr>
      </a:lvl8pPr>
      <a:lvl9pPr marL="1828683" algn="ctr" rtl="0" fontAlgn="base">
        <a:spcBef>
          <a:spcPct val="0"/>
        </a:spcBef>
        <a:spcAft>
          <a:spcPct val="0"/>
        </a:spcAft>
        <a:defRPr sz="4400">
          <a:solidFill>
            <a:schemeClr val="tx1"/>
          </a:solidFill>
          <a:latin typeface="Calibri" pitchFamily="34" charset="0"/>
          <a:ea typeface="宋体" charset="-122"/>
        </a:defRPr>
      </a:lvl9pPr>
    </p:titleStyle>
    <p:bodyStyle>
      <a:lvl1pPr marL="342878" indent="-342878"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02" indent="-285732"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2927" indent="-228585"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098" indent="-228585"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268" indent="-228585"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439"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10"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81"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51"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341" rtl="0" eaLnBrk="1" latinLnBrk="0" hangingPunct="1">
        <a:defRPr sz="1800" kern="1200">
          <a:solidFill>
            <a:schemeClr val="tx1"/>
          </a:solidFill>
          <a:latin typeface="+mn-lt"/>
          <a:ea typeface="+mn-ea"/>
          <a:cs typeface="+mn-cs"/>
        </a:defRPr>
      </a:lvl1pPr>
      <a:lvl2pPr marL="457171" algn="l" defTabSz="914341" rtl="0" eaLnBrk="1" latinLnBrk="0" hangingPunct="1">
        <a:defRPr sz="1800" kern="1200">
          <a:solidFill>
            <a:schemeClr val="tx1"/>
          </a:solidFill>
          <a:latin typeface="+mn-lt"/>
          <a:ea typeface="+mn-ea"/>
          <a:cs typeface="+mn-cs"/>
        </a:defRPr>
      </a:lvl2pPr>
      <a:lvl3pPr marL="914341" algn="l" defTabSz="914341" rtl="0" eaLnBrk="1" latinLnBrk="0" hangingPunct="1">
        <a:defRPr sz="1800" kern="1200">
          <a:solidFill>
            <a:schemeClr val="tx1"/>
          </a:solidFill>
          <a:latin typeface="+mn-lt"/>
          <a:ea typeface="+mn-ea"/>
          <a:cs typeface="+mn-cs"/>
        </a:defRPr>
      </a:lvl3pPr>
      <a:lvl4pPr marL="1371512" algn="l" defTabSz="914341" rtl="0" eaLnBrk="1" latinLnBrk="0" hangingPunct="1">
        <a:defRPr sz="1800" kern="1200">
          <a:solidFill>
            <a:schemeClr val="tx1"/>
          </a:solidFill>
          <a:latin typeface="+mn-lt"/>
          <a:ea typeface="+mn-ea"/>
          <a:cs typeface="+mn-cs"/>
        </a:defRPr>
      </a:lvl4pPr>
      <a:lvl5pPr marL="1828683" algn="l" defTabSz="914341" rtl="0" eaLnBrk="1" latinLnBrk="0" hangingPunct="1">
        <a:defRPr sz="1800" kern="1200">
          <a:solidFill>
            <a:schemeClr val="tx1"/>
          </a:solidFill>
          <a:latin typeface="+mn-lt"/>
          <a:ea typeface="+mn-ea"/>
          <a:cs typeface="+mn-cs"/>
        </a:defRPr>
      </a:lvl5pPr>
      <a:lvl6pPr marL="2285854" algn="l" defTabSz="914341" rtl="0" eaLnBrk="1" latinLnBrk="0" hangingPunct="1">
        <a:defRPr sz="1800" kern="1200">
          <a:solidFill>
            <a:schemeClr val="tx1"/>
          </a:solidFill>
          <a:latin typeface="+mn-lt"/>
          <a:ea typeface="+mn-ea"/>
          <a:cs typeface="+mn-cs"/>
        </a:defRPr>
      </a:lvl6pPr>
      <a:lvl7pPr marL="2743024" algn="l" defTabSz="914341" rtl="0" eaLnBrk="1" latinLnBrk="0" hangingPunct="1">
        <a:defRPr sz="1800" kern="1200">
          <a:solidFill>
            <a:schemeClr val="tx1"/>
          </a:solidFill>
          <a:latin typeface="+mn-lt"/>
          <a:ea typeface="+mn-ea"/>
          <a:cs typeface="+mn-cs"/>
        </a:defRPr>
      </a:lvl7pPr>
      <a:lvl8pPr marL="3200195" algn="l" defTabSz="914341" rtl="0" eaLnBrk="1" latinLnBrk="0" hangingPunct="1">
        <a:defRPr sz="1800" kern="1200">
          <a:solidFill>
            <a:schemeClr val="tx1"/>
          </a:solidFill>
          <a:latin typeface="+mn-lt"/>
          <a:ea typeface="+mn-ea"/>
          <a:cs typeface="+mn-cs"/>
        </a:defRPr>
      </a:lvl8pPr>
      <a:lvl9pPr marL="3657366" algn="l" defTabSz="91434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34" tIns="45717" rIns="91434" bIns="4571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1"/>
            <a:ext cx="8229600" cy="4525963"/>
          </a:xfrm>
          <a:prstGeom prst="rect">
            <a:avLst/>
          </a:prstGeom>
        </p:spPr>
        <p:txBody>
          <a:bodyPr vert="horz" lIns="91434" tIns="45717" rIns="91434" bIns="4571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1"/>
            <a:ext cx="2133600" cy="365125"/>
          </a:xfrm>
          <a:prstGeom prst="rect">
            <a:avLst/>
          </a:prstGeom>
        </p:spPr>
        <p:txBody>
          <a:bodyPr vert="horz" lIns="91434" tIns="45717" rIns="91434" bIns="45717"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2019/8/17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1"/>
            <a:ext cx="2895600" cy="365125"/>
          </a:xfrm>
          <a:prstGeom prst="rect">
            <a:avLst/>
          </a:prstGeom>
        </p:spPr>
        <p:txBody>
          <a:bodyPr vert="horz" lIns="91434" tIns="45717" rIns="91434" bIns="45717"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1"/>
            <a:ext cx="2133600" cy="365125"/>
          </a:xfrm>
          <a:prstGeom prst="rect">
            <a:avLst/>
          </a:prstGeom>
        </p:spPr>
        <p:txBody>
          <a:bodyPr vert="horz" lIns="91434" tIns="45717" rIns="91434" bIns="45717"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341" rtl="0" eaLnBrk="1" latinLnBrk="0" hangingPunct="1">
        <a:spcBef>
          <a:spcPct val="0"/>
        </a:spcBef>
        <a:buNone/>
        <a:defRPr sz="4400" kern="1200">
          <a:solidFill>
            <a:schemeClr val="tx1"/>
          </a:solidFill>
          <a:latin typeface="+mj-lt"/>
          <a:ea typeface="+mj-ea"/>
          <a:cs typeface="+mj-cs"/>
        </a:defRPr>
      </a:lvl1pPr>
    </p:titleStyle>
    <p:bodyStyle>
      <a:lvl1pPr marL="342878" indent="-342878" algn="l" defTabSz="914341"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02" indent="-285732" algn="l" defTabSz="914341"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27" indent="-228585" algn="l" defTabSz="914341"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98"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68"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39"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10"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81"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51"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341" rtl="0" eaLnBrk="1" latinLnBrk="0" hangingPunct="1">
        <a:defRPr sz="1800" kern="1200">
          <a:solidFill>
            <a:schemeClr val="tx1"/>
          </a:solidFill>
          <a:latin typeface="+mn-lt"/>
          <a:ea typeface="+mn-ea"/>
          <a:cs typeface="+mn-cs"/>
        </a:defRPr>
      </a:lvl1pPr>
      <a:lvl2pPr marL="457171" algn="l" defTabSz="914341" rtl="0" eaLnBrk="1" latinLnBrk="0" hangingPunct="1">
        <a:defRPr sz="1800" kern="1200">
          <a:solidFill>
            <a:schemeClr val="tx1"/>
          </a:solidFill>
          <a:latin typeface="+mn-lt"/>
          <a:ea typeface="+mn-ea"/>
          <a:cs typeface="+mn-cs"/>
        </a:defRPr>
      </a:lvl2pPr>
      <a:lvl3pPr marL="914341" algn="l" defTabSz="914341" rtl="0" eaLnBrk="1" latinLnBrk="0" hangingPunct="1">
        <a:defRPr sz="1800" kern="1200">
          <a:solidFill>
            <a:schemeClr val="tx1"/>
          </a:solidFill>
          <a:latin typeface="+mn-lt"/>
          <a:ea typeface="+mn-ea"/>
          <a:cs typeface="+mn-cs"/>
        </a:defRPr>
      </a:lvl3pPr>
      <a:lvl4pPr marL="1371512" algn="l" defTabSz="914341" rtl="0" eaLnBrk="1" latinLnBrk="0" hangingPunct="1">
        <a:defRPr sz="1800" kern="1200">
          <a:solidFill>
            <a:schemeClr val="tx1"/>
          </a:solidFill>
          <a:latin typeface="+mn-lt"/>
          <a:ea typeface="+mn-ea"/>
          <a:cs typeface="+mn-cs"/>
        </a:defRPr>
      </a:lvl4pPr>
      <a:lvl5pPr marL="1828683" algn="l" defTabSz="914341" rtl="0" eaLnBrk="1" latinLnBrk="0" hangingPunct="1">
        <a:defRPr sz="1800" kern="1200">
          <a:solidFill>
            <a:schemeClr val="tx1"/>
          </a:solidFill>
          <a:latin typeface="+mn-lt"/>
          <a:ea typeface="+mn-ea"/>
          <a:cs typeface="+mn-cs"/>
        </a:defRPr>
      </a:lvl5pPr>
      <a:lvl6pPr marL="2285854" algn="l" defTabSz="914341" rtl="0" eaLnBrk="1" latinLnBrk="0" hangingPunct="1">
        <a:defRPr sz="1800" kern="1200">
          <a:solidFill>
            <a:schemeClr val="tx1"/>
          </a:solidFill>
          <a:latin typeface="+mn-lt"/>
          <a:ea typeface="+mn-ea"/>
          <a:cs typeface="+mn-cs"/>
        </a:defRPr>
      </a:lvl6pPr>
      <a:lvl7pPr marL="2743024" algn="l" defTabSz="914341" rtl="0" eaLnBrk="1" latinLnBrk="0" hangingPunct="1">
        <a:defRPr sz="1800" kern="1200">
          <a:solidFill>
            <a:schemeClr val="tx1"/>
          </a:solidFill>
          <a:latin typeface="+mn-lt"/>
          <a:ea typeface="+mn-ea"/>
          <a:cs typeface="+mn-cs"/>
        </a:defRPr>
      </a:lvl7pPr>
      <a:lvl8pPr marL="3200195" algn="l" defTabSz="914341" rtl="0" eaLnBrk="1" latinLnBrk="0" hangingPunct="1">
        <a:defRPr sz="1800" kern="1200">
          <a:solidFill>
            <a:schemeClr val="tx1"/>
          </a:solidFill>
          <a:latin typeface="+mn-lt"/>
          <a:ea typeface="+mn-ea"/>
          <a:cs typeface="+mn-cs"/>
        </a:defRPr>
      </a:lvl8pPr>
      <a:lvl9pPr marL="3657366" algn="l" defTabSz="91434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414201" y="1182333"/>
            <a:ext cx="4432944" cy="519551"/>
          </a:xfrm>
          <a:prstGeom prst="rect">
            <a:avLst/>
          </a:prstGeom>
          <a:noFill/>
        </p:spPr>
        <p:txBody>
          <a:bodyPr wrap="square" lIns="72567" tIns="36283" rIns="72567" bIns="36283" rtlCol="0">
            <a:spAutoFit/>
          </a:bodyPr>
          <a:lstStyle/>
          <a:p>
            <a:pPr algn="ctr" fontAlgn="auto">
              <a:spcBef>
                <a:spcPts val="0"/>
              </a:spcBef>
              <a:spcAft>
                <a:spcPts val="0"/>
              </a:spcAft>
            </a:pPr>
            <a:r>
              <a:rPr lang="id-ID" sz="2900" dirty="0">
                <a:solidFill>
                  <a:srgbClr val="FCFCFC">
                    <a:lumMod val="10000"/>
                  </a:srgbClr>
                </a:solidFill>
                <a:latin typeface="Calibri" panose="020F0502020204030204"/>
              </a:rPr>
              <a:t>Full Pyramid Column Sample</a:t>
            </a:r>
          </a:p>
        </p:txBody>
      </p:sp>
      <p:sp>
        <p:nvSpPr>
          <p:cNvPr id="8" name="Title 1"/>
          <p:cNvSpPr txBox="1">
            <a:spLocks/>
          </p:cNvSpPr>
          <p:nvPr/>
        </p:nvSpPr>
        <p:spPr>
          <a:xfrm>
            <a:off x="3489879" y="1560267"/>
            <a:ext cx="2294552" cy="288549"/>
          </a:xfrm>
          <a:prstGeom prst="rect">
            <a:avLst/>
          </a:prstGeom>
        </p:spPr>
        <p:txBody>
          <a:bodyPr vert="horz" lIns="72567" tIns="36283" rIns="72567" bIns="36283"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pPr>
            <a:r>
              <a:rPr lang="en-US" sz="1100" dirty="0">
                <a:solidFill>
                  <a:srgbClr val="FCFCFC">
                    <a:lumMod val="75000"/>
                  </a:srgbClr>
                </a:solidFill>
                <a:latin typeface="Calibri" panose="020F0502020204030204"/>
                <a:ea typeface="Roboto" panose="02000000000000000000" pitchFamily="2" charset="0"/>
              </a:rPr>
              <a:t>Put a relevant subtitle in this line</a:t>
            </a:r>
          </a:p>
        </p:txBody>
      </p:sp>
      <p:graphicFrame>
        <p:nvGraphicFramePr>
          <p:cNvPr id="9" name="Chart 6"/>
          <p:cNvGraphicFramePr/>
          <p:nvPr>
            <p:extLst>
              <p:ext uri="{D42A27DB-BD31-4B8C-83A1-F6EECF244321}">
                <p14:modId xmlns:p14="http://schemas.microsoft.com/office/powerpoint/2010/main" val="1684243105"/>
              </p:ext>
            </p:extLst>
          </p:nvPr>
        </p:nvGraphicFramePr>
        <p:xfrm>
          <a:off x="974767" y="2144906"/>
          <a:ext cx="7379550" cy="2751630"/>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p:cNvSpPr txBox="1"/>
          <p:nvPr/>
        </p:nvSpPr>
        <p:spPr>
          <a:xfrm>
            <a:off x="343192" y="5189353"/>
            <a:ext cx="8548601" cy="480985"/>
          </a:xfrm>
          <a:prstGeom prst="rect">
            <a:avLst/>
          </a:prstGeom>
          <a:noFill/>
        </p:spPr>
        <p:txBody>
          <a:bodyPr wrap="square" lIns="72567" tIns="36283" rIns="114278" bIns="28570" numCol="1" spcCol="285696">
            <a:spAutoFit/>
          </a:bodyPr>
          <a:lstStyle/>
          <a:p>
            <a:pPr algn="ctr" fontAlgn="auto">
              <a:spcBef>
                <a:spcPts val="0"/>
              </a:spcBef>
              <a:spcAft>
                <a:spcPts val="0"/>
              </a:spcAft>
              <a:defRPr/>
            </a:pPr>
            <a:r>
              <a:rPr lang="en-US" sz="900" dirty="0">
                <a:solidFill>
                  <a:srgbClr val="FCFCFC">
                    <a:lumMod val="75000"/>
                  </a:srgbClr>
                </a:solidFill>
                <a:latin typeface="Calibri" panose="020F0502020204030204"/>
                <a:ea typeface="Roboto" panose="02000000000000000000" pitchFamily="2" charset="0"/>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r>
              <a:rPr lang="id-ID" sz="900" dirty="0">
                <a:solidFill>
                  <a:srgbClr val="FCFCFC">
                    <a:lumMod val="75000"/>
                  </a:srgbClr>
                </a:solidFill>
                <a:latin typeface="Calibri" panose="020F0502020204030204"/>
                <a:ea typeface="Roboto" panose="02000000000000000000" pitchFamily="2" charset="0"/>
              </a:rPr>
              <a:t> </a:t>
            </a:r>
            <a:r>
              <a:rPr lang="en-US" sz="900" dirty="0">
                <a:solidFill>
                  <a:srgbClr val="FCFCFC">
                    <a:lumMod val="75000"/>
                  </a:srgbClr>
                </a:solidFill>
                <a:latin typeface="Calibri" panose="020F0502020204030204"/>
                <a:ea typeface="Roboto" panose="02000000000000000000" pitchFamily="2" charset="0"/>
              </a:rPr>
              <a:t>Contrary to popular belief It has roots in a piece of classical Latin literature from 45 BC. </a:t>
            </a:r>
          </a:p>
        </p:txBody>
      </p:sp>
      <p:cxnSp>
        <p:nvCxnSpPr>
          <p:cNvPr id="11" name="Straight Connector 8"/>
          <p:cNvCxnSpPr/>
          <p:nvPr/>
        </p:nvCxnSpPr>
        <p:spPr>
          <a:xfrm>
            <a:off x="414231" y="5054208"/>
            <a:ext cx="8364326" cy="0"/>
          </a:xfrm>
          <a:prstGeom prst="line">
            <a:avLst/>
          </a:prstGeom>
          <a:noFill/>
          <a:ln w="12700" cap="flat" cmpd="sng" algn="ctr">
            <a:solidFill>
              <a:sysClr val="window" lastClr="FFFFFF">
                <a:lumMod val="65000"/>
              </a:sysClr>
            </a:solidFill>
            <a:prstDash val="sysDot"/>
            <a:miter lim="800000"/>
            <a:headEnd type="none" w="med" len="med"/>
            <a:tailEnd type="none" w="med" len="med"/>
          </a:ln>
          <a:effectLst/>
        </p:spPr>
      </p:cxnSp>
    </p:spTree>
    <p:extLst>
      <p:ext uri="{BB962C8B-B14F-4D97-AF65-F5344CB8AC3E}">
        <p14:creationId xmlns:p14="http://schemas.microsoft.com/office/powerpoint/2010/main" val="3726552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100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par>
                                <p:cTn id="11" presetID="2" presetClass="entr" presetSubtype="1" fill="hold" grpId="0" nodeType="withEffect">
                                  <p:stCondLst>
                                    <p:cond delay="2000"/>
                                  </p:stCondLst>
                                  <p:childTnLst>
                                    <p:set>
                                      <p:cBhvr>
                                        <p:cTn id="12" dur="1" fill="hold">
                                          <p:stCondLst>
                                            <p:cond delay="0"/>
                                          </p:stCondLst>
                                        </p:cTn>
                                        <p:tgtEl>
                                          <p:spTgt spid="9">
                                            <p:graphicEl>
                                              <a:chart seriesIdx="-3" categoryIdx="-3" bldStep="gridLegend"/>
                                            </p:graphicEl>
                                          </p:spTgt>
                                        </p:tgtEl>
                                        <p:attrNameLst>
                                          <p:attrName>style.visibility</p:attrName>
                                        </p:attrNameLst>
                                      </p:cBhvr>
                                      <p:to>
                                        <p:strVal val="visible"/>
                                      </p:to>
                                    </p:set>
                                    <p:anim calcmode="lin" valueType="num">
                                      <p:cBhvr additive="base">
                                        <p:cTn id="13" dur="500" fill="hold"/>
                                        <p:tgtEl>
                                          <p:spTgt spid="9">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graphicEl>
                                              <a:chart seriesIdx="-3" categoryIdx="-3" bldStep="gridLegend"/>
                                            </p:graphic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2500"/>
                                  </p:stCondLst>
                                  <p:childTnLst>
                                    <p:set>
                                      <p:cBhvr>
                                        <p:cTn id="16" dur="1" fill="hold">
                                          <p:stCondLst>
                                            <p:cond delay="0"/>
                                          </p:stCondLst>
                                        </p:cTn>
                                        <p:tgtEl>
                                          <p:spTgt spid="9">
                                            <p:graphicEl>
                                              <a:chart seriesIdx="0" categoryIdx="0" bldStep="ptInCategory"/>
                                            </p:graphicEl>
                                          </p:spTgt>
                                        </p:tgtEl>
                                        <p:attrNameLst>
                                          <p:attrName>style.visibility</p:attrName>
                                        </p:attrNameLst>
                                      </p:cBhvr>
                                      <p:to>
                                        <p:strVal val="visible"/>
                                      </p:to>
                                    </p:set>
                                    <p:anim calcmode="lin" valueType="num">
                                      <p:cBhvr additive="base">
                                        <p:cTn id="17" dur="500" fill="hold"/>
                                        <p:tgtEl>
                                          <p:spTgt spid="9">
                                            <p:graphicEl>
                                              <a:chart seriesIdx="0" categoryIdx="0" bldStep="ptInCategory"/>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graphicEl>
                                              <a:chart seriesIdx="0" categoryIdx="0" bldStep="ptInCategory"/>
                                            </p:graphicEl>
                                          </p:spTgt>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3000"/>
                                  </p:stCondLst>
                                  <p:childTnLst>
                                    <p:set>
                                      <p:cBhvr>
                                        <p:cTn id="20" dur="1" fill="hold">
                                          <p:stCondLst>
                                            <p:cond delay="0"/>
                                          </p:stCondLst>
                                        </p:cTn>
                                        <p:tgtEl>
                                          <p:spTgt spid="9">
                                            <p:graphicEl>
                                              <a:chart seriesIdx="1" categoryIdx="0" bldStep="ptInCategory"/>
                                            </p:graphicEl>
                                          </p:spTgt>
                                        </p:tgtEl>
                                        <p:attrNameLst>
                                          <p:attrName>style.visibility</p:attrName>
                                        </p:attrNameLst>
                                      </p:cBhvr>
                                      <p:to>
                                        <p:strVal val="visible"/>
                                      </p:to>
                                    </p:set>
                                    <p:anim calcmode="lin" valueType="num">
                                      <p:cBhvr additive="base">
                                        <p:cTn id="21" dur="500" fill="hold"/>
                                        <p:tgtEl>
                                          <p:spTgt spid="9">
                                            <p:graphicEl>
                                              <a:chart seriesIdx="1" categoryIdx="0" bldStep="ptInCategory"/>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9">
                                            <p:graphicEl>
                                              <a:chart seriesIdx="1" categoryIdx="0" bldStep="ptInCategory"/>
                                            </p:graphicEl>
                                          </p:spTgt>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3500"/>
                                  </p:stCondLst>
                                  <p:childTnLst>
                                    <p:set>
                                      <p:cBhvr>
                                        <p:cTn id="24" dur="1" fill="hold">
                                          <p:stCondLst>
                                            <p:cond delay="0"/>
                                          </p:stCondLst>
                                        </p:cTn>
                                        <p:tgtEl>
                                          <p:spTgt spid="9">
                                            <p:graphicEl>
                                              <a:chart seriesIdx="2" categoryIdx="0" bldStep="ptInCategory"/>
                                            </p:graphicEl>
                                          </p:spTgt>
                                        </p:tgtEl>
                                        <p:attrNameLst>
                                          <p:attrName>style.visibility</p:attrName>
                                        </p:attrNameLst>
                                      </p:cBhvr>
                                      <p:to>
                                        <p:strVal val="visible"/>
                                      </p:to>
                                    </p:set>
                                    <p:anim calcmode="lin" valueType="num">
                                      <p:cBhvr additive="base">
                                        <p:cTn id="25" dur="500" fill="hold"/>
                                        <p:tgtEl>
                                          <p:spTgt spid="9">
                                            <p:graphicEl>
                                              <a:chart seriesIdx="2" categoryIdx="0" bldStep="ptInCategory"/>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graphicEl>
                                              <a:chart seriesIdx="2" categoryIdx="0" bldStep="ptInCategory"/>
                                            </p:graphicEl>
                                          </p:spTgt>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4000"/>
                                  </p:stCondLst>
                                  <p:childTnLst>
                                    <p:set>
                                      <p:cBhvr>
                                        <p:cTn id="28" dur="1" fill="hold">
                                          <p:stCondLst>
                                            <p:cond delay="0"/>
                                          </p:stCondLst>
                                        </p:cTn>
                                        <p:tgtEl>
                                          <p:spTgt spid="9">
                                            <p:graphicEl>
                                              <a:chart seriesIdx="0" categoryIdx="1" bldStep="ptInCategory"/>
                                            </p:graphicEl>
                                          </p:spTgt>
                                        </p:tgtEl>
                                        <p:attrNameLst>
                                          <p:attrName>style.visibility</p:attrName>
                                        </p:attrNameLst>
                                      </p:cBhvr>
                                      <p:to>
                                        <p:strVal val="visible"/>
                                      </p:to>
                                    </p:set>
                                    <p:anim calcmode="lin" valueType="num">
                                      <p:cBhvr additive="base">
                                        <p:cTn id="29" dur="500" fill="hold"/>
                                        <p:tgtEl>
                                          <p:spTgt spid="9">
                                            <p:graphicEl>
                                              <a:chart seriesIdx="0" categoryIdx="1" bldStep="ptInCategory"/>
                                            </p:graphicEl>
                                          </p:spTgt>
                                        </p:tgtEl>
                                        <p:attrNameLst>
                                          <p:attrName>ppt_x</p:attrName>
                                        </p:attrNameLst>
                                      </p:cBhvr>
                                      <p:tavLst>
                                        <p:tav tm="0">
                                          <p:val>
                                            <p:strVal val="#ppt_x"/>
                                          </p:val>
                                        </p:tav>
                                        <p:tav tm="100000">
                                          <p:val>
                                            <p:strVal val="#ppt_x"/>
                                          </p:val>
                                        </p:tav>
                                      </p:tavLst>
                                    </p:anim>
                                    <p:anim calcmode="lin" valueType="num">
                                      <p:cBhvr additive="base">
                                        <p:cTn id="30" dur="500" fill="hold"/>
                                        <p:tgtEl>
                                          <p:spTgt spid="9">
                                            <p:graphicEl>
                                              <a:chart seriesIdx="0" categoryIdx="1" bldStep="ptInCategory"/>
                                            </p:graphicEl>
                                          </p:spTgt>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4500"/>
                                  </p:stCondLst>
                                  <p:childTnLst>
                                    <p:set>
                                      <p:cBhvr>
                                        <p:cTn id="32" dur="1" fill="hold">
                                          <p:stCondLst>
                                            <p:cond delay="0"/>
                                          </p:stCondLst>
                                        </p:cTn>
                                        <p:tgtEl>
                                          <p:spTgt spid="9">
                                            <p:graphicEl>
                                              <a:chart seriesIdx="1" categoryIdx="1" bldStep="ptInCategory"/>
                                            </p:graphicEl>
                                          </p:spTgt>
                                        </p:tgtEl>
                                        <p:attrNameLst>
                                          <p:attrName>style.visibility</p:attrName>
                                        </p:attrNameLst>
                                      </p:cBhvr>
                                      <p:to>
                                        <p:strVal val="visible"/>
                                      </p:to>
                                    </p:set>
                                    <p:anim calcmode="lin" valueType="num">
                                      <p:cBhvr additive="base">
                                        <p:cTn id="33" dur="500" fill="hold"/>
                                        <p:tgtEl>
                                          <p:spTgt spid="9">
                                            <p:graphicEl>
                                              <a:chart seriesIdx="1" categoryIdx="1" bldStep="ptInCategory"/>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9">
                                            <p:graphicEl>
                                              <a:chart seriesIdx="1" categoryIdx="1" bldStep="ptInCategory"/>
                                            </p:graphicEl>
                                          </p:spTgt>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5000"/>
                                  </p:stCondLst>
                                  <p:childTnLst>
                                    <p:set>
                                      <p:cBhvr>
                                        <p:cTn id="36" dur="1" fill="hold">
                                          <p:stCondLst>
                                            <p:cond delay="0"/>
                                          </p:stCondLst>
                                        </p:cTn>
                                        <p:tgtEl>
                                          <p:spTgt spid="9">
                                            <p:graphicEl>
                                              <a:chart seriesIdx="2" categoryIdx="1" bldStep="ptInCategory"/>
                                            </p:graphicEl>
                                          </p:spTgt>
                                        </p:tgtEl>
                                        <p:attrNameLst>
                                          <p:attrName>style.visibility</p:attrName>
                                        </p:attrNameLst>
                                      </p:cBhvr>
                                      <p:to>
                                        <p:strVal val="visible"/>
                                      </p:to>
                                    </p:set>
                                    <p:anim calcmode="lin" valueType="num">
                                      <p:cBhvr additive="base">
                                        <p:cTn id="37" dur="500" fill="hold"/>
                                        <p:tgtEl>
                                          <p:spTgt spid="9">
                                            <p:graphicEl>
                                              <a:chart seriesIdx="2" categoryIdx="1" bldStep="ptInCategory"/>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graphicEl>
                                              <a:chart seriesIdx="2" categoryIdx="1" bldStep="ptInCategory"/>
                                            </p:graphicEl>
                                          </p:spTgt>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500"/>
                                  </p:stCondLst>
                                  <p:childTnLst>
                                    <p:set>
                                      <p:cBhvr>
                                        <p:cTn id="40" dur="1" fill="hold">
                                          <p:stCondLst>
                                            <p:cond delay="0"/>
                                          </p:stCondLst>
                                        </p:cTn>
                                        <p:tgtEl>
                                          <p:spTgt spid="9">
                                            <p:graphicEl>
                                              <a:chart seriesIdx="0" categoryIdx="2" bldStep="ptInCategory"/>
                                            </p:graphicEl>
                                          </p:spTgt>
                                        </p:tgtEl>
                                        <p:attrNameLst>
                                          <p:attrName>style.visibility</p:attrName>
                                        </p:attrNameLst>
                                      </p:cBhvr>
                                      <p:to>
                                        <p:strVal val="visible"/>
                                      </p:to>
                                    </p:set>
                                    <p:anim calcmode="lin" valueType="num">
                                      <p:cBhvr additive="base">
                                        <p:cTn id="41" dur="500" fill="hold"/>
                                        <p:tgtEl>
                                          <p:spTgt spid="9">
                                            <p:graphicEl>
                                              <a:chart seriesIdx="0" categoryIdx="2" bldStep="ptInCategory"/>
                                            </p:graphicEl>
                                          </p:spTgt>
                                        </p:tgtEl>
                                        <p:attrNameLst>
                                          <p:attrName>ppt_x</p:attrName>
                                        </p:attrNameLst>
                                      </p:cBhvr>
                                      <p:tavLst>
                                        <p:tav tm="0">
                                          <p:val>
                                            <p:strVal val="#ppt_x"/>
                                          </p:val>
                                        </p:tav>
                                        <p:tav tm="100000">
                                          <p:val>
                                            <p:strVal val="#ppt_x"/>
                                          </p:val>
                                        </p:tav>
                                      </p:tavLst>
                                    </p:anim>
                                    <p:anim calcmode="lin" valueType="num">
                                      <p:cBhvr additive="base">
                                        <p:cTn id="42" dur="500" fill="hold"/>
                                        <p:tgtEl>
                                          <p:spTgt spid="9">
                                            <p:graphicEl>
                                              <a:chart seriesIdx="0" categoryIdx="2" bldStep="ptInCategory"/>
                                            </p:graphicEl>
                                          </p:spTgt>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6000"/>
                                  </p:stCondLst>
                                  <p:childTnLst>
                                    <p:set>
                                      <p:cBhvr>
                                        <p:cTn id="44" dur="1" fill="hold">
                                          <p:stCondLst>
                                            <p:cond delay="0"/>
                                          </p:stCondLst>
                                        </p:cTn>
                                        <p:tgtEl>
                                          <p:spTgt spid="9">
                                            <p:graphicEl>
                                              <a:chart seriesIdx="1" categoryIdx="2" bldStep="ptInCategory"/>
                                            </p:graphicEl>
                                          </p:spTgt>
                                        </p:tgtEl>
                                        <p:attrNameLst>
                                          <p:attrName>style.visibility</p:attrName>
                                        </p:attrNameLst>
                                      </p:cBhvr>
                                      <p:to>
                                        <p:strVal val="visible"/>
                                      </p:to>
                                    </p:set>
                                    <p:anim calcmode="lin" valueType="num">
                                      <p:cBhvr additive="base">
                                        <p:cTn id="45" dur="500" fill="hold"/>
                                        <p:tgtEl>
                                          <p:spTgt spid="9">
                                            <p:graphicEl>
                                              <a:chart seriesIdx="1" categoryIdx="2" bldStep="ptInCategory"/>
                                            </p:graphic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graphicEl>
                                              <a:chart seriesIdx="1" categoryIdx="2" bldStep="ptInCategory"/>
                                            </p:graphicEl>
                                          </p:spTgt>
                                        </p:tgtEl>
                                        <p:attrNameLst>
                                          <p:attrName>ppt_y</p:attrName>
                                        </p:attrNameLst>
                                      </p:cBhvr>
                                      <p:tavLst>
                                        <p:tav tm="0">
                                          <p:val>
                                            <p:strVal val="0-#ppt_h/2"/>
                                          </p:val>
                                        </p:tav>
                                        <p:tav tm="100000">
                                          <p:val>
                                            <p:strVal val="#ppt_y"/>
                                          </p:val>
                                        </p:tav>
                                      </p:tavLst>
                                    </p:anim>
                                  </p:childTnLst>
                                </p:cTn>
                              </p:par>
                              <p:par>
                                <p:cTn id="47" presetID="2" presetClass="entr" presetSubtype="1" fill="hold" grpId="0" nodeType="withEffect">
                                  <p:stCondLst>
                                    <p:cond delay="6500"/>
                                  </p:stCondLst>
                                  <p:childTnLst>
                                    <p:set>
                                      <p:cBhvr>
                                        <p:cTn id="48" dur="1" fill="hold">
                                          <p:stCondLst>
                                            <p:cond delay="0"/>
                                          </p:stCondLst>
                                        </p:cTn>
                                        <p:tgtEl>
                                          <p:spTgt spid="9">
                                            <p:graphicEl>
                                              <a:chart seriesIdx="2" categoryIdx="2" bldStep="ptInCategory"/>
                                            </p:graphicEl>
                                          </p:spTgt>
                                        </p:tgtEl>
                                        <p:attrNameLst>
                                          <p:attrName>style.visibility</p:attrName>
                                        </p:attrNameLst>
                                      </p:cBhvr>
                                      <p:to>
                                        <p:strVal val="visible"/>
                                      </p:to>
                                    </p:set>
                                    <p:anim calcmode="lin" valueType="num">
                                      <p:cBhvr additive="base">
                                        <p:cTn id="49" dur="500" fill="hold"/>
                                        <p:tgtEl>
                                          <p:spTgt spid="9">
                                            <p:graphicEl>
                                              <a:chart seriesIdx="2" categoryIdx="2" bldStep="ptInCategory"/>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graphicEl>
                                              <a:chart seriesIdx="2" categoryIdx="2" bldStep="ptInCategory"/>
                                            </p:graphicEl>
                                          </p:spTgt>
                                        </p:tgtEl>
                                        <p:attrNameLst>
                                          <p:attrName>ppt_y</p:attrName>
                                        </p:attrNameLst>
                                      </p:cBhvr>
                                      <p:tavLst>
                                        <p:tav tm="0">
                                          <p:val>
                                            <p:strVal val="0-#ppt_h/2"/>
                                          </p:val>
                                        </p:tav>
                                        <p:tav tm="100000">
                                          <p:val>
                                            <p:strVal val="#ppt_y"/>
                                          </p:val>
                                        </p:tav>
                                      </p:tavLst>
                                    </p:anim>
                                  </p:childTnLst>
                                </p:cTn>
                              </p:par>
                              <p:par>
                                <p:cTn id="51" presetID="2" presetClass="entr" presetSubtype="1" fill="hold" grpId="0" nodeType="withEffect">
                                  <p:stCondLst>
                                    <p:cond delay="7000"/>
                                  </p:stCondLst>
                                  <p:childTnLst>
                                    <p:set>
                                      <p:cBhvr>
                                        <p:cTn id="52" dur="1" fill="hold">
                                          <p:stCondLst>
                                            <p:cond delay="0"/>
                                          </p:stCondLst>
                                        </p:cTn>
                                        <p:tgtEl>
                                          <p:spTgt spid="9">
                                            <p:graphicEl>
                                              <a:chart seriesIdx="0" categoryIdx="3" bldStep="ptInCategory"/>
                                            </p:graphicEl>
                                          </p:spTgt>
                                        </p:tgtEl>
                                        <p:attrNameLst>
                                          <p:attrName>style.visibility</p:attrName>
                                        </p:attrNameLst>
                                      </p:cBhvr>
                                      <p:to>
                                        <p:strVal val="visible"/>
                                      </p:to>
                                    </p:set>
                                    <p:anim calcmode="lin" valueType="num">
                                      <p:cBhvr additive="base">
                                        <p:cTn id="53" dur="500" fill="hold"/>
                                        <p:tgtEl>
                                          <p:spTgt spid="9">
                                            <p:graphicEl>
                                              <a:chart seriesIdx="0" categoryIdx="3" bldStep="ptInCategory"/>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graphicEl>
                                              <a:chart seriesIdx="0" categoryIdx="3" bldStep="ptInCategory"/>
                                            </p:graphicEl>
                                          </p:spTgt>
                                        </p:tgtEl>
                                        <p:attrNameLst>
                                          <p:attrName>ppt_y</p:attrName>
                                        </p:attrNameLst>
                                      </p:cBhvr>
                                      <p:tavLst>
                                        <p:tav tm="0">
                                          <p:val>
                                            <p:strVal val="0-#ppt_h/2"/>
                                          </p:val>
                                        </p:tav>
                                        <p:tav tm="100000">
                                          <p:val>
                                            <p:strVal val="#ppt_y"/>
                                          </p:val>
                                        </p:tav>
                                      </p:tavLst>
                                    </p:anim>
                                  </p:childTnLst>
                                </p:cTn>
                              </p:par>
                              <p:par>
                                <p:cTn id="55" presetID="2" presetClass="entr" presetSubtype="1" fill="hold" grpId="0" nodeType="withEffect">
                                  <p:stCondLst>
                                    <p:cond delay="7500"/>
                                  </p:stCondLst>
                                  <p:childTnLst>
                                    <p:set>
                                      <p:cBhvr>
                                        <p:cTn id="56" dur="1" fill="hold">
                                          <p:stCondLst>
                                            <p:cond delay="0"/>
                                          </p:stCondLst>
                                        </p:cTn>
                                        <p:tgtEl>
                                          <p:spTgt spid="9">
                                            <p:graphicEl>
                                              <a:chart seriesIdx="1" categoryIdx="3" bldStep="ptInCategory"/>
                                            </p:graphicEl>
                                          </p:spTgt>
                                        </p:tgtEl>
                                        <p:attrNameLst>
                                          <p:attrName>style.visibility</p:attrName>
                                        </p:attrNameLst>
                                      </p:cBhvr>
                                      <p:to>
                                        <p:strVal val="visible"/>
                                      </p:to>
                                    </p:set>
                                    <p:anim calcmode="lin" valueType="num">
                                      <p:cBhvr additive="base">
                                        <p:cTn id="57" dur="500" fill="hold"/>
                                        <p:tgtEl>
                                          <p:spTgt spid="9">
                                            <p:graphicEl>
                                              <a:chart seriesIdx="1" categoryIdx="3" bldStep="ptInCategory"/>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graphicEl>
                                              <a:chart seriesIdx="1" categoryIdx="3" bldStep="ptInCategory"/>
                                            </p:graphicEl>
                                          </p:spTgt>
                                        </p:tgtEl>
                                        <p:attrNameLst>
                                          <p:attrName>ppt_y</p:attrName>
                                        </p:attrNameLst>
                                      </p:cBhvr>
                                      <p:tavLst>
                                        <p:tav tm="0">
                                          <p:val>
                                            <p:strVal val="0-#ppt_h/2"/>
                                          </p:val>
                                        </p:tav>
                                        <p:tav tm="100000">
                                          <p:val>
                                            <p:strVal val="#ppt_y"/>
                                          </p:val>
                                        </p:tav>
                                      </p:tavLst>
                                    </p:anim>
                                  </p:childTnLst>
                                </p:cTn>
                              </p:par>
                              <p:par>
                                <p:cTn id="59" presetID="2" presetClass="entr" presetSubtype="1" fill="hold" grpId="0" nodeType="withEffect">
                                  <p:stCondLst>
                                    <p:cond delay="8000"/>
                                  </p:stCondLst>
                                  <p:childTnLst>
                                    <p:set>
                                      <p:cBhvr>
                                        <p:cTn id="60" dur="1" fill="hold">
                                          <p:stCondLst>
                                            <p:cond delay="0"/>
                                          </p:stCondLst>
                                        </p:cTn>
                                        <p:tgtEl>
                                          <p:spTgt spid="9">
                                            <p:graphicEl>
                                              <a:chart seriesIdx="2" categoryIdx="3" bldStep="ptInCategory"/>
                                            </p:graphicEl>
                                          </p:spTgt>
                                        </p:tgtEl>
                                        <p:attrNameLst>
                                          <p:attrName>style.visibility</p:attrName>
                                        </p:attrNameLst>
                                      </p:cBhvr>
                                      <p:to>
                                        <p:strVal val="visible"/>
                                      </p:to>
                                    </p:set>
                                    <p:anim calcmode="lin" valueType="num">
                                      <p:cBhvr additive="base">
                                        <p:cTn id="61" dur="500" fill="hold"/>
                                        <p:tgtEl>
                                          <p:spTgt spid="9">
                                            <p:graphicEl>
                                              <a:chart seriesIdx="2" categoryIdx="3" bldStep="ptInCategory"/>
                                            </p:graphic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graphicEl>
                                              <a:chart seriesIdx="2" categoryIdx="3" bldStep="ptInCategory"/>
                                            </p:graphicEl>
                                          </p:spTgt>
                                        </p:tgtEl>
                                        <p:attrNameLst>
                                          <p:attrName>ppt_y</p:attrName>
                                        </p:attrNameLst>
                                      </p:cBhvr>
                                      <p:tavLst>
                                        <p:tav tm="0">
                                          <p:val>
                                            <p:strVal val="0-#ppt_h/2"/>
                                          </p:val>
                                        </p:tav>
                                        <p:tav tm="100000">
                                          <p:val>
                                            <p:strVal val="#ppt_y"/>
                                          </p:val>
                                        </p:tav>
                                      </p:tavLst>
                                    </p:anim>
                                  </p:childTnLst>
                                </p:cTn>
                              </p:par>
                              <p:par>
                                <p:cTn id="63" presetID="2" presetClass="entr" presetSubtype="1" fill="hold" grpId="0" nodeType="withEffect">
                                  <p:stCondLst>
                                    <p:cond delay="8500"/>
                                  </p:stCondLst>
                                  <p:childTnLst>
                                    <p:set>
                                      <p:cBhvr>
                                        <p:cTn id="64" dur="1" fill="hold">
                                          <p:stCondLst>
                                            <p:cond delay="0"/>
                                          </p:stCondLst>
                                        </p:cTn>
                                        <p:tgtEl>
                                          <p:spTgt spid="9">
                                            <p:graphicEl>
                                              <a:chart seriesIdx="0" categoryIdx="4" bldStep="ptInCategory"/>
                                            </p:graphicEl>
                                          </p:spTgt>
                                        </p:tgtEl>
                                        <p:attrNameLst>
                                          <p:attrName>style.visibility</p:attrName>
                                        </p:attrNameLst>
                                      </p:cBhvr>
                                      <p:to>
                                        <p:strVal val="visible"/>
                                      </p:to>
                                    </p:set>
                                    <p:anim calcmode="lin" valueType="num">
                                      <p:cBhvr additive="base">
                                        <p:cTn id="65" dur="500" fill="hold"/>
                                        <p:tgtEl>
                                          <p:spTgt spid="9">
                                            <p:graphicEl>
                                              <a:chart seriesIdx="0" categoryIdx="4" bldStep="ptInCategory"/>
                                            </p:graphicEl>
                                          </p:spTgt>
                                        </p:tgtEl>
                                        <p:attrNameLst>
                                          <p:attrName>ppt_x</p:attrName>
                                        </p:attrNameLst>
                                      </p:cBhvr>
                                      <p:tavLst>
                                        <p:tav tm="0">
                                          <p:val>
                                            <p:strVal val="#ppt_x"/>
                                          </p:val>
                                        </p:tav>
                                        <p:tav tm="100000">
                                          <p:val>
                                            <p:strVal val="#ppt_x"/>
                                          </p:val>
                                        </p:tav>
                                      </p:tavLst>
                                    </p:anim>
                                    <p:anim calcmode="lin" valueType="num">
                                      <p:cBhvr additive="base">
                                        <p:cTn id="66" dur="500" fill="hold"/>
                                        <p:tgtEl>
                                          <p:spTgt spid="9">
                                            <p:graphicEl>
                                              <a:chart seriesIdx="0" categoryIdx="4" bldStep="ptInCategory"/>
                                            </p:graphicEl>
                                          </p:spTgt>
                                        </p:tgtEl>
                                        <p:attrNameLst>
                                          <p:attrName>ppt_y</p:attrName>
                                        </p:attrNameLst>
                                      </p:cBhvr>
                                      <p:tavLst>
                                        <p:tav tm="0">
                                          <p:val>
                                            <p:strVal val="0-#ppt_h/2"/>
                                          </p:val>
                                        </p:tav>
                                        <p:tav tm="100000">
                                          <p:val>
                                            <p:strVal val="#ppt_y"/>
                                          </p:val>
                                        </p:tav>
                                      </p:tavLst>
                                    </p:anim>
                                  </p:childTnLst>
                                </p:cTn>
                              </p:par>
                              <p:par>
                                <p:cTn id="67" presetID="2" presetClass="entr" presetSubtype="1" fill="hold" grpId="0" nodeType="withEffect">
                                  <p:stCondLst>
                                    <p:cond delay="9000"/>
                                  </p:stCondLst>
                                  <p:childTnLst>
                                    <p:set>
                                      <p:cBhvr>
                                        <p:cTn id="68" dur="1" fill="hold">
                                          <p:stCondLst>
                                            <p:cond delay="0"/>
                                          </p:stCondLst>
                                        </p:cTn>
                                        <p:tgtEl>
                                          <p:spTgt spid="9">
                                            <p:graphicEl>
                                              <a:chart seriesIdx="1" categoryIdx="4" bldStep="ptInCategory"/>
                                            </p:graphicEl>
                                          </p:spTgt>
                                        </p:tgtEl>
                                        <p:attrNameLst>
                                          <p:attrName>style.visibility</p:attrName>
                                        </p:attrNameLst>
                                      </p:cBhvr>
                                      <p:to>
                                        <p:strVal val="visible"/>
                                      </p:to>
                                    </p:set>
                                    <p:anim calcmode="lin" valueType="num">
                                      <p:cBhvr additive="base">
                                        <p:cTn id="69" dur="500" fill="hold"/>
                                        <p:tgtEl>
                                          <p:spTgt spid="9">
                                            <p:graphicEl>
                                              <a:chart seriesIdx="1" categoryIdx="4" bldStep="ptInCategory"/>
                                            </p:graphicEl>
                                          </p:spTgt>
                                        </p:tgtEl>
                                        <p:attrNameLst>
                                          <p:attrName>ppt_x</p:attrName>
                                        </p:attrNameLst>
                                      </p:cBhvr>
                                      <p:tavLst>
                                        <p:tav tm="0">
                                          <p:val>
                                            <p:strVal val="#ppt_x"/>
                                          </p:val>
                                        </p:tav>
                                        <p:tav tm="100000">
                                          <p:val>
                                            <p:strVal val="#ppt_x"/>
                                          </p:val>
                                        </p:tav>
                                      </p:tavLst>
                                    </p:anim>
                                    <p:anim calcmode="lin" valueType="num">
                                      <p:cBhvr additive="base">
                                        <p:cTn id="70" dur="500" fill="hold"/>
                                        <p:tgtEl>
                                          <p:spTgt spid="9">
                                            <p:graphicEl>
                                              <a:chart seriesIdx="1" categoryIdx="4" bldStep="ptInCategory"/>
                                            </p:graphicEl>
                                          </p:spTgt>
                                        </p:tgtEl>
                                        <p:attrNameLst>
                                          <p:attrName>ppt_y</p:attrName>
                                        </p:attrNameLst>
                                      </p:cBhvr>
                                      <p:tavLst>
                                        <p:tav tm="0">
                                          <p:val>
                                            <p:strVal val="0-#ppt_h/2"/>
                                          </p:val>
                                        </p:tav>
                                        <p:tav tm="100000">
                                          <p:val>
                                            <p:strVal val="#ppt_y"/>
                                          </p:val>
                                        </p:tav>
                                      </p:tavLst>
                                    </p:anim>
                                  </p:childTnLst>
                                </p:cTn>
                              </p:par>
                              <p:par>
                                <p:cTn id="71" presetID="2" presetClass="entr" presetSubtype="1" fill="hold" grpId="0" nodeType="withEffect">
                                  <p:stCondLst>
                                    <p:cond delay="9500"/>
                                  </p:stCondLst>
                                  <p:childTnLst>
                                    <p:set>
                                      <p:cBhvr>
                                        <p:cTn id="72" dur="1" fill="hold">
                                          <p:stCondLst>
                                            <p:cond delay="0"/>
                                          </p:stCondLst>
                                        </p:cTn>
                                        <p:tgtEl>
                                          <p:spTgt spid="9">
                                            <p:graphicEl>
                                              <a:chart seriesIdx="2" categoryIdx="4" bldStep="ptInCategory"/>
                                            </p:graphicEl>
                                          </p:spTgt>
                                        </p:tgtEl>
                                        <p:attrNameLst>
                                          <p:attrName>style.visibility</p:attrName>
                                        </p:attrNameLst>
                                      </p:cBhvr>
                                      <p:to>
                                        <p:strVal val="visible"/>
                                      </p:to>
                                    </p:set>
                                    <p:anim calcmode="lin" valueType="num">
                                      <p:cBhvr additive="base">
                                        <p:cTn id="73" dur="500" fill="hold"/>
                                        <p:tgtEl>
                                          <p:spTgt spid="9">
                                            <p:graphicEl>
                                              <a:chart seriesIdx="2" categoryIdx="4" bldStep="ptInCategory"/>
                                            </p:graphicEl>
                                          </p:spTgt>
                                        </p:tgtEl>
                                        <p:attrNameLst>
                                          <p:attrName>ppt_x</p:attrName>
                                        </p:attrNameLst>
                                      </p:cBhvr>
                                      <p:tavLst>
                                        <p:tav tm="0">
                                          <p:val>
                                            <p:strVal val="#ppt_x"/>
                                          </p:val>
                                        </p:tav>
                                        <p:tav tm="100000">
                                          <p:val>
                                            <p:strVal val="#ppt_x"/>
                                          </p:val>
                                        </p:tav>
                                      </p:tavLst>
                                    </p:anim>
                                    <p:anim calcmode="lin" valueType="num">
                                      <p:cBhvr additive="base">
                                        <p:cTn id="74" dur="500" fill="hold"/>
                                        <p:tgtEl>
                                          <p:spTgt spid="9">
                                            <p:graphicEl>
                                              <a:chart seriesIdx="2" categoryIdx="4" bldStep="ptInCategory"/>
                                            </p:graphicEl>
                                          </p:spTgt>
                                        </p:tgtEl>
                                        <p:attrNameLst>
                                          <p:attrName>ppt_y</p:attrName>
                                        </p:attrNameLst>
                                      </p:cBhvr>
                                      <p:tavLst>
                                        <p:tav tm="0">
                                          <p:val>
                                            <p:strVal val="0-#ppt_h/2"/>
                                          </p:val>
                                        </p:tav>
                                        <p:tav tm="100000">
                                          <p:val>
                                            <p:strVal val="#ppt_y"/>
                                          </p:val>
                                        </p:tav>
                                      </p:tavLst>
                                    </p:anim>
                                  </p:childTnLst>
                                </p:cTn>
                              </p:par>
                              <p:par>
                                <p:cTn id="75" presetID="2" presetClass="entr" presetSubtype="2" fill="hold" grpId="0" nodeType="withEffect">
                                  <p:stCondLst>
                                    <p:cond delay="2000"/>
                                  </p:stCondLst>
                                  <p:childTnLst>
                                    <p:set>
                                      <p:cBhvr>
                                        <p:cTn id="76" dur="1" fill="hold">
                                          <p:stCondLst>
                                            <p:cond delay="0"/>
                                          </p:stCondLst>
                                        </p:cTn>
                                        <p:tgtEl>
                                          <p:spTgt spid="10"/>
                                        </p:tgtEl>
                                        <p:attrNameLst>
                                          <p:attrName>style.visibility</p:attrName>
                                        </p:attrNameLst>
                                      </p:cBhvr>
                                      <p:to>
                                        <p:strVal val="visible"/>
                                      </p:to>
                                    </p:set>
                                    <p:anim calcmode="lin" valueType="num">
                                      <p:cBhvr additive="base">
                                        <p:cTn id="77" dur="500" fill="hold"/>
                                        <p:tgtEl>
                                          <p:spTgt spid="10"/>
                                        </p:tgtEl>
                                        <p:attrNameLst>
                                          <p:attrName>ppt_x</p:attrName>
                                        </p:attrNameLst>
                                      </p:cBhvr>
                                      <p:tavLst>
                                        <p:tav tm="0">
                                          <p:val>
                                            <p:strVal val="1+#ppt_w/2"/>
                                          </p:val>
                                        </p:tav>
                                        <p:tav tm="100000">
                                          <p:val>
                                            <p:strVal val="#ppt_x"/>
                                          </p:val>
                                        </p:tav>
                                      </p:tavLst>
                                    </p:anim>
                                    <p:anim calcmode="lin" valueType="num">
                                      <p:cBhvr additive="base">
                                        <p:cTn id="78" dur="500" fill="hold"/>
                                        <p:tgtEl>
                                          <p:spTgt spid="10"/>
                                        </p:tgtEl>
                                        <p:attrNameLst>
                                          <p:attrName>ppt_y</p:attrName>
                                        </p:attrNameLst>
                                      </p:cBhvr>
                                      <p:tavLst>
                                        <p:tav tm="0">
                                          <p:val>
                                            <p:strVal val="#ppt_y"/>
                                          </p:val>
                                        </p:tav>
                                        <p:tav tm="100000">
                                          <p:val>
                                            <p:strVal val="#ppt_y"/>
                                          </p:val>
                                        </p:tav>
                                      </p:tavLst>
                                    </p:anim>
                                  </p:childTnLst>
                                </p:cTn>
                              </p:par>
                              <p:par>
                                <p:cTn id="79" presetID="2" presetClass="entr" presetSubtype="4" fill="hold" nodeType="withEffect">
                                  <p:stCondLst>
                                    <p:cond delay="2500"/>
                                  </p:stCondLst>
                                  <p:childTnLst>
                                    <p:set>
                                      <p:cBhvr>
                                        <p:cTn id="80" dur="1" fill="hold">
                                          <p:stCondLst>
                                            <p:cond delay="0"/>
                                          </p:stCondLst>
                                        </p:cTn>
                                        <p:tgtEl>
                                          <p:spTgt spid="11"/>
                                        </p:tgtEl>
                                        <p:attrNameLst>
                                          <p:attrName>style.visibility</p:attrName>
                                        </p:attrNameLst>
                                      </p:cBhvr>
                                      <p:to>
                                        <p:strVal val="visible"/>
                                      </p:to>
                                    </p:set>
                                    <p:anim calcmode="lin" valueType="num">
                                      <p:cBhvr additive="base">
                                        <p:cTn id="81" dur="500" fill="hold"/>
                                        <p:tgtEl>
                                          <p:spTgt spid="11"/>
                                        </p:tgtEl>
                                        <p:attrNameLst>
                                          <p:attrName>ppt_x</p:attrName>
                                        </p:attrNameLst>
                                      </p:cBhvr>
                                      <p:tavLst>
                                        <p:tav tm="0">
                                          <p:val>
                                            <p:strVal val="#ppt_x"/>
                                          </p:val>
                                        </p:tav>
                                        <p:tav tm="100000">
                                          <p:val>
                                            <p:strVal val="#ppt_x"/>
                                          </p:val>
                                        </p:tav>
                                      </p:tavLst>
                                    </p:anim>
                                    <p:anim calcmode="lin" valueType="num">
                                      <p:cBhvr additive="base">
                                        <p:cTn id="8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Graphic spid="9" grpId="0">
        <p:bldSub>
          <a:bldChart bld="categoryEl"/>
        </p:bldSub>
      </p:bldGraphic>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rtlCol="0" anchor="ctr"/>
          <a:lstStyle/>
          <a:p>
            <a:pPr fontAlgn="auto">
              <a:spcBef>
                <a:spcPts val="0"/>
              </a:spcBef>
              <a:spcAft>
                <a:spcPts val="0"/>
              </a:spcAft>
            </a:pPr>
            <a:r>
              <a:rPr lang="en-US" altLang="zh-CN" sz="1600" dirty="0">
                <a:solidFill>
                  <a:srgbClr val="EEECE1">
                    <a:lumMod val="25000"/>
                  </a:srgbClr>
                </a:solidFill>
              </a:rPr>
              <a:t>PPT</a:t>
            </a:r>
            <a:r>
              <a:rPr lang="zh-CN" altLang="en-US" sz="1600" dirty="0">
                <a:solidFill>
                  <a:srgbClr val="EEECE1">
                    <a:lumMod val="25000"/>
                  </a:srgbClr>
                </a:solidFill>
              </a:rPr>
              <a:t>模板下载：</a:t>
            </a:r>
            <a:r>
              <a:rPr lang="en-US" altLang="zh-CN" sz="1600" dirty="0">
                <a:solidFill>
                  <a:srgbClr val="EEECE1">
                    <a:lumMod val="25000"/>
                  </a:srgbClr>
                </a:solidFill>
                <a:hlinkClick r:id="rId2"/>
              </a:rPr>
              <a:t>www.1ppt.com/moban/</a:t>
            </a:r>
            <a:r>
              <a:rPr lang="en-US" altLang="zh-CN" sz="1600" dirty="0">
                <a:solidFill>
                  <a:srgbClr val="EEECE1">
                    <a:lumMod val="25000"/>
                  </a:srgbClr>
                </a:solidFill>
              </a:rPr>
              <a:t>     </a:t>
            </a:r>
            <a:r>
              <a:rPr lang="zh-CN" altLang="en-US" sz="1600" dirty="0">
                <a:solidFill>
                  <a:srgbClr val="EEECE1">
                    <a:lumMod val="25000"/>
                  </a:srgbClr>
                </a:solidFill>
              </a:rPr>
              <a:t>行业</a:t>
            </a:r>
            <a:r>
              <a:rPr lang="en-US" altLang="zh-CN" sz="1600" dirty="0">
                <a:solidFill>
                  <a:srgbClr val="EEECE1">
                    <a:lumMod val="25000"/>
                  </a:srgbClr>
                </a:solidFill>
              </a:rPr>
              <a:t>PPT</a:t>
            </a:r>
            <a:r>
              <a:rPr lang="zh-CN" altLang="en-US" sz="1600" dirty="0">
                <a:solidFill>
                  <a:srgbClr val="EEECE1">
                    <a:lumMod val="25000"/>
                  </a:srgbClr>
                </a:solidFill>
              </a:rPr>
              <a:t>模板：</a:t>
            </a:r>
            <a:r>
              <a:rPr lang="en-US" altLang="zh-CN" sz="1600" dirty="0">
                <a:solidFill>
                  <a:srgbClr val="EEECE1">
                    <a:lumMod val="25000"/>
                  </a:srgbClr>
                </a:solidFill>
                <a:hlinkClick r:id="rId3"/>
              </a:rPr>
              <a:t>www.1ppt.com/hangye/</a:t>
            </a:r>
            <a:r>
              <a:rPr lang="en-US" altLang="zh-CN" sz="1600" dirty="0">
                <a:solidFill>
                  <a:srgbClr val="EEECE1">
                    <a:lumMod val="25000"/>
                  </a:srgbClr>
                </a:solidFill>
              </a:rPr>
              <a:t> </a:t>
            </a:r>
          </a:p>
          <a:p>
            <a:pPr fontAlgn="auto">
              <a:spcBef>
                <a:spcPts val="0"/>
              </a:spcBef>
              <a:spcAft>
                <a:spcPts val="0"/>
              </a:spcAft>
            </a:pPr>
            <a:r>
              <a:rPr lang="zh-CN" altLang="en-US" sz="1600" dirty="0">
                <a:solidFill>
                  <a:srgbClr val="EEECE1">
                    <a:lumMod val="25000"/>
                  </a:srgbClr>
                </a:solidFill>
              </a:rPr>
              <a:t>节日</a:t>
            </a:r>
            <a:r>
              <a:rPr lang="en-US" altLang="zh-CN" sz="1600" dirty="0">
                <a:solidFill>
                  <a:srgbClr val="EEECE1">
                    <a:lumMod val="25000"/>
                  </a:srgbClr>
                </a:solidFill>
              </a:rPr>
              <a:t>PPT</a:t>
            </a:r>
            <a:r>
              <a:rPr lang="zh-CN" altLang="en-US" sz="1600" dirty="0">
                <a:solidFill>
                  <a:srgbClr val="EEECE1">
                    <a:lumMod val="25000"/>
                  </a:srgbClr>
                </a:solidFill>
              </a:rPr>
              <a:t>模板：</a:t>
            </a:r>
            <a:r>
              <a:rPr lang="en-US" altLang="zh-CN" sz="1600" dirty="0">
                <a:solidFill>
                  <a:srgbClr val="EEECE1">
                    <a:lumMod val="25000"/>
                  </a:srgbClr>
                </a:solidFill>
                <a:hlinkClick r:id="rId4"/>
              </a:rPr>
              <a:t>www.1ppt.com/jieri/</a:t>
            </a:r>
            <a:r>
              <a:rPr lang="en-US" altLang="zh-CN" sz="1600" dirty="0">
                <a:solidFill>
                  <a:srgbClr val="EEECE1">
                    <a:lumMod val="25000"/>
                  </a:srgbClr>
                </a:solidFill>
              </a:rPr>
              <a:t>           PPT</a:t>
            </a:r>
            <a:r>
              <a:rPr lang="zh-CN" altLang="en-US" sz="1600" dirty="0">
                <a:solidFill>
                  <a:srgbClr val="EEECE1">
                    <a:lumMod val="25000"/>
                  </a:srgbClr>
                </a:solidFill>
              </a:rPr>
              <a:t>素材下载：</a:t>
            </a:r>
            <a:r>
              <a:rPr lang="en-US" altLang="zh-CN" sz="1600" dirty="0">
                <a:solidFill>
                  <a:srgbClr val="EEECE1">
                    <a:lumMod val="25000"/>
                  </a:srgbClr>
                </a:solidFill>
                <a:hlinkClick r:id="rId5"/>
              </a:rPr>
              <a:t>www.1ppt.com/sucai/</a:t>
            </a:r>
            <a:endParaRPr lang="en-US" altLang="zh-CN" sz="1600" dirty="0">
              <a:solidFill>
                <a:srgbClr val="EEECE1">
                  <a:lumMod val="25000"/>
                </a:srgbClr>
              </a:solidFill>
            </a:endParaRPr>
          </a:p>
          <a:p>
            <a:pPr fontAlgn="auto">
              <a:spcBef>
                <a:spcPts val="0"/>
              </a:spcBef>
              <a:spcAft>
                <a:spcPts val="0"/>
              </a:spcAft>
            </a:pPr>
            <a:r>
              <a:rPr lang="en-US" altLang="zh-CN" sz="1600" dirty="0">
                <a:solidFill>
                  <a:srgbClr val="EEECE1">
                    <a:lumMod val="25000"/>
                  </a:srgbClr>
                </a:solidFill>
              </a:rPr>
              <a:t>PPT</a:t>
            </a:r>
            <a:r>
              <a:rPr lang="zh-CN" altLang="en-US" sz="1600" dirty="0">
                <a:solidFill>
                  <a:srgbClr val="EEECE1">
                    <a:lumMod val="25000"/>
                  </a:srgbClr>
                </a:solidFill>
              </a:rPr>
              <a:t>背景图片：</a:t>
            </a:r>
            <a:r>
              <a:rPr lang="en-US" altLang="zh-CN" sz="1600" dirty="0">
                <a:solidFill>
                  <a:srgbClr val="EEECE1">
                    <a:lumMod val="25000"/>
                  </a:srgbClr>
                </a:solidFill>
                <a:hlinkClick r:id="rId6"/>
              </a:rPr>
              <a:t>www.1ppt.com/beijing/</a:t>
            </a:r>
            <a:r>
              <a:rPr lang="en-US" altLang="zh-CN" sz="1600" dirty="0">
                <a:solidFill>
                  <a:srgbClr val="EEECE1">
                    <a:lumMod val="25000"/>
                  </a:srgbClr>
                </a:solidFill>
              </a:rPr>
              <a:t>      PPT</a:t>
            </a:r>
            <a:r>
              <a:rPr lang="zh-CN" altLang="en-US" sz="1600" dirty="0">
                <a:solidFill>
                  <a:srgbClr val="EEECE1">
                    <a:lumMod val="25000"/>
                  </a:srgbClr>
                </a:solidFill>
              </a:rPr>
              <a:t>图表下载：</a:t>
            </a:r>
            <a:r>
              <a:rPr lang="en-US" altLang="zh-CN" sz="1600" dirty="0">
                <a:solidFill>
                  <a:srgbClr val="EEECE1">
                    <a:lumMod val="25000"/>
                  </a:srgbClr>
                </a:solidFill>
                <a:hlinkClick r:id="rId7"/>
              </a:rPr>
              <a:t>www.1ppt.com/tubiao/</a:t>
            </a:r>
            <a:r>
              <a:rPr lang="en-US" altLang="zh-CN" sz="1600" dirty="0">
                <a:solidFill>
                  <a:srgbClr val="EEECE1">
                    <a:lumMod val="25000"/>
                  </a:srgbClr>
                </a:solidFill>
              </a:rPr>
              <a:t>      </a:t>
            </a:r>
          </a:p>
          <a:p>
            <a:pPr fontAlgn="auto">
              <a:spcBef>
                <a:spcPts val="0"/>
              </a:spcBef>
              <a:spcAft>
                <a:spcPts val="0"/>
              </a:spcAft>
            </a:pPr>
            <a:r>
              <a:rPr lang="zh-CN" altLang="en-US" sz="1600" dirty="0">
                <a:solidFill>
                  <a:srgbClr val="EEECE1">
                    <a:lumMod val="25000"/>
                  </a:srgbClr>
                </a:solidFill>
              </a:rPr>
              <a:t>优秀</a:t>
            </a:r>
            <a:r>
              <a:rPr lang="en-US" altLang="zh-CN" sz="1600" dirty="0">
                <a:solidFill>
                  <a:srgbClr val="EEECE1">
                    <a:lumMod val="25000"/>
                  </a:srgbClr>
                </a:solidFill>
              </a:rPr>
              <a:t>PPT</a:t>
            </a:r>
            <a:r>
              <a:rPr lang="zh-CN" altLang="en-US" sz="1600" dirty="0">
                <a:solidFill>
                  <a:srgbClr val="EEECE1">
                    <a:lumMod val="25000"/>
                  </a:srgbClr>
                </a:solidFill>
              </a:rPr>
              <a:t>下载：</a:t>
            </a:r>
            <a:r>
              <a:rPr lang="en-US" altLang="zh-CN" sz="1600" dirty="0">
                <a:solidFill>
                  <a:srgbClr val="EEECE1">
                    <a:lumMod val="25000"/>
                  </a:srgbClr>
                </a:solidFill>
                <a:hlinkClick r:id="rId8"/>
              </a:rPr>
              <a:t>www.1ppt.com/xiazai/</a:t>
            </a:r>
            <a:r>
              <a:rPr lang="en-US" altLang="zh-CN" sz="1600" dirty="0">
                <a:solidFill>
                  <a:srgbClr val="EEECE1">
                    <a:lumMod val="25000"/>
                  </a:srgbClr>
                </a:solidFill>
              </a:rPr>
              <a:t>        PPT</a:t>
            </a:r>
            <a:r>
              <a:rPr lang="zh-CN" altLang="en-US" sz="1600" dirty="0">
                <a:solidFill>
                  <a:srgbClr val="EEECE1">
                    <a:lumMod val="25000"/>
                  </a:srgbClr>
                </a:solidFill>
              </a:rPr>
              <a:t>教程：</a:t>
            </a:r>
            <a:r>
              <a:rPr lang="en-US" altLang="zh-CN" sz="1600" dirty="0">
                <a:solidFill>
                  <a:srgbClr val="EEECE1">
                    <a:lumMod val="25000"/>
                  </a:srgbClr>
                </a:solidFill>
                <a:hlinkClick r:id="rId9"/>
              </a:rPr>
              <a:t>www.1ppt.com/powerpoint/</a:t>
            </a:r>
            <a:r>
              <a:rPr lang="en-US" altLang="zh-CN" sz="1600" dirty="0">
                <a:solidFill>
                  <a:srgbClr val="EEECE1">
                    <a:lumMod val="25000"/>
                  </a:srgbClr>
                </a:solidFill>
              </a:rPr>
              <a:t>      </a:t>
            </a:r>
          </a:p>
          <a:p>
            <a:pPr fontAlgn="auto">
              <a:spcBef>
                <a:spcPts val="0"/>
              </a:spcBef>
              <a:spcAft>
                <a:spcPts val="0"/>
              </a:spcAft>
            </a:pPr>
            <a:r>
              <a:rPr lang="en-US" altLang="zh-CN" sz="1600" dirty="0">
                <a:solidFill>
                  <a:srgbClr val="EEECE1">
                    <a:lumMod val="25000"/>
                  </a:srgbClr>
                </a:solidFill>
              </a:rPr>
              <a:t>Word</a:t>
            </a:r>
            <a:r>
              <a:rPr lang="zh-CN" altLang="en-US" sz="1600" dirty="0">
                <a:solidFill>
                  <a:srgbClr val="EEECE1">
                    <a:lumMod val="25000"/>
                  </a:srgbClr>
                </a:solidFill>
              </a:rPr>
              <a:t>教程：</a:t>
            </a:r>
            <a:r>
              <a:rPr lang="en-US" altLang="zh-CN" sz="1600" dirty="0">
                <a:solidFill>
                  <a:srgbClr val="EEECE1">
                    <a:lumMod val="25000"/>
                  </a:srgbClr>
                </a:solidFill>
                <a:hlinkClick r:id="rId10"/>
              </a:rPr>
              <a:t>www.1ppt.com/word/</a:t>
            </a:r>
            <a:r>
              <a:rPr lang="en-US" altLang="zh-CN" sz="1600" dirty="0">
                <a:solidFill>
                  <a:srgbClr val="EEECE1">
                    <a:lumMod val="25000"/>
                  </a:srgbClr>
                </a:solidFill>
              </a:rPr>
              <a:t>              Excel</a:t>
            </a:r>
            <a:r>
              <a:rPr lang="zh-CN" altLang="en-US" sz="1600" dirty="0">
                <a:solidFill>
                  <a:srgbClr val="EEECE1">
                    <a:lumMod val="25000"/>
                  </a:srgbClr>
                </a:solidFill>
              </a:rPr>
              <a:t>教程：</a:t>
            </a:r>
            <a:r>
              <a:rPr lang="en-US" altLang="zh-CN" sz="1600" dirty="0">
                <a:solidFill>
                  <a:srgbClr val="EEECE1">
                    <a:lumMod val="25000"/>
                  </a:srgbClr>
                </a:solidFill>
                <a:hlinkClick r:id="rId11"/>
              </a:rPr>
              <a:t>www.1ppt.com/excel/</a:t>
            </a:r>
            <a:r>
              <a:rPr lang="en-US" altLang="zh-CN" sz="1600" dirty="0">
                <a:solidFill>
                  <a:srgbClr val="EEECE1">
                    <a:lumMod val="25000"/>
                  </a:srgbClr>
                </a:solidFill>
              </a:rPr>
              <a:t> </a:t>
            </a:r>
          </a:p>
          <a:p>
            <a:pPr fontAlgn="auto">
              <a:spcBef>
                <a:spcPts val="0"/>
              </a:spcBef>
              <a:spcAft>
                <a:spcPts val="0"/>
              </a:spcAft>
            </a:pPr>
            <a:r>
              <a:rPr lang="en-US" altLang="zh-CN" sz="1600" dirty="0">
                <a:solidFill>
                  <a:srgbClr val="EEECE1">
                    <a:lumMod val="25000"/>
                  </a:srgbClr>
                </a:solidFill>
              </a:rPr>
              <a:t>PPT</a:t>
            </a:r>
            <a:r>
              <a:rPr lang="zh-CN" altLang="en-US" sz="1600" dirty="0">
                <a:solidFill>
                  <a:srgbClr val="EEECE1">
                    <a:lumMod val="25000"/>
                  </a:srgbClr>
                </a:solidFill>
              </a:rPr>
              <a:t>课件下载：</a:t>
            </a:r>
            <a:r>
              <a:rPr lang="en-US" altLang="zh-CN" sz="1600" dirty="0">
                <a:solidFill>
                  <a:srgbClr val="EEECE1">
                    <a:lumMod val="25000"/>
                  </a:srgbClr>
                </a:solidFill>
                <a:hlinkClick r:id="rId12"/>
              </a:rPr>
              <a:t>www.1ppt.com/kejian/</a:t>
            </a:r>
            <a:r>
              <a:rPr lang="en-US" altLang="zh-CN" sz="1600" dirty="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lIns="91434" tIns="45717" rIns="91434" bIns="4571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4" y="2386386"/>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34" tIns="45717" rIns="91434" bIns="45717"/>
          <a:lstStyle/>
          <a:p>
            <a:pPr fontAlgn="auto">
              <a:spcBef>
                <a:spcPct val="20000"/>
              </a:spcBef>
              <a:spcAft>
                <a:spcPts val="0"/>
              </a:spcAft>
              <a:buClr>
                <a:srgbClr val="5B8CC1"/>
              </a:buClr>
              <a:defRPr/>
            </a:pPr>
            <a:r>
              <a:rPr lang="zh-CN" altLang="en-US" sz="20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不限次数的用于您个人</a:t>
            </a:r>
            <a:r>
              <a:rPr lang="en-US" altLang="zh-CN" sz="1200" kern="0" dirty="0">
                <a:solidFill>
                  <a:prstClr val="white"/>
                </a:solidFill>
                <a:latin typeface="微软雅黑" pitchFamily="34" charset="-122"/>
                <a:ea typeface="微软雅黑" pitchFamily="34" charset="-122"/>
              </a:rPr>
              <a:t>/</a:t>
            </a:r>
            <a:r>
              <a:rPr lang="zh-CN" altLang="en-US" sz="12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6"/>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34" tIns="45717" rIns="91434" bIns="45717"/>
          <a:lstStyle/>
          <a:p>
            <a:pPr fontAlgn="auto">
              <a:spcBef>
                <a:spcPct val="20000"/>
              </a:spcBef>
              <a:spcAft>
                <a:spcPts val="0"/>
              </a:spcAft>
              <a:buClr>
                <a:srgbClr val="5B8CC1"/>
              </a:buClr>
              <a:defRPr/>
            </a:pPr>
            <a:r>
              <a:rPr lang="zh-CN" altLang="en-US" sz="20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2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收集整理我们发布的免费资源后，刻录光碟销售。</a:t>
            </a:r>
            <a:endParaRPr lang="zh-CN" altLang="en-GB" sz="12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3" y="171165"/>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moa Colored">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23074</TotalTime>
  <Words>336</Words>
  <Application>Microsoft Office PowerPoint</Application>
  <PresentationFormat>全屏显示(4:3)</PresentationFormat>
  <Paragraphs>20</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1365</cp:revision>
  <dcterms:created xsi:type="dcterms:W3CDTF">2009-02-11T05:37:22Z</dcterms:created>
  <dcterms:modified xsi:type="dcterms:W3CDTF">2019-08-17T11:40:31Z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