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171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341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51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68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5854" algn="l" defTabSz="914341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024" algn="l" defTabSz="914341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195" algn="l" defTabSz="914341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366" algn="l" defTabSz="914341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2868" y="-8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4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71" algn="l" defTabSz="91434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41" algn="l" defTabSz="91434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12" algn="l" defTabSz="91434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683" algn="l" defTabSz="91434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854" algn="l" defTabSz="91434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024" algn="l" defTabSz="91434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195" algn="l" defTabSz="91434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366" algn="l" defTabSz="91434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4" y="792943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8624" y="801569"/>
            <a:ext cx="9180511" cy="537236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6350" y="-14288"/>
            <a:ext cx="9178237" cy="87153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6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9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7" y="332656"/>
            <a:ext cx="4420121" cy="373253"/>
          </a:xfrm>
          <a:prstGeom prst="rect">
            <a:avLst/>
          </a:prstGeom>
          <a:noFill/>
        </p:spPr>
        <p:txBody>
          <a:bodyPr wrap="square" lIns="91434" tIns="45717" rIns="91434" bIns="4571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34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5" y="6347070"/>
            <a:ext cx="5356225" cy="312184"/>
          </a:xfrm>
          <a:prstGeom prst="rect">
            <a:avLst/>
          </a:prstGeom>
          <a:noFill/>
        </p:spPr>
        <p:txBody>
          <a:bodyPr lIns="91434" tIns="45717" rIns="91434" bIns="45717"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1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1434" tIns="45717" rIns="91434" bIns="45717"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73051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71" indent="0">
              <a:buNone/>
              <a:defRPr sz="1200"/>
            </a:lvl2pPr>
            <a:lvl3pPr marL="914341" indent="0">
              <a:buNone/>
              <a:defRPr sz="1000"/>
            </a:lvl3pPr>
            <a:lvl4pPr marL="1371512" indent="0">
              <a:buNone/>
              <a:defRPr sz="900"/>
            </a:lvl4pPr>
            <a:lvl5pPr marL="1828683" indent="0">
              <a:buNone/>
              <a:defRPr sz="900"/>
            </a:lvl5pPr>
            <a:lvl6pPr marL="2285854" indent="0">
              <a:buNone/>
              <a:defRPr sz="900"/>
            </a:lvl6pPr>
            <a:lvl7pPr marL="2743024" indent="0">
              <a:buNone/>
              <a:defRPr sz="900"/>
            </a:lvl7pPr>
            <a:lvl8pPr marL="3200195" indent="0">
              <a:buNone/>
              <a:defRPr sz="900"/>
            </a:lvl8pPr>
            <a:lvl9pPr marL="3657366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71" indent="0">
              <a:buNone/>
              <a:defRPr sz="2800"/>
            </a:lvl2pPr>
            <a:lvl3pPr marL="914341" indent="0">
              <a:buNone/>
              <a:defRPr sz="2400"/>
            </a:lvl3pPr>
            <a:lvl4pPr marL="1371512" indent="0">
              <a:buNone/>
              <a:defRPr sz="2000"/>
            </a:lvl4pPr>
            <a:lvl5pPr marL="1828683" indent="0">
              <a:buNone/>
              <a:defRPr sz="2000"/>
            </a:lvl5pPr>
            <a:lvl6pPr marL="2285854" indent="0">
              <a:buNone/>
              <a:defRPr sz="2000"/>
            </a:lvl6pPr>
            <a:lvl7pPr marL="2743024" indent="0">
              <a:buNone/>
              <a:defRPr sz="2000"/>
            </a:lvl7pPr>
            <a:lvl8pPr marL="3200195" indent="0">
              <a:buNone/>
              <a:defRPr sz="2000"/>
            </a:lvl8pPr>
            <a:lvl9pPr marL="3657366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71" indent="0">
              <a:buNone/>
              <a:defRPr sz="1200"/>
            </a:lvl2pPr>
            <a:lvl3pPr marL="914341" indent="0">
              <a:buNone/>
              <a:defRPr sz="1000"/>
            </a:lvl3pPr>
            <a:lvl4pPr marL="1371512" indent="0">
              <a:buNone/>
              <a:defRPr sz="900"/>
            </a:lvl4pPr>
            <a:lvl5pPr marL="1828683" indent="0">
              <a:buNone/>
              <a:defRPr sz="900"/>
            </a:lvl5pPr>
            <a:lvl6pPr marL="2285854" indent="0">
              <a:buNone/>
              <a:defRPr sz="900"/>
            </a:lvl6pPr>
            <a:lvl7pPr marL="2743024" indent="0">
              <a:buNone/>
              <a:defRPr sz="900"/>
            </a:lvl7pPr>
            <a:lvl8pPr marL="3200195" indent="0">
              <a:buNone/>
              <a:defRPr sz="900"/>
            </a:lvl8pPr>
            <a:lvl9pPr marL="3657366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6350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6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4" y="792943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9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7" y="332656"/>
            <a:ext cx="4420121" cy="373253"/>
          </a:xfrm>
          <a:prstGeom prst="rect">
            <a:avLst/>
          </a:prstGeom>
          <a:noFill/>
        </p:spPr>
        <p:txBody>
          <a:bodyPr wrap="square" lIns="91434" tIns="45717" rIns="91434" bIns="4571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34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5" y="6347070"/>
            <a:ext cx="5356225" cy="312184"/>
          </a:xfrm>
          <a:prstGeom prst="rect">
            <a:avLst/>
          </a:prstGeom>
          <a:noFill/>
        </p:spPr>
        <p:txBody>
          <a:bodyPr lIns="91434" tIns="45717" rIns="91434" bIns="45717"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1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1434" tIns="45717" rIns="91434" bIns="45717"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17250" y="836713"/>
            <a:ext cx="9180511" cy="5372360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6350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4716017" y="332656"/>
            <a:ext cx="4420121" cy="373253"/>
          </a:xfrm>
          <a:prstGeom prst="rect">
            <a:avLst/>
          </a:prstGeom>
          <a:noFill/>
        </p:spPr>
        <p:txBody>
          <a:bodyPr wrap="square" lIns="91434" tIns="45717" rIns="91434" bIns="4571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34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7938" y="6042026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3314578" y="6345219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3347865" y="6347070"/>
            <a:ext cx="5356225" cy="312184"/>
          </a:xfrm>
          <a:prstGeom prst="rect">
            <a:avLst/>
          </a:prstGeom>
          <a:noFill/>
        </p:spPr>
        <p:txBody>
          <a:bodyPr lIns="91434" tIns="45717" rIns="91434" bIns="45717"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2786051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1434" tIns="45717" rIns="91434" bIns="45717"/>
          <a:lstStyle/>
          <a:p>
            <a:endParaRPr lang="zh-CN" altLang="en-US" sz="9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3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7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4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1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68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8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2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19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3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1" indent="0">
              <a:buNone/>
              <a:defRPr sz="2000" b="1"/>
            </a:lvl2pPr>
            <a:lvl3pPr marL="914341" indent="0">
              <a:buNone/>
              <a:defRPr sz="1800" b="1"/>
            </a:lvl3pPr>
            <a:lvl4pPr marL="1371512" indent="0">
              <a:buNone/>
              <a:defRPr sz="1600" b="1"/>
            </a:lvl4pPr>
            <a:lvl5pPr marL="1828683" indent="0">
              <a:buNone/>
              <a:defRPr sz="1600" b="1"/>
            </a:lvl5pPr>
            <a:lvl6pPr marL="2285854" indent="0">
              <a:buNone/>
              <a:defRPr sz="1600" b="1"/>
            </a:lvl6pPr>
            <a:lvl7pPr marL="2743024" indent="0">
              <a:buNone/>
              <a:defRPr sz="1600" b="1"/>
            </a:lvl7pPr>
            <a:lvl8pPr marL="3200195" indent="0">
              <a:buNone/>
              <a:defRPr sz="1600" b="1"/>
            </a:lvl8pPr>
            <a:lvl9pPr marL="3657366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1" indent="0">
              <a:buNone/>
              <a:defRPr sz="2000" b="1"/>
            </a:lvl2pPr>
            <a:lvl3pPr marL="914341" indent="0">
              <a:buNone/>
              <a:defRPr sz="1800" b="1"/>
            </a:lvl3pPr>
            <a:lvl4pPr marL="1371512" indent="0">
              <a:buNone/>
              <a:defRPr sz="1600" b="1"/>
            </a:lvl4pPr>
            <a:lvl5pPr marL="1828683" indent="0">
              <a:buNone/>
              <a:defRPr sz="1600" b="1"/>
            </a:lvl5pPr>
            <a:lvl6pPr marL="2285854" indent="0">
              <a:buNone/>
              <a:defRPr sz="1600" b="1"/>
            </a:lvl6pPr>
            <a:lvl7pPr marL="2743024" indent="0">
              <a:buNone/>
              <a:defRPr sz="1600" b="1"/>
            </a:lvl7pPr>
            <a:lvl8pPr marL="3200195" indent="0">
              <a:buNone/>
              <a:defRPr sz="1600" b="1"/>
            </a:lvl8pPr>
            <a:lvl9pPr marL="3657366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4" tIns="45717" rIns="91434" bIns="4571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171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341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512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683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878" indent="-342878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02" indent="-285732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27" indent="-22858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98" indent="-22858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68" indent="-22858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39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10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81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51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1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41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12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83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54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24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95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66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34" tIns="45717" rIns="91434" bIns="4571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34" tIns="45717" rIns="91434" bIns="4571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914341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78" indent="-342878" algn="l" defTabSz="914341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02" indent="-285732" algn="l" defTabSz="914341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27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98" indent="-228585" algn="l" defTabSz="914341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68" indent="-228585" algn="l" defTabSz="914341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39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10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81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51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1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41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12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83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54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24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95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66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" name="Group 4"/>
          <p:cNvGrpSpPr/>
          <p:nvPr/>
        </p:nvGrpSpPr>
        <p:grpSpPr>
          <a:xfrm>
            <a:off x="6084634" y="4230243"/>
            <a:ext cx="2303466" cy="771273"/>
            <a:chOff x="8038090" y="4485649"/>
            <a:chExt cx="2902527" cy="971768"/>
          </a:xfrm>
        </p:grpSpPr>
        <p:sp>
          <p:nvSpPr>
            <p:cNvPr id="66" name="Can 114"/>
            <p:cNvSpPr/>
            <p:nvPr/>
          </p:nvSpPr>
          <p:spPr bwMode="auto">
            <a:xfrm>
              <a:off x="8038090" y="4485649"/>
              <a:ext cx="2902527" cy="971768"/>
            </a:xfrm>
            <a:prstGeom prst="can">
              <a:avLst>
                <a:gd name="adj" fmla="val 50000"/>
              </a:avLst>
            </a:prstGeom>
            <a:solidFill>
              <a:sysClr val="window" lastClr="FFFFFF">
                <a:lumMod val="50000"/>
              </a:sys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smtClean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8638453" y="5005511"/>
              <a:ext cx="1701801" cy="40717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kern="0" dirty="0">
                  <a:solidFill>
                    <a:prstClr val="white"/>
                  </a:solidFill>
                  <a:latin typeface="Ruda" panose="02000000000000000000" pitchFamily="2" charset="0"/>
                  <a:cs typeface="Clear Sans" panose="020B0503030202020304" pitchFamily="34" charset="0"/>
                </a:rPr>
                <a:t>2014/2015</a:t>
              </a:r>
            </a:p>
          </p:txBody>
        </p:sp>
      </p:grpSp>
      <p:grpSp>
        <p:nvGrpSpPr>
          <p:cNvPr id="68" name="Group 3"/>
          <p:cNvGrpSpPr/>
          <p:nvPr/>
        </p:nvGrpSpPr>
        <p:grpSpPr>
          <a:xfrm>
            <a:off x="3401853" y="4230243"/>
            <a:ext cx="2303466" cy="771273"/>
            <a:chOff x="4657599" y="4485649"/>
            <a:chExt cx="2902527" cy="971768"/>
          </a:xfrm>
        </p:grpSpPr>
        <p:sp>
          <p:nvSpPr>
            <p:cNvPr id="69" name="Can 98"/>
            <p:cNvSpPr/>
            <p:nvPr/>
          </p:nvSpPr>
          <p:spPr bwMode="auto">
            <a:xfrm>
              <a:off x="4657599" y="4485649"/>
              <a:ext cx="2902527" cy="971768"/>
            </a:xfrm>
            <a:prstGeom prst="can">
              <a:avLst>
                <a:gd name="adj" fmla="val 50000"/>
              </a:avLst>
            </a:prstGeom>
            <a:solidFill>
              <a:sysClr val="window" lastClr="FFFFFF">
                <a:lumMod val="50000"/>
              </a:sys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smtClean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5246408" y="5005511"/>
              <a:ext cx="1701801" cy="40717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kern="0" dirty="0">
                  <a:solidFill>
                    <a:prstClr val="white"/>
                  </a:solidFill>
                  <a:latin typeface="Ruda" panose="02000000000000000000" pitchFamily="2" charset="0"/>
                  <a:cs typeface="Clear Sans" panose="020B0503030202020304" pitchFamily="34" charset="0"/>
                </a:rPr>
                <a:t>2012/2013</a:t>
              </a:r>
            </a:p>
          </p:txBody>
        </p:sp>
      </p:grpSp>
      <p:grpSp>
        <p:nvGrpSpPr>
          <p:cNvPr id="71" name="Group 1"/>
          <p:cNvGrpSpPr/>
          <p:nvPr/>
        </p:nvGrpSpPr>
        <p:grpSpPr>
          <a:xfrm>
            <a:off x="686068" y="4230243"/>
            <a:ext cx="2303466" cy="771273"/>
            <a:chOff x="1235522" y="4485649"/>
            <a:chExt cx="2902527" cy="971768"/>
          </a:xfrm>
        </p:grpSpPr>
        <p:sp>
          <p:nvSpPr>
            <p:cNvPr id="72" name="Can 2"/>
            <p:cNvSpPr/>
            <p:nvPr/>
          </p:nvSpPr>
          <p:spPr bwMode="auto">
            <a:xfrm>
              <a:off x="1235522" y="4485649"/>
              <a:ext cx="2902527" cy="971768"/>
            </a:xfrm>
            <a:prstGeom prst="can">
              <a:avLst>
                <a:gd name="adj" fmla="val 50000"/>
              </a:avLst>
            </a:prstGeom>
            <a:solidFill>
              <a:sysClr val="window" lastClr="FFFFFF">
                <a:lumMod val="50000"/>
              </a:sys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smtClean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1757595" y="5005512"/>
              <a:ext cx="1701801" cy="40717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kern="0" dirty="0">
                  <a:solidFill>
                    <a:prstClr val="white"/>
                  </a:solidFill>
                  <a:latin typeface="Ruda" panose="02000000000000000000" pitchFamily="2" charset="0"/>
                  <a:cs typeface="Clear Sans" panose="020B0503030202020304" pitchFamily="34" charset="0"/>
                </a:rPr>
                <a:t>2010/2011</a:t>
              </a:r>
            </a:p>
          </p:txBody>
        </p:sp>
      </p:grpSp>
      <p:grpSp>
        <p:nvGrpSpPr>
          <p:cNvPr id="74" name="Group 5"/>
          <p:cNvGrpSpPr/>
          <p:nvPr/>
        </p:nvGrpSpPr>
        <p:grpSpPr>
          <a:xfrm>
            <a:off x="1100389" y="2447838"/>
            <a:ext cx="1440796" cy="2030115"/>
            <a:chOff x="1757595" y="2239900"/>
            <a:chExt cx="1815503" cy="2557851"/>
          </a:xfrm>
        </p:grpSpPr>
        <p:grpSp>
          <p:nvGrpSpPr>
            <p:cNvPr id="75" name="Group 31"/>
            <p:cNvGrpSpPr/>
            <p:nvPr/>
          </p:nvGrpSpPr>
          <p:grpSpPr>
            <a:xfrm>
              <a:off x="2432815" y="2239900"/>
              <a:ext cx="465063" cy="2557850"/>
              <a:chOff x="1948994" y="1504950"/>
              <a:chExt cx="762000" cy="2514603"/>
            </a:xfrm>
          </p:grpSpPr>
          <p:sp>
            <p:nvSpPr>
              <p:cNvPr id="82" name="Can 11"/>
              <p:cNvSpPr/>
              <p:nvPr/>
            </p:nvSpPr>
            <p:spPr bwMode="auto">
              <a:xfrm>
                <a:off x="1948994" y="2255689"/>
                <a:ext cx="762000" cy="1763864"/>
              </a:xfrm>
              <a:prstGeom prst="can">
                <a:avLst/>
              </a:prstGeom>
              <a:solidFill>
                <a:srgbClr val="13A28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smtClean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83" name="Can 12"/>
              <p:cNvSpPr/>
              <p:nvPr/>
            </p:nvSpPr>
            <p:spPr bwMode="auto">
              <a:xfrm>
                <a:off x="1948994" y="1504950"/>
                <a:ext cx="762000" cy="916775"/>
              </a:xfrm>
              <a:prstGeom prst="can">
                <a:avLst/>
              </a:prstGeom>
              <a:solidFill>
                <a:srgbClr val="70AD47">
                  <a:lumMod val="40000"/>
                  <a:lumOff val="60000"/>
                  <a:alpha val="50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smtClean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</p:grpSp>
        <p:grpSp>
          <p:nvGrpSpPr>
            <p:cNvPr id="76" name="Group 25"/>
            <p:cNvGrpSpPr/>
            <p:nvPr/>
          </p:nvGrpSpPr>
          <p:grpSpPr>
            <a:xfrm>
              <a:off x="3108035" y="2823865"/>
              <a:ext cx="465063" cy="1973885"/>
              <a:chOff x="2133600" y="1504950"/>
              <a:chExt cx="762000" cy="2514601"/>
            </a:xfrm>
          </p:grpSpPr>
          <p:sp>
            <p:nvSpPr>
              <p:cNvPr id="80" name="Can 14"/>
              <p:cNvSpPr/>
              <p:nvPr/>
            </p:nvSpPr>
            <p:spPr bwMode="auto">
              <a:xfrm>
                <a:off x="2133600" y="2647950"/>
                <a:ext cx="762000" cy="1371601"/>
              </a:xfrm>
              <a:prstGeom prst="can">
                <a:avLst/>
              </a:prstGeom>
              <a:solidFill>
                <a:srgbClr val="44546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smtClean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81" name="Can 15"/>
              <p:cNvSpPr/>
              <p:nvPr/>
            </p:nvSpPr>
            <p:spPr bwMode="auto">
              <a:xfrm>
                <a:off x="2133600" y="1504950"/>
                <a:ext cx="762000" cy="1371601"/>
              </a:xfrm>
              <a:prstGeom prst="can">
                <a:avLst/>
              </a:prstGeom>
              <a:solidFill>
                <a:srgbClr val="44546A">
                  <a:lumMod val="40000"/>
                  <a:lumOff val="60000"/>
                  <a:alpha val="50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smtClean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</p:grpSp>
        <p:grpSp>
          <p:nvGrpSpPr>
            <p:cNvPr id="77" name="Group 32"/>
            <p:cNvGrpSpPr/>
            <p:nvPr/>
          </p:nvGrpSpPr>
          <p:grpSpPr>
            <a:xfrm>
              <a:off x="1757595" y="2934269"/>
              <a:ext cx="465063" cy="1863482"/>
              <a:chOff x="2133600" y="1504950"/>
              <a:chExt cx="762000" cy="2514599"/>
            </a:xfrm>
          </p:grpSpPr>
          <p:sp>
            <p:nvSpPr>
              <p:cNvPr id="78" name="Can 17"/>
              <p:cNvSpPr/>
              <p:nvPr/>
            </p:nvSpPr>
            <p:spPr bwMode="auto">
              <a:xfrm>
                <a:off x="2133600" y="2647949"/>
                <a:ext cx="762000" cy="1371600"/>
              </a:xfrm>
              <a:prstGeom prst="can">
                <a:avLst/>
              </a:prstGeom>
              <a:solidFill>
                <a:srgbClr val="F69C1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smtClean="0">
                  <a:solidFill>
                    <a:srgbClr val="A5A5A5"/>
                  </a:solidFill>
                  <a:latin typeface="Calibri" panose="020F0502020204030204"/>
                </a:endParaRPr>
              </a:p>
            </p:txBody>
          </p:sp>
          <p:sp>
            <p:nvSpPr>
              <p:cNvPr id="79" name="Can 18"/>
              <p:cNvSpPr/>
              <p:nvPr/>
            </p:nvSpPr>
            <p:spPr bwMode="auto">
              <a:xfrm>
                <a:off x="2133600" y="1504950"/>
                <a:ext cx="762000" cy="1371600"/>
              </a:xfrm>
              <a:prstGeom prst="can">
                <a:avLst/>
              </a:prstGeom>
              <a:solidFill>
                <a:srgbClr val="FFC000">
                  <a:lumMod val="60000"/>
                  <a:lumOff val="40000"/>
                  <a:alpha val="50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smtClean="0">
                  <a:solidFill>
                    <a:srgbClr val="A5A5A5"/>
                  </a:solidFill>
                  <a:latin typeface="Calibri" panose="020F0502020204030204"/>
                </a:endParaRPr>
              </a:p>
            </p:txBody>
          </p:sp>
        </p:grpSp>
      </p:grpSp>
      <p:grpSp>
        <p:nvGrpSpPr>
          <p:cNvPr id="84" name="Group 7"/>
          <p:cNvGrpSpPr/>
          <p:nvPr/>
        </p:nvGrpSpPr>
        <p:grpSpPr>
          <a:xfrm>
            <a:off x="3816173" y="2447838"/>
            <a:ext cx="1440796" cy="2030114"/>
            <a:chOff x="5179672" y="2239901"/>
            <a:chExt cx="1815503" cy="2557850"/>
          </a:xfrm>
        </p:grpSpPr>
        <p:grpSp>
          <p:nvGrpSpPr>
            <p:cNvPr id="85" name="Group 31"/>
            <p:cNvGrpSpPr/>
            <p:nvPr/>
          </p:nvGrpSpPr>
          <p:grpSpPr>
            <a:xfrm>
              <a:off x="5854892" y="2823865"/>
              <a:ext cx="465063" cy="1973885"/>
              <a:chOff x="1948994" y="1504950"/>
              <a:chExt cx="762000" cy="2514600"/>
            </a:xfrm>
          </p:grpSpPr>
          <p:sp>
            <p:nvSpPr>
              <p:cNvPr id="92" name="Can 96"/>
              <p:cNvSpPr/>
              <p:nvPr/>
            </p:nvSpPr>
            <p:spPr bwMode="auto">
              <a:xfrm>
                <a:off x="1948994" y="2647950"/>
                <a:ext cx="762000" cy="1371600"/>
              </a:xfrm>
              <a:prstGeom prst="can">
                <a:avLst/>
              </a:prstGeom>
              <a:solidFill>
                <a:srgbClr val="16A08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smtClean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93" name="Can 97"/>
              <p:cNvSpPr/>
              <p:nvPr/>
            </p:nvSpPr>
            <p:spPr bwMode="auto">
              <a:xfrm>
                <a:off x="1948994" y="1504950"/>
                <a:ext cx="762000" cy="1371600"/>
              </a:xfrm>
              <a:prstGeom prst="can">
                <a:avLst/>
              </a:prstGeom>
              <a:solidFill>
                <a:srgbClr val="70AD47">
                  <a:lumMod val="40000"/>
                  <a:lumOff val="60000"/>
                  <a:alpha val="50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smtClean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</p:grpSp>
        <p:grpSp>
          <p:nvGrpSpPr>
            <p:cNvPr id="86" name="Group 25"/>
            <p:cNvGrpSpPr/>
            <p:nvPr/>
          </p:nvGrpSpPr>
          <p:grpSpPr>
            <a:xfrm>
              <a:off x="6530112" y="2239901"/>
              <a:ext cx="465063" cy="2557849"/>
              <a:chOff x="2133600" y="1504950"/>
              <a:chExt cx="762000" cy="2514600"/>
            </a:xfrm>
          </p:grpSpPr>
          <p:sp>
            <p:nvSpPr>
              <p:cNvPr id="90" name="Can 94"/>
              <p:cNvSpPr/>
              <p:nvPr/>
            </p:nvSpPr>
            <p:spPr bwMode="auto">
              <a:xfrm>
                <a:off x="2133600" y="2647950"/>
                <a:ext cx="762000" cy="1371600"/>
              </a:xfrm>
              <a:prstGeom prst="can">
                <a:avLst/>
              </a:prstGeom>
              <a:solidFill>
                <a:srgbClr val="44546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smtClean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91" name="Can 95"/>
              <p:cNvSpPr/>
              <p:nvPr/>
            </p:nvSpPr>
            <p:spPr bwMode="auto">
              <a:xfrm>
                <a:off x="2133600" y="1504950"/>
                <a:ext cx="762000" cy="1371600"/>
              </a:xfrm>
              <a:prstGeom prst="can">
                <a:avLst/>
              </a:prstGeom>
              <a:solidFill>
                <a:srgbClr val="44546A">
                  <a:lumMod val="40000"/>
                  <a:lumOff val="60000"/>
                  <a:alpha val="50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smtClean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</p:grpSp>
        <p:grpSp>
          <p:nvGrpSpPr>
            <p:cNvPr id="87" name="Group 32"/>
            <p:cNvGrpSpPr/>
            <p:nvPr/>
          </p:nvGrpSpPr>
          <p:grpSpPr>
            <a:xfrm>
              <a:off x="5179672" y="3402561"/>
              <a:ext cx="465063" cy="1395190"/>
              <a:chOff x="2133600" y="1504950"/>
              <a:chExt cx="762000" cy="2514600"/>
            </a:xfrm>
          </p:grpSpPr>
          <p:sp>
            <p:nvSpPr>
              <p:cNvPr id="88" name="Can 92"/>
              <p:cNvSpPr/>
              <p:nvPr/>
            </p:nvSpPr>
            <p:spPr bwMode="auto">
              <a:xfrm>
                <a:off x="2133600" y="2647950"/>
                <a:ext cx="762000" cy="1371600"/>
              </a:xfrm>
              <a:prstGeom prst="can">
                <a:avLst/>
              </a:prstGeom>
              <a:solidFill>
                <a:srgbClr val="F69C1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smtClean="0">
                  <a:solidFill>
                    <a:srgbClr val="A5A5A5"/>
                  </a:solidFill>
                  <a:latin typeface="Calibri" panose="020F0502020204030204"/>
                </a:endParaRPr>
              </a:p>
            </p:txBody>
          </p:sp>
          <p:sp>
            <p:nvSpPr>
              <p:cNvPr id="89" name="Can 93"/>
              <p:cNvSpPr/>
              <p:nvPr/>
            </p:nvSpPr>
            <p:spPr bwMode="auto">
              <a:xfrm>
                <a:off x="2133600" y="1504950"/>
                <a:ext cx="762000" cy="1371600"/>
              </a:xfrm>
              <a:prstGeom prst="can">
                <a:avLst/>
              </a:prstGeom>
              <a:solidFill>
                <a:srgbClr val="FFC000">
                  <a:lumMod val="60000"/>
                  <a:lumOff val="40000"/>
                  <a:alpha val="50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smtClean="0">
                  <a:solidFill>
                    <a:srgbClr val="A5A5A5"/>
                  </a:solidFill>
                  <a:latin typeface="Calibri" panose="020F0502020204030204"/>
                </a:endParaRPr>
              </a:p>
            </p:txBody>
          </p:sp>
        </p:grpSp>
      </p:grpSp>
      <p:grpSp>
        <p:nvGrpSpPr>
          <p:cNvPr id="94" name="Group 8"/>
          <p:cNvGrpSpPr/>
          <p:nvPr/>
        </p:nvGrpSpPr>
        <p:grpSpPr>
          <a:xfrm>
            <a:off x="6498955" y="2447838"/>
            <a:ext cx="1440796" cy="2030114"/>
            <a:chOff x="8560163" y="2239901"/>
            <a:chExt cx="1815503" cy="2557850"/>
          </a:xfrm>
        </p:grpSpPr>
        <p:grpSp>
          <p:nvGrpSpPr>
            <p:cNvPr id="95" name="Group 31"/>
            <p:cNvGrpSpPr/>
            <p:nvPr/>
          </p:nvGrpSpPr>
          <p:grpSpPr>
            <a:xfrm>
              <a:off x="9235383" y="2239901"/>
              <a:ext cx="465063" cy="2557849"/>
              <a:chOff x="1948994" y="1504950"/>
              <a:chExt cx="762000" cy="2514600"/>
            </a:xfrm>
          </p:grpSpPr>
          <p:sp>
            <p:nvSpPr>
              <p:cNvPr id="102" name="Can 112"/>
              <p:cNvSpPr/>
              <p:nvPr/>
            </p:nvSpPr>
            <p:spPr bwMode="auto">
              <a:xfrm>
                <a:off x="1948994" y="2647950"/>
                <a:ext cx="762000" cy="1371600"/>
              </a:xfrm>
              <a:prstGeom prst="can">
                <a:avLst/>
              </a:prstGeom>
              <a:solidFill>
                <a:srgbClr val="13A28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smtClean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103" name="Can 113"/>
              <p:cNvSpPr/>
              <p:nvPr/>
            </p:nvSpPr>
            <p:spPr bwMode="auto">
              <a:xfrm>
                <a:off x="1948994" y="1504950"/>
                <a:ext cx="762000" cy="1371600"/>
              </a:xfrm>
              <a:prstGeom prst="can">
                <a:avLst/>
              </a:prstGeom>
              <a:solidFill>
                <a:srgbClr val="70AD47">
                  <a:lumMod val="40000"/>
                  <a:lumOff val="60000"/>
                  <a:alpha val="50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smtClean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</p:grpSp>
        <p:grpSp>
          <p:nvGrpSpPr>
            <p:cNvPr id="96" name="Group 25"/>
            <p:cNvGrpSpPr/>
            <p:nvPr/>
          </p:nvGrpSpPr>
          <p:grpSpPr>
            <a:xfrm>
              <a:off x="9910603" y="2823865"/>
              <a:ext cx="465063" cy="1973885"/>
              <a:chOff x="2133600" y="1504950"/>
              <a:chExt cx="762000" cy="2514600"/>
            </a:xfrm>
          </p:grpSpPr>
          <p:sp>
            <p:nvSpPr>
              <p:cNvPr id="100" name="Can 110"/>
              <p:cNvSpPr/>
              <p:nvPr/>
            </p:nvSpPr>
            <p:spPr bwMode="auto">
              <a:xfrm>
                <a:off x="2133600" y="2647950"/>
                <a:ext cx="762000" cy="1371600"/>
              </a:xfrm>
              <a:prstGeom prst="can">
                <a:avLst/>
              </a:prstGeom>
              <a:solidFill>
                <a:srgbClr val="44546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smtClean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101" name="Can 111"/>
              <p:cNvSpPr/>
              <p:nvPr/>
            </p:nvSpPr>
            <p:spPr bwMode="auto">
              <a:xfrm>
                <a:off x="2133600" y="1504950"/>
                <a:ext cx="762000" cy="1371600"/>
              </a:xfrm>
              <a:prstGeom prst="can">
                <a:avLst/>
              </a:prstGeom>
              <a:solidFill>
                <a:srgbClr val="44546A">
                  <a:lumMod val="60000"/>
                  <a:lumOff val="40000"/>
                  <a:alpha val="50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smtClean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</p:grpSp>
        <p:grpSp>
          <p:nvGrpSpPr>
            <p:cNvPr id="97" name="Group 32"/>
            <p:cNvGrpSpPr/>
            <p:nvPr/>
          </p:nvGrpSpPr>
          <p:grpSpPr>
            <a:xfrm>
              <a:off x="8560163" y="3402561"/>
              <a:ext cx="465063" cy="1395190"/>
              <a:chOff x="2133600" y="1504950"/>
              <a:chExt cx="762000" cy="2514600"/>
            </a:xfrm>
          </p:grpSpPr>
          <p:sp>
            <p:nvSpPr>
              <p:cNvPr id="98" name="Can 108"/>
              <p:cNvSpPr/>
              <p:nvPr/>
            </p:nvSpPr>
            <p:spPr bwMode="auto">
              <a:xfrm>
                <a:off x="2133600" y="2647950"/>
                <a:ext cx="762000" cy="1371600"/>
              </a:xfrm>
              <a:prstGeom prst="can">
                <a:avLst/>
              </a:prstGeom>
              <a:solidFill>
                <a:srgbClr val="F69C1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smtClean="0">
                  <a:solidFill>
                    <a:srgbClr val="A5A5A5"/>
                  </a:solidFill>
                  <a:latin typeface="Calibri" panose="020F0502020204030204"/>
                </a:endParaRPr>
              </a:p>
            </p:txBody>
          </p:sp>
          <p:sp>
            <p:nvSpPr>
              <p:cNvPr id="99" name="Can 109"/>
              <p:cNvSpPr/>
              <p:nvPr/>
            </p:nvSpPr>
            <p:spPr bwMode="auto">
              <a:xfrm>
                <a:off x="2133600" y="1504950"/>
                <a:ext cx="762000" cy="1371600"/>
              </a:xfrm>
              <a:prstGeom prst="can">
                <a:avLst/>
              </a:prstGeom>
              <a:solidFill>
                <a:srgbClr val="FFC000">
                  <a:lumMod val="60000"/>
                  <a:lumOff val="40000"/>
                  <a:alpha val="50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smtClean="0">
                  <a:solidFill>
                    <a:srgbClr val="A5A5A5"/>
                  </a:solidFill>
                  <a:latin typeface="Calibri" panose="020F0502020204030204"/>
                </a:endParaRPr>
              </a:p>
            </p:txBody>
          </p:sp>
        </p:grpSp>
      </p:grpSp>
      <p:sp>
        <p:nvSpPr>
          <p:cNvPr id="104" name="Title 1"/>
          <p:cNvSpPr txBox="1">
            <a:spLocks/>
          </p:cNvSpPr>
          <p:nvPr/>
        </p:nvSpPr>
        <p:spPr>
          <a:xfrm>
            <a:off x="911450" y="1214380"/>
            <a:ext cx="7256743" cy="592305"/>
          </a:xfrm>
          <a:prstGeom prst="rect">
            <a:avLst/>
          </a:prstGeom>
        </p:spPr>
        <p:txBody>
          <a:bodyPr vert="horz" lIns="72567" tIns="36283" rIns="72567" bIns="36283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n-GB" sz="3000" b="1" dirty="0">
                <a:solidFill>
                  <a:prstClr val="black">
                    <a:lumMod val="65000"/>
                    <a:lumOff val="35000"/>
                  </a:prstClr>
                </a:solidFill>
                <a:latin typeface="Ruda" panose="02000000000000000000" pitchFamily="2" charset="0"/>
                <a:ea typeface="Fira Sans Book" panose="00000400000000000000" pitchFamily="50" charset="0"/>
                <a:cs typeface="Clear Sans Light" panose="020B0303030202020304" pitchFamily="34" charset="0"/>
              </a:rPr>
              <a:t>Ratio Market Information</a:t>
            </a:r>
          </a:p>
        </p:txBody>
      </p:sp>
      <p:sp>
        <p:nvSpPr>
          <p:cNvPr id="105" name="Subtitle 2"/>
          <p:cNvSpPr txBox="1">
            <a:spLocks/>
          </p:cNvSpPr>
          <p:nvPr/>
        </p:nvSpPr>
        <p:spPr>
          <a:xfrm>
            <a:off x="1645720" y="1659815"/>
            <a:ext cx="5800355" cy="280917"/>
          </a:xfrm>
          <a:prstGeom prst="rect">
            <a:avLst/>
          </a:prstGeom>
        </p:spPr>
        <p:txBody>
          <a:bodyPr vert="horz" wrap="square" lIns="96756" tIns="48378" rIns="96756" bIns="48378" rtlCol="0">
            <a:spAutoFit/>
          </a:bodyPr>
          <a:lstStyle/>
          <a:p>
            <a:pPr algn="ctr" defTabSz="967438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prstClr val="white">
                    <a:lumMod val="50000"/>
                  </a:prstClr>
                </a:solidFill>
                <a:latin typeface="Lato Light" panose="020F0302020204030203" pitchFamily="34" charset="0"/>
                <a:cs typeface="Clear Sans Light" panose="020B0303030202020304" pitchFamily="34" charset="0"/>
              </a:rPr>
              <a:t>Quality is the best business plan</a:t>
            </a:r>
          </a:p>
        </p:txBody>
      </p:sp>
      <p:grpSp>
        <p:nvGrpSpPr>
          <p:cNvPr id="106" name="Group 20"/>
          <p:cNvGrpSpPr/>
          <p:nvPr/>
        </p:nvGrpSpPr>
        <p:grpSpPr>
          <a:xfrm>
            <a:off x="2911124" y="5334878"/>
            <a:ext cx="4199413" cy="208720"/>
            <a:chOff x="4039248" y="5877437"/>
            <a:chExt cx="5291552" cy="262978"/>
          </a:xfrm>
        </p:grpSpPr>
        <p:grpSp>
          <p:nvGrpSpPr>
            <p:cNvPr id="107" name="Group 119"/>
            <p:cNvGrpSpPr/>
            <p:nvPr/>
          </p:nvGrpSpPr>
          <p:grpSpPr>
            <a:xfrm>
              <a:off x="4039248" y="5877437"/>
              <a:ext cx="1983023" cy="262978"/>
              <a:chOff x="1466842" y="6051959"/>
              <a:chExt cx="830186" cy="110095"/>
            </a:xfrm>
          </p:grpSpPr>
          <p:sp>
            <p:nvSpPr>
              <p:cNvPr id="114" name="Shape 3287"/>
              <p:cNvSpPr/>
              <p:nvPr/>
            </p:nvSpPr>
            <p:spPr>
              <a:xfrm>
                <a:off x="1466842" y="6051959"/>
                <a:ext cx="110094" cy="11009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rgbClr val="F69C1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25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endParaRPr>
              </a:p>
            </p:txBody>
          </p:sp>
          <p:sp>
            <p:nvSpPr>
              <p:cNvPr id="115" name="TextBox 114"/>
              <p:cNvSpPr txBox="1"/>
              <p:nvPr/>
            </p:nvSpPr>
            <p:spPr>
              <a:xfrm>
                <a:off x="1635951" y="6068684"/>
                <a:ext cx="661077" cy="8117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000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Ruda" panose="02000000000000000000" pitchFamily="2" charset="0"/>
                    <a:cs typeface="Clear Sans Light" panose="020B0303030202020304" pitchFamily="34" charset="0"/>
                  </a:rPr>
                  <a:t>Oil</a:t>
                </a:r>
              </a:p>
            </p:txBody>
          </p:sp>
        </p:grpSp>
        <p:grpSp>
          <p:nvGrpSpPr>
            <p:cNvPr id="108" name="Group 140"/>
            <p:cNvGrpSpPr/>
            <p:nvPr/>
          </p:nvGrpSpPr>
          <p:grpSpPr>
            <a:xfrm>
              <a:off x="5728187" y="5877437"/>
              <a:ext cx="1983023" cy="262978"/>
              <a:chOff x="1466842" y="6051959"/>
              <a:chExt cx="830186" cy="110095"/>
            </a:xfrm>
          </p:grpSpPr>
          <p:sp>
            <p:nvSpPr>
              <p:cNvPr id="112" name="Shape 3287"/>
              <p:cNvSpPr/>
              <p:nvPr/>
            </p:nvSpPr>
            <p:spPr>
              <a:xfrm>
                <a:off x="1466842" y="6051959"/>
                <a:ext cx="110094" cy="11009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rgbClr val="13A28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25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endParaRPr>
              </a:p>
            </p:txBody>
          </p:sp>
          <p:sp>
            <p:nvSpPr>
              <p:cNvPr id="113" name="TextBox 112"/>
              <p:cNvSpPr txBox="1"/>
              <p:nvPr/>
            </p:nvSpPr>
            <p:spPr>
              <a:xfrm>
                <a:off x="1635951" y="6068684"/>
                <a:ext cx="661077" cy="8117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000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Ruda" panose="02000000000000000000" pitchFamily="2" charset="0"/>
                    <a:cs typeface="Clear Sans Light" panose="020B0303030202020304" pitchFamily="34" charset="0"/>
                  </a:rPr>
                  <a:t>Metal</a:t>
                </a:r>
              </a:p>
            </p:txBody>
          </p:sp>
        </p:grpSp>
        <p:grpSp>
          <p:nvGrpSpPr>
            <p:cNvPr id="109" name="Group 143"/>
            <p:cNvGrpSpPr/>
            <p:nvPr/>
          </p:nvGrpSpPr>
          <p:grpSpPr>
            <a:xfrm>
              <a:off x="7347777" y="5877437"/>
              <a:ext cx="1983023" cy="262978"/>
              <a:chOff x="1466842" y="6051959"/>
              <a:chExt cx="830186" cy="110095"/>
            </a:xfrm>
          </p:grpSpPr>
          <p:sp>
            <p:nvSpPr>
              <p:cNvPr id="110" name="Shape 3287"/>
              <p:cNvSpPr/>
              <p:nvPr/>
            </p:nvSpPr>
            <p:spPr>
              <a:xfrm>
                <a:off x="1466842" y="6051959"/>
                <a:ext cx="110094" cy="11009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rgbClr val="44546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25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endParaRPr>
              </a:p>
            </p:txBody>
          </p:sp>
          <p:sp>
            <p:nvSpPr>
              <p:cNvPr id="111" name="TextBox 110"/>
              <p:cNvSpPr txBox="1"/>
              <p:nvPr/>
            </p:nvSpPr>
            <p:spPr>
              <a:xfrm>
                <a:off x="1635951" y="6068684"/>
                <a:ext cx="661077" cy="8117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000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Ruda" panose="02000000000000000000" pitchFamily="2" charset="0"/>
                    <a:cs typeface="Clear Sans Light" panose="020B0303030202020304" pitchFamily="34" charset="0"/>
                  </a:rPr>
                  <a:t>Fertilizer</a:t>
                </a:r>
              </a:p>
            </p:txBody>
          </p:sp>
        </p:grpSp>
      </p:grpSp>
      <p:grpSp>
        <p:nvGrpSpPr>
          <p:cNvPr id="116" name="Group 6"/>
          <p:cNvGrpSpPr/>
          <p:nvPr/>
        </p:nvGrpSpPr>
        <p:grpSpPr>
          <a:xfrm>
            <a:off x="1152671" y="2523744"/>
            <a:ext cx="1334489" cy="814838"/>
            <a:chOff x="1823474" y="2335539"/>
            <a:chExt cx="1681549" cy="1026658"/>
          </a:xfrm>
        </p:grpSpPr>
        <p:sp>
          <p:nvSpPr>
            <p:cNvPr id="117" name="Rectangle 35"/>
            <p:cNvSpPr>
              <a:spLocks/>
            </p:cNvSpPr>
            <p:nvPr/>
          </p:nvSpPr>
          <p:spPr bwMode="auto">
            <a:xfrm>
              <a:off x="1823474" y="3061037"/>
              <a:ext cx="328914" cy="3011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lIns="38100" tIns="38100" rIns="38100" bIns="38100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Ruda" panose="02000000000000000000" pitchFamily="2" charset="0"/>
                  <a:cs typeface="Clear Sans Light" panose="020B0303030202020304" pitchFamily="34" charset="0"/>
                  <a:sym typeface="Open Sans" charset="0"/>
                </a:rPr>
                <a:t>40%</a:t>
              </a:r>
            </a:p>
          </p:txBody>
        </p:sp>
        <p:sp>
          <p:nvSpPr>
            <p:cNvPr id="118" name="Rectangle 35"/>
            <p:cNvSpPr>
              <a:spLocks/>
            </p:cNvSpPr>
            <p:nvPr/>
          </p:nvSpPr>
          <p:spPr bwMode="auto">
            <a:xfrm>
              <a:off x="2500889" y="2335539"/>
              <a:ext cx="328914" cy="3011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lIns="38100" tIns="38100" rIns="38100" bIns="38100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Ruda" panose="02000000000000000000" pitchFamily="2" charset="0"/>
                  <a:cs typeface="Clear Sans Light" panose="020B0303030202020304" pitchFamily="34" charset="0"/>
                  <a:sym typeface="Open Sans" charset="0"/>
                </a:rPr>
                <a:t>70%</a:t>
              </a:r>
            </a:p>
          </p:txBody>
        </p:sp>
        <p:sp>
          <p:nvSpPr>
            <p:cNvPr id="119" name="Rectangle 35"/>
            <p:cNvSpPr>
              <a:spLocks/>
            </p:cNvSpPr>
            <p:nvPr/>
          </p:nvSpPr>
          <p:spPr bwMode="auto">
            <a:xfrm>
              <a:off x="3176109" y="2934269"/>
              <a:ext cx="328914" cy="3011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lIns="38100" tIns="38100" rIns="38100" bIns="38100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Ruda" panose="02000000000000000000" pitchFamily="2" charset="0"/>
                  <a:cs typeface="Clear Sans Light" panose="020B0303030202020304" pitchFamily="34" charset="0"/>
                  <a:sym typeface="Open Sans" charset="0"/>
                </a:rPr>
                <a:t>45%</a:t>
              </a:r>
            </a:p>
          </p:txBody>
        </p:sp>
      </p:grpSp>
      <p:grpSp>
        <p:nvGrpSpPr>
          <p:cNvPr id="120" name="Group 9"/>
          <p:cNvGrpSpPr/>
          <p:nvPr/>
        </p:nvGrpSpPr>
        <p:grpSpPr>
          <a:xfrm>
            <a:off x="3868455" y="2543053"/>
            <a:ext cx="1341391" cy="1147002"/>
            <a:chOff x="5245551" y="2359867"/>
            <a:chExt cx="1690246" cy="1445169"/>
          </a:xfrm>
        </p:grpSpPr>
        <p:sp>
          <p:nvSpPr>
            <p:cNvPr id="121" name="Rectangle 35"/>
            <p:cNvSpPr>
              <a:spLocks/>
            </p:cNvSpPr>
            <p:nvPr/>
          </p:nvSpPr>
          <p:spPr bwMode="auto">
            <a:xfrm>
              <a:off x="5245551" y="3503876"/>
              <a:ext cx="328914" cy="3011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lIns="38100" tIns="38100" rIns="38100" bIns="38100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Ruda" panose="02000000000000000000" pitchFamily="2" charset="0"/>
                  <a:cs typeface="Clear Sans Light" panose="020B0303030202020304" pitchFamily="34" charset="0"/>
                  <a:sym typeface="Open Sans" charset="0"/>
                </a:rPr>
                <a:t>25%</a:t>
              </a:r>
            </a:p>
          </p:txBody>
        </p:sp>
        <p:sp>
          <p:nvSpPr>
            <p:cNvPr id="122" name="Rectangle 35"/>
            <p:cNvSpPr>
              <a:spLocks/>
            </p:cNvSpPr>
            <p:nvPr/>
          </p:nvSpPr>
          <p:spPr bwMode="auto">
            <a:xfrm>
              <a:off x="5941985" y="2942470"/>
              <a:ext cx="328914" cy="3011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lIns="38100" tIns="38100" rIns="38100" bIns="38100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Ruda" panose="02000000000000000000" pitchFamily="2" charset="0"/>
                  <a:cs typeface="Clear Sans Light" panose="020B0303030202020304" pitchFamily="34" charset="0"/>
                  <a:sym typeface="Open Sans" charset="0"/>
                </a:rPr>
                <a:t>45%</a:t>
              </a:r>
            </a:p>
          </p:txBody>
        </p:sp>
        <p:sp>
          <p:nvSpPr>
            <p:cNvPr id="123" name="Rectangle 35"/>
            <p:cNvSpPr>
              <a:spLocks/>
            </p:cNvSpPr>
            <p:nvPr/>
          </p:nvSpPr>
          <p:spPr bwMode="auto">
            <a:xfrm>
              <a:off x="6606883" y="2359867"/>
              <a:ext cx="328914" cy="3011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lIns="38100" tIns="38100" rIns="38100" bIns="38100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Ruda" panose="02000000000000000000" pitchFamily="2" charset="0"/>
                  <a:cs typeface="Clear Sans Light" panose="020B0303030202020304" pitchFamily="34" charset="0"/>
                  <a:sym typeface="Open Sans" charset="0"/>
                </a:rPr>
                <a:t>50%</a:t>
              </a:r>
            </a:p>
          </p:txBody>
        </p:sp>
      </p:grpSp>
      <p:grpSp>
        <p:nvGrpSpPr>
          <p:cNvPr id="124" name="Group 19"/>
          <p:cNvGrpSpPr/>
          <p:nvPr/>
        </p:nvGrpSpPr>
        <p:grpSpPr>
          <a:xfrm>
            <a:off x="6552979" y="2536163"/>
            <a:ext cx="1332747" cy="1169450"/>
            <a:chOff x="8628237" y="2351185"/>
            <a:chExt cx="1679354" cy="1473453"/>
          </a:xfrm>
        </p:grpSpPr>
        <p:sp>
          <p:nvSpPr>
            <p:cNvPr id="125" name="Rectangle 35"/>
            <p:cNvSpPr>
              <a:spLocks/>
            </p:cNvSpPr>
            <p:nvPr/>
          </p:nvSpPr>
          <p:spPr bwMode="auto">
            <a:xfrm>
              <a:off x="8628237" y="3523478"/>
              <a:ext cx="328914" cy="3011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lIns="38100" tIns="38100" rIns="38100" bIns="38100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Ruda" panose="02000000000000000000" pitchFamily="2" charset="0"/>
                  <a:cs typeface="Clear Sans Light" panose="020B0303030202020304" pitchFamily="34" charset="0"/>
                  <a:sym typeface="Open Sans" charset="0"/>
                </a:rPr>
                <a:t>25%</a:t>
              </a:r>
            </a:p>
          </p:txBody>
        </p:sp>
        <p:sp>
          <p:nvSpPr>
            <p:cNvPr id="126" name="Rectangle 35"/>
            <p:cNvSpPr>
              <a:spLocks/>
            </p:cNvSpPr>
            <p:nvPr/>
          </p:nvSpPr>
          <p:spPr bwMode="auto">
            <a:xfrm>
              <a:off x="9303457" y="2351185"/>
              <a:ext cx="328914" cy="3011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lIns="38100" tIns="38100" rIns="38100" bIns="38100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Ruda" panose="02000000000000000000" pitchFamily="2" charset="0"/>
                  <a:cs typeface="Clear Sans Light" panose="020B0303030202020304" pitchFamily="34" charset="0"/>
                  <a:sym typeface="Open Sans" charset="0"/>
                </a:rPr>
                <a:t>60%</a:t>
              </a:r>
            </a:p>
          </p:txBody>
        </p:sp>
        <p:sp>
          <p:nvSpPr>
            <p:cNvPr id="127" name="Rectangle 35"/>
            <p:cNvSpPr>
              <a:spLocks/>
            </p:cNvSpPr>
            <p:nvPr/>
          </p:nvSpPr>
          <p:spPr bwMode="auto">
            <a:xfrm>
              <a:off x="9978677" y="2942470"/>
              <a:ext cx="328914" cy="3011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lIns="38100" tIns="38100" rIns="38100" bIns="38100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Ruda" panose="02000000000000000000" pitchFamily="2" charset="0"/>
                  <a:cs typeface="Clear Sans Light" panose="020B0303030202020304" pitchFamily="34" charset="0"/>
                  <a:sym typeface="Open Sans" charset="0"/>
                </a:rPr>
                <a:t>45%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45599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" grpId="0"/>
      <p:bldP spid="10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1434" tIns="45717" rIns="91434" bIns="4571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4" y="2386386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1434" tIns="45717" rIns="91434" bIns="4571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0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6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1434" tIns="45717" rIns="91434" bIns="4571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0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3" y="171165"/>
            <a:ext cx="7711638" cy="26817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269</Words>
  <Application>Microsoft Office PowerPoint</Application>
  <PresentationFormat>全屏显示(4:3)</PresentationFormat>
  <Paragraphs>34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1365</cp:revision>
  <dcterms:created xsi:type="dcterms:W3CDTF">2009-02-11T05:37:22Z</dcterms:created>
  <dcterms:modified xsi:type="dcterms:W3CDTF">2019-08-17T11:38:10Z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