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45" r:id="rId3"/>
    <p:sldId id="446" r:id="rId4"/>
    <p:sldId id="447" r:id="rId5"/>
    <p:sldId id="448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8"/>
          <p:cNvSpPr>
            <a:spLocks noChangeArrowheads="1"/>
          </p:cNvSpPr>
          <p:nvPr/>
        </p:nvSpPr>
        <p:spPr bwMode="auto">
          <a:xfrm flipV="1">
            <a:off x="9151786" y="4811865"/>
            <a:ext cx="2129614" cy="362659"/>
          </a:xfrm>
          <a:prstGeom prst="ellipse">
            <a:avLst/>
          </a:prstGeom>
          <a:gradFill rotWithShape="1">
            <a:gsLst>
              <a:gs pos="0">
                <a:srgbClr val="0000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 b="1" smtClean="0">
              <a:solidFill>
                <a:srgbClr val="000000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9447957" y="3429731"/>
            <a:ext cx="1571523" cy="1571523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2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Box 54"/>
          <p:cNvSpPr>
            <a:spLocks noChangeArrowheads="1"/>
          </p:cNvSpPr>
          <p:nvPr/>
        </p:nvSpPr>
        <p:spPr bwMode="auto">
          <a:xfrm>
            <a:off x="9530563" y="3806494"/>
            <a:ext cx="10695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i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Impact" pitchFamily="34" charset="0"/>
              </a:rPr>
              <a:t>2</a:t>
            </a:r>
            <a:r>
              <a:rPr lang="zh-CN" altLang="en-US" sz="2800" b="1" i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Impact" pitchFamily="34" charset="0"/>
              </a:rPr>
              <a:t>0</a:t>
            </a:r>
            <a:r>
              <a:rPr lang="en-US" altLang="zh-CN" sz="2800" b="1" i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Impact" pitchFamily="34" charset="0"/>
              </a:rPr>
              <a:t>1</a:t>
            </a:r>
            <a:r>
              <a:rPr lang="en-US" altLang="zh-CN" sz="2800" b="1" i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Impact" pitchFamily="34" charset="0"/>
              </a:rPr>
              <a:t>9</a:t>
            </a:r>
            <a:endParaRPr lang="zh-CN" altLang="en-US" sz="2800" b="1" i="1" dirty="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Impact" pitchFamily="34" charset="0"/>
            </a:endParaRPr>
          </a:p>
        </p:txBody>
      </p:sp>
      <p:sp>
        <p:nvSpPr>
          <p:cNvPr id="29" name="AutoShape 7"/>
          <p:cNvSpPr>
            <a:spLocks noChangeArrowheads="1"/>
          </p:cNvSpPr>
          <p:nvPr/>
        </p:nvSpPr>
        <p:spPr bwMode="auto">
          <a:xfrm>
            <a:off x="244475" y="3685608"/>
            <a:ext cx="8482193" cy="1162523"/>
          </a:xfrm>
          <a:prstGeom prst="homePlate">
            <a:avLst>
              <a:gd name="adj" fmla="val 39995"/>
            </a:avLst>
          </a:prstGeom>
          <a:gradFill rotWithShape="1">
            <a:gsLst>
              <a:gs pos="0">
                <a:srgbClr val="FBFBFB"/>
              </a:gs>
              <a:gs pos="100000">
                <a:srgbClr val="EAEAEA"/>
              </a:gs>
            </a:gsLst>
            <a:lin ang="5400000" scaled="1"/>
          </a:gradFill>
          <a:ln w="9525" cmpd="sng">
            <a:solidFill>
              <a:srgbClr val="EAEAEA"/>
            </a:solidFill>
            <a:miter lim="800000"/>
            <a:headEnd/>
            <a:tailEnd/>
          </a:ln>
        </p:spPr>
        <p:txBody>
          <a:bodyPr wrap="none" anchor="ctr"/>
          <a:lstStyle>
            <a:lvl1pPr marL="357188" indent="-35718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endParaRPr lang="zh-CN" altLang="en-US" sz="1200" smtClean="0">
              <a:solidFill>
                <a:srgbClr val="646464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5984563" y="3669490"/>
            <a:ext cx="719273" cy="1190730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2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3719959" y="3669490"/>
            <a:ext cx="719273" cy="1190730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2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453339" y="3669490"/>
            <a:ext cx="719274" cy="1190730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2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8251182" y="3669490"/>
            <a:ext cx="719274" cy="1190730"/>
          </a:xfrm>
          <a:prstGeom prst="chevron">
            <a:avLst>
              <a:gd name="adj" fmla="val 5546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2000" b="1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TextBox 63"/>
          <p:cNvSpPr>
            <a:spLocks noChangeArrowheads="1"/>
          </p:cNvSpPr>
          <p:nvPr/>
        </p:nvSpPr>
        <p:spPr bwMode="auto">
          <a:xfrm>
            <a:off x="266638" y="4032149"/>
            <a:ext cx="753525" cy="4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</a:t>
            </a:r>
            <a:r>
              <a:rPr lang="zh-CN" altLang="en-US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11</a:t>
            </a:r>
          </a:p>
        </p:txBody>
      </p:sp>
      <p:sp>
        <p:nvSpPr>
          <p:cNvPr id="35" name="TextBox 64"/>
          <p:cNvSpPr>
            <a:spLocks noChangeArrowheads="1"/>
          </p:cNvSpPr>
          <p:nvPr/>
        </p:nvSpPr>
        <p:spPr bwMode="auto">
          <a:xfrm>
            <a:off x="2533257" y="4032149"/>
            <a:ext cx="787777" cy="4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</a:t>
            </a:r>
            <a:r>
              <a:rPr lang="zh-CN" altLang="en-US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</a:t>
            </a:r>
          </a:p>
        </p:txBody>
      </p:sp>
      <p:sp>
        <p:nvSpPr>
          <p:cNvPr id="36" name="TextBox 65"/>
          <p:cNvSpPr>
            <a:spLocks noChangeArrowheads="1"/>
          </p:cNvSpPr>
          <p:nvPr/>
        </p:nvSpPr>
        <p:spPr bwMode="auto">
          <a:xfrm>
            <a:off x="4797861" y="4032149"/>
            <a:ext cx="795836" cy="4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</a:t>
            </a:r>
            <a:r>
              <a:rPr lang="zh-CN" altLang="en-US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3</a:t>
            </a:r>
          </a:p>
        </p:txBody>
      </p:sp>
      <p:sp>
        <p:nvSpPr>
          <p:cNvPr id="37" name="TextBox 66"/>
          <p:cNvSpPr>
            <a:spLocks noChangeArrowheads="1"/>
          </p:cNvSpPr>
          <p:nvPr/>
        </p:nvSpPr>
        <p:spPr bwMode="auto">
          <a:xfrm>
            <a:off x="7064481" y="4032149"/>
            <a:ext cx="787776" cy="4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201</a:t>
            </a:r>
            <a:r>
              <a:rPr lang="zh-CN" altLang="en-US" i="1" smtClean="0">
                <a:solidFill>
                  <a:srgbClr val="646464"/>
                </a:solidFill>
                <a:latin typeface="Impact" pitchFamily="34" charset="0"/>
                <a:ea typeface="微软雅黑" pitchFamily="34" charset="-122"/>
                <a:sym typeface="Impact" pitchFamily="34" charset="0"/>
              </a:rPr>
              <a:t>4</a:t>
            </a:r>
          </a:p>
        </p:txBody>
      </p:sp>
      <p:grpSp>
        <p:nvGrpSpPr>
          <p:cNvPr id="38" name="Group 17"/>
          <p:cNvGrpSpPr>
            <a:grpSpLocks/>
          </p:cNvGrpSpPr>
          <p:nvPr/>
        </p:nvGrpSpPr>
        <p:grpSpPr bwMode="auto">
          <a:xfrm>
            <a:off x="601090" y="4654713"/>
            <a:ext cx="2443919" cy="1867695"/>
            <a:chOff x="0" y="0"/>
            <a:chExt cx="1925931" cy="1471632"/>
          </a:xfrm>
        </p:grpSpPr>
        <p:sp>
          <p:nvSpPr>
            <p:cNvPr id="39" name="直接连接符 68"/>
            <p:cNvSpPr>
              <a:spLocks noChangeShapeType="1"/>
            </p:cNvSpPr>
            <p:nvPr/>
          </p:nvSpPr>
          <p:spPr bwMode="auto">
            <a:xfrm>
              <a:off x="0" y="0"/>
              <a:ext cx="1" cy="1358533"/>
            </a:xfrm>
            <a:prstGeom prst="line">
              <a:avLst/>
            </a:prstGeom>
            <a:noFill/>
            <a:ln w="9525" cmpd="sng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40" name="TextBox 69"/>
            <p:cNvSpPr>
              <a:spLocks noChangeArrowheads="1"/>
            </p:cNvSpPr>
            <p:nvPr/>
          </p:nvSpPr>
          <p:spPr bwMode="auto">
            <a:xfrm>
              <a:off x="0" y="409803"/>
              <a:ext cx="192593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b="1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此处添加标题</a:t>
              </a:r>
              <a:endParaRPr lang="en-US" altLang="zh-CN" b="1" kern="0" smtClean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</p:txBody>
        </p:sp>
      </p:grpSp>
      <p:grpSp>
        <p:nvGrpSpPr>
          <p:cNvPr id="41" name="Group 20"/>
          <p:cNvGrpSpPr>
            <a:grpSpLocks/>
          </p:cNvGrpSpPr>
          <p:nvPr/>
        </p:nvGrpSpPr>
        <p:grpSpPr bwMode="auto">
          <a:xfrm>
            <a:off x="2869724" y="2031479"/>
            <a:ext cx="2443919" cy="1905975"/>
            <a:chOff x="0" y="0"/>
            <a:chExt cx="1925931" cy="1502549"/>
          </a:xfrm>
        </p:grpSpPr>
        <p:sp>
          <p:nvSpPr>
            <p:cNvPr id="42" name="直接连接符 71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mpd="sng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43" name="TextBox 72"/>
            <p:cNvSpPr>
              <a:spLocks noChangeArrowheads="1"/>
            </p:cNvSpPr>
            <p:nvPr/>
          </p:nvSpPr>
          <p:spPr bwMode="auto">
            <a:xfrm>
              <a:off x="0" y="0"/>
              <a:ext cx="192593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b="1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此处添加标题</a:t>
              </a:r>
              <a:endParaRPr lang="en-US" altLang="zh-CN" b="1" kern="0" smtClean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</p:txBody>
        </p:sp>
      </p:grpSp>
      <p:grpSp>
        <p:nvGrpSpPr>
          <p:cNvPr id="44" name="Group 23"/>
          <p:cNvGrpSpPr>
            <a:grpSpLocks/>
          </p:cNvGrpSpPr>
          <p:nvPr/>
        </p:nvGrpSpPr>
        <p:grpSpPr bwMode="auto">
          <a:xfrm>
            <a:off x="5087989" y="4680906"/>
            <a:ext cx="2443920" cy="1871723"/>
            <a:chOff x="0" y="0"/>
            <a:chExt cx="1925931" cy="1474718"/>
          </a:xfrm>
        </p:grpSpPr>
        <p:sp>
          <p:nvSpPr>
            <p:cNvPr id="45" name="直接连接符 74"/>
            <p:cNvSpPr>
              <a:spLocks noChangeShapeType="1"/>
            </p:cNvSpPr>
            <p:nvPr/>
          </p:nvSpPr>
          <p:spPr bwMode="auto">
            <a:xfrm>
              <a:off x="7492" y="0"/>
              <a:ext cx="1" cy="1358533"/>
            </a:xfrm>
            <a:prstGeom prst="line">
              <a:avLst/>
            </a:prstGeom>
            <a:noFill/>
            <a:ln w="9525" cmpd="sng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46" name="TextBox 75"/>
            <p:cNvSpPr>
              <a:spLocks noChangeArrowheads="1"/>
            </p:cNvSpPr>
            <p:nvPr/>
          </p:nvSpPr>
          <p:spPr bwMode="auto">
            <a:xfrm>
              <a:off x="0" y="412889"/>
              <a:ext cx="192593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b="1" kern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此处添加标题</a:t>
              </a:r>
              <a:endParaRPr lang="en-US" altLang="zh-CN" b="1" kern="0" smtClean="0">
                <a:solidFill>
                  <a:srgbClr val="0070C0"/>
                </a:solidFill>
                <a:ea typeface="微软雅黑" pitchFamily="34" charset="-122"/>
                <a:sym typeface="Arial" pitchFamily="34" charset="0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0070C0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</p:txBody>
        </p:sp>
      </p:grpSp>
      <p:grpSp>
        <p:nvGrpSpPr>
          <p:cNvPr id="47" name="Group 26"/>
          <p:cNvGrpSpPr>
            <a:grpSpLocks/>
          </p:cNvGrpSpPr>
          <p:nvPr/>
        </p:nvGrpSpPr>
        <p:grpSpPr bwMode="auto">
          <a:xfrm>
            <a:off x="7394904" y="2031479"/>
            <a:ext cx="2443919" cy="1905975"/>
            <a:chOff x="0" y="0"/>
            <a:chExt cx="1925931" cy="1502549"/>
          </a:xfrm>
        </p:grpSpPr>
        <p:sp>
          <p:nvSpPr>
            <p:cNvPr id="48" name="直接连接符 77"/>
            <p:cNvSpPr>
              <a:spLocks noChangeShapeType="1"/>
            </p:cNvSpPr>
            <p:nvPr/>
          </p:nvSpPr>
          <p:spPr bwMode="auto">
            <a:xfrm>
              <a:off x="0" y="144016"/>
              <a:ext cx="1" cy="1358533"/>
            </a:xfrm>
            <a:prstGeom prst="line">
              <a:avLst/>
            </a:prstGeom>
            <a:noFill/>
            <a:ln w="9525" cmpd="sng">
              <a:solidFill>
                <a:srgbClr val="888888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49" name="TextBox 78"/>
            <p:cNvSpPr>
              <a:spLocks noChangeArrowheads="1"/>
            </p:cNvSpPr>
            <p:nvPr/>
          </p:nvSpPr>
          <p:spPr bwMode="auto">
            <a:xfrm>
              <a:off x="0" y="0"/>
              <a:ext cx="1925931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b="1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此处添加标题</a:t>
              </a:r>
              <a:endParaRPr lang="en-US" altLang="zh-CN" b="1" kern="0" smtClean="0">
                <a:solidFill>
                  <a:srgbClr val="646464"/>
                </a:solidFill>
                <a:ea typeface="微软雅黑" pitchFamily="34" charset="-122"/>
                <a:sym typeface="Arial" pitchFamily="34" charset="0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zh-CN" altLang="en-US" sz="1200" kern="0" smtClean="0">
                  <a:solidFill>
                    <a:srgbClr val="646464"/>
                  </a:solidFill>
                  <a:ea typeface="微软雅黑" pitchFamily="34" charset="-122"/>
                  <a:sym typeface="Arial" pitchFamily="34" charset="0"/>
                </a:rPr>
                <a:t>点击此处添加段落文本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87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675" y="4187672"/>
            <a:ext cx="10018744" cy="0"/>
            <a:chOff x="814999" y="3019059"/>
            <a:chExt cx="7719401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814999" y="3019059"/>
              <a:ext cx="3062193" cy="0"/>
            </a:xfrm>
            <a:prstGeom prst="line">
              <a:avLst/>
            </a:prstGeom>
            <a:ln w="76200">
              <a:solidFill>
                <a:srgbClr val="0067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784843" y="3019059"/>
              <a:ext cx="4749557" cy="0"/>
            </a:xfrm>
            <a:prstGeom prst="line">
              <a:avLst/>
            </a:prstGeom>
            <a:ln w="76200">
              <a:solidFill>
                <a:srgbClr val="0067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椭圆 34"/>
          <p:cNvSpPr/>
          <p:nvPr/>
        </p:nvSpPr>
        <p:spPr>
          <a:xfrm>
            <a:off x="741111" y="3616224"/>
            <a:ext cx="745400" cy="95862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67B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8046" y="3963127"/>
            <a:ext cx="653688" cy="43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r>
              <a:rPr lang="zh-CN" altLang="en-US" sz="1600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1600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32696" y="4885002"/>
            <a:ext cx="1178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8" name="矩形 7"/>
          <p:cNvSpPr/>
          <p:nvPr/>
        </p:nvSpPr>
        <p:spPr>
          <a:xfrm>
            <a:off x="9980677" y="4866457"/>
            <a:ext cx="1178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9" name="矩形 8"/>
          <p:cNvSpPr/>
          <p:nvPr/>
        </p:nvSpPr>
        <p:spPr>
          <a:xfrm>
            <a:off x="7284409" y="4885002"/>
            <a:ext cx="1178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0" name="矩形 9"/>
          <p:cNvSpPr/>
          <p:nvPr/>
        </p:nvSpPr>
        <p:spPr>
          <a:xfrm>
            <a:off x="517293" y="1423479"/>
            <a:ext cx="1178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1" name="矩形 10"/>
          <p:cNvSpPr/>
          <p:nvPr/>
        </p:nvSpPr>
        <p:spPr>
          <a:xfrm>
            <a:off x="5894960" y="1404934"/>
            <a:ext cx="1178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2" name="矩形 11"/>
          <p:cNvSpPr/>
          <p:nvPr/>
        </p:nvSpPr>
        <p:spPr>
          <a:xfrm>
            <a:off x="3169006" y="1423479"/>
            <a:ext cx="1178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3" name="矩形 12"/>
          <p:cNvSpPr/>
          <p:nvPr/>
        </p:nvSpPr>
        <p:spPr>
          <a:xfrm>
            <a:off x="1909956" y="4886486"/>
            <a:ext cx="1178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4" name="矩形 13"/>
          <p:cNvSpPr/>
          <p:nvPr/>
        </p:nvSpPr>
        <p:spPr>
          <a:xfrm>
            <a:off x="8608428" y="1424960"/>
            <a:ext cx="1178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>
                    <a:lumMod val="50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</a:t>
            </a:r>
          </a:p>
        </p:txBody>
      </p:sp>
      <p:sp>
        <p:nvSpPr>
          <p:cNvPr id="15" name="椭圆 34"/>
          <p:cNvSpPr/>
          <p:nvPr/>
        </p:nvSpPr>
        <p:spPr>
          <a:xfrm>
            <a:off x="3385773" y="3592580"/>
            <a:ext cx="745400" cy="95862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67B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34"/>
          <p:cNvSpPr/>
          <p:nvPr/>
        </p:nvSpPr>
        <p:spPr>
          <a:xfrm>
            <a:off x="6111727" y="3667737"/>
            <a:ext cx="745400" cy="95862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67B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34"/>
          <p:cNvSpPr/>
          <p:nvPr/>
        </p:nvSpPr>
        <p:spPr>
          <a:xfrm>
            <a:off x="8825195" y="3724916"/>
            <a:ext cx="745400" cy="95862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67B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0800000">
            <a:off x="4780954" y="3821604"/>
            <a:ext cx="822777" cy="106897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10800000">
            <a:off x="7428888" y="3851485"/>
            <a:ext cx="822777" cy="106897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0800000">
            <a:off x="10124367" y="3678035"/>
            <a:ext cx="822777" cy="106897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387850" y="3969897"/>
            <a:ext cx="705700" cy="47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lang="zh-CN" altLang="en-US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6774" y="4001644"/>
            <a:ext cx="757712" cy="519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  <a:r>
              <a:rPr lang="zh-CN" altLang="en-US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000" dirty="0">
              <a:solidFill>
                <a:srgbClr val="03A9F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38859" y="3969897"/>
            <a:ext cx="705700" cy="47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  <a:r>
              <a:rPr lang="zh-CN" altLang="en-US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46846" y="3989029"/>
            <a:ext cx="757712" cy="519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  <a:r>
              <a:rPr lang="zh-CN" altLang="en-US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000" dirty="0">
              <a:solidFill>
                <a:srgbClr val="03A9F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52327" y="4044362"/>
            <a:ext cx="872138" cy="47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lang="zh-CN" altLang="en-US" dirty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140739" y="3860870"/>
            <a:ext cx="909587" cy="519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11</a:t>
            </a:r>
            <a:r>
              <a:rPr lang="zh-CN" altLang="en-US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000" dirty="0">
              <a:solidFill>
                <a:srgbClr val="03A9F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 rot="10800000">
            <a:off x="2068057" y="3762002"/>
            <a:ext cx="822777" cy="106897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55476" y="3935311"/>
            <a:ext cx="757712" cy="519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r>
              <a:rPr lang="zh-CN" altLang="en-US" sz="2000" dirty="0" smtClean="0">
                <a:solidFill>
                  <a:srgbClr val="03A9F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000" dirty="0">
              <a:solidFill>
                <a:srgbClr val="03A9F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288429" y="4464647"/>
            <a:ext cx="10937103" cy="438144"/>
            <a:chOff x="534438" y="3368953"/>
            <a:chExt cx="10944224" cy="438144"/>
          </a:xfrm>
          <a:solidFill>
            <a:sysClr val="window" lastClr="FFFFFF">
              <a:lumMod val="65000"/>
            </a:sysClr>
          </a:solidFill>
        </p:grpSpPr>
        <p:sp>
          <p:nvSpPr>
            <p:cNvPr id="66" name="矩形 65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68" name="矩形 67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4" name="等腰三角形 73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62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 smtClean="0">
                  <a:solidFill>
                    <a:prstClr val="white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cxnSp>
        <p:nvCxnSpPr>
          <p:cNvPr id="75" name="肘形连接符 74"/>
          <p:cNvCxnSpPr>
            <a:stCxn id="77" idx="3"/>
            <a:endCxn id="80" idx="1"/>
          </p:cNvCxnSpPr>
          <p:nvPr/>
        </p:nvCxnSpPr>
        <p:spPr>
          <a:xfrm rot="5400000" flipH="1" flipV="1">
            <a:off x="834560" y="3825539"/>
            <a:ext cx="752917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76" name="组合 75"/>
          <p:cNvGrpSpPr/>
          <p:nvPr/>
        </p:nvGrpSpPr>
        <p:grpSpPr>
          <a:xfrm>
            <a:off x="773980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77" name="六边形 7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8" name="文本框 6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356697" y="3156628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80" name="矩形 79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1" name="文本框 6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82" name="肘形连接符 81"/>
          <p:cNvCxnSpPr>
            <a:stCxn id="84" idx="3"/>
            <a:endCxn id="87" idx="1"/>
          </p:cNvCxnSpPr>
          <p:nvPr/>
        </p:nvCxnSpPr>
        <p:spPr>
          <a:xfrm rot="5400000" flipH="1" flipV="1">
            <a:off x="3413273" y="3825539"/>
            <a:ext cx="752917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83" name="组合 82"/>
          <p:cNvGrpSpPr/>
          <p:nvPr/>
        </p:nvGrpSpPr>
        <p:grpSpPr>
          <a:xfrm>
            <a:off x="3352693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84" name="六边形 8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5" name="文本框 72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935410" y="3156628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87" name="矩形 86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8" name="文本框 75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89" name="肘形连接符 88"/>
          <p:cNvCxnSpPr>
            <a:stCxn id="91" idx="3"/>
            <a:endCxn id="94" idx="1"/>
          </p:cNvCxnSpPr>
          <p:nvPr/>
        </p:nvCxnSpPr>
        <p:spPr>
          <a:xfrm rot="5400000" flipH="1" flipV="1">
            <a:off x="5991986" y="3825539"/>
            <a:ext cx="752917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90" name="组合 89"/>
          <p:cNvGrpSpPr/>
          <p:nvPr/>
        </p:nvGrpSpPr>
        <p:grpSpPr>
          <a:xfrm>
            <a:off x="5931406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91" name="六边形 9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文本框 79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514124" y="3156628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94" name="矩形 9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5" name="文本框 82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96" name="肘形连接符 95"/>
          <p:cNvCxnSpPr>
            <a:stCxn id="98" idx="3"/>
            <a:endCxn id="101" idx="1"/>
          </p:cNvCxnSpPr>
          <p:nvPr/>
        </p:nvCxnSpPr>
        <p:spPr>
          <a:xfrm rot="5400000" flipH="1" flipV="1">
            <a:off x="8570699" y="3825539"/>
            <a:ext cx="752917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97" name="组合 96"/>
          <p:cNvGrpSpPr/>
          <p:nvPr/>
        </p:nvGrpSpPr>
        <p:grpSpPr>
          <a:xfrm>
            <a:off x="8440147" y="4347676"/>
            <a:ext cx="719611" cy="676392"/>
            <a:chOff x="1039738" y="3090803"/>
            <a:chExt cx="720080" cy="676392"/>
          </a:xfrm>
          <a:solidFill>
            <a:srgbClr val="005DA2"/>
          </a:solidFill>
        </p:grpSpPr>
        <p:sp>
          <p:nvSpPr>
            <p:cNvPr id="98" name="六边形 9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文本框 86"/>
            <p:cNvSpPr txBox="1"/>
            <p:nvPr/>
          </p:nvSpPr>
          <p:spPr>
            <a:xfrm>
              <a:off x="1039738" y="3298194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9092837" y="3156628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101" name="矩形 10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2" name="文本框 89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03" name="肘形连接符 102"/>
          <p:cNvCxnSpPr>
            <a:stCxn id="105" idx="0"/>
            <a:endCxn id="108" idx="1"/>
          </p:cNvCxnSpPr>
          <p:nvPr/>
        </p:nvCxnSpPr>
        <p:spPr>
          <a:xfrm rot="16200000" flipH="1">
            <a:off x="2099175" y="5279588"/>
            <a:ext cx="802398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104" name="组合 103"/>
          <p:cNvGrpSpPr/>
          <p:nvPr/>
        </p:nvGrpSpPr>
        <p:grpSpPr>
          <a:xfrm>
            <a:off x="2063336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05" name="六边形 10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6" name="文本框 93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646054" y="5388335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108" name="矩形 10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9" name="文本框 9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10" name="肘形连接符 109"/>
          <p:cNvCxnSpPr>
            <a:stCxn id="112" idx="0"/>
            <a:endCxn id="115" idx="1"/>
          </p:cNvCxnSpPr>
          <p:nvPr/>
        </p:nvCxnSpPr>
        <p:spPr>
          <a:xfrm rot="16200000" flipH="1">
            <a:off x="4677888" y="5279588"/>
            <a:ext cx="802398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111" name="组合 110"/>
          <p:cNvGrpSpPr/>
          <p:nvPr/>
        </p:nvGrpSpPr>
        <p:grpSpPr>
          <a:xfrm>
            <a:off x="4642049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12" name="六边形 11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3" name="文本框 101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224767" y="5388335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115" name="矩形 11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6" name="文本框 104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17" name="肘形连接符 116"/>
          <p:cNvCxnSpPr>
            <a:stCxn id="119" idx="0"/>
            <a:endCxn id="122" idx="1"/>
          </p:cNvCxnSpPr>
          <p:nvPr/>
        </p:nvCxnSpPr>
        <p:spPr>
          <a:xfrm rot="16200000" flipH="1">
            <a:off x="7256601" y="5279588"/>
            <a:ext cx="802398" cy="291358"/>
          </a:xfrm>
          <a:prstGeom prst="bentConnector2">
            <a:avLst/>
          </a:prstGeom>
          <a:noFill/>
          <a:ln w="6350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grpSp>
        <p:nvGrpSpPr>
          <p:cNvPr id="118" name="组合 117"/>
          <p:cNvGrpSpPr/>
          <p:nvPr/>
        </p:nvGrpSpPr>
        <p:grpSpPr>
          <a:xfrm>
            <a:off x="7220763" y="4347676"/>
            <a:ext cx="582717" cy="676392"/>
            <a:chOff x="1109756" y="3090803"/>
            <a:chExt cx="583096" cy="676392"/>
          </a:xfrm>
          <a:solidFill>
            <a:srgbClr val="005DA2"/>
          </a:solidFill>
        </p:grpSpPr>
        <p:sp>
          <p:nvSpPr>
            <p:cNvPr id="119" name="六边形 11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0" name="文本框 108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803480" y="5388335"/>
            <a:ext cx="1412415" cy="876262"/>
            <a:chOff x="1853741" y="1952625"/>
            <a:chExt cx="1413335" cy="876262"/>
          </a:xfrm>
          <a:solidFill>
            <a:sysClr val="window" lastClr="FFFFFF">
              <a:lumMod val="75000"/>
            </a:sysClr>
          </a:solidFill>
        </p:grpSpPr>
        <p:sp>
          <p:nvSpPr>
            <p:cNvPr id="122" name="矩形 12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smtClean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3" name="文本框 111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9735448" y="4347676"/>
            <a:ext cx="681718" cy="676392"/>
            <a:chOff x="1045689" y="3090803"/>
            <a:chExt cx="682162" cy="676392"/>
          </a:xfrm>
          <a:solidFill>
            <a:srgbClr val="005DA2"/>
          </a:solidFill>
        </p:grpSpPr>
        <p:sp>
          <p:nvSpPr>
            <p:cNvPr id="125" name="六边形 12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 smtClean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6" name="文本框 114"/>
            <p:cNvSpPr txBox="1"/>
            <p:nvPr/>
          </p:nvSpPr>
          <p:spPr>
            <a:xfrm>
              <a:off x="1045689" y="3298194"/>
              <a:ext cx="6821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62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1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127" name="矩形 126"/>
          <p:cNvSpPr/>
          <p:nvPr/>
        </p:nvSpPr>
        <p:spPr>
          <a:xfrm>
            <a:off x="3906595" y="1944117"/>
            <a:ext cx="3839901" cy="463658"/>
          </a:xfrm>
          <a:prstGeom prst="rect">
            <a:avLst/>
          </a:prstGeom>
          <a:solidFill>
            <a:srgbClr val="005D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72" tIns="45736" rIns="91472" bIns="45736" rtlCol="0" anchor="ctr"/>
          <a:lstStyle/>
          <a:p>
            <a:pPr algn="ctr" defTabSz="12196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268775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63"/>
          <p:cNvGrpSpPr>
            <a:grpSpLocks/>
          </p:cNvGrpSpPr>
          <p:nvPr/>
        </p:nvGrpSpPr>
        <p:grpSpPr bwMode="auto">
          <a:xfrm>
            <a:off x="748135" y="1930171"/>
            <a:ext cx="3734673" cy="2048181"/>
            <a:chOff x="993" y="1464"/>
            <a:chExt cx="1079" cy="754"/>
          </a:xfrm>
        </p:grpSpPr>
        <p:sp>
          <p:nvSpPr>
            <p:cNvPr id="130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131" name="Rectangle 16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32" name="Group 159"/>
          <p:cNvGrpSpPr>
            <a:grpSpLocks/>
          </p:cNvGrpSpPr>
          <p:nvPr/>
        </p:nvGrpSpPr>
        <p:grpSpPr bwMode="auto">
          <a:xfrm>
            <a:off x="542099" y="4410390"/>
            <a:ext cx="10979977" cy="718063"/>
            <a:chOff x="200" y="2551"/>
            <a:chExt cx="5489" cy="359"/>
          </a:xfrm>
        </p:grpSpPr>
        <p:sp>
          <p:nvSpPr>
            <p:cNvPr id="133" name="AutoShape 108"/>
            <p:cNvSpPr>
              <a:spLocks noChangeArrowheads="1"/>
            </p:cNvSpPr>
            <p:nvPr/>
          </p:nvSpPr>
          <p:spPr bwMode="auto">
            <a:xfrm>
              <a:off x="3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4" name="AutoShape 109"/>
            <p:cNvSpPr>
              <a:spLocks noChangeArrowheads="1"/>
            </p:cNvSpPr>
            <p:nvPr/>
          </p:nvSpPr>
          <p:spPr bwMode="auto">
            <a:xfrm>
              <a:off x="4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5" name="AutoShape 110"/>
            <p:cNvSpPr>
              <a:spLocks noChangeArrowheads="1"/>
            </p:cNvSpPr>
            <p:nvPr/>
          </p:nvSpPr>
          <p:spPr bwMode="auto">
            <a:xfrm>
              <a:off x="5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6" name="AutoShape 111"/>
            <p:cNvSpPr>
              <a:spLocks noChangeArrowheads="1"/>
            </p:cNvSpPr>
            <p:nvPr/>
          </p:nvSpPr>
          <p:spPr bwMode="auto">
            <a:xfrm>
              <a:off x="620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7" name="AutoShape 112"/>
            <p:cNvSpPr>
              <a:spLocks noChangeArrowheads="1"/>
            </p:cNvSpPr>
            <p:nvPr/>
          </p:nvSpPr>
          <p:spPr bwMode="auto">
            <a:xfrm>
              <a:off x="819" y="263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8" name="AutoShape 113"/>
            <p:cNvSpPr>
              <a:spLocks noChangeArrowheads="1"/>
            </p:cNvSpPr>
            <p:nvPr/>
          </p:nvSpPr>
          <p:spPr bwMode="auto">
            <a:xfrm>
              <a:off x="7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39" name="AutoShape 114"/>
            <p:cNvSpPr>
              <a:spLocks noChangeArrowheads="1"/>
            </p:cNvSpPr>
            <p:nvPr/>
          </p:nvSpPr>
          <p:spPr bwMode="auto">
            <a:xfrm>
              <a:off x="9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0" name="AutoShape 115"/>
            <p:cNvSpPr>
              <a:spLocks noChangeArrowheads="1"/>
            </p:cNvSpPr>
            <p:nvPr/>
          </p:nvSpPr>
          <p:spPr bwMode="auto">
            <a:xfrm>
              <a:off x="1019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1" name="AutoShape 116"/>
            <p:cNvSpPr>
              <a:spLocks noChangeArrowheads="1"/>
            </p:cNvSpPr>
            <p:nvPr/>
          </p:nvSpPr>
          <p:spPr bwMode="auto">
            <a:xfrm>
              <a:off x="12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2" name="AutoShape 117"/>
            <p:cNvSpPr>
              <a:spLocks noChangeArrowheads="1"/>
            </p:cNvSpPr>
            <p:nvPr/>
          </p:nvSpPr>
          <p:spPr bwMode="auto">
            <a:xfrm>
              <a:off x="14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3" name="AutoShape 118"/>
            <p:cNvSpPr>
              <a:spLocks noChangeArrowheads="1"/>
            </p:cNvSpPr>
            <p:nvPr/>
          </p:nvSpPr>
          <p:spPr bwMode="auto">
            <a:xfrm>
              <a:off x="11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4" name="AutoShape 119"/>
            <p:cNvSpPr>
              <a:spLocks noChangeArrowheads="1"/>
            </p:cNvSpPr>
            <p:nvPr/>
          </p:nvSpPr>
          <p:spPr bwMode="auto">
            <a:xfrm>
              <a:off x="1318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5" name="AutoShape 120"/>
            <p:cNvSpPr>
              <a:spLocks noChangeArrowheads="1"/>
            </p:cNvSpPr>
            <p:nvPr/>
          </p:nvSpPr>
          <p:spPr bwMode="auto">
            <a:xfrm>
              <a:off x="15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6" name="AutoShape 121"/>
            <p:cNvSpPr>
              <a:spLocks noChangeArrowheads="1"/>
            </p:cNvSpPr>
            <p:nvPr/>
          </p:nvSpPr>
          <p:spPr bwMode="auto">
            <a:xfrm>
              <a:off x="16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7" name="AutoShape 122"/>
            <p:cNvSpPr>
              <a:spLocks noChangeArrowheads="1"/>
            </p:cNvSpPr>
            <p:nvPr/>
          </p:nvSpPr>
          <p:spPr bwMode="auto">
            <a:xfrm>
              <a:off x="17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8" name="AutoShape 123"/>
            <p:cNvSpPr>
              <a:spLocks noChangeArrowheads="1"/>
            </p:cNvSpPr>
            <p:nvPr/>
          </p:nvSpPr>
          <p:spPr bwMode="auto">
            <a:xfrm>
              <a:off x="1817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9" name="AutoShape 124"/>
            <p:cNvSpPr>
              <a:spLocks noChangeArrowheads="1"/>
            </p:cNvSpPr>
            <p:nvPr/>
          </p:nvSpPr>
          <p:spPr bwMode="auto">
            <a:xfrm>
              <a:off x="19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0" name="AutoShape 125"/>
            <p:cNvSpPr>
              <a:spLocks noChangeArrowheads="1"/>
            </p:cNvSpPr>
            <p:nvPr/>
          </p:nvSpPr>
          <p:spPr bwMode="auto">
            <a:xfrm>
              <a:off x="20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1" name="AutoShape 126"/>
            <p:cNvSpPr>
              <a:spLocks noChangeArrowheads="1"/>
            </p:cNvSpPr>
            <p:nvPr/>
          </p:nvSpPr>
          <p:spPr bwMode="auto">
            <a:xfrm>
              <a:off x="2116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2" name="AutoShape 127"/>
            <p:cNvSpPr>
              <a:spLocks noChangeArrowheads="1"/>
            </p:cNvSpPr>
            <p:nvPr/>
          </p:nvSpPr>
          <p:spPr bwMode="auto">
            <a:xfrm>
              <a:off x="2215" y="2629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3" name="AutoShape 128"/>
            <p:cNvSpPr>
              <a:spLocks noChangeArrowheads="1"/>
            </p:cNvSpPr>
            <p:nvPr/>
          </p:nvSpPr>
          <p:spPr bwMode="auto">
            <a:xfrm>
              <a:off x="23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4" name="AutoShape 129"/>
            <p:cNvSpPr>
              <a:spLocks noChangeArrowheads="1"/>
            </p:cNvSpPr>
            <p:nvPr/>
          </p:nvSpPr>
          <p:spPr bwMode="auto">
            <a:xfrm>
              <a:off x="24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5" name="AutoShape 130"/>
            <p:cNvSpPr>
              <a:spLocks noChangeArrowheads="1"/>
            </p:cNvSpPr>
            <p:nvPr/>
          </p:nvSpPr>
          <p:spPr bwMode="auto">
            <a:xfrm>
              <a:off x="25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6" name="AutoShape 131"/>
            <p:cNvSpPr>
              <a:spLocks noChangeArrowheads="1"/>
            </p:cNvSpPr>
            <p:nvPr/>
          </p:nvSpPr>
          <p:spPr bwMode="auto">
            <a:xfrm>
              <a:off x="2608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7" name="AutoShape 132"/>
            <p:cNvSpPr>
              <a:spLocks noChangeArrowheads="1"/>
            </p:cNvSpPr>
            <p:nvPr/>
          </p:nvSpPr>
          <p:spPr bwMode="auto">
            <a:xfrm>
              <a:off x="2807" y="2631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8" name="AutoShape 133"/>
            <p:cNvSpPr>
              <a:spLocks noChangeArrowheads="1"/>
            </p:cNvSpPr>
            <p:nvPr/>
          </p:nvSpPr>
          <p:spPr bwMode="auto">
            <a:xfrm>
              <a:off x="27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9" name="AutoShape 134"/>
            <p:cNvSpPr>
              <a:spLocks noChangeArrowheads="1"/>
            </p:cNvSpPr>
            <p:nvPr/>
          </p:nvSpPr>
          <p:spPr bwMode="auto">
            <a:xfrm>
              <a:off x="29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0" name="AutoShape 135"/>
            <p:cNvSpPr>
              <a:spLocks noChangeArrowheads="1"/>
            </p:cNvSpPr>
            <p:nvPr/>
          </p:nvSpPr>
          <p:spPr bwMode="auto">
            <a:xfrm>
              <a:off x="3007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1" name="AutoShape 136"/>
            <p:cNvSpPr>
              <a:spLocks noChangeArrowheads="1"/>
            </p:cNvSpPr>
            <p:nvPr/>
          </p:nvSpPr>
          <p:spPr bwMode="auto">
            <a:xfrm>
              <a:off x="32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2" name="AutoShape 137"/>
            <p:cNvSpPr>
              <a:spLocks noChangeArrowheads="1"/>
            </p:cNvSpPr>
            <p:nvPr/>
          </p:nvSpPr>
          <p:spPr bwMode="auto">
            <a:xfrm>
              <a:off x="34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3" name="AutoShape 138"/>
            <p:cNvSpPr>
              <a:spLocks noChangeArrowheads="1"/>
            </p:cNvSpPr>
            <p:nvPr/>
          </p:nvSpPr>
          <p:spPr bwMode="auto">
            <a:xfrm>
              <a:off x="31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4" name="AutoShape 139"/>
            <p:cNvSpPr>
              <a:spLocks noChangeArrowheads="1"/>
            </p:cNvSpPr>
            <p:nvPr/>
          </p:nvSpPr>
          <p:spPr bwMode="auto">
            <a:xfrm>
              <a:off x="3306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5" name="AutoShape 140"/>
            <p:cNvSpPr>
              <a:spLocks noChangeArrowheads="1"/>
            </p:cNvSpPr>
            <p:nvPr/>
          </p:nvSpPr>
          <p:spPr bwMode="auto">
            <a:xfrm>
              <a:off x="35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6" name="AutoShape 141"/>
            <p:cNvSpPr>
              <a:spLocks noChangeArrowheads="1"/>
            </p:cNvSpPr>
            <p:nvPr/>
          </p:nvSpPr>
          <p:spPr bwMode="auto">
            <a:xfrm>
              <a:off x="36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7" name="AutoShape 142"/>
            <p:cNvSpPr>
              <a:spLocks noChangeArrowheads="1"/>
            </p:cNvSpPr>
            <p:nvPr/>
          </p:nvSpPr>
          <p:spPr bwMode="auto">
            <a:xfrm>
              <a:off x="37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8" name="AutoShape 143"/>
            <p:cNvSpPr>
              <a:spLocks noChangeArrowheads="1"/>
            </p:cNvSpPr>
            <p:nvPr/>
          </p:nvSpPr>
          <p:spPr bwMode="auto">
            <a:xfrm>
              <a:off x="3805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9" name="AutoShape 144"/>
            <p:cNvSpPr>
              <a:spLocks noChangeArrowheads="1"/>
            </p:cNvSpPr>
            <p:nvPr/>
          </p:nvSpPr>
          <p:spPr bwMode="auto">
            <a:xfrm>
              <a:off x="39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0" name="AutoShape 145"/>
            <p:cNvSpPr>
              <a:spLocks noChangeArrowheads="1"/>
            </p:cNvSpPr>
            <p:nvPr/>
          </p:nvSpPr>
          <p:spPr bwMode="auto">
            <a:xfrm>
              <a:off x="40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1" name="AutoShape 146"/>
            <p:cNvSpPr>
              <a:spLocks noChangeArrowheads="1"/>
            </p:cNvSpPr>
            <p:nvPr/>
          </p:nvSpPr>
          <p:spPr bwMode="auto">
            <a:xfrm>
              <a:off x="4104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2" name="AutoShape 147"/>
            <p:cNvSpPr>
              <a:spLocks noChangeArrowheads="1"/>
            </p:cNvSpPr>
            <p:nvPr/>
          </p:nvSpPr>
          <p:spPr bwMode="auto">
            <a:xfrm>
              <a:off x="4203" y="2625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3" name="AutoShape 148"/>
            <p:cNvSpPr>
              <a:spLocks noChangeArrowheads="1"/>
            </p:cNvSpPr>
            <p:nvPr/>
          </p:nvSpPr>
          <p:spPr bwMode="auto">
            <a:xfrm>
              <a:off x="4400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4" name="AutoShape 149"/>
            <p:cNvSpPr>
              <a:spLocks noChangeArrowheads="1"/>
            </p:cNvSpPr>
            <p:nvPr/>
          </p:nvSpPr>
          <p:spPr bwMode="auto">
            <a:xfrm>
              <a:off x="4300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5" name="AutoShape 150"/>
            <p:cNvSpPr>
              <a:spLocks noChangeArrowheads="1"/>
            </p:cNvSpPr>
            <p:nvPr/>
          </p:nvSpPr>
          <p:spPr bwMode="auto">
            <a:xfrm>
              <a:off x="44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6" name="AutoShape 151"/>
            <p:cNvSpPr>
              <a:spLocks noChangeArrowheads="1"/>
            </p:cNvSpPr>
            <p:nvPr/>
          </p:nvSpPr>
          <p:spPr bwMode="auto">
            <a:xfrm>
              <a:off x="45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7" name="AutoShape 152"/>
            <p:cNvSpPr>
              <a:spLocks noChangeArrowheads="1"/>
            </p:cNvSpPr>
            <p:nvPr/>
          </p:nvSpPr>
          <p:spPr bwMode="auto">
            <a:xfrm>
              <a:off x="46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8" name="AutoShape 153"/>
            <p:cNvSpPr>
              <a:spLocks noChangeArrowheads="1"/>
            </p:cNvSpPr>
            <p:nvPr/>
          </p:nvSpPr>
          <p:spPr bwMode="auto">
            <a:xfrm>
              <a:off x="4799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9" name="AutoShape 154"/>
            <p:cNvSpPr>
              <a:spLocks noChangeArrowheads="1"/>
            </p:cNvSpPr>
            <p:nvPr/>
          </p:nvSpPr>
          <p:spPr bwMode="auto">
            <a:xfrm>
              <a:off x="48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0" name="AutoShape 155"/>
            <p:cNvSpPr>
              <a:spLocks noChangeArrowheads="1"/>
            </p:cNvSpPr>
            <p:nvPr/>
          </p:nvSpPr>
          <p:spPr bwMode="auto">
            <a:xfrm>
              <a:off x="49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1" name="AutoShape 156"/>
            <p:cNvSpPr>
              <a:spLocks noChangeArrowheads="1"/>
            </p:cNvSpPr>
            <p:nvPr/>
          </p:nvSpPr>
          <p:spPr bwMode="auto">
            <a:xfrm>
              <a:off x="5098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2" name="AutoShape 157"/>
            <p:cNvSpPr>
              <a:spLocks noChangeArrowheads="1"/>
            </p:cNvSpPr>
            <p:nvPr/>
          </p:nvSpPr>
          <p:spPr bwMode="auto">
            <a:xfrm>
              <a:off x="5197" y="2620"/>
              <a:ext cx="133" cy="247"/>
            </a:xfrm>
            <a:prstGeom prst="chevron">
              <a:avLst>
                <a:gd name="adj" fmla="val 51130"/>
              </a:avLst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3" name="Rectangle 158"/>
            <p:cNvSpPr>
              <a:spLocks noChangeArrowheads="1"/>
            </p:cNvSpPr>
            <p:nvPr/>
          </p:nvSpPr>
          <p:spPr bwMode="auto">
            <a:xfrm rot="10800000">
              <a:off x="200" y="2551"/>
              <a:ext cx="5489" cy="359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84" name="Group 161"/>
          <p:cNvGrpSpPr>
            <a:grpSpLocks/>
          </p:cNvGrpSpPr>
          <p:nvPr/>
        </p:nvGrpSpPr>
        <p:grpSpPr bwMode="auto">
          <a:xfrm>
            <a:off x="766139" y="4066360"/>
            <a:ext cx="10021805" cy="524046"/>
            <a:chOff x="312" y="2331"/>
            <a:chExt cx="5010" cy="262"/>
          </a:xfrm>
        </p:grpSpPr>
        <p:sp>
          <p:nvSpPr>
            <p:cNvPr id="185" name="AutoShape 54"/>
            <p:cNvSpPr>
              <a:spLocks noChangeArrowheads="1"/>
            </p:cNvSpPr>
            <p:nvPr/>
          </p:nvSpPr>
          <p:spPr bwMode="auto">
            <a:xfrm>
              <a:off x="3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6" name="AutoShape 55"/>
            <p:cNvSpPr>
              <a:spLocks noChangeArrowheads="1"/>
            </p:cNvSpPr>
            <p:nvPr/>
          </p:nvSpPr>
          <p:spPr bwMode="auto">
            <a:xfrm>
              <a:off x="4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7" name="AutoShape 56"/>
            <p:cNvSpPr>
              <a:spLocks noChangeArrowheads="1"/>
            </p:cNvSpPr>
            <p:nvPr/>
          </p:nvSpPr>
          <p:spPr bwMode="auto">
            <a:xfrm>
              <a:off x="5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8" name="AutoShape 57"/>
            <p:cNvSpPr>
              <a:spLocks noChangeArrowheads="1"/>
            </p:cNvSpPr>
            <p:nvPr/>
          </p:nvSpPr>
          <p:spPr bwMode="auto">
            <a:xfrm>
              <a:off x="612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9" name="AutoShape 58"/>
            <p:cNvSpPr>
              <a:spLocks noChangeArrowheads="1"/>
            </p:cNvSpPr>
            <p:nvPr/>
          </p:nvSpPr>
          <p:spPr bwMode="auto">
            <a:xfrm>
              <a:off x="811" y="234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0" name="AutoShape 59"/>
            <p:cNvSpPr>
              <a:spLocks noChangeArrowheads="1"/>
            </p:cNvSpPr>
            <p:nvPr/>
          </p:nvSpPr>
          <p:spPr bwMode="auto">
            <a:xfrm>
              <a:off x="7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1" name="AutoShape 60"/>
            <p:cNvSpPr>
              <a:spLocks noChangeArrowheads="1"/>
            </p:cNvSpPr>
            <p:nvPr/>
          </p:nvSpPr>
          <p:spPr bwMode="auto">
            <a:xfrm>
              <a:off x="9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2" name="AutoShape 61"/>
            <p:cNvSpPr>
              <a:spLocks noChangeArrowheads="1"/>
            </p:cNvSpPr>
            <p:nvPr/>
          </p:nvSpPr>
          <p:spPr bwMode="auto">
            <a:xfrm>
              <a:off x="1011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3" name="AutoShape 62"/>
            <p:cNvSpPr>
              <a:spLocks noChangeArrowheads="1"/>
            </p:cNvSpPr>
            <p:nvPr/>
          </p:nvSpPr>
          <p:spPr bwMode="auto">
            <a:xfrm>
              <a:off x="12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4" name="AutoShape 63"/>
            <p:cNvSpPr>
              <a:spLocks noChangeArrowheads="1"/>
            </p:cNvSpPr>
            <p:nvPr/>
          </p:nvSpPr>
          <p:spPr bwMode="auto">
            <a:xfrm>
              <a:off x="14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5" name="AutoShape 64"/>
            <p:cNvSpPr>
              <a:spLocks noChangeArrowheads="1"/>
            </p:cNvSpPr>
            <p:nvPr/>
          </p:nvSpPr>
          <p:spPr bwMode="auto">
            <a:xfrm>
              <a:off x="11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6" name="AutoShape 65"/>
            <p:cNvSpPr>
              <a:spLocks noChangeArrowheads="1"/>
            </p:cNvSpPr>
            <p:nvPr/>
          </p:nvSpPr>
          <p:spPr bwMode="auto">
            <a:xfrm>
              <a:off x="1310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7" name="AutoShape 66"/>
            <p:cNvSpPr>
              <a:spLocks noChangeArrowheads="1"/>
            </p:cNvSpPr>
            <p:nvPr/>
          </p:nvSpPr>
          <p:spPr bwMode="auto">
            <a:xfrm>
              <a:off x="15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8" name="AutoShape 67"/>
            <p:cNvSpPr>
              <a:spLocks noChangeArrowheads="1"/>
            </p:cNvSpPr>
            <p:nvPr/>
          </p:nvSpPr>
          <p:spPr bwMode="auto">
            <a:xfrm>
              <a:off x="16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9" name="AutoShape 68"/>
            <p:cNvSpPr>
              <a:spLocks noChangeArrowheads="1"/>
            </p:cNvSpPr>
            <p:nvPr/>
          </p:nvSpPr>
          <p:spPr bwMode="auto">
            <a:xfrm>
              <a:off x="17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0" name="AutoShape 69"/>
            <p:cNvSpPr>
              <a:spLocks noChangeArrowheads="1"/>
            </p:cNvSpPr>
            <p:nvPr/>
          </p:nvSpPr>
          <p:spPr bwMode="auto">
            <a:xfrm>
              <a:off x="1809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1" name="AutoShape 70"/>
            <p:cNvSpPr>
              <a:spLocks noChangeArrowheads="1"/>
            </p:cNvSpPr>
            <p:nvPr/>
          </p:nvSpPr>
          <p:spPr bwMode="auto">
            <a:xfrm>
              <a:off x="19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2" name="AutoShape 71"/>
            <p:cNvSpPr>
              <a:spLocks noChangeArrowheads="1"/>
            </p:cNvSpPr>
            <p:nvPr/>
          </p:nvSpPr>
          <p:spPr bwMode="auto">
            <a:xfrm>
              <a:off x="20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3" name="AutoShape 72"/>
            <p:cNvSpPr>
              <a:spLocks noChangeArrowheads="1"/>
            </p:cNvSpPr>
            <p:nvPr/>
          </p:nvSpPr>
          <p:spPr bwMode="auto">
            <a:xfrm>
              <a:off x="2108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4" name="AutoShape 73"/>
            <p:cNvSpPr>
              <a:spLocks noChangeArrowheads="1"/>
            </p:cNvSpPr>
            <p:nvPr/>
          </p:nvSpPr>
          <p:spPr bwMode="auto">
            <a:xfrm>
              <a:off x="2207" y="2340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5" name="AutoShape 74"/>
            <p:cNvSpPr>
              <a:spLocks noChangeArrowheads="1"/>
            </p:cNvSpPr>
            <p:nvPr/>
          </p:nvSpPr>
          <p:spPr bwMode="auto">
            <a:xfrm>
              <a:off x="23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6" name="AutoShape 75"/>
            <p:cNvSpPr>
              <a:spLocks noChangeArrowheads="1"/>
            </p:cNvSpPr>
            <p:nvPr/>
          </p:nvSpPr>
          <p:spPr bwMode="auto">
            <a:xfrm>
              <a:off x="24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7" name="AutoShape 76"/>
            <p:cNvSpPr>
              <a:spLocks noChangeArrowheads="1"/>
            </p:cNvSpPr>
            <p:nvPr/>
          </p:nvSpPr>
          <p:spPr bwMode="auto">
            <a:xfrm>
              <a:off x="25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8" name="AutoShape 77"/>
            <p:cNvSpPr>
              <a:spLocks noChangeArrowheads="1"/>
            </p:cNvSpPr>
            <p:nvPr/>
          </p:nvSpPr>
          <p:spPr bwMode="auto">
            <a:xfrm>
              <a:off x="2600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9" name="AutoShape 78"/>
            <p:cNvSpPr>
              <a:spLocks noChangeArrowheads="1"/>
            </p:cNvSpPr>
            <p:nvPr/>
          </p:nvSpPr>
          <p:spPr bwMode="auto">
            <a:xfrm>
              <a:off x="2799" y="2342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0" name="AutoShape 79"/>
            <p:cNvSpPr>
              <a:spLocks noChangeArrowheads="1"/>
            </p:cNvSpPr>
            <p:nvPr/>
          </p:nvSpPr>
          <p:spPr bwMode="auto">
            <a:xfrm>
              <a:off x="26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1" name="AutoShape 80"/>
            <p:cNvSpPr>
              <a:spLocks noChangeArrowheads="1"/>
            </p:cNvSpPr>
            <p:nvPr/>
          </p:nvSpPr>
          <p:spPr bwMode="auto">
            <a:xfrm>
              <a:off x="28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2" name="AutoShape 81"/>
            <p:cNvSpPr>
              <a:spLocks noChangeArrowheads="1"/>
            </p:cNvSpPr>
            <p:nvPr/>
          </p:nvSpPr>
          <p:spPr bwMode="auto">
            <a:xfrm>
              <a:off x="2999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3" name="AutoShape 82"/>
            <p:cNvSpPr>
              <a:spLocks noChangeArrowheads="1"/>
            </p:cNvSpPr>
            <p:nvPr/>
          </p:nvSpPr>
          <p:spPr bwMode="auto">
            <a:xfrm>
              <a:off x="31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4" name="AutoShape 83"/>
            <p:cNvSpPr>
              <a:spLocks noChangeArrowheads="1"/>
            </p:cNvSpPr>
            <p:nvPr/>
          </p:nvSpPr>
          <p:spPr bwMode="auto">
            <a:xfrm>
              <a:off x="33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5" name="AutoShape 84"/>
            <p:cNvSpPr>
              <a:spLocks noChangeArrowheads="1"/>
            </p:cNvSpPr>
            <p:nvPr/>
          </p:nvSpPr>
          <p:spPr bwMode="auto">
            <a:xfrm>
              <a:off x="30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6" name="AutoShape 85"/>
            <p:cNvSpPr>
              <a:spLocks noChangeArrowheads="1"/>
            </p:cNvSpPr>
            <p:nvPr/>
          </p:nvSpPr>
          <p:spPr bwMode="auto">
            <a:xfrm>
              <a:off x="3298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7" name="AutoShape 86"/>
            <p:cNvSpPr>
              <a:spLocks noChangeArrowheads="1"/>
            </p:cNvSpPr>
            <p:nvPr/>
          </p:nvSpPr>
          <p:spPr bwMode="auto">
            <a:xfrm>
              <a:off x="34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8" name="AutoShape 87"/>
            <p:cNvSpPr>
              <a:spLocks noChangeArrowheads="1"/>
            </p:cNvSpPr>
            <p:nvPr/>
          </p:nvSpPr>
          <p:spPr bwMode="auto">
            <a:xfrm>
              <a:off x="35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19" name="AutoShape 88"/>
            <p:cNvSpPr>
              <a:spLocks noChangeArrowheads="1"/>
            </p:cNvSpPr>
            <p:nvPr/>
          </p:nvSpPr>
          <p:spPr bwMode="auto">
            <a:xfrm>
              <a:off x="36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0" name="AutoShape 89"/>
            <p:cNvSpPr>
              <a:spLocks noChangeArrowheads="1"/>
            </p:cNvSpPr>
            <p:nvPr/>
          </p:nvSpPr>
          <p:spPr bwMode="auto">
            <a:xfrm>
              <a:off x="3797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1" name="AutoShape 90"/>
            <p:cNvSpPr>
              <a:spLocks noChangeArrowheads="1"/>
            </p:cNvSpPr>
            <p:nvPr/>
          </p:nvSpPr>
          <p:spPr bwMode="auto">
            <a:xfrm>
              <a:off x="38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2" name="AutoShape 91"/>
            <p:cNvSpPr>
              <a:spLocks noChangeArrowheads="1"/>
            </p:cNvSpPr>
            <p:nvPr/>
          </p:nvSpPr>
          <p:spPr bwMode="auto">
            <a:xfrm>
              <a:off x="39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3" name="AutoShape 92"/>
            <p:cNvSpPr>
              <a:spLocks noChangeArrowheads="1"/>
            </p:cNvSpPr>
            <p:nvPr/>
          </p:nvSpPr>
          <p:spPr bwMode="auto">
            <a:xfrm>
              <a:off x="4096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4" name="AutoShape 93"/>
            <p:cNvSpPr>
              <a:spLocks noChangeArrowheads="1"/>
            </p:cNvSpPr>
            <p:nvPr/>
          </p:nvSpPr>
          <p:spPr bwMode="auto">
            <a:xfrm>
              <a:off x="4195" y="2336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5" name="AutoShape 94"/>
            <p:cNvSpPr>
              <a:spLocks noChangeArrowheads="1"/>
            </p:cNvSpPr>
            <p:nvPr/>
          </p:nvSpPr>
          <p:spPr bwMode="auto">
            <a:xfrm>
              <a:off x="4392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6" name="AutoShape 95"/>
            <p:cNvSpPr>
              <a:spLocks noChangeArrowheads="1"/>
            </p:cNvSpPr>
            <p:nvPr/>
          </p:nvSpPr>
          <p:spPr bwMode="auto">
            <a:xfrm>
              <a:off x="4292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7" name="AutoShape 96"/>
            <p:cNvSpPr>
              <a:spLocks noChangeArrowheads="1"/>
            </p:cNvSpPr>
            <p:nvPr/>
          </p:nvSpPr>
          <p:spPr bwMode="auto">
            <a:xfrm>
              <a:off x="44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8" name="AutoShape 97"/>
            <p:cNvSpPr>
              <a:spLocks noChangeArrowheads="1"/>
            </p:cNvSpPr>
            <p:nvPr/>
          </p:nvSpPr>
          <p:spPr bwMode="auto">
            <a:xfrm>
              <a:off x="45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29" name="AutoShape 98"/>
            <p:cNvSpPr>
              <a:spLocks noChangeArrowheads="1"/>
            </p:cNvSpPr>
            <p:nvPr/>
          </p:nvSpPr>
          <p:spPr bwMode="auto">
            <a:xfrm>
              <a:off x="46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0" name="AutoShape 99"/>
            <p:cNvSpPr>
              <a:spLocks noChangeArrowheads="1"/>
            </p:cNvSpPr>
            <p:nvPr/>
          </p:nvSpPr>
          <p:spPr bwMode="auto">
            <a:xfrm>
              <a:off x="4791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1" name="AutoShape 100"/>
            <p:cNvSpPr>
              <a:spLocks noChangeArrowheads="1"/>
            </p:cNvSpPr>
            <p:nvPr/>
          </p:nvSpPr>
          <p:spPr bwMode="auto">
            <a:xfrm>
              <a:off x="48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2" name="AutoShape 101"/>
            <p:cNvSpPr>
              <a:spLocks noChangeArrowheads="1"/>
            </p:cNvSpPr>
            <p:nvPr/>
          </p:nvSpPr>
          <p:spPr bwMode="auto">
            <a:xfrm>
              <a:off x="49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3" name="AutoShape 102"/>
            <p:cNvSpPr>
              <a:spLocks noChangeArrowheads="1"/>
            </p:cNvSpPr>
            <p:nvPr/>
          </p:nvSpPr>
          <p:spPr bwMode="auto">
            <a:xfrm>
              <a:off x="5090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186594"/>
                </a:gs>
                <a:gs pos="50000">
                  <a:srgbClr val="7ABFEA"/>
                </a:gs>
                <a:gs pos="100000">
                  <a:srgbClr val="18659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34" name="AutoShape 103"/>
            <p:cNvSpPr>
              <a:spLocks noChangeArrowheads="1"/>
            </p:cNvSpPr>
            <p:nvPr/>
          </p:nvSpPr>
          <p:spPr bwMode="auto">
            <a:xfrm>
              <a:off x="5189" y="2331"/>
              <a:ext cx="133" cy="247"/>
            </a:xfrm>
            <a:prstGeom prst="chevron">
              <a:avLst>
                <a:gd name="adj" fmla="val 5113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pic>
        <p:nvPicPr>
          <p:cNvPr id="235" name="Picture 162" descr="2404519_692113545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2" b="23648"/>
          <a:stretch>
            <a:fillRect/>
          </a:stretch>
        </p:blipFill>
        <p:spPr bwMode="auto">
          <a:xfrm>
            <a:off x="842153" y="2012178"/>
            <a:ext cx="3450621" cy="133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" name="Text Box 169"/>
          <p:cNvSpPr txBox="1">
            <a:spLocks noChangeArrowheads="1"/>
          </p:cNvSpPr>
          <p:nvPr/>
        </p:nvSpPr>
        <p:spPr bwMode="auto">
          <a:xfrm>
            <a:off x="820148" y="3370298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237" name="Line 170"/>
          <p:cNvSpPr>
            <a:spLocks noChangeShapeType="1"/>
          </p:cNvSpPr>
          <p:nvPr/>
        </p:nvSpPr>
        <p:spPr bwMode="auto">
          <a:xfrm>
            <a:off x="2198397" y="3938348"/>
            <a:ext cx="0" cy="142012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grpSp>
        <p:nvGrpSpPr>
          <p:cNvPr id="238" name="Group 174"/>
          <p:cNvGrpSpPr>
            <a:grpSpLocks/>
          </p:cNvGrpSpPr>
          <p:nvPr/>
        </p:nvGrpSpPr>
        <p:grpSpPr bwMode="auto">
          <a:xfrm>
            <a:off x="5559002" y="1932171"/>
            <a:ext cx="3734672" cy="2048181"/>
            <a:chOff x="993" y="1464"/>
            <a:chExt cx="1079" cy="754"/>
          </a:xfrm>
        </p:grpSpPr>
        <p:sp>
          <p:nvSpPr>
            <p:cNvPr id="239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40" name="Rectangle 178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241" name="Text Box 180"/>
          <p:cNvSpPr txBox="1">
            <a:spLocks noChangeArrowheads="1"/>
          </p:cNvSpPr>
          <p:nvPr/>
        </p:nvSpPr>
        <p:spPr bwMode="auto">
          <a:xfrm>
            <a:off x="5631015" y="3372298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242" name="Line 181"/>
          <p:cNvSpPr>
            <a:spLocks noChangeShapeType="1"/>
          </p:cNvSpPr>
          <p:nvPr/>
        </p:nvSpPr>
        <p:spPr bwMode="auto">
          <a:xfrm>
            <a:off x="7009262" y="3940349"/>
            <a:ext cx="0" cy="142013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pic>
        <p:nvPicPr>
          <p:cNvPr id="243" name="Picture 182" descr="2405707_db3425e84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023" y="2000177"/>
            <a:ext cx="3460623" cy="133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4" name="Group 183"/>
          <p:cNvGrpSpPr>
            <a:grpSpLocks/>
          </p:cNvGrpSpPr>
          <p:nvPr/>
        </p:nvGrpSpPr>
        <p:grpSpPr bwMode="auto">
          <a:xfrm>
            <a:off x="2656479" y="5246464"/>
            <a:ext cx="3734673" cy="2048181"/>
            <a:chOff x="993" y="1464"/>
            <a:chExt cx="1079" cy="754"/>
          </a:xfrm>
        </p:grpSpPr>
        <p:sp>
          <p:nvSpPr>
            <p:cNvPr id="245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46" name="Rectangle 187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247" name="Text Box 189"/>
          <p:cNvSpPr txBox="1">
            <a:spLocks noChangeArrowheads="1"/>
          </p:cNvSpPr>
          <p:nvPr/>
        </p:nvSpPr>
        <p:spPr bwMode="auto">
          <a:xfrm>
            <a:off x="2728492" y="668659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248" name="Line 190"/>
          <p:cNvSpPr>
            <a:spLocks noChangeShapeType="1"/>
          </p:cNvSpPr>
          <p:nvPr/>
        </p:nvSpPr>
        <p:spPr bwMode="auto">
          <a:xfrm>
            <a:off x="4458804" y="4610408"/>
            <a:ext cx="0" cy="590051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pic>
        <p:nvPicPr>
          <p:cNvPr id="249" name="Picture 191" descr="2413222_b6d14f0a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3" b="22542"/>
          <a:stretch>
            <a:fillRect/>
          </a:stretch>
        </p:blipFill>
        <p:spPr bwMode="auto">
          <a:xfrm>
            <a:off x="2772499" y="5320470"/>
            <a:ext cx="3450622" cy="134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0" name="Group 192"/>
          <p:cNvGrpSpPr>
            <a:grpSpLocks/>
          </p:cNvGrpSpPr>
          <p:nvPr/>
        </p:nvGrpSpPr>
        <p:grpSpPr bwMode="auto">
          <a:xfrm>
            <a:off x="7185295" y="5246464"/>
            <a:ext cx="3734673" cy="2048181"/>
            <a:chOff x="993" y="1464"/>
            <a:chExt cx="1079" cy="754"/>
          </a:xfrm>
        </p:grpSpPr>
        <p:sp>
          <p:nvSpPr>
            <p:cNvPr id="251" name="Rektangel 3"/>
            <p:cNvSpPr/>
            <p:nvPr/>
          </p:nvSpPr>
          <p:spPr>
            <a:xfrm>
              <a:off x="1000" y="1504"/>
              <a:ext cx="1071" cy="713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kern="0" smtClean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252" name="Rectangle 196"/>
            <p:cNvSpPr>
              <a:spLocks noChangeArrowheads="1"/>
            </p:cNvSpPr>
            <p:nvPr/>
          </p:nvSpPr>
          <p:spPr bwMode="auto">
            <a:xfrm>
              <a:off x="993" y="1464"/>
              <a:ext cx="1058" cy="728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DBDBDB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000000"/>
                </a:solidFill>
                <a:latin typeface="Arial" charset="0"/>
                <a:ea typeface="宋体" charset="-122"/>
              </a:endParaRPr>
            </a:p>
          </p:txBody>
        </p:sp>
      </p:grpSp>
      <p:sp>
        <p:nvSpPr>
          <p:cNvPr id="253" name="Text Box 197"/>
          <p:cNvSpPr txBox="1">
            <a:spLocks noChangeArrowheads="1"/>
          </p:cNvSpPr>
          <p:nvPr/>
        </p:nvSpPr>
        <p:spPr bwMode="auto">
          <a:xfrm>
            <a:off x="7257307" y="6686591"/>
            <a:ext cx="1768318" cy="42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254" name="Line 199"/>
          <p:cNvSpPr>
            <a:spLocks noChangeShapeType="1"/>
          </p:cNvSpPr>
          <p:nvPr/>
        </p:nvSpPr>
        <p:spPr bwMode="auto">
          <a:xfrm>
            <a:off x="9597728" y="4588406"/>
            <a:ext cx="0" cy="590053"/>
          </a:xfrm>
          <a:prstGeom prst="line">
            <a:avLst/>
          </a:prstGeom>
          <a:noFill/>
          <a:ln w="28575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  <a:latin typeface="Arial" charset="0"/>
              <a:ea typeface="宋体" charset="-122"/>
            </a:endParaRPr>
          </a:p>
        </p:txBody>
      </p:sp>
      <p:pic>
        <p:nvPicPr>
          <p:cNvPr id="255" name="Picture 200" descr="233408135_1fc9e8904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313" y="5344472"/>
            <a:ext cx="3442621" cy="135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10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799</Words>
  <Application>Microsoft Office PowerPoint</Application>
  <PresentationFormat>自定义</PresentationFormat>
  <Paragraphs>70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2019-08-17T06:57:13Z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