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7"/>
  </p:notesMasterIdLst>
  <p:handoutMasterIdLst>
    <p:handoutMasterId r:id="rId8"/>
  </p:handoutMasterIdLst>
  <p:sldIdLst>
    <p:sldId id="445" r:id="rId3"/>
    <p:sldId id="446" r:id="rId4"/>
    <p:sldId id="447" r:id="rId5"/>
    <p:sldId id="359" r:id="rId6"/>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50" d="100"/>
          <a:sy n="50" d="100"/>
        </p:scale>
        <p:origin x="-624" y="-135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2019/8/17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4077832"/>
            <a:ext cx="11536906" cy="2115099"/>
            <a:chOff x="0" y="2086"/>
            <a:chExt cx="5760" cy="1056"/>
          </a:xfrm>
        </p:grpSpPr>
        <p:sp>
          <p:nvSpPr>
            <p:cNvPr id="3" name="Rectangle 3"/>
            <p:cNvSpPr>
              <a:spLocks noChangeArrowheads="1"/>
            </p:cNvSpPr>
            <p:nvPr/>
          </p:nvSpPr>
          <p:spPr bwMode="gray">
            <a:xfrm>
              <a:off x="0" y="2325"/>
              <a:ext cx="5760" cy="817"/>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000" tIns="90000" rIns="72000" bIns="9000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zh-CN">
                <a:solidFill>
                  <a:prstClr val="black"/>
                </a:solidFill>
              </a:endParaRPr>
            </a:p>
          </p:txBody>
        </p:sp>
        <p:sp>
          <p:nvSpPr>
            <p:cNvPr id="4" name="Rectangle 4"/>
            <p:cNvSpPr>
              <a:spLocks noChangeArrowheads="1"/>
            </p:cNvSpPr>
            <p:nvPr/>
          </p:nvSpPr>
          <p:spPr bwMode="gray">
            <a:xfrm flipV="1">
              <a:off x="0" y="2086"/>
              <a:ext cx="5760" cy="246"/>
            </a:xfrm>
            <a:prstGeom prst="rect">
              <a:avLst/>
            </a:prstGeom>
            <a:gradFill rotWithShape="1">
              <a:gsLst>
                <a:gs pos="0">
                  <a:srgbClr val="DBDBDB"/>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lIns="90000" tIns="90000" rIns="72000" bIns="9000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zh-CN">
                <a:solidFill>
                  <a:prstClr val="black"/>
                </a:solidFill>
              </a:endParaRPr>
            </a:p>
          </p:txBody>
        </p:sp>
      </p:grpSp>
      <p:sp>
        <p:nvSpPr>
          <p:cNvPr id="5" name="Rectangle 445"/>
          <p:cNvSpPr>
            <a:spLocks noChangeArrowheads="1"/>
          </p:cNvSpPr>
          <p:nvPr/>
        </p:nvSpPr>
        <p:spPr bwMode="auto">
          <a:xfrm>
            <a:off x="480704" y="4081838"/>
            <a:ext cx="887301" cy="576845"/>
          </a:xfrm>
          <a:prstGeom prst="rect">
            <a:avLst/>
          </a:prstGeom>
          <a:solidFill>
            <a:schemeClr val="bg1">
              <a:lumMod val="85000"/>
            </a:schemeClr>
          </a:solidFill>
          <a:ln w="19050">
            <a:solidFill>
              <a:schemeClr val="bg1"/>
            </a:solidFill>
            <a:round/>
            <a:headEnd/>
            <a:tailEnd/>
          </a:ln>
        </p:spPr>
        <p:txBody>
          <a:bodyPr anchor="ctr"/>
          <a:lstStyle/>
          <a:p>
            <a:pPr algn="ctr">
              <a:defRPr/>
            </a:pPr>
            <a:r>
              <a:rPr lang="en-US" altLang="zh-CN" b="1" dirty="0">
                <a:solidFill>
                  <a:prstClr val="black"/>
                </a:solidFill>
                <a:latin typeface="Calibri"/>
              </a:rPr>
              <a:t>1</a:t>
            </a:r>
            <a:endParaRPr lang="zh-CN" altLang="zh-CN" b="1" dirty="0">
              <a:solidFill>
                <a:prstClr val="black"/>
              </a:solidFill>
              <a:latin typeface="Calibri"/>
            </a:endParaRPr>
          </a:p>
        </p:txBody>
      </p:sp>
      <p:sp>
        <p:nvSpPr>
          <p:cNvPr id="6" name="Rectangle 445"/>
          <p:cNvSpPr>
            <a:spLocks noChangeArrowheads="1"/>
          </p:cNvSpPr>
          <p:nvPr/>
        </p:nvSpPr>
        <p:spPr bwMode="auto">
          <a:xfrm>
            <a:off x="1353984" y="4081838"/>
            <a:ext cx="887301" cy="576845"/>
          </a:xfrm>
          <a:prstGeom prst="rect">
            <a:avLst/>
          </a:prstGeom>
          <a:solidFill>
            <a:schemeClr val="bg1">
              <a:lumMod val="85000"/>
            </a:schemeClr>
          </a:solidFill>
          <a:ln w="19050">
            <a:solidFill>
              <a:schemeClr val="bg1"/>
            </a:solidFill>
            <a:round/>
            <a:headEnd/>
            <a:tailEnd/>
          </a:ln>
        </p:spPr>
        <p:txBody>
          <a:bodyPr anchor="ctr"/>
          <a:lstStyle/>
          <a:p>
            <a:pPr algn="ctr">
              <a:defRPr/>
            </a:pPr>
            <a:r>
              <a:rPr lang="en-US" altLang="zh-CN" b="1" dirty="0">
                <a:solidFill>
                  <a:prstClr val="black"/>
                </a:solidFill>
                <a:latin typeface="Calibri"/>
              </a:rPr>
              <a:t>2</a:t>
            </a:r>
            <a:endParaRPr lang="zh-CN" altLang="zh-CN" b="1" dirty="0">
              <a:solidFill>
                <a:prstClr val="black"/>
              </a:solidFill>
              <a:latin typeface="Calibri"/>
            </a:endParaRPr>
          </a:p>
        </p:txBody>
      </p:sp>
      <p:sp>
        <p:nvSpPr>
          <p:cNvPr id="7" name="Rectangle 445"/>
          <p:cNvSpPr>
            <a:spLocks noChangeArrowheads="1"/>
          </p:cNvSpPr>
          <p:nvPr/>
        </p:nvSpPr>
        <p:spPr bwMode="auto">
          <a:xfrm>
            <a:off x="2229267" y="4081838"/>
            <a:ext cx="887300" cy="576845"/>
          </a:xfrm>
          <a:prstGeom prst="rect">
            <a:avLst/>
          </a:prstGeom>
          <a:solidFill>
            <a:schemeClr val="tx2">
              <a:lumMod val="60000"/>
              <a:lumOff val="40000"/>
            </a:schemeClr>
          </a:solidFill>
          <a:ln w="19050">
            <a:solidFill>
              <a:schemeClr val="bg1"/>
            </a:solidFill>
            <a:round/>
            <a:headEnd/>
            <a:tailEnd/>
          </a:ln>
        </p:spPr>
        <p:txBody>
          <a:bodyPr anchor="ctr"/>
          <a:lstStyle/>
          <a:p>
            <a:pPr algn="ctr">
              <a:defRPr/>
            </a:pPr>
            <a:r>
              <a:rPr lang="en-US" altLang="zh-CN" b="1" dirty="0">
                <a:solidFill>
                  <a:prstClr val="white"/>
                </a:solidFill>
                <a:latin typeface="Calibri"/>
              </a:rPr>
              <a:t>3</a:t>
            </a:r>
            <a:endParaRPr lang="zh-CN" altLang="zh-CN" b="1" dirty="0">
              <a:solidFill>
                <a:prstClr val="white"/>
              </a:solidFill>
              <a:latin typeface="Calibri"/>
            </a:endParaRPr>
          </a:p>
        </p:txBody>
      </p:sp>
      <p:sp>
        <p:nvSpPr>
          <p:cNvPr id="8" name="Rectangle 445"/>
          <p:cNvSpPr>
            <a:spLocks noChangeArrowheads="1"/>
          </p:cNvSpPr>
          <p:nvPr/>
        </p:nvSpPr>
        <p:spPr bwMode="auto">
          <a:xfrm>
            <a:off x="3120573" y="4081838"/>
            <a:ext cx="887301" cy="576845"/>
          </a:xfrm>
          <a:prstGeom prst="rect">
            <a:avLst/>
          </a:prstGeom>
          <a:solidFill>
            <a:schemeClr val="bg1">
              <a:lumMod val="85000"/>
            </a:schemeClr>
          </a:solidFill>
          <a:ln w="19050">
            <a:solidFill>
              <a:schemeClr val="bg1"/>
            </a:solidFill>
            <a:round/>
            <a:headEnd/>
            <a:tailEnd/>
          </a:ln>
        </p:spPr>
        <p:txBody>
          <a:bodyPr anchor="ctr"/>
          <a:lstStyle/>
          <a:p>
            <a:pPr algn="ctr">
              <a:defRPr/>
            </a:pPr>
            <a:r>
              <a:rPr lang="en-US" altLang="zh-CN" b="1" dirty="0">
                <a:solidFill>
                  <a:prstClr val="black"/>
                </a:solidFill>
                <a:latin typeface="Calibri"/>
              </a:rPr>
              <a:t>4</a:t>
            </a:r>
            <a:endParaRPr lang="zh-CN" altLang="zh-CN" b="1" dirty="0">
              <a:solidFill>
                <a:prstClr val="black"/>
              </a:solidFill>
              <a:latin typeface="Calibri"/>
            </a:endParaRPr>
          </a:p>
        </p:txBody>
      </p:sp>
      <p:sp>
        <p:nvSpPr>
          <p:cNvPr id="9" name="Rectangle 445"/>
          <p:cNvSpPr>
            <a:spLocks noChangeArrowheads="1"/>
          </p:cNvSpPr>
          <p:nvPr/>
        </p:nvSpPr>
        <p:spPr bwMode="auto">
          <a:xfrm>
            <a:off x="3995856" y="4081838"/>
            <a:ext cx="889303" cy="576845"/>
          </a:xfrm>
          <a:prstGeom prst="rect">
            <a:avLst/>
          </a:prstGeom>
          <a:solidFill>
            <a:schemeClr val="bg1">
              <a:lumMod val="85000"/>
            </a:schemeClr>
          </a:solidFill>
          <a:ln w="19050">
            <a:solidFill>
              <a:schemeClr val="bg1"/>
            </a:solidFill>
            <a:round/>
            <a:headEnd/>
            <a:tailEnd/>
          </a:ln>
        </p:spPr>
        <p:txBody>
          <a:bodyPr anchor="ctr"/>
          <a:lstStyle/>
          <a:p>
            <a:pPr algn="ctr">
              <a:defRPr/>
            </a:pPr>
            <a:r>
              <a:rPr lang="en-US" altLang="zh-CN" b="1" dirty="0">
                <a:solidFill>
                  <a:prstClr val="black"/>
                </a:solidFill>
                <a:latin typeface="Calibri"/>
              </a:rPr>
              <a:t>5</a:t>
            </a:r>
            <a:endParaRPr lang="zh-CN" altLang="zh-CN" b="1" dirty="0">
              <a:solidFill>
                <a:prstClr val="black"/>
              </a:solidFill>
              <a:latin typeface="Calibri"/>
            </a:endParaRPr>
          </a:p>
        </p:txBody>
      </p:sp>
      <p:sp>
        <p:nvSpPr>
          <p:cNvPr id="10" name="Rectangle 445"/>
          <p:cNvSpPr>
            <a:spLocks noChangeArrowheads="1"/>
          </p:cNvSpPr>
          <p:nvPr/>
        </p:nvSpPr>
        <p:spPr bwMode="auto">
          <a:xfrm>
            <a:off x="4887162" y="4081838"/>
            <a:ext cx="887301" cy="576845"/>
          </a:xfrm>
          <a:prstGeom prst="rect">
            <a:avLst/>
          </a:prstGeom>
          <a:solidFill>
            <a:srgbClr val="92D050"/>
          </a:solidFill>
          <a:ln w="19050">
            <a:solidFill>
              <a:schemeClr val="bg1"/>
            </a:solidFill>
            <a:round/>
            <a:headEnd/>
            <a:tailEnd/>
          </a:ln>
        </p:spPr>
        <p:txBody>
          <a:bodyPr anchor="ctr"/>
          <a:lstStyle/>
          <a:p>
            <a:pPr algn="ctr">
              <a:defRPr/>
            </a:pPr>
            <a:r>
              <a:rPr lang="en-US" altLang="zh-CN" b="1" dirty="0">
                <a:solidFill>
                  <a:prstClr val="white"/>
                </a:solidFill>
                <a:latin typeface="Calibri"/>
              </a:rPr>
              <a:t>6</a:t>
            </a:r>
            <a:endParaRPr lang="zh-CN" altLang="zh-CN" b="1" dirty="0">
              <a:solidFill>
                <a:prstClr val="white"/>
              </a:solidFill>
              <a:latin typeface="Calibri"/>
            </a:endParaRPr>
          </a:p>
        </p:txBody>
      </p:sp>
      <p:sp>
        <p:nvSpPr>
          <p:cNvPr id="11" name="Rectangle 445"/>
          <p:cNvSpPr>
            <a:spLocks noChangeArrowheads="1"/>
          </p:cNvSpPr>
          <p:nvPr/>
        </p:nvSpPr>
        <p:spPr bwMode="auto">
          <a:xfrm>
            <a:off x="5772459" y="4081838"/>
            <a:ext cx="889303" cy="576845"/>
          </a:xfrm>
          <a:prstGeom prst="rect">
            <a:avLst/>
          </a:prstGeom>
          <a:solidFill>
            <a:schemeClr val="bg1">
              <a:lumMod val="85000"/>
            </a:schemeClr>
          </a:solidFill>
          <a:ln w="19050">
            <a:solidFill>
              <a:schemeClr val="bg1"/>
            </a:solidFill>
            <a:round/>
            <a:headEnd/>
            <a:tailEnd/>
          </a:ln>
        </p:spPr>
        <p:txBody>
          <a:bodyPr anchor="ctr"/>
          <a:lstStyle/>
          <a:p>
            <a:pPr algn="ctr">
              <a:defRPr/>
            </a:pPr>
            <a:r>
              <a:rPr lang="en-US" altLang="zh-CN" b="1" dirty="0">
                <a:solidFill>
                  <a:prstClr val="black"/>
                </a:solidFill>
                <a:latin typeface="Calibri"/>
              </a:rPr>
              <a:t>7</a:t>
            </a:r>
            <a:endParaRPr lang="zh-CN" altLang="zh-CN" b="1" dirty="0">
              <a:solidFill>
                <a:prstClr val="black"/>
              </a:solidFill>
              <a:latin typeface="Calibri"/>
            </a:endParaRPr>
          </a:p>
        </p:txBody>
      </p:sp>
      <p:sp>
        <p:nvSpPr>
          <p:cNvPr id="12" name="Rectangle 445"/>
          <p:cNvSpPr>
            <a:spLocks noChangeArrowheads="1"/>
          </p:cNvSpPr>
          <p:nvPr/>
        </p:nvSpPr>
        <p:spPr bwMode="auto">
          <a:xfrm>
            <a:off x="6653750" y="4081838"/>
            <a:ext cx="887301" cy="576845"/>
          </a:xfrm>
          <a:prstGeom prst="rect">
            <a:avLst/>
          </a:prstGeom>
          <a:solidFill>
            <a:schemeClr val="bg1">
              <a:lumMod val="85000"/>
            </a:schemeClr>
          </a:solidFill>
          <a:ln w="19050">
            <a:solidFill>
              <a:schemeClr val="bg1"/>
            </a:solidFill>
            <a:round/>
            <a:headEnd/>
            <a:tailEnd/>
          </a:ln>
        </p:spPr>
        <p:txBody>
          <a:bodyPr anchor="ctr"/>
          <a:lstStyle/>
          <a:p>
            <a:pPr algn="ctr">
              <a:defRPr/>
            </a:pPr>
            <a:r>
              <a:rPr lang="en-US" altLang="zh-CN" b="1" dirty="0">
                <a:solidFill>
                  <a:prstClr val="black"/>
                </a:solidFill>
                <a:latin typeface="Calibri"/>
              </a:rPr>
              <a:t>8</a:t>
            </a:r>
            <a:endParaRPr lang="zh-CN" altLang="zh-CN" b="1" dirty="0">
              <a:solidFill>
                <a:prstClr val="black"/>
              </a:solidFill>
              <a:latin typeface="Calibri"/>
            </a:endParaRPr>
          </a:p>
        </p:txBody>
      </p:sp>
      <p:sp>
        <p:nvSpPr>
          <p:cNvPr id="13" name="Rectangle 445"/>
          <p:cNvSpPr>
            <a:spLocks noChangeArrowheads="1"/>
          </p:cNvSpPr>
          <p:nvPr/>
        </p:nvSpPr>
        <p:spPr bwMode="auto">
          <a:xfrm>
            <a:off x="7529034" y="4081838"/>
            <a:ext cx="889303" cy="576845"/>
          </a:xfrm>
          <a:prstGeom prst="rect">
            <a:avLst/>
          </a:prstGeom>
          <a:solidFill>
            <a:srgbClr val="FF6600"/>
          </a:solidFill>
          <a:ln w="19050">
            <a:solidFill>
              <a:schemeClr val="bg1"/>
            </a:solidFill>
            <a:round/>
            <a:headEnd/>
            <a:tailEnd/>
          </a:ln>
        </p:spPr>
        <p:txBody>
          <a:bodyPr anchor="ctr"/>
          <a:lstStyle/>
          <a:p>
            <a:pPr algn="ctr">
              <a:defRPr/>
            </a:pPr>
            <a:r>
              <a:rPr lang="en-US" altLang="zh-CN" b="1" dirty="0">
                <a:solidFill>
                  <a:prstClr val="white"/>
                </a:solidFill>
                <a:latin typeface="Calibri"/>
              </a:rPr>
              <a:t>9</a:t>
            </a:r>
            <a:endParaRPr lang="zh-CN" altLang="zh-CN" b="1" dirty="0">
              <a:solidFill>
                <a:prstClr val="white"/>
              </a:solidFill>
              <a:latin typeface="Calibri"/>
            </a:endParaRPr>
          </a:p>
        </p:txBody>
      </p:sp>
      <p:sp>
        <p:nvSpPr>
          <p:cNvPr id="14" name="Rectangle 445"/>
          <p:cNvSpPr>
            <a:spLocks noChangeArrowheads="1"/>
          </p:cNvSpPr>
          <p:nvPr/>
        </p:nvSpPr>
        <p:spPr bwMode="auto">
          <a:xfrm>
            <a:off x="8420339" y="4081838"/>
            <a:ext cx="887301" cy="576845"/>
          </a:xfrm>
          <a:prstGeom prst="rect">
            <a:avLst/>
          </a:prstGeom>
          <a:solidFill>
            <a:schemeClr val="bg1">
              <a:lumMod val="85000"/>
            </a:schemeClr>
          </a:solidFill>
          <a:ln w="19050">
            <a:solidFill>
              <a:schemeClr val="bg1"/>
            </a:solidFill>
            <a:round/>
            <a:headEnd/>
            <a:tailEnd/>
          </a:ln>
        </p:spPr>
        <p:txBody>
          <a:bodyPr anchor="ctr"/>
          <a:lstStyle/>
          <a:p>
            <a:pPr algn="ctr">
              <a:defRPr/>
            </a:pPr>
            <a:r>
              <a:rPr lang="en-US" altLang="zh-CN" b="1" dirty="0">
                <a:solidFill>
                  <a:prstClr val="black"/>
                </a:solidFill>
                <a:latin typeface="Calibri"/>
              </a:rPr>
              <a:t>10</a:t>
            </a:r>
            <a:endParaRPr lang="zh-CN" altLang="zh-CN" b="1" dirty="0">
              <a:solidFill>
                <a:prstClr val="black"/>
              </a:solidFill>
              <a:latin typeface="Calibri"/>
            </a:endParaRPr>
          </a:p>
        </p:txBody>
      </p:sp>
      <p:sp>
        <p:nvSpPr>
          <p:cNvPr id="15" name="Rectangle 445"/>
          <p:cNvSpPr>
            <a:spLocks noChangeArrowheads="1"/>
          </p:cNvSpPr>
          <p:nvPr/>
        </p:nvSpPr>
        <p:spPr bwMode="auto">
          <a:xfrm>
            <a:off x="9295622" y="4081838"/>
            <a:ext cx="889303" cy="576845"/>
          </a:xfrm>
          <a:prstGeom prst="rect">
            <a:avLst/>
          </a:prstGeom>
          <a:solidFill>
            <a:schemeClr val="bg1">
              <a:lumMod val="85000"/>
            </a:schemeClr>
          </a:solidFill>
          <a:ln w="19050">
            <a:solidFill>
              <a:schemeClr val="bg1"/>
            </a:solidFill>
            <a:round/>
            <a:headEnd/>
            <a:tailEnd/>
          </a:ln>
        </p:spPr>
        <p:txBody>
          <a:bodyPr anchor="ctr"/>
          <a:lstStyle/>
          <a:p>
            <a:pPr algn="ctr">
              <a:defRPr/>
            </a:pPr>
            <a:r>
              <a:rPr lang="en-US" altLang="zh-CN" b="1" dirty="0">
                <a:solidFill>
                  <a:prstClr val="black"/>
                </a:solidFill>
                <a:latin typeface="Calibri"/>
              </a:rPr>
              <a:t>11</a:t>
            </a:r>
            <a:endParaRPr lang="zh-CN" altLang="zh-CN" b="1" dirty="0">
              <a:solidFill>
                <a:prstClr val="black"/>
              </a:solidFill>
              <a:latin typeface="Calibri"/>
            </a:endParaRPr>
          </a:p>
        </p:txBody>
      </p:sp>
      <p:sp>
        <p:nvSpPr>
          <p:cNvPr id="16" name="Rectangle 445"/>
          <p:cNvSpPr>
            <a:spLocks noChangeArrowheads="1"/>
          </p:cNvSpPr>
          <p:nvPr/>
        </p:nvSpPr>
        <p:spPr bwMode="auto">
          <a:xfrm>
            <a:off x="10168902" y="4081838"/>
            <a:ext cx="887300" cy="576845"/>
          </a:xfrm>
          <a:prstGeom prst="rect">
            <a:avLst/>
          </a:prstGeom>
          <a:solidFill>
            <a:srgbClr val="FFCC00"/>
          </a:solidFill>
          <a:ln w="19050">
            <a:solidFill>
              <a:schemeClr val="bg1"/>
            </a:solidFill>
            <a:round/>
            <a:headEnd/>
            <a:tailEnd/>
          </a:ln>
        </p:spPr>
        <p:txBody>
          <a:bodyPr anchor="ctr"/>
          <a:lstStyle/>
          <a:p>
            <a:pPr algn="ctr">
              <a:defRPr/>
            </a:pPr>
            <a:r>
              <a:rPr lang="en-US" altLang="zh-CN" b="1" dirty="0">
                <a:solidFill>
                  <a:prstClr val="white"/>
                </a:solidFill>
                <a:latin typeface="Calibri"/>
              </a:rPr>
              <a:t>12</a:t>
            </a:r>
            <a:endParaRPr lang="zh-CN" altLang="zh-CN" b="1" dirty="0">
              <a:solidFill>
                <a:prstClr val="white"/>
              </a:solidFill>
              <a:latin typeface="Calibri"/>
            </a:endParaRPr>
          </a:p>
        </p:txBody>
      </p:sp>
      <p:sp>
        <p:nvSpPr>
          <p:cNvPr id="17" name="Line 17"/>
          <p:cNvSpPr>
            <a:spLocks noChangeShapeType="1"/>
          </p:cNvSpPr>
          <p:nvPr/>
        </p:nvSpPr>
        <p:spPr bwMode="auto">
          <a:xfrm flipV="1">
            <a:off x="672986" y="1526092"/>
            <a:ext cx="0" cy="2497659"/>
          </a:xfrm>
          <a:prstGeom prst="line">
            <a:avLst/>
          </a:prstGeom>
          <a:noFill/>
          <a:ln w="38100" cap="rnd">
            <a:solidFill>
              <a:schemeClr val="bg1">
                <a:lumMod val="65000"/>
              </a:schemeClr>
            </a:solidFill>
            <a:prstDash val="solid"/>
            <a:round/>
            <a:headEnd type="oval" w="med" len="med"/>
            <a:tailEnd/>
          </a:ln>
          <a:effectLst/>
        </p:spPr>
        <p:txBody>
          <a:bodyPr/>
          <a:lstStyle/>
          <a:p>
            <a:pPr latinLnBrk="1">
              <a:defRPr/>
            </a:pPr>
            <a:endParaRPr kumimoji="1" lang="zh-CN" altLang="en-US">
              <a:solidFill>
                <a:prstClr val="black"/>
              </a:solidFill>
              <a:latin typeface="굴림" pitchFamily="50" charset="-127"/>
              <a:ea typeface="굴림" pitchFamily="50" charset="-127"/>
            </a:endParaRPr>
          </a:p>
        </p:txBody>
      </p:sp>
      <p:sp>
        <p:nvSpPr>
          <p:cNvPr id="18" name="Text Box 22"/>
          <p:cNvSpPr txBox="1">
            <a:spLocks noChangeArrowheads="1"/>
          </p:cNvSpPr>
          <p:nvPr/>
        </p:nvSpPr>
        <p:spPr bwMode="auto">
          <a:xfrm>
            <a:off x="713045" y="1387889"/>
            <a:ext cx="1382025" cy="1359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b="1">
                <a:solidFill>
                  <a:prstClr val="black"/>
                </a:solidFill>
                <a:latin typeface="微软雅黑" pitchFamily="34" charset="-122"/>
                <a:ea typeface="微软雅黑" pitchFamily="34" charset="-122"/>
              </a:rPr>
              <a:t>一月</a:t>
            </a:r>
            <a:endParaRPr lang="en-US" altLang="zh-CN" sz="1600" b="1">
              <a:solidFill>
                <a:prstClr val="black"/>
              </a:solidFill>
              <a:latin typeface="微软雅黑" pitchFamily="34" charset="-122"/>
              <a:ea typeface="微软雅黑" pitchFamily="34" charset="-122"/>
            </a:endParaRPr>
          </a:p>
          <a:p>
            <a:pPr eaLnBrk="1" hangingPunct="1"/>
            <a:r>
              <a:rPr lang="zh-CN" altLang="en-US" sz="1600">
                <a:solidFill>
                  <a:prstClr val="black"/>
                </a:solidFill>
                <a:latin typeface="微软雅黑" pitchFamily="34" charset="-122"/>
                <a:ea typeface="微软雅黑" pitchFamily="34" charset="-122"/>
              </a:rPr>
              <a:t>请单击此处，添加文字内容。</a:t>
            </a:r>
            <a:endParaRPr lang="zh-CN" altLang="zh-CN" sz="1600">
              <a:solidFill>
                <a:prstClr val="black"/>
              </a:solidFill>
              <a:latin typeface="微软雅黑" pitchFamily="34" charset="-122"/>
              <a:ea typeface="微软雅黑" pitchFamily="34" charset="-122"/>
            </a:endParaRPr>
          </a:p>
        </p:txBody>
      </p:sp>
      <p:sp>
        <p:nvSpPr>
          <p:cNvPr id="19" name="Line 17"/>
          <p:cNvSpPr>
            <a:spLocks noChangeShapeType="1"/>
          </p:cNvSpPr>
          <p:nvPr/>
        </p:nvSpPr>
        <p:spPr bwMode="auto">
          <a:xfrm>
            <a:off x="2115099" y="4734795"/>
            <a:ext cx="0" cy="2499663"/>
          </a:xfrm>
          <a:prstGeom prst="line">
            <a:avLst/>
          </a:prstGeom>
          <a:noFill/>
          <a:ln w="38100" cap="rnd">
            <a:solidFill>
              <a:schemeClr val="bg1">
                <a:lumMod val="65000"/>
              </a:schemeClr>
            </a:solidFill>
            <a:prstDash val="solid"/>
            <a:round/>
            <a:headEnd type="oval" w="med" len="med"/>
            <a:tailEnd/>
          </a:ln>
          <a:effectLst/>
        </p:spPr>
        <p:txBody>
          <a:bodyPr/>
          <a:lstStyle/>
          <a:p>
            <a:pPr latinLnBrk="1">
              <a:defRPr/>
            </a:pPr>
            <a:endParaRPr kumimoji="1" lang="zh-CN" altLang="en-US">
              <a:solidFill>
                <a:prstClr val="black"/>
              </a:solidFill>
              <a:latin typeface="굴림" pitchFamily="50" charset="-127"/>
              <a:ea typeface="굴림" pitchFamily="50" charset="-127"/>
            </a:endParaRPr>
          </a:p>
        </p:txBody>
      </p:sp>
      <p:sp>
        <p:nvSpPr>
          <p:cNvPr id="20" name="Text Box 22"/>
          <p:cNvSpPr txBox="1">
            <a:spLocks noChangeArrowheads="1"/>
          </p:cNvSpPr>
          <p:nvPr/>
        </p:nvSpPr>
        <p:spPr bwMode="auto">
          <a:xfrm>
            <a:off x="676992" y="5746276"/>
            <a:ext cx="1382025" cy="1670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zh-CN" altLang="en-US" sz="1600" b="1">
                <a:solidFill>
                  <a:prstClr val="black"/>
                </a:solidFill>
                <a:latin typeface="微软雅黑" pitchFamily="34" charset="-122"/>
                <a:ea typeface="微软雅黑" pitchFamily="34" charset="-122"/>
              </a:rPr>
              <a:t>二月</a:t>
            </a:r>
            <a:endParaRPr lang="en-US" altLang="zh-CN" sz="1600" b="1">
              <a:solidFill>
                <a:prstClr val="black"/>
              </a:solidFill>
              <a:latin typeface="微软雅黑" pitchFamily="34" charset="-122"/>
              <a:ea typeface="微软雅黑" pitchFamily="34" charset="-122"/>
            </a:endParaRPr>
          </a:p>
          <a:p>
            <a:pPr algn="r" eaLnBrk="1" hangingPunct="1"/>
            <a:r>
              <a:rPr lang="zh-CN" altLang="en-US" sz="1600">
                <a:solidFill>
                  <a:prstClr val="black"/>
                </a:solidFill>
                <a:latin typeface="微软雅黑" pitchFamily="34" charset="-122"/>
                <a:ea typeface="微软雅黑" pitchFamily="34" charset="-122"/>
              </a:rPr>
              <a:t>请单击此处，添加文字内容。</a:t>
            </a:r>
            <a:endParaRPr lang="zh-CN" altLang="zh-CN" sz="1600">
              <a:solidFill>
                <a:prstClr val="black"/>
              </a:solidFill>
              <a:latin typeface="微软雅黑" pitchFamily="34" charset="-122"/>
              <a:ea typeface="微软雅黑" pitchFamily="34" charset="-122"/>
            </a:endParaRPr>
          </a:p>
          <a:p>
            <a:pPr algn="r" eaLnBrk="1" hangingPunct="1"/>
            <a:r>
              <a:rPr lang="zh-CN" altLang="zh-CN" sz="1600" noProof="1">
                <a:solidFill>
                  <a:prstClr val="black"/>
                </a:solidFill>
                <a:latin typeface="微软雅黑" pitchFamily="34" charset="-122"/>
                <a:ea typeface="微软雅黑" pitchFamily="34" charset="-122"/>
                <a:cs typeface="Arial" pitchFamily="34" charset="0"/>
              </a:rPr>
              <a:t>.</a:t>
            </a:r>
            <a:endParaRPr lang="zh-CN" altLang="zh-CN" sz="1600">
              <a:solidFill>
                <a:prstClr val="black"/>
              </a:solidFill>
              <a:latin typeface="微软雅黑" pitchFamily="34" charset="-122"/>
              <a:ea typeface="微软雅黑" pitchFamily="34" charset="-122"/>
            </a:endParaRPr>
          </a:p>
        </p:txBody>
      </p:sp>
      <p:sp>
        <p:nvSpPr>
          <p:cNvPr id="21" name="Line 17"/>
          <p:cNvSpPr>
            <a:spLocks noChangeShapeType="1"/>
          </p:cNvSpPr>
          <p:nvPr/>
        </p:nvSpPr>
        <p:spPr bwMode="auto">
          <a:xfrm flipV="1">
            <a:off x="2383493" y="1526092"/>
            <a:ext cx="0" cy="2497659"/>
          </a:xfrm>
          <a:prstGeom prst="line">
            <a:avLst/>
          </a:prstGeom>
          <a:noFill/>
          <a:ln w="38100" cap="rnd">
            <a:solidFill>
              <a:schemeClr val="bg1">
                <a:lumMod val="65000"/>
              </a:schemeClr>
            </a:solidFill>
            <a:prstDash val="solid"/>
            <a:round/>
            <a:headEnd type="oval" w="med" len="med"/>
            <a:tailEnd/>
          </a:ln>
          <a:effectLst/>
        </p:spPr>
        <p:txBody>
          <a:bodyPr/>
          <a:lstStyle/>
          <a:p>
            <a:pPr latinLnBrk="1">
              <a:defRPr/>
            </a:pPr>
            <a:endParaRPr kumimoji="1" lang="zh-CN" altLang="en-US">
              <a:solidFill>
                <a:prstClr val="black"/>
              </a:solidFill>
              <a:latin typeface="굴림" pitchFamily="50" charset="-127"/>
              <a:ea typeface="굴림" pitchFamily="50" charset="-127"/>
            </a:endParaRPr>
          </a:p>
        </p:txBody>
      </p:sp>
      <p:sp>
        <p:nvSpPr>
          <p:cNvPr id="22" name="Text Box 22"/>
          <p:cNvSpPr txBox="1">
            <a:spLocks noChangeArrowheads="1"/>
          </p:cNvSpPr>
          <p:nvPr/>
        </p:nvSpPr>
        <p:spPr bwMode="auto">
          <a:xfrm>
            <a:off x="2423551" y="1385887"/>
            <a:ext cx="1382025" cy="139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b="1">
                <a:solidFill>
                  <a:prstClr val="black"/>
                </a:solidFill>
                <a:latin typeface="微软雅黑" pitchFamily="34" charset="-122"/>
                <a:ea typeface="微软雅黑" pitchFamily="34" charset="-122"/>
              </a:rPr>
              <a:t>三月</a:t>
            </a:r>
            <a:endParaRPr lang="en-US" altLang="zh-CN" sz="1600" b="1">
              <a:solidFill>
                <a:prstClr val="black"/>
              </a:solidFill>
              <a:latin typeface="微软雅黑" pitchFamily="34" charset="-122"/>
              <a:ea typeface="微软雅黑" pitchFamily="34" charset="-122"/>
            </a:endParaRPr>
          </a:p>
          <a:p>
            <a:pPr eaLnBrk="1" hangingPunct="1"/>
            <a:r>
              <a:rPr lang="zh-CN" altLang="en-US" sz="1600">
                <a:solidFill>
                  <a:prstClr val="black"/>
                </a:solidFill>
                <a:latin typeface="微软雅黑" pitchFamily="34" charset="-122"/>
                <a:ea typeface="微软雅黑" pitchFamily="34" charset="-122"/>
              </a:rPr>
              <a:t>请单击此处，添加文字内容。</a:t>
            </a:r>
            <a:endParaRPr lang="zh-CN" altLang="zh-CN" sz="1600">
              <a:solidFill>
                <a:prstClr val="black"/>
              </a:solidFill>
              <a:latin typeface="微软雅黑" pitchFamily="34" charset="-122"/>
              <a:ea typeface="微软雅黑" pitchFamily="34" charset="-122"/>
            </a:endParaRPr>
          </a:p>
        </p:txBody>
      </p:sp>
      <p:sp>
        <p:nvSpPr>
          <p:cNvPr id="23" name="Line 17"/>
          <p:cNvSpPr>
            <a:spLocks noChangeShapeType="1"/>
          </p:cNvSpPr>
          <p:nvPr/>
        </p:nvSpPr>
        <p:spPr bwMode="auto">
          <a:xfrm flipV="1">
            <a:off x="4170111" y="1526092"/>
            <a:ext cx="0" cy="2497659"/>
          </a:xfrm>
          <a:prstGeom prst="line">
            <a:avLst/>
          </a:prstGeom>
          <a:noFill/>
          <a:ln w="38100" cap="rnd">
            <a:solidFill>
              <a:schemeClr val="bg1">
                <a:lumMod val="65000"/>
              </a:schemeClr>
            </a:solidFill>
            <a:prstDash val="solid"/>
            <a:round/>
            <a:headEnd type="oval" w="med" len="med"/>
            <a:tailEnd/>
          </a:ln>
          <a:effectLst/>
        </p:spPr>
        <p:txBody>
          <a:bodyPr/>
          <a:lstStyle/>
          <a:p>
            <a:pPr latinLnBrk="1">
              <a:defRPr/>
            </a:pPr>
            <a:endParaRPr kumimoji="1" lang="zh-CN" altLang="en-US">
              <a:solidFill>
                <a:prstClr val="black"/>
              </a:solidFill>
              <a:latin typeface="굴림" pitchFamily="50" charset="-127"/>
              <a:ea typeface="굴림" pitchFamily="50" charset="-127"/>
            </a:endParaRPr>
          </a:p>
        </p:txBody>
      </p:sp>
      <p:sp>
        <p:nvSpPr>
          <p:cNvPr id="24" name="Text Box 22"/>
          <p:cNvSpPr txBox="1">
            <a:spLocks noChangeArrowheads="1"/>
          </p:cNvSpPr>
          <p:nvPr/>
        </p:nvSpPr>
        <p:spPr bwMode="auto">
          <a:xfrm>
            <a:off x="4210170" y="1385887"/>
            <a:ext cx="1382025" cy="1670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b="1">
                <a:solidFill>
                  <a:prstClr val="black"/>
                </a:solidFill>
                <a:latin typeface="微软雅黑" pitchFamily="34" charset="-122"/>
                <a:ea typeface="微软雅黑" pitchFamily="34" charset="-122"/>
              </a:rPr>
              <a:t>五月</a:t>
            </a:r>
            <a:endParaRPr lang="en-US" altLang="zh-CN" sz="1600" b="1">
              <a:solidFill>
                <a:prstClr val="black"/>
              </a:solidFill>
              <a:latin typeface="微软雅黑" pitchFamily="34" charset="-122"/>
              <a:ea typeface="微软雅黑" pitchFamily="34" charset="-122"/>
            </a:endParaRPr>
          </a:p>
          <a:p>
            <a:pPr eaLnBrk="1" hangingPunct="1"/>
            <a:r>
              <a:rPr lang="zh-CN" altLang="en-US" sz="1600">
                <a:solidFill>
                  <a:prstClr val="black"/>
                </a:solidFill>
                <a:latin typeface="微软雅黑" pitchFamily="34" charset="-122"/>
                <a:ea typeface="微软雅黑" pitchFamily="34" charset="-122"/>
              </a:rPr>
              <a:t>请单击此处，添加文字内容。</a:t>
            </a:r>
            <a:endParaRPr lang="zh-CN" altLang="zh-CN" sz="1600">
              <a:solidFill>
                <a:prstClr val="black"/>
              </a:solidFill>
              <a:latin typeface="微软雅黑" pitchFamily="34" charset="-122"/>
              <a:ea typeface="微软雅黑" pitchFamily="34" charset="-122"/>
            </a:endParaRPr>
          </a:p>
          <a:p>
            <a:pPr eaLnBrk="1" hangingPunct="1"/>
            <a:endParaRPr lang="zh-CN" altLang="zh-CN" sz="1600">
              <a:solidFill>
                <a:prstClr val="black"/>
              </a:solidFill>
              <a:latin typeface="微软雅黑" pitchFamily="34" charset="-122"/>
              <a:ea typeface="微软雅黑" pitchFamily="34" charset="-122"/>
            </a:endParaRPr>
          </a:p>
        </p:txBody>
      </p:sp>
      <p:sp>
        <p:nvSpPr>
          <p:cNvPr id="25" name="Line 17"/>
          <p:cNvSpPr>
            <a:spLocks noChangeShapeType="1"/>
          </p:cNvSpPr>
          <p:nvPr/>
        </p:nvSpPr>
        <p:spPr bwMode="auto">
          <a:xfrm flipV="1">
            <a:off x="5880617" y="1524089"/>
            <a:ext cx="0" cy="2497661"/>
          </a:xfrm>
          <a:prstGeom prst="line">
            <a:avLst/>
          </a:prstGeom>
          <a:noFill/>
          <a:ln w="38100" cap="rnd">
            <a:solidFill>
              <a:schemeClr val="bg1">
                <a:lumMod val="65000"/>
              </a:schemeClr>
            </a:solidFill>
            <a:prstDash val="solid"/>
            <a:round/>
            <a:headEnd type="oval" w="med" len="med"/>
            <a:tailEnd/>
          </a:ln>
          <a:effectLst/>
        </p:spPr>
        <p:txBody>
          <a:bodyPr/>
          <a:lstStyle/>
          <a:p>
            <a:pPr latinLnBrk="1">
              <a:defRPr/>
            </a:pPr>
            <a:endParaRPr kumimoji="1" lang="zh-CN" altLang="en-US">
              <a:solidFill>
                <a:prstClr val="black"/>
              </a:solidFill>
              <a:latin typeface="굴림" pitchFamily="50" charset="-127"/>
              <a:ea typeface="굴림" pitchFamily="50" charset="-127"/>
            </a:endParaRPr>
          </a:p>
        </p:txBody>
      </p:sp>
      <p:sp>
        <p:nvSpPr>
          <p:cNvPr id="26" name="Text Box 22"/>
          <p:cNvSpPr txBox="1">
            <a:spLocks noChangeArrowheads="1"/>
          </p:cNvSpPr>
          <p:nvPr/>
        </p:nvSpPr>
        <p:spPr bwMode="auto">
          <a:xfrm>
            <a:off x="5920676" y="1385887"/>
            <a:ext cx="1382025" cy="139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b="1">
                <a:solidFill>
                  <a:prstClr val="black"/>
                </a:solidFill>
                <a:latin typeface="微软雅黑" pitchFamily="34" charset="-122"/>
                <a:ea typeface="微软雅黑" pitchFamily="34" charset="-122"/>
              </a:rPr>
              <a:t>七月</a:t>
            </a:r>
            <a:endParaRPr lang="en-US" altLang="zh-CN" sz="1600" b="1">
              <a:solidFill>
                <a:prstClr val="black"/>
              </a:solidFill>
              <a:latin typeface="微软雅黑" pitchFamily="34" charset="-122"/>
              <a:ea typeface="微软雅黑" pitchFamily="34" charset="-122"/>
            </a:endParaRPr>
          </a:p>
          <a:p>
            <a:pPr eaLnBrk="1" hangingPunct="1"/>
            <a:r>
              <a:rPr lang="zh-CN" altLang="en-US" sz="1600">
                <a:solidFill>
                  <a:prstClr val="black"/>
                </a:solidFill>
                <a:latin typeface="微软雅黑" pitchFamily="34" charset="-122"/>
                <a:ea typeface="微软雅黑" pitchFamily="34" charset="-122"/>
              </a:rPr>
              <a:t>请单击此处，添加文字内容。</a:t>
            </a:r>
            <a:endParaRPr lang="zh-CN" altLang="zh-CN" sz="1600">
              <a:solidFill>
                <a:prstClr val="black"/>
              </a:solidFill>
              <a:latin typeface="微软雅黑" pitchFamily="34" charset="-122"/>
              <a:ea typeface="微软雅黑" pitchFamily="34" charset="-122"/>
            </a:endParaRPr>
          </a:p>
        </p:txBody>
      </p:sp>
      <p:sp>
        <p:nvSpPr>
          <p:cNvPr id="27" name="Line 17"/>
          <p:cNvSpPr>
            <a:spLocks noChangeShapeType="1"/>
          </p:cNvSpPr>
          <p:nvPr/>
        </p:nvSpPr>
        <p:spPr bwMode="auto">
          <a:xfrm flipV="1">
            <a:off x="7731329" y="1526092"/>
            <a:ext cx="0" cy="2497659"/>
          </a:xfrm>
          <a:prstGeom prst="line">
            <a:avLst/>
          </a:prstGeom>
          <a:noFill/>
          <a:ln w="38100" cap="rnd">
            <a:solidFill>
              <a:schemeClr val="bg1">
                <a:lumMod val="65000"/>
              </a:schemeClr>
            </a:solidFill>
            <a:prstDash val="solid"/>
            <a:round/>
            <a:headEnd type="oval" w="med" len="med"/>
            <a:tailEnd/>
          </a:ln>
          <a:effectLst/>
        </p:spPr>
        <p:txBody>
          <a:bodyPr/>
          <a:lstStyle/>
          <a:p>
            <a:pPr latinLnBrk="1">
              <a:defRPr/>
            </a:pPr>
            <a:endParaRPr kumimoji="1" lang="zh-CN" altLang="en-US">
              <a:solidFill>
                <a:prstClr val="black"/>
              </a:solidFill>
              <a:latin typeface="굴림" pitchFamily="50" charset="-127"/>
              <a:ea typeface="굴림" pitchFamily="50" charset="-127"/>
            </a:endParaRPr>
          </a:p>
        </p:txBody>
      </p:sp>
      <p:sp>
        <p:nvSpPr>
          <p:cNvPr id="28" name="Text Box 22"/>
          <p:cNvSpPr txBox="1">
            <a:spLocks noChangeArrowheads="1"/>
          </p:cNvSpPr>
          <p:nvPr/>
        </p:nvSpPr>
        <p:spPr bwMode="auto">
          <a:xfrm>
            <a:off x="7771388" y="1385887"/>
            <a:ext cx="1382025" cy="139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b="1">
                <a:solidFill>
                  <a:prstClr val="black"/>
                </a:solidFill>
                <a:latin typeface="微软雅黑" pitchFamily="34" charset="-122"/>
                <a:ea typeface="微软雅黑" pitchFamily="34" charset="-122"/>
              </a:rPr>
              <a:t>九月</a:t>
            </a:r>
            <a:endParaRPr lang="en-US" altLang="zh-CN" sz="1600" b="1">
              <a:solidFill>
                <a:prstClr val="black"/>
              </a:solidFill>
              <a:latin typeface="微软雅黑" pitchFamily="34" charset="-122"/>
              <a:ea typeface="微软雅黑" pitchFamily="34" charset="-122"/>
            </a:endParaRPr>
          </a:p>
          <a:p>
            <a:pPr eaLnBrk="1" hangingPunct="1"/>
            <a:r>
              <a:rPr lang="zh-CN" altLang="en-US" sz="1600">
                <a:solidFill>
                  <a:prstClr val="black"/>
                </a:solidFill>
                <a:latin typeface="微软雅黑" pitchFamily="34" charset="-122"/>
                <a:ea typeface="微软雅黑" pitchFamily="34" charset="-122"/>
              </a:rPr>
              <a:t>请单击此处，添加文字内容。</a:t>
            </a:r>
            <a:endParaRPr lang="zh-CN" altLang="zh-CN" sz="1600">
              <a:solidFill>
                <a:prstClr val="black"/>
              </a:solidFill>
              <a:latin typeface="微软雅黑" pitchFamily="34" charset="-122"/>
              <a:ea typeface="微软雅黑" pitchFamily="34" charset="-122"/>
            </a:endParaRPr>
          </a:p>
        </p:txBody>
      </p:sp>
      <p:sp>
        <p:nvSpPr>
          <p:cNvPr id="29" name="Line 17"/>
          <p:cNvSpPr>
            <a:spLocks noChangeShapeType="1"/>
          </p:cNvSpPr>
          <p:nvPr/>
        </p:nvSpPr>
        <p:spPr bwMode="auto">
          <a:xfrm flipV="1">
            <a:off x="9441836" y="1524089"/>
            <a:ext cx="0" cy="2497661"/>
          </a:xfrm>
          <a:prstGeom prst="line">
            <a:avLst/>
          </a:prstGeom>
          <a:noFill/>
          <a:ln w="38100" cap="rnd">
            <a:solidFill>
              <a:schemeClr val="bg1">
                <a:lumMod val="65000"/>
              </a:schemeClr>
            </a:solidFill>
            <a:prstDash val="solid"/>
            <a:round/>
            <a:headEnd type="oval" w="med" len="med"/>
            <a:tailEnd/>
          </a:ln>
          <a:effectLst/>
        </p:spPr>
        <p:txBody>
          <a:bodyPr/>
          <a:lstStyle/>
          <a:p>
            <a:pPr latinLnBrk="1">
              <a:defRPr/>
            </a:pPr>
            <a:endParaRPr kumimoji="1" lang="zh-CN" altLang="en-US">
              <a:solidFill>
                <a:prstClr val="black"/>
              </a:solidFill>
              <a:latin typeface="굴림" pitchFamily="50" charset="-127"/>
              <a:ea typeface="굴림" pitchFamily="50" charset="-127"/>
            </a:endParaRPr>
          </a:p>
        </p:txBody>
      </p:sp>
      <p:sp>
        <p:nvSpPr>
          <p:cNvPr id="30" name="Text Box 22"/>
          <p:cNvSpPr txBox="1">
            <a:spLocks noChangeArrowheads="1"/>
          </p:cNvSpPr>
          <p:nvPr/>
        </p:nvSpPr>
        <p:spPr bwMode="auto">
          <a:xfrm>
            <a:off x="9481895" y="1385887"/>
            <a:ext cx="1382025" cy="139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600" b="1">
                <a:solidFill>
                  <a:prstClr val="black"/>
                </a:solidFill>
                <a:latin typeface="微软雅黑" pitchFamily="34" charset="-122"/>
                <a:ea typeface="微软雅黑" pitchFamily="34" charset="-122"/>
              </a:rPr>
              <a:t>十月</a:t>
            </a:r>
            <a:endParaRPr lang="en-US" altLang="zh-CN" sz="1600" b="1">
              <a:solidFill>
                <a:prstClr val="black"/>
              </a:solidFill>
              <a:latin typeface="微软雅黑" pitchFamily="34" charset="-122"/>
              <a:ea typeface="微软雅黑" pitchFamily="34" charset="-122"/>
            </a:endParaRPr>
          </a:p>
          <a:p>
            <a:pPr eaLnBrk="1" hangingPunct="1"/>
            <a:r>
              <a:rPr lang="zh-CN" altLang="en-US" sz="1600">
                <a:solidFill>
                  <a:prstClr val="black"/>
                </a:solidFill>
                <a:latin typeface="微软雅黑" pitchFamily="34" charset="-122"/>
                <a:ea typeface="微软雅黑" pitchFamily="34" charset="-122"/>
              </a:rPr>
              <a:t>请单击此处，添加文字内容。</a:t>
            </a:r>
            <a:endParaRPr lang="zh-CN" altLang="zh-CN" sz="1600">
              <a:solidFill>
                <a:prstClr val="black"/>
              </a:solidFill>
              <a:latin typeface="微软雅黑" pitchFamily="34" charset="-122"/>
              <a:ea typeface="微软雅黑" pitchFamily="34" charset="-122"/>
            </a:endParaRPr>
          </a:p>
        </p:txBody>
      </p:sp>
      <p:sp>
        <p:nvSpPr>
          <p:cNvPr id="31" name="Line 17"/>
          <p:cNvSpPr>
            <a:spLocks noChangeShapeType="1"/>
          </p:cNvSpPr>
          <p:nvPr/>
        </p:nvSpPr>
        <p:spPr bwMode="auto">
          <a:xfrm>
            <a:off x="3845635" y="4724779"/>
            <a:ext cx="0" cy="2499663"/>
          </a:xfrm>
          <a:prstGeom prst="line">
            <a:avLst/>
          </a:prstGeom>
          <a:noFill/>
          <a:ln w="38100" cap="rnd">
            <a:solidFill>
              <a:schemeClr val="bg1">
                <a:lumMod val="65000"/>
              </a:schemeClr>
            </a:solidFill>
            <a:prstDash val="solid"/>
            <a:round/>
            <a:headEnd type="oval" w="med" len="med"/>
            <a:tailEnd/>
          </a:ln>
          <a:effectLst/>
        </p:spPr>
        <p:txBody>
          <a:bodyPr/>
          <a:lstStyle/>
          <a:p>
            <a:pPr latinLnBrk="1">
              <a:defRPr/>
            </a:pPr>
            <a:endParaRPr kumimoji="1" lang="zh-CN" altLang="en-US">
              <a:solidFill>
                <a:prstClr val="black"/>
              </a:solidFill>
              <a:latin typeface="굴림" pitchFamily="50" charset="-127"/>
              <a:ea typeface="굴림" pitchFamily="50" charset="-127"/>
            </a:endParaRPr>
          </a:p>
        </p:txBody>
      </p:sp>
      <p:sp>
        <p:nvSpPr>
          <p:cNvPr id="32" name="Text Box 22"/>
          <p:cNvSpPr txBox="1">
            <a:spLocks noChangeArrowheads="1"/>
          </p:cNvSpPr>
          <p:nvPr/>
        </p:nvSpPr>
        <p:spPr bwMode="auto">
          <a:xfrm>
            <a:off x="2407528" y="5736262"/>
            <a:ext cx="1382025" cy="139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zh-CN" altLang="en-US" sz="1600" b="1" dirty="0">
                <a:solidFill>
                  <a:prstClr val="black"/>
                </a:solidFill>
                <a:latin typeface="微软雅黑" pitchFamily="34" charset="-122"/>
                <a:ea typeface="微软雅黑" pitchFamily="34" charset="-122"/>
              </a:rPr>
              <a:t>四月</a:t>
            </a:r>
            <a:endParaRPr lang="en-US" altLang="zh-CN" sz="1600" b="1" dirty="0">
              <a:solidFill>
                <a:prstClr val="black"/>
              </a:solidFill>
              <a:latin typeface="微软雅黑" pitchFamily="34" charset="-122"/>
              <a:ea typeface="微软雅黑" pitchFamily="34" charset="-122"/>
            </a:endParaRPr>
          </a:p>
          <a:p>
            <a:pPr algn="r" eaLnBrk="1" hangingPunct="1"/>
            <a:r>
              <a:rPr lang="zh-CN" altLang="en-US" sz="1600" dirty="0">
                <a:solidFill>
                  <a:prstClr val="black"/>
                </a:solidFill>
                <a:latin typeface="微软雅黑" pitchFamily="34" charset="-122"/>
                <a:ea typeface="微软雅黑" pitchFamily="34" charset="-122"/>
              </a:rPr>
              <a:t>请单击此处，添加文字</a:t>
            </a:r>
            <a:r>
              <a:rPr lang="zh-CN" altLang="en-US" sz="1600" dirty="0" smtClean="0">
                <a:solidFill>
                  <a:prstClr val="black"/>
                </a:solidFill>
                <a:latin typeface="微软雅黑" pitchFamily="34" charset="-122"/>
                <a:ea typeface="微软雅黑" pitchFamily="34" charset="-122"/>
              </a:rPr>
              <a:t>内容。</a:t>
            </a:r>
            <a:endParaRPr lang="zh-CN" altLang="zh-CN" sz="1600" dirty="0">
              <a:solidFill>
                <a:prstClr val="black"/>
              </a:solidFill>
              <a:latin typeface="微软雅黑" pitchFamily="34" charset="-122"/>
              <a:ea typeface="微软雅黑" pitchFamily="34" charset="-122"/>
            </a:endParaRPr>
          </a:p>
        </p:txBody>
      </p:sp>
      <p:sp>
        <p:nvSpPr>
          <p:cNvPr id="33" name="Line 17"/>
          <p:cNvSpPr>
            <a:spLocks noChangeShapeType="1"/>
          </p:cNvSpPr>
          <p:nvPr/>
        </p:nvSpPr>
        <p:spPr bwMode="auto">
          <a:xfrm>
            <a:off x="5636259" y="4744809"/>
            <a:ext cx="0" cy="2499663"/>
          </a:xfrm>
          <a:prstGeom prst="line">
            <a:avLst/>
          </a:prstGeom>
          <a:noFill/>
          <a:ln w="38100" cap="rnd">
            <a:solidFill>
              <a:schemeClr val="bg1">
                <a:lumMod val="65000"/>
              </a:schemeClr>
            </a:solidFill>
            <a:prstDash val="solid"/>
            <a:round/>
            <a:headEnd type="oval" w="med" len="med"/>
            <a:tailEnd/>
          </a:ln>
          <a:effectLst/>
        </p:spPr>
        <p:txBody>
          <a:bodyPr/>
          <a:lstStyle/>
          <a:p>
            <a:pPr latinLnBrk="1">
              <a:defRPr/>
            </a:pPr>
            <a:endParaRPr kumimoji="1" lang="zh-CN" altLang="en-US">
              <a:solidFill>
                <a:prstClr val="black"/>
              </a:solidFill>
              <a:latin typeface="굴림" pitchFamily="50" charset="-127"/>
              <a:ea typeface="굴림" pitchFamily="50" charset="-127"/>
            </a:endParaRPr>
          </a:p>
        </p:txBody>
      </p:sp>
      <p:sp>
        <p:nvSpPr>
          <p:cNvPr id="34" name="Text Box 22"/>
          <p:cNvSpPr txBox="1">
            <a:spLocks noChangeArrowheads="1"/>
          </p:cNvSpPr>
          <p:nvPr/>
        </p:nvSpPr>
        <p:spPr bwMode="auto">
          <a:xfrm>
            <a:off x="4196150" y="5756291"/>
            <a:ext cx="1384028" cy="139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zh-CN" altLang="en-US" sz="1600" b="1">
                <a:solidFill>
                  <a:prstClr val="black"/>
                </a:solidFill>
                <a:latin typeface="微软雅黑" pitchFamily="34" charset="-122"/>
                <a:ea typeface="微软雅黑" pitchFamily="34" charset="-122"/>
              </a:rPr>
              <a:t>六月</a:t>
            </a:r>
            <a:endParaRPr lang="en-US" altLang="zh-CN" sz="1600" b="1">
              <a:solidFill>
                <a:prstClr val="black"/>
              </a:solidFill>
              <a:latin typeface="微软雅黑" pitchFamily="34" charset="-122"/>
              <a:ea typeface="微软雅黑" pitchFamily="34" charset="-122"/>
            </a:endParaRPr>
          </a:p>
          <a:p>
            <a:pPr algn="r" eaLnBrk="1" hangingPunct="1"/>
            <a:r>
              <a:rPr lang="zh-CN" altLang="en-US" sz="1600">
                <a:solidFill>
                  <a:prstClr val="black"/>
                </a:solidFill>
                <a:latin typeface="微软雅黑" pitchFamily="34" charset="-122"/>
                <a:ea typeface="微软雅黑" pitchFamily="34" charset="-122"/>
              </a:rPr>
              <a:t>请单击此处，添加文字内容。</a:t>
            </a:r>
            <a:endParaRPr lang="zh-CN" altLang="zh-CN" sz="1600">
              <a:solidFill>
                <a:prstClr val="black"/>
              </a:solidFill>
              <a:latin typeface="微软雅黑" pitchFamily="34" charset="-122"/>
              <a:ea typeface="微软雅黑" pitchFamily="34" charset="-122"/>
            </a:endParaRPr>
          </a:p>
        </p:txBody>
      </p:sp>
      <p:sp>
        <p:nvSpPr>
          <p:cNvPr id="35" name="Line 17"/>
          <p:cNvSpPr>
            <a:spLocks noChangeShapeType="1"/>
          </p:cNvSpPr>
          <p:nvPr/>
        </p:nvSpPr>
        <p:spPr bwMode="auto">
          <a:xfrm>
            <a:off x="7366795" y="4734795"/>
            <a:ext cx="0" cy="2499663"/>
          </a:xfrm>
          <a:prstGeom prst="line">
            <a:avLst/>
          </a:prstGeom>
          <a:noFill/>
          <a:ln w="38100" cap="rnd">
            <a:solidFill>
              <a:schemeClr val="bg1">
                <a:lumMod val="65000"/>
              </a:schemeClr>
            </a:solidFill>
            <a:prstDash val="solid"/>
            <a:round/>
            <a:headEnd type="oval" w="med" len="med"/>
            <a:tailEnd/>
          </a:ln>
          <a:effectLst/>
        </p:spPr>
        <p:txBody>
          <a:bodyPr/>
          <a:lstStyle/>
          <a:p>
            <a:pPr latinLnBrk="1">
              <a:defRPr/>
            </a:pPr>
            <a:endParaRPr kumimoji="1" lang="zh-CN" altLang="en-US">
              <a:solidFill>
                <a:prstClr val="black"/>
              </a:solidFill>
              <a:latin typeface="굴림" pitchFamily="50" charset="-127"/>
              <a:ea typeface="굴림" pitchFamily="50" charset="-127"/>
            </a:endParaRPr>
          </a:p>
        </p:txBody>
      </p:sp>
      <p:sp>
        <p:nvSpPr>
          <p:cNvPr id="36" name="Text Box 22"/>
          <p:cNvSpPr txBox="1">
            <a:spLocks noChangeArrowheads="1"/>
          </p:cNvSpPr>
          <p:nvPr/>
        </p:nvSpPr>
        <p:spPr bwMode="auto">
          <a:xfrm>
            <a:off x="5926686" y="5746276"/>
            <a:ext cx="1384028" cy="139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zh-CN" altLang="en-US" sz="1600" b="1">
                <a:solidFill>
                  <a:prstClr val="black"/>
                </a:solidFill>
                <a:latin typeface="微软雅黑" pitchFamily="34" charset="-122"/>
                <a:ea typeface="微软雅黑" pitchFamily="34" charset="-122"/>
              </a:rPr>
              <a:t>八月</a:t>
            </a:r>
            <a:endParaRPr lang="en-US" altLang="zh-CN" sz="1600" b="1">
              <a:solidFill>
                <a:prstClr val="black"/>
              </a:solidFill>
              <a:latin typeface="微软雅黑" pitchFamily="34" charset="-122"/>
              <a:ea typeface="微软雅黑" pitchFamily="34" charset="-122"/>
            </a:endParaRPr>
          </a:p>
          <a:p>
            <a:pPr algn="r" eaLnBrk="1" hangingPunct="1"/>
            <a:r>
              <a:rPr lang="zh-CN" altLang="en-US" sz="1600">
                <a:solidFill>
                  <a:prstClr val="black"/>
                </a:solidFill>
                <a:latin typeface="微软雅黑" pitchFamily="34" charset="-122"/>
                <a:ea typeface="微软雅黑" pitchFamily="34" charset="-122"/>
              </a:rPr>
              <a:t>请单击此处，添加文字内容。</a:t>
            </a:r>
            <a:endParaRPr lang="zh-CN" altLang="zh-CN" sz="1600">
              <a:solidFill>
                <a:prstClr val="black"/>
              </a:solidFill>
              <a:latin typeface="微软雅黑" pitchFamily="34" charset="-122"/>
              <a:ea typeface="微软雅黑" pitchFamily="34" charset="-122"/>
            </a:endParaRPr>
          </a:p>
        </p:txBody>
      </p:sp>
      <p:sp>
        <p:nvSpPr>
          <p:cNvPr id="37" name="Line 17"/>
          <p:cNvSpPr>
            <a:spLocks noChangeShapeType="1"/>
          </p:cNvSpPr>
          <p:nvPr/>
        </p:nvSpPr>
        <p:spPr bwMode="auto">
          <a:xfrm>
            <a:off x="9153413" y="4742806"/>
            <a:ext cx="0" cy="2497659"/>
          </a:xfrm>
          <a:prstGeom prst="line">
            <a:avLst/>
          </a:prstGeom>
          <a:noFill/>
          <a:ln w="38100" cap="rnd">
            <a:solidFill>
              <a:schemeClr val="bg1">
                <a:lumMod val="65000"/>
              </a:schemeClr>
            </a:solidFill>
            <a:prstDash val="solid"/>
            <a:round/>
            <a:headEnd type="oval" w="med" len="med"/>
            <a:tailEnd/>
          </a:ln>
          <a:effectLst/>
        </p:spPr>
        <p:txBody>
          <a:bodyPr/>
          <a:lstStyle/>
          <a:p>
            <a:pPr latinLnBrk="1">
              <a:defRPr/>
            </a:pPr>
            <a:endParaRPr kumimoji="1" lang="zh-CN" altLang="en-US">
              <a:solidFill>
                <a:prstClr val="black"/>
              </a:solidFill>
              <a:latin typeface="굴림" pitchFamily="50" charset="-127"/>
              <a:ea typeface="굴림" pitchFamily="50" charset="-127"/>
            </a:endParaRPr>
          </a:p>
        </p:txBody>
      </p:sp>
      <p:sp>
        <p:nvSpPr>
          <p:cNvPr id="38" name="Text Box 22"/>
          <p:cNvSpPr txBox="1">
            <a:spLocks noChangeArrowheads="1"/>
          </p:cNvSpPr>
          <p:nvPr/>
        </p:nvSpPr>
        <p:spPr bwMode="auto">
          <a:xfrm>
            <a:off x="7715306" y="5754288"/>
            <a:ext cx="1382025" cy="139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zh-CN" altLang="en-US" sz="1600" b="1">
                <a:solidFill>
                  <a:prstClr val="black"/>
                </a:solidFill>
                <a:latin typeface="微软雅黑" pitchFamily="34" charset="-122"/>
                <a:ea typeface="微软雅黑" pitchFamily="34" charset="-122"/>
              </a:rPr>
              <a:t>十月</a:t>
            </a:r>
            <a:endParaRPr lang="en-US" altLang="zh-CN" sz="1600" b="1">
              <a:solidFill>
                <a:prstClr val="black"/>
              </a:solidFill>
              <a:latin typeface="微软雅黑" pitchFamily="34" charset="-122"/>
              <a:ea typeface="微软雅黑" pitchFamily="34" charset="-122"/>
            </a:endParaRPr>
          </a:p>
          <a:p>
            <a:pPr algn="r" eaLnBrk="1" hangingPunct="1"/>
            <a:r>
              <a:rPr lang="zh-CN" altLang="en-US" sz="1600">
                <a:solidFill>
                  <a:prstClr val="black"/>
                </a:solidFill>
                <a:latin typeface="微软雅黑" pitchFamily="34" charset="-122"/>
                <a:ea typeface="微软雅黑" pitchFamily="34" charset="-122"/>
              </a:rPr>
              <a:t>请单击此处，添加文字内容。</a:t>
            </a:r>
            <a:endParaRPr lang="zh-CN" altLang="zh-CN" sz="1600">
              <a:solidFill>
                <a:prstClr val="black"/>
              </a:solidFill>
              <a:latin typeface="微软雅黑" pitchFamily="34" charset="-122"/>
              <a:ea typeface="微软雅黑" pitchFamily="34" charset="-122"/>
            </a:endParaRPr>
          </a:p>
        </p:txBody>
      </p:sp>
      <p:sp>
        <p:nvSpPr>
          <p:cNvPr id="39" name="Line 17"/>
          <p:cNvSpPr>
            <a:spLocks noChangeShapeType="1"/>
          </p:cNvSpPr>
          <p:nvPr/>
        </p:nvSpPr>
        <p:spPr bwMode="auto">
          <a:xfrm>
            <a:off x="10883949" y="4732791"/>
            <a:ext cx="0" cy="2497661"/>
          </a:xfrm>
          <a:prstGeom prst="line">
            <a:avLst/>
          </a:prstGeom>
          <a:noFill/>
          <a:ln w="38100" cap="rnd">
            <a:solidFill>
              <a:schemeClr val="bg1">
                <a:lumMod val="65000"/>
              </a:schemeClr>
            </a:solidFill>
            <a:prstDash val="solid"/>
            <a:round/>
            <a:headEnd type="oval" w="med" len="med"/>
            <a:tailEnd/>
          </a:ln>
          <a:effectLst/>
        </p:spPr>
        <p:txBody>
          <a:bodyPr/>
          <a:lstStyle/>
          <a:p>
            <a:pPr latinLnBrk="1">
              <a:defRPr/>
            </a:pPr>
            <a:endParaRPr kumimoji="1" lang="zh-CN" altLang="en-US">
              <a:solidFill>
                <a:prstClr val="black"/>
              </a:solidFill>
              <a:latin typeface="굴림" pitchFamily="50" charset="-127"/>
              <a:ea typeface="굴림" pitchFamily="50" charset="-127"/>
            </a:endParaRPr>
          </a:p>
        </p:txBody>
      </p:sp>
      <p:sp>
        <p:nvSpPr>
          <p:cNvPr id="40" name="Text Box 22"/>
          <p:cNvSpPr txBox="1">
            <a:spLocks noChangeArrowheads="1"/>
          </p:cNvSpPr>
          <p:nvPr/>
        </p:nvSpPr>
        <p:spPr bwMode="auto">
          <a:xfrm>
            <a:off x="9445842" y="5744274"/>
            <a:ext cx="1382025" cy="139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zh-CN" altLang="en-US" sz="1600" b="1">
                <a:solidFill>
                  <a:prstClr val="black"/>
                </a:solidFill>
                <a:latin typeface="微软雅黑" pitchFamily="34" charset="-122"/>
                <a:ea typeface="微软雅黑" pitchFamily="34" charset="-122"/>
              </a:rPr>
              <a:t>十二月</a:t>
            </a:r>
            <a:endParaRPr lang="en-US" altLang="zh-CN" sz="1600" b="1">
              <a:solidFill>
                <a:prstClr val="black"/>
              </a:solidFill>
              <a:latin typeface="微软雅黑" pitchFamily="34" charset="-122"/>
              <a:ea typeface="微软雅黑" pitchFamily="34" charset="-122"/>
            </a:endParaRPr>
          </a:p>
          <a:p>
            <a:pPr algn="r" eaLnBrk="1" hangingPunct="1"/>
            <a:r>
              <a:rPr lang="zh-CN" altLang="en-US" sz="1600">
                <a:solidFill>
                  <a:prstClr val="black"/>
                </a:solidFill>
                <a:latin typeface="微软雅黑" pitchFamily="34" charset="-122"/>
                <a:ea typeface="微软雅黑" pitchFamily="34" charset="-122"/>
              </a:rPr>
              <a:t>请单击此处，添加文字内容。</a:t>
            </a:r>
            <a:endParaRPr lang="zh-CN" altLang="zh-CN" sz="160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112841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454553" y="4494872"/>
            <a:ext cx="10635076" cy="204551"/>
            <a:chOff x="1417897" y="3339000"/>
            <a:chExt cx="9358623" cy="180000"/>
          </a:xfrm>
        </p:grpSpPr>
        <p:cxnSp>
          <p:nvCxnSpPr>
            <p:cNvPr id="23" name="直接连接符 22"/>
            <p:cNvCxnSpPr/>
            <p:nvPr/>
          </p:nvCxnSpPr>
          <p:spPr>
            <a:xfrm>
              <a:off x="1417897" y="3429000"/>
              <a:ext cx="9358623" cy="0"/>
            </a:xfrm>
            <a:prstGeom prst="line">
              <a:avLst/>
            </a:prstGeom>
            <a:ln w="19050">
              <a:solidFill>
                <a:srgbClr val="BEBEBE"/>
              </a:solidFil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2894326" y="3339000"/>
              <a:ext cx="180000" cy="180000"/>
            </a:xfrm>
            <a:prstGeom prst="ellipse">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5" name="椭圆 24"/>
            <p:cNvSpPr/>
            <p:nvPr/>
          </p:nvSpPr>
          <p:spPr>
            <a:xfrm>
              <a:off x="4871864" y="3339000"/>
              <a:ext cx="180000" cy="180000"/>
            </a:xfrm>
            <a:prstGeom prst="ellipse">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6" name="椭圆 25"/>
            <p:cNvSpPr/>
            <p:nvPr/>
          </p:nvSpPr>
          <p:spPr>
            <a:xfrm>
              <a:off x="6849402" y="3339000"/>
              <a:ext cx="180000" cy="180000"/>
            </a:xfrm>
            <a:prstGeom prst="ellipse">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27" name="椭圆 26"/>
            <p:cNvSpPr/>
            <p:nvPr/>
          </p:nvSpPr>
          <p:spPr>
            <a:xfrm>
              <a:off x="8826941" y="3339000"/>
              <a:ext cx="180000" cy="180000"/>
            </a:xfrm>
            <a:prstGeom prst="ellipse">
              <a:avLst/>
            </a:prstGeom>
            <a:solidFill>
              <a:srgbClr val="BEBEB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grpSp>
      <p:grpSp>
        <p:nvGrpSpPr>
          <p:cNvPr id="28" name="组合 27"/>
          <p:cNvGrpSpPr/>
          <p:nvPr/>
        </p:nvGrpSpPr>
        <p:grpSpPr>
          <a:xfrm>
            <a:off x="1583357" y="2592189"/>
            <a:ext cx="8044330" cy="1545487"/>
            <a:chOff x="2411219" y="1664683"/>
            <a:chExt cx="7078826" cy="1359993"/>
          </a:xfrm>
        </p:grpSpPr>
        <p:sp>
          <p:nvSpPr>
            <p:cNvPr id="29" name="任意多边形 28"/>
            <p:cNvSpPr/>
            <p:nvPr/>
          </p:nvSpPr>
          <p:spPr>
            <a:xfrm>
              <a:off x="4388758" y="1668380"/>
              <a:ext cx="1146212" cy="1356296"/>
            </a:xfrm>
            <a:custGeom>
              <a:avLst/>
              <a:gdLst>
                <a:gd name="connsiteX0" fmla="*/ 573106 w 1146212"/>
                <a:gd name="connsiteY0" fmla="*/ 0 h 1356296"/>
                <a:gd name="connsiteX1" fmla="*/ 1146212 w 1146212"/>
                <a:gd name="connsiteY1" fmla="*/ 573106 h 1356296"/>
                <a:gd name="connsiteX2" fmla="*/ 688607 w 1146212"/>
                <a:gd name="connsiteY2" fmla="*/ 1134569 h 1356296"/>
                <a:gd name="connsiteX3" fmla="*/ 644343 w 1146212"/>
                <a:gd name="connsiteY3" fmla="*/ 1139031 h 1356296"/>
                <a:gd name="connsiteX4" fmla="*/ 570739 w 1146212"/>
                <a:gd name="connsiteY4" fmla="*/ 1356296 h 1356296"/>
                <a:gd name="connsiteX5" fmla="*/ 496969 w 1146212"/>
                <a:gd name="connsiteY5" fmla="*/ 1138537 h 1356296"/>
                <a:gd name="connsiteX6" fmla="*/ 457605 w 1146212"/>
                <a:gd name="connsiteY6" fmla="*/ 1134569 h 1356296"/>
                <a:gd name="connsiteX7" fmla="*/ 0 w 1146212"/>
                <a:gd name="connsiteY7" fmla="*/ 573106 h 1356296"/>
                <a:gd name="connsiteX8" fmla="*/ 573106 w 1146212"/>
                <a:gd name="connsiteY8" fmla="*/ 0 h 135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6212" h="1356296">
                  <a:moveTo>
                    <a:pt x="573106" y="0"/>
                  </a:moveTo>
                  <a:cubicBezTo>
                    <a:pt x="889624" y="0"/>
                    <a:pt x="1146212" y="256588"/>
                    <a:pt x="1146212" y="573106"/>
                  </a:cubicBezTo>
                  <a:cubicBezTo>
                    <a:pt x="1146212" y="850059"/>
                    <a:pt x="949762" y="1081129"/>
                    <a:pt x="688607" y="1134569"/>
                  </a:cubicBezTo>
                  <a:lnTo>
                    <a:pt x="644343" y="1139031"/>
                  </a:lnTo>
                  <a:lnTo>
                    <a:pt x="570739" y="1356296"/>
                  </a:lnTo>
                  <a:lnTo>
                    <a:pt x="496969" y="1138537"/>
                  </a:lnTo>
                  <a:lnTo>
                    <a:pt x="457605" y="1134569"/>
                  </a:lnTo>
                  <a:cubicBezTo>
                    <a:pt x="196450" y="1081129"/>
                    <a:pt x="0" y="850059"/>
                    <a:pt x="0" y="573106"/>
                  </a:cubicBezTo>
                  <a:cubicBezTo>
                    <a:pt x="0" y="256588"/>
                    <a:pt x="256588" y="0"/>
                    <a:pt x="573106" y="0"/>
                  </a:cubicBezTo>
                  <a:close/>
                </a:path>
              </a:pathLst>
            </a:custGeom>
            <a:solidFill>
              <a:srgbClr val="CCCD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30" name="任意多边形 29"/>
            <p:cNvSpPr/>
            <p:nvPr/>
          </p:nvSpPr>
          <p:spPr>
            <a:xfrm>
              <a:off x="6366296" y="1668380"/>
              <a:ext cx="1146212" cy="1356296"/>
            </a:xfrm>
            <a:custGeom>
              <a:avLst/>
              <a:gdLst>
                <a:gd name="connsiteX0" fmla="*/ 573106 w 1146212"/>
                <a:gd name="connsiteY0" fmla="*/ 0 h 1356296"/>
                <a:gd name="connsiteX1" fmla="*/ 1146212 w 1146212"/>
                <a:gd name="connsiteY1" fmla="*/ 573106 h 1356296"/>
                <a:gd name="connsiteX2" fmla="*/ 688607 w 1146212"/>
                <a:gd name="connsiteY2" fmla="*/ 1134569 h 1356296"/>
                <a:gd name="connsiteX3" fmla="*/ 643946 w 1146212"/>
                <a:gd name="connsiteY3" fmla="*/ 1139071 h 1356296"/>
                <a:gd name="connsiteX4" fmla="*/ 570356 w 1146212"/>
                <a:gd name="connsiteY4" fmla="*/ 1356296 h 1356296"/>
                <a:gd name="connsiteX5" fmla="*/ 496572 w 1146212"/>
                <a:gd name="connsiteY5" fmla="*/ 1138497 h 1356296"/>
                <a:gd name="connsiteX6" fmla="*/ 457605 w 1146212"/>
                <a:gd name="connsiteY6" fmla="*/ 1134569 h 1356296"/>
                <a:gd name="connsiteX7" fmla="*/ 0 w 1146212"/>
                <a:gd name="connsiteY7" fmla="*/ 573106 h 1356296"/>
                <a:gd name="connsiteX8" fmla="*/ 573106 w 1146212"/>
                <a:gd name="connsiteY8" fmla="*/ 0 h 135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6212" h="1356296">
                  <a:moveTo>
                    <a:pt x="573106" y="0"/>
                  </a:moveTo>
                  <a:cubicBezTo>
                    <a:pt x="889624" y="0"/>
                    <a:pt x="1146212" y="256588"/>
                    <a:pt x="1146212" y="573106"/>
                  </a:cubicBezTo>
                  <a:cubicBezTo>
                    <a:pt x="1146212" y="850059"/>
                    <a:pt x="949762" y="1081129"/>
                    <a:pt x="688607" y="1134569"/>
                  </a:cubicBezTo>
                  <a:lnTo>
                    <a:pt x="643946" y="1139071"/>
                  </a:lnTo>
                  <a:lnTo>
                    <a:pt x="570356" y="1356296"/>
                  </a:lnTo>
                  <a:lnTo>
                    <a:pt x="496572" y="1138497"/>
                  </a:lnTo>
                  <a:lnTo>
                    <a:pt x="457605" y="1134569"/>
                  </a:lnTo>
                  <a:cubicBezTo>
                    <a:pt x="196450" y="1081129"/>
                    <a:pt x="0" y="850059"/>
                    <a:pt x="0" y="573106"/>
                  </a:cubicBezTo>
                  <a:cubicBezTo>
                    <a:pt x="0" y="256588"/>
                    <a:pt x="256588" y="0"/>
                    <a:pt x="573106" y="0"/>
                  </a:cubicBezTo>
                  <a:close/>
                </a:path>
              </a:pathLst>
            </a:custGeom>
            <a:solidFill>
              <a:srgbClr val="CCCD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31" name="任意多边形 30"/>
            <p:cNvSpPr/>
            <p:nvPr/>
          </p:nvSpPr>
          <p:spPr>
            <a:xfrm>
              <a:off x="2411219" y="1664683"/>
              <a:ext cx="1146212" cy="1359992"/>
            </a:xfrm>
            <a:custGeom>
              <a:avLst/>
              <a:gdLst>
                <a:gd name="connsiteX0" fmla="*/ 573106 w 1146212"/>
                <a:gd name="connsiteY0" fmla="*/ 0 h 1359992"/>
                <a:gd name="connsiteX1" fmla="*/ 1146212 w 1146212"/>
                <a:gd name="connsiteY1" fmla="*/ 573106 h 1359992"/>
                <a:gd name="connsiteX2" fmla="*/ 688607 w 1146212"/>
                <a:gd name="connsiteY2" fmla="*/ 1134569 h 1359992"/>
                <a:gd name="connsiteX3" fmla="*/ 648089 w 1146212"/>
                <a:gd name="connsiteY3" fmla="*/ 1138653 h 1359992"/>
                <a:gd name="connsiteX4" fmla="*/ 573105 w 1146212"/>
                <a:gd name="connsiteY4" fmla="*/ 1359992 h 1359992"/>
                <a:gd name="connsiteX5" fmla="*/ 498122 w 1146212"/>
                <a:gd name="connsiteY5" fmla="*/ 1138653 h 1359992"/>
                <a:gd name="connsiteX6" fmla="*/ 457605 w 1146212"/>
                <a:gd name="connsiteY6" fmla="*/ 1134569 h 1359992"/>
                <a:gd name="connsiteX7" fmla="*/ 0 w 1146212"/>
                <a:gd name="connsiteY7" fmla="*/ 573106 h 1359992"/>
                <a:gd name="connsiteX8" fmla="*/ 573106 w 1146212"/>
                <a:gd name="connsiteY8" fmla="*/ 0 h 1359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6212" h="1359992">
                  <a:moveTo>
                    <a:pt x="573106" y="0"/>
                  </a:moveTo>
                  <a:cubicBezTo>
                    <a:pt x="889624" y="0"/>
                    <a:pt x="1146212" y="256588"/>
                    <a:pt x="1146212" y="573106"/>
                  </a:cubicBezTo>
                  <a:cubicBezTo>
                    <a:pt x="1146212" y="850059"/>
                    <a:pt x="949762" y="1081129"/>
                    <a:pt x="688607" y="1134569"/>
                  </a:cubicBezTo>
                  <a:lnTo>
                    <a:pt x="648089" y="1138653"/>
                  </a:lnTo>
                  <a:lnTo>
                    <a:pt x="573105" y="1359992"/>
                  </a:lnTo>
                  <a:lnTo>
                    <a:pt x="498122" y="1138653"/>
                  </a:lnTo>
                  <a:lnTo>
                    <a:pt x="457605" y="1134569"/>
                  </a:lnTo>
                  <a:cubicBezTo>
                    <a:pt x="196450" y="1081129"/>
                    <a:pt x="0" y="850059"/>
                    <a:pt x="0" y="573106"/>
                  </a:cubicBezTo>
                  <a:cubicBezTo>
                    <a:pt x="0" y="256588"/>
                    <a:pt x="256588" y="0"/>
                    <a:pt x="573106" y="0"/>
                  </a:cubicBezTo>
                  <a:close/>
                </a:path>
              </a:pathLst>
            </a:custGeom>
            <a:solidFill>
              <a:srgbClr val="CCCDC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32" name="椭圆 31"/>
            <p:cNvSpPr/>
            <p:nvPr/>
          </p:nvSpPr>
          <p:spPr>
            <a:xfrm>
              <a:off x="2516274" y="1769738"/>
              <a:ext cx="936104" cy="936104"/>
            </a:xfrm>
            <a:prstGeom prst="ellipse">
              <a:avLst/>
            </a:prstGeom>
            <a:solidFill>
              <a:srgbClr val="1BAC95"/>
            </a:solidFill>
            <a:ln>
              <a:noFill/>
            </a:ln>
            <a:effectLst>
              <a:innerShdw blurRad="3429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altLang="zh-CN" dirty="0" smtClean="0">
                  <a:solidFill>
                    <a:prstClr val="white"/>
                  </a:solidFill>
                  <a:latin typeface="微软雅黑" panose="020B0503020204020204" pitchFamily="34" charset="-122"/>
                  <a:ea typeface="微软雅黑" panose="020B0503020204020204" pitchFamily="34" charset="-122"/>
                </a:rPr>
                <a:t>2012</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33" name="椭圆 32"/>
            <p:cNvSpPr/>
            <p:nvPr/>
          </p:nvSpPr>
          <p:spPr>
            <a:xfrm>
              <a:off x="4493812" y="1769738"/>
              <a:ext cx="936104" cy="936104"/>
            </a:xfrm>
            <a:prstGeom prst="ellipse">
              <a:avLst/>
            </a:prstGeom>
            <a:solidFill>
              <a:srgbClr val="A9C16E"/>
            </a:solidFill>
            <a:ln>
              <a:noFill/>
            </a:ln>
            <a:effectLst>
              <a:innerShdw blurRad="3429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altLang="zh-CN" dirty="0" smtClean="0">
                  <a:solidFill>
                    <a:prstClr val="white"/>
                  </a:solidFill>
                  <a:latin typeface="微软雅黑" panose="020B0503020204020204" pitchFamily="34" charset="-122"/>
                  <a:ea typeface="微软雅黑" panose="020B0503020204020204" pitchFamily="34" charset="-122"/>
                </a:rPr>
                <a:t>2013</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34" name="任意多边形 33"/>
            <p:cNvSpPr/>
            <p:nvPr/>
          </p:nvSpPr>
          <p:spPr>
            <a:xfrm>
              <a:off x="8343833" y="1668379"/>
              <a:ext cx="1146212" cy="1356296"/>
            </a:xfrm>
            <a:custGeom>
              <a:avLst/>
              <a:gdLst>
                <a:gd name="connsiteX0" fmla="*/ 573106 w 1146212"/>
                <a:gd name="connsiteY0" fmla="*/ 0 h 1356296"/>
                <a:gd name="connsiteX1" fmla="*/ 1146212 w 1146212"/>
                <a:gd name="connsiteY1" fmla="*/ 573106 h 1356296"/>
                <a:gd name="connsiteX2" fmla="*/ 688607 w 1146212"/>
                <a:gd name="connsiteY2" fmla="*/ 1134569 h 1356296"/>
                <a:gd name="connsiteX3" fmla="*/ 646792 w 1146212"/>
                <a:gd name="connsiteY3" fmla="*/ 1138784 h 1356296"/>
                <a:gd name="connsiteX4" fmla="*/ 573105 w 1146212"/>
                <a:gd name="connsiteY4" fmla="*/ 1356296 h 1356296"/>
                <a:gd name="connsiteX5" fmla="*/ 499418 w 1146212"/>
                <a:gd name="connsiteY5" fmla="*/ 1138784 h 1356296"/>
                <a:gd name="connsiteX6" fmla="*/ 457605 w 1146212"/>
                <a:gd name="connsiteY6" fmla="*/ 1134569 h 1356296"/>
                <a:gd name="connsiteX7" fmla="*/ 0 w 1146212"/>
                <a:gd name="connsiteY7" fmla="*/ 573106 h 1356296"/>
                <a:gd name="connsiteX8" fmla="*/ 573106 w 1146212"/>
                <a:gd name="connsiteY8" fmla="*/ 0 h 135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6212" h="1356296">
                  <a:moveTo>
                    <a:pt x="573106" y="0"/>
                  </a:moveTo>
                  <a:cubicBezTo>
                    <a:pt x="889624" y="0"/>
                    <a:pt x="1146212" y="256588"/>
                    <a:pt x="1146212" y="573106"/>
                  </a:cubicBezTo>
                  <a:cubicBezTo>
                    <a:pt x="1146212" y="850059"/>
                    <a:pt x="949762" y="1081129"/>
                    <a:pt x="688607" y="1134569"/>
                  </a:cubicBezTo>
                  <a:lnTo>
                    <a:pt x="646792" y="1138784"/>
                  </a:lnTo>
                  <a:lnTo>
                    <a:pt x="573105" y="1356296"/>
                  </a:lnTo>
                  <a:lnTo>
                    <a:pt x="499418" y="1138784"/>
                  </a:lnTo>
                  <a:lnTo>
                    <a:pt x="457605" y="1134569"/>
                  </a:lnTo>
                  <a:cubicBezTo>
                    <a:pt x="196450" y="1081129"/>
                    <a:pt x="0" y="850059"/>
                    <a:pt x="0" y="573106"/>
                  </a:cubicBezTo>
                  <a:cubicBezTo>
                    <a:pt x="0" y="256588"/>
                    <a:pt x="256588" y="0"/>
                    <a:pt x="573106" y="0"/>
                  </a:cubicBezTo>
                  <a:close/>
                </a:path>
              </a:pathLst>
            </a:custGeom>
            <a:solidFill>
              <a:srgbClr val="CCCDC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35" name="椭圆 34"/>
            <p:cNvSpPr/>
            <p:nvPr/>
          </p:nvSpPr>
          <p:spPr>
            <a:xfrm>
              <a:off x="6474008" y="1769738"/>
              <a:ext cx="936104" cy="936104"/>
            </a:xfrm>
            <a:prstGeom prst="ellipse">
              <a:avLst/>
            </a:prstGeom>
            <a:solidFill>
              <a:srgbClr val="F3AA32"/>
            </a:solidFill>
            <a:ln>
              <a:noFill/>
            </a:ln>
            <a:effectLst>
              <a:innerShdw blurRad="3429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altLang="zh-CN" dirty="0" smtClean="0">
                  <a:solidFill>
                    <a:prstClr val="white"/>
                  </a:solidFill>
                  <a:latin typeface="微软雅黑" panose="020B0503020204020204" pitchFamily="34" charset="-122"/>
                  <a:ea typeface="微软雅黑" panose="020B0503020204020204" pitchFamily="34" charset="-122"/>
                </a:rPr>
                <a:t>2014</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36" name="椭圆 35"/>
            <p:cNvSpPr/>
            <p:nvPr/>
          </p:nvSpPr>
          <p:spPr>
            <a:xfrm>
              <a:off x="8448889" y="1769738"/>
              <a:ext cx="936104" cy="936104"/>
            </a:xfrm>
            <a:prstGeom prst="ellipse">
              <a:avLst/>
            </a:prstGeom>
            <a:solidFill>
              <a:srgbClr val="CA4C3D"/>
            </a:solidFill>
            <a:ln>
              <a:noFill/>
            </a:ln>
            <a:effectLst>
              <a:innerShdw blurRad="3429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altLang="zh-CN" dirty="0" smtClean="0">
                  <a:solidFill>
                    <a:prstClr val="white"/>
                  </a:solidFill>
                  <a:latin typeface="微软雅黑" panose="020B0503020204020204" pitchFamily="34" charset="-122"/>
                  <a:ea typeface="微软雅黑" panose="020B0503020204020204" pitchFamily="34" charset="-122"/>
                </a:rPr>
                <a:t>2015</a:t>
              </a:r>
              <a:endParaRPr lang="zh-CN" altLang="en-US" dirty="0">
                <a:solidFill>
                  <a:prstClr val="white"/>
                </a:solidFill>
                <a:latin typeface="微软雅黑" panose="020B0503020204020204" pitchFamily="34" charset="-122"/>
                <a:ea typeface="微软雅黑" panose="020B0503020204020204" pitchFamily="34" charset="-122"/>
              </a:endParaRPr>
            </a:p>
          </p:txBody>
        </p:sp>
      </p:grpSp>
      <p:sp>
        <p:nvSpPr>
          <p:cNvPr id="37" name="文本框 71"/>
          <p:cNvSpPr txBox="1"/>
          <p:nvPr/>
        </p:nvSpPr>
        <p:spPr>
          <a:xfrm>
            <a:off x="1226024" y="4952665"/>
            <a:ext cx="2017214" cy="1836215"/>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rgbClr val="5A5B5D"/>
                </a:solidFill>
                <a:latin typeface="微软雅黑" panose="020B0503020204020204" pitchFamily="34" charset="-122"/>
                <a:ea typeface="微软雅黑" panose="020B0503020204020204" pitchFamily="34" charset="-122"/>
              </a:rPr>
              <a:t>内容</a:t>
            </a:r>
            <a:endParaRPr lang="en-US" altLang="zh-CN" sz="1200" dirty="0">
              <a:solidFill>
                <a:srgbClr val="5A5B5D"/>
              </a:solidFill>
              <a:latin typeface="微软雅黑" panose="020B0503020204020204" pitchFamily="34" charset="-122"/>
              <a:ea typeface="微软雅黑" panose="020B0503020204020204" pitchFamily="34" charset="-122"/>
            </a:endParaRPr>
          </a:p>
        </p:txBody>
      </p:sp>
      <p:sp>
        <p:nvSpPr>
          <p:cNvPr id="38" name="文本框 72"/>
          <p:cNvSpPr txBox="1"/>
          <p:nvPr/>
        </p:nvSpPr>
        <p:spPr>
          <a:xfrm>
            <a:off x="3500049" y="4955638"/>
            <a:ext cx="1963688" cy="1836215"/>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rgbClr val="5A5B5D"/>
                </a:solidFill>
                <a:latin typeface="微软雅黑" panose="020B0503020204020204" pitchFamily="34" charset="-122"/>
                <a:ea typeface="微软雅黑" panose="020B0503020204020204" pitchFamily="34" charset="-122"/>
              </a:rPr>
              <a:t>内容</a:t>
            </a:r>
            <a:endParaRPr lang="en-US" altLang="zh-CN" sz="1200" dirty="0">
              <a:solidFill>
                <a:srgbClr val="5A5B5D"/>
              </a:solidFill>
              <a:latin typeface="微软雅黑" panose="020B0503020204020204" pitchFamily="34" charset="-122"/>
              <a:ea typeface="微软雅黑" panose="020B0503020204020204" pitchFamily="34" charset="-122"/>
            </a:endParaRPr>
          </a:p>
        </p:txBody>
      </p:sp>
      <p:sp>
        <p:nvSpPr>
          <p:cNvPr id="39" name="文本框 73"/>
          <p:cNvSpPr txBox="1"/>
          <p:nvPr/>
        </p:nvSpPr>
        <p:spPr>
          <a:xfrm>
            <a:off x="5747310" y="4948850"/>
            <a:ext cx="1963688" cy="1836215"/>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rgbClr val="5A5B5D"/>
                </a:solidFill>
                <a:latin typeface="微软雅黑" panose="020B0503020204020204" pitchFamily="34" charset="-122"/>
                <a:ea typeface="微软雅黑" panose="020B0503020204020204" pitchFamily="34" charset="-122"/>
              </a:rPr>
              <a:t>内容</a:t>
            </a:r>
            <a:endParaRPr lang="en-US" altLang="zh-CN" sz="1200" dirty="0">
              <a:solidFill>
                <a:srgbClr val="5A5B5D"/>
              </a:solidFill>
              <a:latin typeface="微软雅黑" panose="020B0503020204020204" pitchFamily="34" charset="-122"/>
              <a:ea typeface="微软雅黑" panose="020B0503020204020204" pitchFamily="34" charset="-122"/>
            </a:endParaRPr>
          </a:p>
        </p:txBody>
      </p:sp>
      <p:sp>
        <p:nvSpPr>
          <p:cNvPr id="40" name="文本框 74"/>
          <p:cNvSpPr txBox="1"/>
          <p:nvPr/>
        </p:nvSpPr>
        <p:spPr>
          <a:xfrm>
            <a:off x="7992614" y="4948850"/>
            <a:ext cx="1963688" cy="1836215"/>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rgbClr val="5A5B5D"/>
                </a:solidFill>
                <a:latin typeface="微软雅黑" panose="020B0503020204020204" pitchFamily="34" charset="-122"/>
                <a:ea typeface="微软雅黑" panose="020B0503020204020204" pitchFamily="34" charset="-122"/>
              </a:rPr>
              <a:t>内容</a:t>
            </a:r>
            <a:endParaRPr lang="en-US" altLang="zh-CN" sz="1200" dirty="0">
              <a:solidFill>
                <a:srgbClr val="5A5B5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9104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48"/>
          <p:cNvGrpSpPr>
            <a:grpSpLocks/>
          </p:cNvGrpSpPr>
          <p:nvPr/>
        </p:nvGrpSpPr>
        <p:grpSpPr bwMode="auto">
          <a:xfrm>
            <a:off x="2008634" y="4146997"/>
            <a:ext cx="7339013" cy="1119187"/>
            <a:chOff x="2286239" y="3515794"/>
            <a:chExt cx="7339507" cy="1120331"/>
          </a:xfrm>
        </p:grpSpPr>
        <p:sp>
          <p:nvSpPr>
            <p:cNvPr id="62" name="Freeform 12"/>
            <p:cNvSpPr>
              <a:spLocks/>
            </p:cNvSpPr>
            <p:nvPr/>
          </p:nvSpPr>
          <p:spPr bwMode="auto">
            <a:xfrm>
              <a:off x="2286239" y="3515794"/>
              <a:ext cx="1875503" cy="1114596"/>
            </a:xfrm>
            <a:custGeom>
              <a:avLst/>
              <a:gdLst>
                <a:gd name="T0" fmla="*/ 2147483647 w 981"/>
                <a:gd name="T1" fmla="*/ 2147483647 h 583"/>
                <a:gd name="T2" fmla="*/ 2147483647 w 981"/>
                <a:gd name="T3" fmla="*/ 2147483647 h 583"/>
                <a:gd name="T4" fmla="*/ 0 w 981"/>
                <a:gd name="T5" fmla="*/ 2147483647 h 583"/>
                <a:gd name="T6" fmla="*/ 2147483647 w 981"/>
                <a:gd name="T7" fmla="*/ 0 h 583"/>
                <a:gd name="T8" fmla="*/ 2147483647 w 981"/>
                <a:gd name="T9" fmla="*/ 2147483647 h 583"/>
                <a:gd name="T10" fmla="*/ 2147483647 w 981"/>
                <a:gd name="T11" fmla="*/ 2147483647 h 5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1" h="583">
                  <a:moveTo>
                    <a:pt x="981" y="24"/>
                  </a:moveTo>
                  <a:lnTo>
                    <a:pt x="14" y="583"/>
                  </a:lnTo>
                  <a:lnTo>
                    <a:pt x="0" y="559"/>
                  </a:lnTo>
                  <a:lnTo>
                    <a:pt x="967" y="0"/>
                  </a:lnTo>
                  <a:lnTo>
                    <a:pt x="981" y="24"/>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3" name="Freeform 13"/>
            <p:cNvSpPr>
              <a:spLocks/>
            </p:cNvSpPr>
            <p:nvPr/>
          </p:nvSpPr>
          <p:spPr bwMode="auto">
            <a:xfrm>
              <a:off x="7748331" y="3515794"/>
              <a:ext cx="1877415" cy="1114596"/>
            </a:xfrm>
            <a:custGeom>
              <a:avLst/>
              <a:gdLst>
                <a:gd name="T0" fmla="*/ 0 w 982"/>
                <a:gd name="T1" fmla="*/ 2147483647 h 583"/>
                <a:gd name="T2" fmla="*/ 2147483647 w 982"/>
                <a:gd name="T3" fmla="*/ 2147483647 h 583"/>
                <a:gd name="T4" fmla="*/ 2147483647 w 982"/>
                <a:gd name="T5" fmla="*/ 2147483647 h 583"/>
                <a:gd name="T6" fmla="*/ 2147483647 w 982"/>
                <a:gd name="T7" fmla="*/ 0 h 583"/>
                <a:gd name="T8" fmla="*/ 0 w 982"/>
                <a:gd name="T9" fmla="*/ 2147483647 h 583"/>
                <a:gd name="T10" fmla="*/ 0 w 982"/>
                <a:gd name="T11" fmla="*/ 2147483647 h 5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2" h="583">
                  <a:moveTo>
                    <a:pt x="0" y="24"/>
                  </a:moveTo>
                  <a:lnTo>
                    <a:pt x="968" y="583"/>
                  </a:lnTo>
                  <a:lnTo>
                    <a:pt x="982" y="559"/>
                  </a:lnTo>
                  <a:lnTo>
                    <a:pt x="12" y="0"/>
                  </a:lnTo>
                  <a:lnTo>
                    <a:pt x="0" y="24"/>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4" name="Freeform 14"/>
            <p:cNvSpPr>
              <a:spLocks/>
            </p:cNvSpPr>
            <p:nvPr/>
          </p:nvSpPr>
          <p:spPr bwMode="auto">
            <a:xfrm>
              <a:off x="4112035" y="3519617"/>
              <a:ext cx="1877415" cy="1116508"/>
            </a:xfrm>
            <a:custGeom>
              <a:avLst/>
              <a:gdLst>
                <a:gd name="T0" fmla="*/ 0 w 982"/>
                <a:gd name="T1" fmla="*/ 2147483647 h 584"/>
                <a:gd name="T2" fmla="*/ 2147483647 w 982"/>
                <a:gd name="T3" fmla="*/ 2147483647 h 584"/>
                <a:gd name="T4" fmla="*/ 2147483647 w 982"/>
                <a:gd name="T5" fmla="*/ 2147483647 h 584"/>
                <a:gd name="T6" fmla="*/ 2147483647 w 982"/>
                <a:gd name="T7" fmla="*/ 0 h 584"/>
                <a:gd name="T8" fmla="*/ 0 w 982"/>
                <a:gd name="T9" fmla="*/ 2147483647 h 584"/>
                <a:gd name="T10" fmla="*/ 0 w 982"/>
                <a:gd name="T11" fmla="*/ 2147483647 h 5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2" h="584">
                  <a:moveTo>
                    <a:pt x="0" y="24"/>
                  </a:moveTo>
                  <a:lnTo>
                    <a:pt x="970" y="584"/>
                  </a:lnTo>
                  <a:lnTo>
                    <a:pt x="982" y="560"/>
                  </a:lnTo>
                  <a:lnTo>
                    <a:pt x="15" y="0"/>
                  </a:lnTo>
                  <a:lnTo>
                    <a:pt x="0" y="24"/>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sp>
          <p:nvSpPr>
            <p:cNvPr id="65" name="Freeform 15"/>
            <p:cNvSpPr>
              <a:spLocks/>
            </p:cNvSpPr>
            <p:nvPr/>
          </p:nvSpPr>
          <p:spPr bwMode="auto">
            <a:xfrm>
              <a:off x="5916800" y="3519617"/>
              <a:ext cx="1877415" cy="1116508"/>
            </a:xfrm>
            <a:custGeom>
              <a:avLst/>
              <a:gdLst>
                <a:gd name="T0" fmla="*/ 2147483647 w 982"/>
                <a:gd name="T1" fmla="*/ 2147483647 h 584"/>
                <a:gd name="T2" fmla="*/ 2147483647 w 982"/>
                <a:gd name="T3" fmla="*/ 2147483647 h 584"/>
                <a:gd name="T4" fmla="*/ 0 w 982"/>
                <a:gd name="T5" fmla="*/ 2147483647 h 584"/>
                <a:gd name="T6" fmla="*/ 2147483647 w 982"/>
                <a:gd name="T7" fmla="*/ 0 h 584"/>
                <a:gd name="T8" fmla="*/ 2147483647 w 982"/>
                <a:gd name="T9" fmla="*/ 2147483647 h 584"/>
                <a:gd name="T10" fmla="*/ 2147483647 w 982"/>
                <a:gd name="T11" fmla="*/ 2147483647 h 5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82" h="584">
                  <a:moveTo>
                    <a:pt x="982" y="24"/>
                  </a:moveTo>
                  <a:lnTo>
                    <a:pt x="14" y="584"/>
                  </a:lnTo>
                  <a:lnTo>
                    <a:pt x="0" y="560"/>
                  </a:lnTo>
                  <a:lnTo>
                    <a:pt x="970" y="0"/>
                  </a:lnTo>
                  <a:lnTo>
                    <a:pt x="982" y="24"/>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hangingPunct="0"/>
              <a:endParaRPr lang="zh-CN" altLang="en-US">
                <a:solidFill>
                  <a:prstClr val="black"/>
                </a:solidFill>
                <a:latin typeface="Calibri" panose="020F0502020204030204" pitchFamily="34" charset="0"/>
              </a:endParaRPr>
            </a:p>
          </p:txBody>
        </p:sp>
      </p:grpSp>
      <p:sp>
        <p:nvSpPr>
          <p:cNvPr id="66" name="矩形 65"/>
          <p:cNvSpPr/>
          <p:nvPr/>
        </p:nvSpPr>
        <p:spPr>
          <a:xfrm>
            <a:off x="1008509" y="6088509"/>
            <a:ext cx="10140950" cy="738188"/>
          </a:xfrm>
          <a:prstGeom prst="rect">
            <a:avLst/>
          </a:prstGeom>
        </p:spPr>
        <p:txBody>
          <a:bodyPr>
            <a:spAutoFit/>
          </a:bodyPr>
          <a:lstStyle/>
          <a:p>
            <a:pPr fontAlgn="auto">
              <a:lnSpc>
                <a:spcPct val="150000"/>
              </a:lnSpc>
              <a:spcBef>
                <a:spcPts val="0"/>
              </a:spcBef>
              <a:spcAft>
                <a:spcPts val="0"/>
              </a:spcAft>
              <a:defRPr/>
            </a:pP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这里添加您需要的说明文字，根据需要修改字体大小，根据需要修改字体大小</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 根据需要修改字体大小，根据需要修改字体大小，这里添加您需要的说明文字，根据需要修改字体大小这里添加您需要的说明文字，根据需要修改字体大小。</a:t>
            </a:r>
          </a:p>
        </p:txBody>
      </p:sp>
      <p:sp>
        <p:nvSpPr>
          <p:cNvPr id="67" name="矩形 66"/>
          <p:cNvSpPr/>
          <p:nvPr/>
        </p:nvSpPr>
        <p:spPr>
          <a:xfrm>
            <a:off x="1657797" y="5509072"/>
            <a:ext cx="836612" cy="400050"/>
          </a:xfrm>
          <a:prstGeom prst="rect">
            <a:avLst/>
          </a:prstGeom>
        </p:spPr>
        <p:txBody>
          <a:bodyPr>
            <a:spAutoFit/>
          </a:bodyPr>
          <a:lstStyle/>
          <a:p>
            <a:pPr fontAlgn="auto">
              <a:spcBef>
                <a:spcPts val="0"/>
              </a:spcBef>
              <a:spcAft>
                <a:spcPts val="0"/>
              </a:spcAft>
              <a:defRPr/>
            </a:pPr>
            <a:r>
              <a:rPr lang="en-US" altLang="zh-CN" sz="2000" b="1" dirty="0" smtClean="0">
                <a:solidFill>
                  <a:prstClr val="black">
                    <a:lumMod val="65000"/>
                    <a:lumOff val="35000"/>
                  </a:prstClr>
                </a:solidFill>
                <a:ea typeface="微软雅黑" panose="020B0503020204020204" pitchFamily="34" charset="-122"/>
                <a:cs typeface="Arial" panose="020B0604020202020204" pitchFamily="34" charset="0"/>
              </a:rPr>
              <a:t>2012</a:t>
            </a:r>
            <a:endParaRPr lang="zh-CN" altLang="en-US" sz="2000" b="1" dirty="0">
              <a:solidFill>
                <a:prstClr val="black">
                  <a:lumMod val="65000"/>
                  <a:lumOff val="35000"/>
                </a:prstClr>
              </a:solidFill>
              <a:ea typeface="微软雅黑" panose="020B0503020204020204" pitchFamily="34" charset="-122"/>
              <a:cs typeface="Arial" panose="020B0604020202020204" pitchFamily="34" charset="0"/>
            </a:endParaRPr>
          </a:p>
        </p:txBody>
      </p:sp>
      <p:sp>
        <p:nvSpPr>
          <p:cNvPr id="68" name="矩形 67"/>
          <p:cNvSpPr/>
          <p:nvPr/>
        </p:nvSpPr>
        <p:spPr>
          <a:xfrm>
            <a:off x="3485009" y="4491484"/>
            <a:ext cx="836613" cy="400110"/>
          </a:xfrm>
          <a:prstGeom prst="rect">
            <a:avLst/>
          </a:prstGeom>
        </p:spPr>
        <p:txBody>
          <a:bodyPr>
            <a:spAutoFit/>
          </a:bodyPr>
          <a:lstStyle/>
          <a:p>
            <a:pPr fontAlgn="auto">
              <a:spcBef>
                <a:spcPts val="0"/>
              </a:spcBef>
              <a:spcAft>
                <a:spcPts val="0"/>
              </a:spcAft>
              <a:defRPr/>
            </a:pPr>
            <a:r>
              <a:rPr lang="en-US" altLang="zh-CN" sz="2000" b="1" dirty="0" smtClean="0">
                <a:solidFill>
                  <a:prstClr val="black">
                    <a:lumMod val="65000"/>
                    <a:lumOff val="35000"/>
                  </a:prstClr>
                </a:solidFill>
                <a:ea typeface="微软雅黑" panose="020B0503020204020204" pitchFamily="34" charset="-122"/>
                <a:cs typeface="Arial" panose="020B0604020202020204" pitchFamily="34" charset="0"/>
              </a:rPr>
              <a:t>2013</a:t>
            </a:r>
            <a:endParaRPr lang="zh-CN" altLang="en-US" sz="2000" b="1" dirty="0">
              <a:solidFill>
                <a:prstClr val="black">
                  <a:lumMod val="65000"/>
                  <a:lumOff val="35000"/>
                </a:prstClr>
              </a:solidFill>
              <a:ea typeface="微软雅黑" panose="020B0503020204020204" pitchFamily="34" charset="-122"/>
              <a:cs typeface="Arial" panose="020B0604020202020204" pitchFamily="34" charset="0"/>
            </a:endParaRPr>
          </a:p>
        </p:txBody>
      </p:sp>
      <p:sp>
        <p:nvSpPr>
          <p:cNvPr id="69" name="矩形 68"/>
          <p:cNvSpPr/>
          <p:nvPr/>
        </p:nvSpPr>
        <p:spPr>
          <a:xfrm>
            <a:off x="5321747" y="5518597"/>
            <a:ext cx="836612" cy="400050"/>
          </a:xfrm>
          <a:prstGeom prst="rect">
            <a:avLst/>
          </a:prstGeom>
        </p:spPr>
        <p:txBody>
          <a:bodyPr>
            <a:spAutoFit/>
          </a:bodyPr>
          <a:lstStyle/>
          <a:p>
            <a:pPr fontAlgn="auto">
              <a:spcBef>
                <a:spcPts val="0"/>
              </a:spcBef>
              <a:spcAft>
                <a:spcPts val="0"/>
              </a:spcAft>
              <a:defRPr/>
            </a:pPr>
            <a:r>
              <a:rPr lang="en-US" altLang="zh-CN" sz="2000" b="1" dirty="0" smtClean="0">
                <a:solidFill>
                  <a:prstClr val="black">
                    <a:lumMod val="65000"/>
                    <a:lumOff val="35000"/>
                  </a:prstClr>
                </a:solidFill>
                <a:ea typeface="微软雅黑" panose="020B0503020204020204" pitchFamily="34" charset="-122"/>
                <a:cs typeface="Arial" panose="020B0604020202020204" pitchFamily="34" charset="0"/>
              </a:rPr>
              <a:t>2014</a:t>
            </a:r>
            <a:endParaRPr lang="zh-CN" altLang="en-US" sz="2000" b="1" dirty="0">
              <a:solidFill>
                <a:prstClr val="black">
                  <a:lumMod val="65000"/>
                  <a:lumOff val="35000"/>
                </a:prstClr>
              </a:solidFill>
              <a:ea typeface="微软雅黑" panose="020B0503020204020204" pitchFamily="34" charset="-122"/>
              <a:cs typeface="Arial" panose="020B0604020202020204" pitchFamily="34" charset="0"/>
            </a:endParaRPr>
          </a:p>
        </p:txBody>
      </p:sp>
      <p:sp>
        <p:nvSpPr>
          <p:cNvPr id="70" name="矩形 69"/>
          <p:cNvSpPr/>
          <p:nvPr/>
        </p:nvSpPr>
        <p:spPr>
          <a:xfrm>
            <a:off x="7148959" y="4501009"/>
            <a:ext cx="836613" cy="400050"/>
          </a:xfrm>
          <a:prstGeom prst="rect">
            <a:avLst/>
          </a:prstGeom>
        </p:spPr>
        <p:txBody>
          <a:bodyPr>
            <a:spAutoFit/>
          </a:bodyPr>
          <a:lstStyle/>
          <a:p>
            <a:pPr fontAlgn="auto">
              <a:spcBef>
                <a:spcPts val="0"/>
              </a:spcBef>
              <a:spcAft>
                <a:spcPts val="0"/>
              </a:spcAft>
              <a:defRPr/>
            </a:pPr>
            <a:r>
              <a:rPr lang="en-US" altLang="zh-CN" sz="2000" b="1" dirty="0" smtClean="0">
                <a:solidFill>
                  <a:prstClr val="black">
                    <a:lumMod val="65000"/>
                    <a:lumOff val="35000"/>
                  </a:prstClr>
                </a:solidFill>
                <a:ea typeface="微软雅黑" panose="020B0503020204020204" pitchFamily="34" charset="-122"/>
                <a:cs typeface="Arial" panose="020B0604020202020204" pitchFamily="34" charset="0"/>
              </a:rPr>
              <a:t>2015</a:t>
            </a:r>
            <a:endParaRPr lang="zh-CN" altLang="en-US" sz="2000" b="1" dirty="0">
              <a:solidFill>
                <a:prstClr val="black">
                  <a:lumMod val="65000"/>
                  <a:lumOff val="35000"/>
                </a:prstClr>
              </a:solidFill>
              <a:ea typeface="微软雅黑" panose="020B0503020204020204" pitchFamily="34" charset="-122"/>
              <a:cs typeface="Arial" panose="020B0604020202020204" pitchFamily="34" charset="0"/>
            </a:endParaRPr>
          </a:p>
        </p:txBody>
      </p:sp>
      <p:sp>
        <p:nvSpPr>
          <p:cNvPr id="71" name="矩形 70"/>
          <p:cNvSpPr/>
          <p:nvPr/>
        </p:nvSpPr>
        <p:spPr>
          <a:xfrm>
            <a:off x="8911084" y="5501134"/>
            <a:ext cx="836613" cy="400050"/>
          </a:xfrm>
          <a:prstGeom prst="rect">
            <a:avLst/>
          </a:prstGeom>
        </p:spPr>
        <p:txBody>
          <a:bodyPr>
            <a:spAutoFit/>
          </a:bodyPr>
          <a:lstStyle/>
          <a:p>
            <a:pPr fontAlgn="auto">
              <a:spcBef>
                <a:spcPts val="0"/>
              </a:spcBef>
              <a:spcAft>
                <a:spcPts val="0"/>
              </a:spcAft>
              <a:defRPr/>
            </a:pPr>
            <a:r>
              <a:rPr lang="en-US" altLang="zh-CN" sz="2000" b="1" dirty="0" smtClean="0">
                <a:solidFill>
                  <a:prstClr val="black">
                    <a:lumMod val="65000"/>
                    <a:lumOff val="35000"/>
                  </a:prstClr>
                </a:solidFill>
                <a:ea typeface="微软雅黑" panose="020B0503020204020204" pitchFamily="34" charset="-122"/>
                <a:cs typeface="Arial" panose="020B0604020202020204" pitchFamily="34" charset="0"/>
              </a:rPr>
              <a:t>2016</a:t>
            </a:r>
            <a:endParaRPr lang="zh-CN" altLang="en-US" sz="2000" b="1" dirty="0">
              <a:solidFill>
                <a:prstClr val="black">
                  <a:lumMod val="65000"/>
                  <a:lumOff val="35000"/>
                </a:prstClr>
              </a:solidFill>
              <a:ea typeface="微软雅黑" panose="020B0503020204020204" pitchFamily="34" charset="-122"/>
              <a:cs typeface="Arial" panose="020B0604020202020204" pitchFamily="34" charset="0"/>
            </a:endParaRPr>
          </a:p>
        </p:txBody>
      </p:sp>
      <p:grpSp>
        <p:nvGrpSpPr>
          <p:cNvPr id="72" name="组合 59"/>
          <p:cNvGrpSpPr>
            <a:grpSpLocks/>
          </p:cNvGrpSpPr>
          <p:nvPr/>
        </p:nvGrpSpPr>
        <p:grpSpPr bwMode="auto">
          <a:xfrm>
            <a:off x="1230759" y="2899222"/>
            <a:ext cx="1636713" cy="2655887"/>
            <a:chOff x="1508125" y="2269282"/>
            <a:chExt cx="1636525" cy="2655529"/>
          </a:xfrm>
        </p:grpSpPr>
        <p:sp>
          <p:nvSpPr>
            <p:cNvPr id="73" name="Freeform 5"/>
            <p:cNvSpPr>
              <a:spLocks/>
            </p:cNvSpPr>
            <p:nvPr/>
          </p:nvSpPr>
          <p:spPr bwMode="auto">
            <a:xfrm>
              <a:off x="1508125" y="2269282"/>
              <a:ext cx="1636525" cy="1101213"/>
            </a:xfrm>
            <a:custGeom>
              <a:avLst/>
              <a:gdLst>
                <a:gd name="T0" fmla="*/ 2147483647 w 362"/>
                <a:gd name="T1" fmla="*/ 2147483647 h 243"/>
                <a:gd name="T2" fmla="*/ 2147483647 w 362"/>
                <a:gd name="T3" fmla="*/ 2147483647 h 243"/>
                <a:gd name="T4" fmla="*/ 2147483647 w 362"/>
                <a:gd name="T5" fmla="*/ 2147483647 h 243"/>
                <a:gd name="T6" fmla="*/ 2147483647 w 362"/>
                <a:gd name="T7" fmla="*/ 2147483647 h 243"/>
                <a:gd name="T8" fmla="*/ 2147483647 w 362"/>
                <a:gd name="T9" fmla="*/ 2147483647 h 243"/>
                <a:gd name="T10" fmla="*/ 2147483647 w 362"/>
                <a:gd name="T11" fmla="*/ 2147483647 h 243"/>
                <a:gd name="T12" fmla="*/ 2147483647 w 362"/>
                <a:gd name="T13" fmla="*/ 2147483647 h 243"/>
                <a:gd name="T14" fmla="*/ 2147483647 w 362"/>
                <a:gd name="T15" fmla="*/ 2147483647 h 243"/>
                <a:gd name="T16" fmla="*/ 2147483647 w 362"/>
                <a:gd name="T17" fmla="*/ 2147483647 h 243"/>
                <a:gd name="T18" fmla="*/ 2147483647 w 362"/>
                <a:gd name="T19" fmla="*/ 2147483647 h 243"/>
                <a:gd name="T20" fmla="*/ 2147483647 w 362"/>
                <a:gd name="T21" fmla="*/ 2147483647 h 243"/>
                <a:gd name="T22" fmla="*/ 2147483647 w 362"/>
                <a:gd name="T23" fmla="*/ 2147483647 h 243"/>
                <a:gd name="T24" fmla="*/ 2147483647 w 362"/>
                <a:gd name="T25" fmla="*/ 2147483647 h 243"/>
                <a:gd name="T26" fmla="*/ 2147483647 w 362"/>
                <a:gd name="T27" fmla="*/ 2147483647 h 243"/>
                <a:gd name="T28" fmla="*/ 2147483647 w 362"/>
                <a:gd name="T29" fmla="*/ 2147483647 h 243"/>
                <a:gd name="T30" fmla="*/ 2147483647 w 362"/>
                <a:gd name="T31" fmla="*/ 2147483647 h 243"/>
                <a:gd name="T32" fmla="*/ 2147483647 w 362"/>
                <a:gd name="T33" fmla="*/ 2147483647 h 243"/>
                <a:gd name="T34" fmla="*/ 2147483647 w 362"/>
                <a:gd name="T35" fmla="*/ 2147483647 h 243"/>
                <a:gd name="T36" fmla="*/ 2147483647 w 362"/>
                <a:gd name="T37" fmla="*/ 2147483647 h 243"/>
                <a:gd name="T38" fmla="*/ 2147483647 w 362"/>
                <a:gd name="T39" fmla="*/ 2147483647 h 243"/>
                <a:gd name="T40" fmla="*/ 2147483647 w 362"/>
                <a:gd name="T41" fmla="*/ 2147483647 h 243"/>
                <a:gd name="T42" fmla="*/ 2147483647 w 362"/>
                <a:gd name="T43" fmla="*/ 2147483647 h 243"/>
                <a:gd name="T44" fmla="*/ 2147483647 w 362"/>
                <a:gd name="T45" fmla="*/ 2147483647 h 243"/>
                <a:gd name="T46" fmla="*/ 2147483647 w 362"/>
                <a:gd name="T47" fmla="*/ 2147483647 h 243"/>
                <a:gd name="T48" fmla="*/ 2147483647 w 362"/>
                <a:gd name="T49" fmla="*/ 2147483647 h 243"/>
                <a:gd name="T50" fmla="*/ 2147483647 w 362"/>
                <a:gd name="T51" fmla="*/ 2147483647 h 243"/>
                <a:gd name="T52" fmla="*/ 2147483647 w 362"/>
                <a:gd name="T53" fmla="*/ 2147483647 h 243"/>
                <a:gd name="T54" fmla="*/ 0 w 362"/>
                <a:gd name="T55" fmla="*/ 2147483647 h 243"/>
                <a:gd name="T56" fmla="*/ 2147483647 w 362"/>
                <a:gd name="T57" fmla="*/ 2147483647 h 243"/>
                <a:gd name="T58" fmla="*/ 2147483647 w 362"/>
                <a:gd name="T59" fmla="*/ 2147483647 h 243"/>
                <a:gd name="T60" fmla="*/ 2147483647 w 362"/>
                <a:gd name="T61" fmla="*/ 2147483647 h 243"/>
                <a:gd name="T62" fmla="*/ 2147483647 w 362"/>
                <a:gd name="T63" fmla="*/ 2147483647 h 243"/>
                <a:gd name="T64" fmla="*/ 2147483647 w 362"/>
                <a:gd name="T65" fmla="*/ 2147483647 h 243"/>
                <a:gd name="T66" fmla="*/ 2147483647 w 362"/>
                <a:gd name="T67" fmla="*/ 2147483647 h 243"/>
                <a:gd name="T68" fmla="*/ 2147483647 w 362"/>
                <a:gd name="T69" fmla="*/ 2147483647 h 243"/>
                <a:gd name="T70" fmla="*/ 2147483647 w 362"/>
                <a:gd name="T71" fmla="*/ 2147483647 h 243"/>
                <a:gd name="T72" fmla="*/ 2147483647 w 362"/>
                <a:gd name="T73" fmla="*/ 2147483647 h 243"/>
                <a:gd name="T74" fmla="*/ 2147483647 w 362"/>
                <a:gd name="T75" fmla="*/ 2147483647 h 243"/>
                <a:gd name="T76" fmla="*/ 2147483647 w 362"/>
                <a:gd name="T77" fmla="*/ 2147483647 h 243"/>
                <a:gd name="T78" fmla="*/ 2147483647 w 362"/>
                <a:gd name="T79" fmla="*/ 2147483647 h 243"/>
                <a:gd name="T80" fmla="*/ 2147483647 w 362"/>
                <a:gd name="T81" fmla="*/ 2147483647 h 243"/>
                <a:gd name="T82" fmla="*/ 2147483647 w 362"/>
                <a:gd name="T83" fmla="*/ 2147483647 h 243"/>
                <a:gd name="T84" fmla="*/ 2147483647 w 362"/>
                <a:gd name="T85" fmla="*/ 2147483647 h 243"/>
                <a:gd name="T86" fmla="*/ 2147483647 w 362"/>
                <a:gd name="T87" fmla="*/ 2147483647 h 243"/>
                <a:gd name="T88" fmla="*/ 2147483647 w 362"/>
                <a:gd name="T89" fmla="*/ 2147483647 h 243"/>
                <a:gd name="T90" fmla="*/ 2147483647 w 362"/>
                <a:gd name="T91" fmla="*/ 2147483647 h 243"/>
                <a:gd name="T92" fmla="*/ 2147483647 w 362"/>
                <a:gd name="T93" fmla="*/ 2147483647 h 243"/>
                <a:gd name="T94" fmla="*/ 2147483647 w 362"/>
                <a:gd name="T95" fmla="*/ 2147483647 h 243"/>
                <a:gd name="T96" fmla="*/ 2147483647 w 362"/>
                <a:gd name="T97" fmla="*/ 2147483647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3">
                  <a:moveTo>
                    <a:pt x="276" y="44"/>
                  </a:moveTo>
                  <a:cubicBezTo>
                    <a:pt x="281" y="46"/>
                    <a:pt x="281" y="46"/>
                    <a:pt x="281" y="46"/>
                  </a:cubicBezTo>
                  <a:cubicBezTo>
                    <a:pt x="289" y="51"/>
                    <a:pt x="295" y="55"/>
                    <a:pt x="300" y="62"/>
                  </a:cubicBezTo>
                  <a:cubicBezTo>
                    <a:pt x="304" y="67"/>
                    <a:pt x="304" y="67"/>
                    <a:pt x="304" y="67"/>
                  </a:cubicBezTo>
                  <a:cubicBezTo>
                    <a:pt x="310" y="75"/>
                    <a:pt x="313" y="84"/>
                    <a:pt x="315" y="94"/>
                  </a:cubicBezTo>
                  <a:cubicBezTo>
                    <a:pt x="321" y="97"/>
                    <a:pt x="321" y="97"/>
                    <a:pt x="321" y="97"/>
                  </a:cubicBezTo>
                  <a:cubicBezTo>
                    <a:pt x="329" y="102"/>
                    <a:pt x="336" y="107"/>
                    <a:pt x="342" y="114"/>
                  </a:cubicBezTo>
                  <a:cubicBezTo>
                    <a:pt x="347" y="119"/>
                    <a:pt x="347" y="119"/>
                    <a:pt x="347" y="119"/>
                  </a:cubicBezTo>
                  <a:cubicBezTo>
                    <a:pt x="352" y="127"/>
                    <a:pt x="356" y="135"/>
                    <a:pt x="359" y="144"/>
                  </a:cubicBezTo>
                  <a:cubicBezTo>
                    <a:pt x="360" y="148"/>
                    <a:pt x="361" y="151"/>
                    <a:pt x="361" y="155"/>
                  </a:cubicBezTo>
                  <a:cubicBezTo>
                    <a:pt x="362" y="161"/>
                    <a:pt x="362" y="167"/>
                    <a:pt x="362" y="173"/>
                  </a:cubicBezTo>
                  <a:cubicBezTo>
                    <a:pt x="361" y="177"/>
                    <a:pt x="360" y="181"/>
                    <a:pt x="359" y="185"/>
                  </a:cubicBezTo>
                  <a:cubicBezTo>
                    <a:pt x="358" y="191"/>
                    <a:pt x="355" y="197"/>
                    <a:pt x="353" y="202"/>
                  </a:cubicBezTo>
                  <a:cubicBezTo>
                    <a:pt x="351" y="206"/>
                    <a:pt x="349" y="209"/>
                    <a:pt x="346" y="212"/>
                  </a:cubicBezTo>
                  <a:cubicBezTo>
                    <a:pt x="343" y="217"/>
                    <a:pt x="339" y="221"/>
                    <a:pt x="334" y="225"/>
                  </a:cubicBezTo>
                  <a:cubicBezTo>
                    <a:pt x="331" y="228"/>
                    <a:pt x="328" y="230"/>
                    <a:pt x="325" y="232"/>
                  </a:cubicBezTo>
                  <a:cubicBezTo>
                    <a:pt x="319" y="235"/>
                    <a:pt x="314" y="237"/>
                    <a:pt x="307" y="239"/>
                  </a:cubicBezTo>
                  <a:cubicBezTo>
                    <a:pt x="304" y="240"/>
                    <a:pt x="300" y="241"/>
                    <a:pt x="296" y="242"/>
                  </a:cubicBezTo>
                  <a:cubicBezTo>
                    <a:pt x="292" y="243"/>
                    <a:pt x="289" y="243"/>
                    <a:pt x="285" y="243"/>
                  </a:cubicBezTo>
                  <a:cubicBezTo>
                    <a:pt x="73" y="243"/>
                    <a:pt x="73" y="243"/>
                    <a:pt x="73" y="243"/>
                  </a:cubicBezTo>
                  <a:cubicBezTo>
                    <a:pt x="69" y="243"/>
                    <a:pt x="66" y="242"/>
                    <a:pt x="62" y="241"/>
                  </a:cubicBezTo>
                  <a:cubicBezTo>
                    <a:pt x="55" y="240"/>
                    <a:pt x="50" y="238"/>
                    <a:pt x="44" y="235"/>
                  </a:cubicBezTo>
                  <a:cubicBezTo>
                    <a:pt x="40" y="234"/>
                    <a:pt x="37" y="232"/>
                    <a:pt x="34" y="230"/>
                  </a:cubicBezTo>
                  <a:cubicBezTo>
                    <a:pt x="29" y="226"/>
                    <a:pt x="24" y="222"/>
                    <a:pt x="20" y="218"/>
                  </a:cubicBezTo>
                  <a:cubicBezTo>
                    <a:pt x="18" y="215"/>
                    <a:pt x="15" y="212"/>
                    <a:pt x="13" y="209"/>
                  </a:cubicBezTo>
                  <a:cubicBezTo>
                    <a:pt x="10" y="203"/>
                    <a:pt x="7" y="198"/>
                    <a:pt x="5" y="192"/>
                  </a:cubicBezTo>
                  <a:cubicBezTo>
                    <a:pt x="3" y="188"/>
                    <a:pt x="2" y="185"/>
                    <a:pt x="2" y="181"/>
                  </a:cubicBezTo>
                  <a:cubicBezTo>
                    <a:pt x="0" y="175"/>
                    <a:pt x="0" y="168"/>
                    <a:pt x="0" y="162"/>
                  </a:cubicBezTo>
                  <a:cubicBezTo>
                    <a:pt x="0" y="158"/>
                    <a:pt x="1" y="155"/>
                    <a:pt x="1" y="151"/>
                  </a:cubicBezTo>
                  <a:cubicBezTo>
                    <a:pt x="3" y="144"/>
                    <a:pt x="5" y="138"/>
                    <a:pt x="8" y="131"/>
                  </a:cubicBezTo>
                  <a:cubicBezTo>
                    <a:pt x="11" y="125"/>
                    <a:pt x="11" y="125"/>
                    <a:pt x="11" y="125"/>
                  </a:cubicBezTo>
                  <a:cubicBezTo>
                    <a:pt x="17" y="117"/>
                    <a:pt x="22" y="111"/>
                    <a:pt x="30" y="105"/>
                  </a:cubicBezTo>
                  <a:cubicBezTo>
                    <a:pt x="34" y="101"/>
                    <a:pt x="39" y="98"/>
                    <a:pt x="44" y="96"/>
                  </a:cubicBezTo>
                  <a:cubicBezTo>
                    <a:pt x="47" y="94"/>
                    <a:pt x="47" y="94"/>
                    <a:pt x="47" y="94"/>
                  </a:cubicBezTo>
                  <a:cubicBezTo>
                    <a:pt x="49" y="83"/>
                    <a:pt x="53" y="73"/>
                    <a:pt x="60" y="64"/>
                  </a:cubicBezTo>
                  <a:cubicBezTo>
                    <a:pt x="63" y="60"/>
                    <a:pt x="63" y="60"/>
                    <a:pt x="63" y="60"/>
                  </a:cubicBezTo>
                  <a:cubicBezTo>
                    <a:pt x="69" y="53"/>
                    <a:pt x="75" y="49"/>
                    <a:pt x="83" y="45"/>
                  </a:cubicBezTo>
                  <a:cubicBezTo>
                    <a:pt x="89" y="42"/>
                    <a:pt x="89" y="42"/>
                    <a:pt x="89" y="42"/>
                  </a:cubicBezTo>
                  <a:cubicBezTo>
                    <a:pt x="97" y="39"/>
                    <a:pt x="106" y="38"/>
                    <a:pt x="115" y="39"/>
                  </a:cubicBezTo>
                  <a:cubicBezTo>
                    <a:pt x="120" y="31"/>
                    <a:pt x="126" y="24"/>
                    <a:pt x="133" y="18"/>
                  </a:cubicBezTo>
                  <a:cubicBezTo>
                    <a:pt x="138" y="14"/>
                    <a:pt x="138" y="14"/>
                    <a:pt x="138" y="14"/>
                  </a:cubicBezTo>
                  <a:cubicBezTo>
                    <a:pt x="145" y="9"/>
                    <a:pt x="153" y="6"/>
                    <a:pt x="161" y="3"/>
                  </a:cubicBezTo>
                  <a:cubicBezTo>
                    <a:pt x="168" y="2"/>
                    <a:pt x="168" y="2"/>
                    <a:pt x="168" y="2"/>
                  </a:cubicBezTo>
                  <a:cubicBezTo>
                    <a:pt x="177" y="0"/>
                    <a:pt x="185" y="0"/>
                    <a:pt x="194" y="2"/>
                  </a:cubicBezTo>
                  <a:cubicBezTo>
                    <a:pt x="201" y="3"/>
                    <a:pt x="201" y="3"/>
                    <a:pt x="201" y="3"/>
                  </a:cubicBezTo>
                  <a:cubicBezTo>
                    <a:pt x="209" y="6"/>
                    <a:pt x="216" y="9"/>
                    <a:pt x="224" y="14"/>
                  </a:cubicBezTo>
                  <a:cubicBezTo>
                    <a:pt x="229" y="18"/>
                    <a:pt x="229" y="18"/>
                    <a:pt x="229" y="18"/>
                  </a:cubicBezTo>
                  <a:cubicBezTo>
                    <a:pt x="236" y="24"/>
                    <a:pt x="242" y="31"/>
                    <a:pt x="247" y="39"/>
                  </a:cubicBezTo>
                  <a:cubicBezTo>
                    <a:pt x="257" y="38"/>
                    <a:pt x="266" y="40"/>
                    <a:pt x="276" y="44"/>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74" name="Freeform 6"/>
            <p:cNvSpPr>
              <a:spLocks/>
            </p:cNvSpPr>
            <p:nvPr/>
          </p:nvSpPr>
          <p:spPr bwMode="auto">
            <a:xfrm>
              <a:off x="1557833" y="2324725"/>
              <a:ext cx="1537110" cy="992239"/>
            </a:xfrm>
            <a:custGeom>
              <a:avLst/>
              <a:gdLst>
                <a:gd name="T0" fmla="*/ 2147483647 w 340"/>
                <a:gd name="T1" fmla="*/ 2147483647 h 219"/>
                <a:gd name="T2" fmla="*/ 2147483647 w 340"/>
                <a:gd name="T3" fmla="*/ 2147483647 h 219"/>
                <a:gd name="T4" fmla="*/ 2147483647 w 340"/>
                <a:gd name="T5" fmla="*/ 2147483647 h 219"/>
                <a:gd name="T6" fmla="*/ 2147483647 w 340"/>
                <a:gd name="T7" fmla="*/ 2147483647 h 219"/>
                <a:gd name="T8" fmla="*/ 2147483647 w 340"/>
                <a:gd name="T9" fmla="*/ 2147483647 h 219"/>
                <a:gd name="T10" fmla="*/ 2147483647 w 340"/>
                <a:gd name="T11" fmla="*/ 2147483647 h 219"/>
                <a:gd name="T12" fmla="*/ 2147483647 w 340"/>
                <a:gd name="T13" fmla="*/ 2147483647 h 219"/>
                <a:gd name="T14" fmla="*/ 2147483647 w 340"/>
                <a:gd name="T15" fmla="*/ 2147483647 h 219"/>
                <a:gd name="T16" fmla="*/ 2147483647 w 340"/>
                <a:gd name="T17" fmla="*/ 2147483647 h 219"/>
                <a:gd name="T18" fmla="*/ 2147483647 w 340"/>
                <a:gd name="T19" fmla="*/ 2147483647 h 219"/>
                <a:gd name="T20" fmla="*/ 2147483647 w 340"/>
                <a:gd name="T21" fmla="*/ 2147483647 h 219"/>
                <a:gd name="T22" fmla="*/ 2147483647 w 340"/>
                <a:gd name="T23" fmla="*/ 2147483647 h 219"/>
                <a:gd name="T24" fmla="*/ 2147483647 w 340"/>
                <a:gd name="T25" fmla="*/ 2147483647 h 219"/>
                <a:gd name="T26" fmla="*/ 2147483647 w 340"/>
                <a:gd name="T27" fmla="*/ 2147483647 h 219"/>
                <a:gd name="T28" fmla="*/ 2147483647 w 340"/>
                <a:gd name="T29" fmla="*/ 2147483647 h 219"/>
                <a:gd name="T30" fmla="*/ 2147483647 w 340"/>
                <a:gd name="T31" fmla="*/ 2147483647 h 219"/>
                <a:gd name="T32" fmla="*/ 2147483647 w 340"/>
                <a:gd name="T33" fmla="*/ 2147483647 h 219"/>
                <a:gd name="T34" fmla="*/ 2147483647 w 340"/>
                <a:gd name="T35" fmla="*/ 2147483647 h 219"/>
                <a:gd name="T36" fmla="*/ 2147483647 w 340"/>
                <a:gd name="T37" fmla="*/ 2147483647 h 219"/>
                <a:gd name="T38" fmla="*/ 2147483647 w 340"/>
                <a:gd name="T39" fmla="*/ 2147483647 h 219"/>
                <a:gd name="T40" fmla="*/ 2147483647 w 340"/>
                <a:gd name="T41" fmla="*/ 2147483647 h 219"/>
                <a:gd name="T42" fmla="*/ 2147483647 w 340"/>
                <a:gd name="T43" fmla="*/ 2147483647 h 219"/>
                <a:gd name="T44" fmla="*/ 2147483647 w 340"/>
                <a:gd name="T45" fmla="*/ 2147483647 h 219"/>
                <a:gd name="T46" fmla="*/ 2147483647 w 340"/>
                <a:gd name="T47" fmla="*/ 2147483647 h 219"/>
                <a:gd name="T48" fmla="*/ 2147483647 w 340"/>
                <a:gd name="T49" fmla="*/ 2147483647 h 219"/>
                <a:gd name="T50" fmla="*/ 2147483647 w 340"/>
                <a:gd name="T51" fmla="*/ 2147483647 h 219"/>
                <a:gd name="T52" fmla="*/ 2147483647 w 340"/>
                <a:gd name="T53" fmla="*/ 2147483647 h 219"/>
                <a:gd name="T54" fmla="*/ 2147483647 w 340"/>
                <a:gd name="T55" fmla="*/ 2147483647 h 219"/>
                <a:gd name="T56" fmla="*/ 2147483647 w 340"/>
                <a:gd name="T57" fmla="*/ 2147483647 h 219"/>
                <a:gd name="T58" fmla="*/ 2147483647 w 340"/>
                <a:gd name="T59" fmla="*/ 2147483647 h 219"/>
                <a:gd name="T60" fmla="*/ 2147483647 w 340"/>
                <a:gd name="T61" fmla="*/ 2147483647 h 219"/>
                <a:gd name="T62" fmla="*/ 2147483647 w 340"/>
                <a:gd name="T63" fmla="*/ 2147483647 h 219"/>
                <a:gd name="T64" fmla="*/ 2147483647 w 340"/>
                <a:gd name="T65" fmla="*/ 2147483647 h 219"/>
                <a:gd name="T66" fmla="*/ 2147483647 w 340"/>
                <a:gd name="T67" fmla="*/ 2147483647 h 219"/>
                <a:gd name="T68" fmla="*/ 2147483647 w 340"/>
                <a:gd name="T69" fmla="*/ 2147483647 h 219"/>
                <a:gd name="T70" fmla="*/ 2147483647 w 340"/>
                <a:gd name="T71" fmla="*/ 2147483647 h 219"/>
                <a:gd name="T72" fmla="*/ 2147483647 w 340"/>
                <a:gd name="T73" fmla="*/ 2147483647 h 219"/>
                <a:gd name="T74" fmla="*/ 2147483647 w 340"/>
                <a:gd name="T75" fmla="*/ 2147483647 h 219"/>
                <a:gd name="T76" fmla="*/ 2147483647 w 340"/>
                <a:gd name="T77" fmla="*/ 2147483647 h 219"/>
                <a:gd name="T78" fmla="*/ 2147483647 w 340"/>
                <a:gd name="T79" fmla="*/ 2147483647 h 219"/>
                <a:gd name="T80" fmla="*/ 2147483647 w 340"/>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0" h="219">
                  <a:moveTo>
                    <a:pt x="129" y="15"/>
                  </a:moveTo>
                  <a:cubicBezTo>
                    <a:pt x="133" y="12"/>
                    <a:pt x="133" y="12"/>
                    <a:pt x="133" y="12"/>
                  </a:cubicBezTo>
                  <a:cubicBezTo>
                    <a:pt x="141" y="6"/>
                    <a:pt x="149" y="3"/>
                    <a:pt x="159" y="1"/>
                  </a:cubicBezTo>
                  <a:cubicBezTo>
                    <a:pt x="164" y="1"/>
                    <a:pt x="164" y="1"/>
                    <a:pt x="164" y="1"/>
                  </a:cubicBezTo>
                  <a:cubicBezTo>
                    <a:pt x="174" y="0"/>
                    <a:pt x="183" y="1"/>
                    <a:pt x="192" y="4"/>
                  </a:cubicBezTo>
                  <a:cubicBezTo>
                    <a:pt x="197" y="6"/>
                    <a:pt x="197" y="6"/>
                    <a:pt x="197" y="6"/>
                  </a:cubicBezTo>
                  <a:cubicBezTo>
                    <a:pt x="211" y="13"/>
                    <a:pt x="223" y="24"/>
                    <a:pt x="229" y="39"/>
                  </a:cubicBezTo>
                  <a:cubicBezTo>
                    <a:pt x="240" y="37"/>
                    <a:pt x="250" y="38"/>
                    <a:pt x="260" y="42"/>
                  </a:cubicBezTo>
                  <a:cubicBezTo>
                    <a:pt x="265" y="44"/>
                    <a:pt x="265" y="44"/>
                    <a:pt x="265" y="44"/>
                  </a:cubicBezTo>
                  <a:cubicBezTo>
                    <a:pt x="273" y="49"/>
                    <a:pt x="278" y="54"/>
                    <a:pt x="284" y="61"/>
                  </a:cubicBezTo>
                  <a:cubicBezTo>
                    <a:pt x="286" y="66"/>
                    <a:pt x="286" y="66"/>
                    <a:pt x="286" y="66"/>
                  </a:cubicBezTo>
                  <a:cubicBezTo>
                    <a:pt x="290" y="74"/>
                    <a:pt x="292" y="81"/>
                    <a:pt x="293" y="90"/>
                  </a:cubicBezTo>
                  <a:cubicBezTo>
                    <a:pt x="304" y="94"/>
                    <a:pt x="314" y="101"/>
                    <a:pt x="323" y="110"/>
                  </a:cubicBezTo>
                  <a:cubicBezTo>
                    <a:pt x="326" y="114"/>
                    <a:pt x="326" y="114"/>
                    <a:pt x="326" y="114"/>
                  </a:cubicBezTo>
                  <a:cubicBezTo>
                    <a:pt x="331" y="121"/>
                    <a:pt x="334" y="127"/>
                    <a:pt x="337" y="135"/>
                  </a:cubicBezTo>
                  <a:cubicBezTo>
                    <a:pt x="338" y="141"/>
                    <a:pt x="338" y="141"/>
                    <a:pt x="338" y="141"/>
                  </a:cubicBezTo>
                  <a:cubicBezTo>
                    <a:pt x="340" y="150"/>
                    <a:pt x="340" y="158"/>
                    <a:pt x="338" y="167"/>
                  </a:cubicBezTo>
                  <a:cubicBezTo>
                    <a:pt x="336" y="173"/>
                    <a:pt x="336" y="173"/>
                    <a:pt x="336" y="173"/>
                  </a:cubicBezTo>
                  <a:cubicBezTo>
                    <a:pt x="334" y="182"/>
                    <a:pt x="330" y="188"/>
                    <a:pt x="324" y="195"/>
                  </a:cubicBezTo>
                  <a:cubicBezTo>
                    <a:pt x="320" y="200"/>
                    <a:pt x="320" y="200"/>
                    <a:pt x="320" y="200"/>
                  </a:cubicBezTo>
                  <a:cubicBezTo>
                    <a:pt x="314" y="206"/>
                    <a:pt x="307" y="211"/>
                    <a:pt x="299" y="214"/>
                  </a:cubicBezTo>
                  <a:cubicBezTo>
                    <a:pt x="294" y="216"/>
                    <a:pt x="289" y="218"/>
                    <a:pt x="283" y="219"/>
                  </a:cubicBezTo>
                  <a:cubicBezTo>
                    <a:pt x="280" y="219"/>
                    <a:pt x="277" y="219"/>
                    <a:pt x="274" y="219"/>
                  </a:cubicBezTo>
                  <a:cubicBezTo>
                    <a:pt x="63" y="219"/>
                    <a:pt x="63" y="219"/>
                    <a:pt x="63" y="219"/>
                  </a:cubicBezTo>
                  <a:cubicBezTo>
                    <a:pt x="60" y="219"/>
                    <a:pt x="56" y="219"/>
                    <a:pt x="53" y="218"/>
                  </a:cubicBezTo>
                  <a:cubicBezTo>
                    <a:pt x="47" y="217"/>
                    <a:pt x="41" y="214"/>
                    <a:pt x="35" y="211"/>
                  </a:cubicBezTo>
                  <a:cubicBezTo>
                    <a:pt x="30" y="208"/>
                    <a:pt x="30" y="208"/>
                    <a:pt x="30" y="208"/>
                  </a:cubicBezTo>
                  <a:cubicBezTo>
                    <a:pt x="22" y="203"/>
                    <a:pt x="17" y="198"/>
                    <a:pt x="12" y="190"/>
                  </a:cubicBezTo>
                  <a:cubicBezTo>
                    <a:pt x="9" y="186"/>
                    <a:pt x="6" y="181"/>
                    <a:pt x="4" y="176"/>
                  </a:cubicBezTo>
                  <a:cubicBezTo>
                    <a:pt x="3" y="173"/>
                    <a:pt x="3" y="170"/>
                    <a:pt x="2" y="167"/>
                  </a:cubicBezTo>
                  <a:cubicBezTo>
                    <a:pt x="1" y="160"/>
                    <a:pt x="0" y="154"/>
                    <a:pt x="1" y="147"/>
                  </a:cubicBezTo>
                  <a:cubicBezTo>
                    <a:pt x="2" y="141"/>
                    <a:pt x="2" y="141"/>
                    <a:pt x="2" y="141"/>
                  </a:cubicBezTo>
                  <a:cubicBezTo>
                    <a:pt x="3" y="133"/>
                    <a:pt x="6" y="126"/>
                    <a:pt x="10" y="119"/>
                  </a:cubicBezTo>
                  <a:cubicBezTo>
                    <a:pt x="13" y="114"/>
                    <a:pt x="13" y="114"/>
                    <a:pt x="13" y="114"/>
                  </a:cubicBezTo>
                  <a:cubicBezTo>
                    <a:pt x="22" y="103"/>
                    <a:pt x="33" y="94"/>
                    <a:pt x="47" y="90"/>
                  </a:cubicBezTo>
                  <a:cubicBezTo>
                    <a:pt x="47" y="85"/>
                    <a:pt x="47" y="85"/>
                    <a:pt x="47" y="85"/>
                  </a:cubicBezTo>
                  <a:cubicBezTo>
                    <a:pt x="49" y="76"/>
                    <a:pt x="51" y="69"/>
                    <a:pt x="56" y="61"/>
                  </a:cubicBezTo>
                  <a:cubicBezTo>
                    <a:pt x="59" y="57"/>
                    <a:pt x="59" y="57"/>
                    <a:pt x="59" y="57"/>
                  </a:cubicBezTo>
                  <a:cubicBezTo>
                    <a:pt x="65" y="50"/>
                    <a:pt x="71" y="46"/>
                    <a:pt x="79" y="42"/>
                  </a:cubicBezTo>
                  <a:cubicBezTo>
                    <a:pt x="90" y="38"/>
                    <a:pt x="100" y="37"/>
                    <a:pt x="111" y="39"/>
                  </a:cubicBezTo>
                  <a:cubicBezTo>
                    <a:pt x="115" y="29"/>
                    <a:pt x="121" y="22"/>
                    <a:pt x="129"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75" name="Freeform 7"/>
            <p:cNvSpPr>
              <a:spLocks/>
            </p:cNvSpPr>
            <p:nvPr/>
          </p:nvSpPr>
          <p:spPr bwMode="auto">
            <a:xfrm>
              <a:off x="1611301" y="2378804"/>
              <a:ext cx="1430173" cy="888880"/>
            </a:xfrm>
            <a:custGeom>
              <a:avLst/>
              <a:gdLst>
                <a:gd name="T0" fmla="*/ 54 w 316"/>
                <a:gd name="T1" fmla="*/ 196 h 196"/>
                <a:gd name="T2" fmla="*/ 0 w 316"/>
                <a:gd name="T3" fmla="*/ 141 h 196"/>
                <a:gd name="T4" fmla="*/ 48 w 316"/>
                <a:gd name="T5" fmla="*/ 88 h 196"/>
                <a:gd name="T6" fmla="*/ 47 w 316"/>
                <a:gd name="T7" fmla="*/ 79 h 196"/>
                <a:gd name="T8" fmla="*/ 88 w 316"/>
                <a:gd name="T9" fmla="*/ 37 h 196"/>
                <a:gd name="T10" fmla="*/ 106 w 316"/>
                <a:gd name="T11" fmla="*/ 42 h 196"/>
                <a:gd name="T12" fmla="*/ 158 w 316"/>
                <a:gd name="T13" fmla="*/ 0 h 196"/>
                <a:gd name="T14" fmla="*/ 210 w 316"/>
                <a:gd name="T15" fmla="*/ 42 h 196"/>
                <a:gd name="T16" fmla="*/ 228 w 316"/>
                <a:gd name="T17" fmla="*/ 37 h 196"/>
                <a:gd name="T18" fmla="*/ 269 w 316"/>
                <a:gd name="T19" fmla="*/ 79 h 196"/>
                <a:gd name="T20" fmla="*/ 268 w 316"/>
                <a:gd name="T21" fmla="*/ 88 h 196"/>
                <a:gd name="T22" fmla="*/ 316 w 316"/>
                <a:gd name="T23" fmla="*/ 141 h 196"/>
                <a:gd name="T24" fmla="*/ 261 w 316"/>
                <a:gd name="T25" fmla="*/ 196 h 196"/>
                <a:gd name="T26" fmla="*/ 54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4" y="196"/>
                  </a:moveTo>
                  <a:cubicBezTo>
                    <a:pt x="24" y="196"/>
                    <a:pt x="0" y="171"/>
                    <a:pt x="0" y="141"/>
                  </a:cubicBezTo>
                  <a:cubicBezTo>
                    <a:pt x="0" y="114"/>
                    <a:pt x="21" y="91"/>
                    <a:pt x="48" y="88"/>
                  </a:cubicBezTo>
                  <a:cubicBezTo>
                    <a:pt x="47" y="85"/>
                    <a:pt x="47" y="82"/>
                    <a:pt x="47" y="79"/>
                  </a:cubicBezTo>
                  <a:cubicBezTo>
                    <a:pt x="47" y="56"/>
                    <a:pt x="65" y="37"/>
                    <a:pt x="88" y="37"/>
                  </a:cubicBezTo>
                  <a:cubicBezTo>
                    <a:pt x="94" y="37"/>
                    <a:pt x="101" y="39"/>
                    <a:pt x="106" y="42"/>
                  </a:cubicBezTo>
                  <a:cubicBezTo>
                    <a:pt x="111" y="18"/>
                    <a:pt x="133" y="0"/>
                    <a:pt x="158" y="0"/>
                  </a:cubicBezTo>
                  <a:cubicBezTo>
                    <a:pt x="183" y="0"/>
                    <a:pt x="205" y="18"/>
                    <a:pt x="210" y="42"/>
                  </a:cubicBezTo>
                  <a:cubicBezTo>
                    <a:pt x="215" y="39"/>
                    <a:pt x="221" y="37"/>
                    <a:pt x="228" y="37"/>
                  </a:cubicBezTo>
                  <a:cubicBezTo>
                    <a:pt x="251" y="37"/>
                    <a:pt x="269" y="56"/>
                    <a:pt x="269" y="79"/>
                  </a:cubicBezTo>
                  <a:cubicBezTo>
                    <a:pt x="269" y="82"/>
                    <a:pt x="269" y="85"/>
                    <a:pt x="268" y="88"/>
                  </a:cubicBezTo>
                  <a:cubicBezTo>
                    <a:pt x="295" y="91"/>
                    <a:pt x="316" y="114"/>
                    <a:pt x="316" y="141"/>
                  </a:cubicBezTo>
                  <a:cubicBezTo>
                    <a:pt x="316" y="171"/>
                    <a:pt x="291" y="196"/>
                    <a:pt x="261" y="196"/>
                  </a:cubicBezTo>
                  <a:cubicBezTo>
                    <a:pt x="54" y="196"/>
                    <a:pt x="54" y="196"/>
                    <a:pt x="54" y="196"/>
                  </a:cubicBezTo>
                  <a:close/>
                </a:path>
              </a:pathLst>
            </a:custGeom>
            <a:solidFill>
              <a:srgbClr val="00B075"/>
            </a:solidFill>
            <a:ln w="12700" cap="flat" cmpd="sng" algn="ctr">
              <a:noFill/>
              <a:prstDash val="solid"/>
              <a:miter lim="800000"/>
            </a:ln>
            <a:effectLst/>
            <a:ex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76" name="Freeform 8"/>
            <p:cNvSpPr>
              <a:spLocks/>
            </p:cNvSpPr>
            <p:nvPr/>
          </p:nvSpPr>
          <p:spPr bwMode="auto">
            <a:xfrm>
              <a:off x="2299622" y="3347553"/>
              <a:ext cx="53531" cy="1319161"/>
            </a:xfrm>
            <a:custGeom>
              <a:avLst/>
              <a:gdLst>
                <a:gd name="T0" fmla="*/ 2147483647 w 28"/>
                <a:gd name="T1" fmla="*/ 0 h 690"/>
                <a:gd name="T2" fmla="*/ 2147483647 w 28"/>
                <a:gd name="T3" fmla="*/ 2147483647 h 690"/>
                <a:gd name="T4" fmla="*/ 0 w 28"/>
                <a:gd name="T5" fmla="*/ 2147483647 h 690"/>
                <a:gd name="T6" fmla="*/ 0 w 28"/>
                <a:gd name="T7" fmla="*/ 0 h 690"/>
                <a:gd name="T8" fmla="*/ 2147483647 w 28"/>
                <a:gd name="T9" fmla="*/ 0 h 690"/>
                <a:gd name="T10" fmla="*/ 2147483647 w 28"/>
                <a:gd name="T11" fmla="*/ 0 h 6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690">
                  <a:moveTo>
                    <a:pt x="28" y="0"/>
                  </a:moveTo>
                  <a:lnTo>
                    <a:pt x="28" y="690"/>
                  </a:lnTo>
                  <a:lnTo>
                    <a:pt x="0" y="690"/>
                  </a:lnTo>
                  <a:lnTo>
                    <a:pt x="0" y="0"/>
                  </a:lnTo>
                  <a:lnTo>
                    <a:pt x="28"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77" name="Oval 9"/>
            <p:cNvSpPr>
              <a:spLocks noChangeArrowheads="1"/>
            </p:cNvSpPr>
            <p:nvPr/>
          </p:nvSpPr>
          <p:spPr bwMode="auto">
            <a:xfrm>
              <a:off x="2037701" y="4299643"/>
              <a:ext cx="577372" cy="585019"/>
            </a:xfrm>
            <a:prstGeom prst="ellipse">
              <a:avLst/>
            </a:prstGeom>
            <a:solidFill>
              <a:srgbClr val="72717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endParaRPr lang="zh-CN" altLang="en-US" sz="1400" kern="0">
                <a:solidFill>
                  <a:prstClr val="black"/>
                </a:solidFill>
                <a:latin typeface="Arial" panose="020B0604020202020204" pitchFamily="34" charset="0"/>
                <a:cs typeface="Arial" panose="020B0604020202020204" pitchFamily="34" charset="0"/>
              </a:endParaRPr>
            </a:p>
          </p:txBody>
        </p:sp>
        <p:sp>
          <p:nvSpPr>
            <p:cNvPr id="78" name="Oval 10"/>
            <p:cNvSpPr>
              <a:spLocks noChangeArrowheads="1"/>
            </p:cNvSpPr>
            <p:nvPr/>
          </p:nvSpPr>
          <p:spPr bwMode="auto">
            <a:xfrm>
              <a:off x="2087409" y="4349351"/>
              <a:ext cx="477957" cy="479869"/>
            </a:xfrm>
            <a:prstGeom prst="ellipse">
              <a:avLst/>
            </a:prstGeom>
            <a:solidFill>
              <a:srgbClr val="9FA0A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endParaRPr lang="zh-CN" altLang="en-US" sz="1400" kern="0">
                <a:solidFill>
                  <a:prstClr val="black"/>
                </a:solidFill>
                <a:latin typeface="Arial" panose="020B0604020202020204" pitchFamily="34" charset="0"/>
                <a:cs typeface="Arial" panose="020B0604020202020204" pitchFamily="34" charset="0"/>
              </a:endParaRPr>
            </a:p>
          </p:txBody>
        </p:sp>
        <p:sp>
          <p:nvSpPr>
            <p:cNvPr id="79" name="Oval 11"/>
            <p:cNvSpPr>
              <a:spLocks noChangeArrowheads="1"/>
            </p:cNvSpPr>
            <p:nvPr/>
          </p:nvSpPr>
          <p:spPr bwMode="auto">
            <a:xfrm>
              <a:off x="2140940" y="4404794"/>
              <a:ext cx="370895" cy="374718"/>
            </a:xfrm>
            <a:prstGeom prst="ellipse">
              <a:avLst/>
            </a:pr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endParaRPr lang="zh-CN" altLang="en-US" sz="1400" kern="0">
                <a:solidFill>
                  <a:prstClr val="black"/>
                </a:solidFill>
                <a:latin typeface="Arial" panose="020B0604020202020204" pitchFamily="34" charset="0"/>
                <a:cs typeface="Arial" panose="020B0604020202020204" pitchFamily="34" charset="0"/>
              </a:endParaRPr>
            </a:p>
          </p:txBody>
        </p:sp>
        <p:sp>
          <p:nvSpPr>
            <p:cNvPr id="80" name="Freeform 16"/>
            <p:cNvSpPr>
              <a:spLocks/>
            </p:cNvSpPr>
            <p:nvPr/>
          </p:nvSpPr>
          <p:spPr bwMode="auto">
            <a:xfrm>
              <a:off x="1991817" y="4259495"/>
              <a:ext cx="665316" cy="665316"/>
            </a:xfrm>
            <a:custGeom>
              <a:avLst/>
              <a:gdLst>
                <a:gd name="T0" fmla="*/ 2147483647 w 147"/>
                <a:gd name="T1" fmla="*/ 2147483647 h 147"/>
                <a:gd name="T2" fmla="*/ 2147483647 w 147"/>
                <a:gd name="T3" fmla="*/ 2147483647 h 147"/>
                <a:gd name="T4" fmla="*/ 2147483647 w 147"/>
                <a:gd name="T5" fmla="*/ 2147483647 h 147"/>
                <a:gd name="T6" fmla="*/ 2147483647 w 147"/>
                <a:gd name="T7" fmla="*/ 2147483647 h 147"/>
                <a:gd name="T8" fmla="*/ 2147483647 w 147"/>
                <a:gd name="T9" fmla="*/ 2147483647 h 1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 h="147">
                  <a:moveTo>
                    <a:pt x="130" y="41"/>
                  </a:moveTo>
                  <a:cubicBezTo>
                    <a:pt x="147" y="72"/>
                    <a:pt x="137" y="111"/>
                    <a:pt x="106" y="129"/>
                  </a:cubicBezTo>
                  <a:cubicBezTo>
                    <a:pt x="75" y="147"/>
                    <a:pt x="36" y="136"/>
                    <a:pt x="18" y="105"/>
                  </a:cubicBezTo>
                  <a:cubicBezTo>
                    <a:pt x="0" y="75"/>
                    <a:pt x="11" y="35"/>
                    <a:pt x="42" y="18"/>
                  </a:cubicBezTo>
                  <a:cubicBezTo>
                    <a:pt x="72" y="0"/>
                    <a:pt x="112" y="10"/>
                    <a:pt x="130" y="41"/>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81" name="Freeform 17"/>
            <p:cNvSpPr>
              <a:spLocks/>
            </p:cNvSpPr>
            <p:nvPr/>
          </p:nvSpPr>
          <p:spPr bwMode="auto">
            <a:xfrm>
              <a:off x="2054908" y="4318761"/>
              <a:ext cx="542959" cy="546783"/>
            </a:xfrm>
            <a:custGeom>
              <a:avLst/>
              <a:gdLst>
                <a:gd name="T0" fmla="*/ 2147483647 w 120"/>
                <a:gd name="T1" fmla="*/ 2147483647 h 121"/>
                <a:gd name="T2" fmla="*/ 2147483647 w 120"/>
                <a:gd name="T3" fmla="*/ 2147483647 h 121"/>
                <a:gd name="T4" fmla="*/ 2147483647 w 120"/>
                <a:gd name="T5" fmla="*/ 2147483647 h 121"/>
                <a:gd name="T6" fmla="*/ 2147483647 w 120"/>
                <a:gd name="T7" fmla="*/ 2147483647 h 121"/>
                <a:gd name="T8" fmla="*/ 2147483647 w 120"/>
                <a:gd name="T9" fmla="*/ 2147483647 h 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 h="121">
                  <a:moveTo>
                    <a:pt x="106" y="34"/>
                  </a:moveTo>
                  <a:cubicBezTo>
                    <a:pt x="120" y="59"/>
                    <a:pt x="111" y="91"/>
                    <a:pt x="86" y="106"/>
                  </a:cubicBezTo>
                  <a:cubicBezTo>
                    <a:pt x="61" y="121"/>
                    <a:pt x="29" y="112"/>
                    <a:pt x="14" y="87"/>
                  </a:cubicBezTo>
                  <a:cubicBezTo>
                    <a:pt x="0" y="61"/>
                    <a:pt x="8" y="29"/>
                    <a:pt x="33" y="14"/>
                  </a:cubicBezTo>
                  <a:cubicBezTo>
                    <a:pt x="59" y="0"/>
                    <a:pt x="91" y="9"/>
                    <a:pt x="106"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82" name="Freeform 18"/>
            <p:cNvSpPr>
              <a:spLocks/>
            </p:cNvSpPr>
            <p:nvPr/>
          </p:nvSpPr>
          <p:spPr bwMode="auto">
            <a:xfrm>
              <a:off x="2114480" y="4375610"/>
              <a:ext cx="423814" cy="426980"/>
            </a:xfrm>
            <a:custGeom>
              <a:avLst/>
              <a:gdLst>
                <a:gd name="T0" fmla="*/ 83 w 94"/>
                <a:gd name="T1" fmla="*/ 27 h 94"/>
                <a:gd name="T2" fmla="*/ 68 w 94"/>
                <a:gd name="T3" fmla="*/ 83 h 94"/>
                <a:gd name="T4" fmla="*/ 11 w 94"/>
                <a:gd name="T5" fmla="*/ 68 h 94"/>
                <a:gd name="T6" fmla="*/ 26 w 94"/>
                <a:gd name="T7" fmla="*/ 11 h 94"/>
                <a:gd name="T8" fmla="*/ 83 w 94"/>
                <a:gd name="T9" fmla="*/ 27 h 94"/>
              </a:gdLst>
              <a:ahLst/>
              <a:cxnLst>
                <a:cxn ang="0">
                  <a:pos x="T0" y="T1"/>
                </a:cxn>
                <a:cxn ang="0">
                  <a:pos x="T2" y="T3"/>
                </a:cxn>
                <a:cxn ang="0">
                  <a:pos x="T4" y="T5"/>
                </a:cxn>
                <a:cxn ang="0">
                  <a:pos x="T6" y="T7"/>
                </a:cxn>
                <a:cxn ang="0">
                  <a:pos x="T8" y="T9"/>
                </a:cxn>
              </a:cxnLst>
              <a:rect l="0" t="0" r="r" b="b"/>
              <a:pathLst>
                <a:path w="94" h="94">
                  <a:moveTo>
                    <a:pt x="83" y="27"/>
                  </a:moveTo>
                  <a:cubicBezTo>
                    <a:pt x="94" y="46"/>
                    <a:pt x="87" y="72"/>
                    <a:pt x="68" y="83"/>
                  </a:cubicBezTo>
                  <a:cubicBezTo>
                    <a:pt x="48" y="94"/>
                    <a:pt x="22" y="88"/>
                    <a:pt x="11" y="68"/>
                  </a:cubicBezTo>
                  <a:cubicBezTo>
                    <a:pt x="0" y="48"/>
                    <a:pt x="6" y="23"/>
                    <a:pt x="26" y="11"/>
                  </a:cubicBezTo>
                  <a:cubicBezTo>
                    <a:pt x="46" y="0"/>
                    <a:pt x="71" y="7"/>
                    <a:pt x="83" y="27"/>
                  </a:cubicBezTo>
                  <a:close/>
                </a:path>
              </a:pathLst>
            </a:custGeom>
            <a:solidFill>
              <a:srgbClr val="00B075"/>
            </a:solidFill>
            <a:ln w="12700" cap="flat" cmpd="sng" algn="ctr">
              <a:noFill/>
              <a:prstDash val="solid"/>
              <a:miter lim="800000"/>
            </a:ln>
            <a:effectLst/>
            <a:ex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83" name="矩形 70"/>
            <p:cNvSpPr>
              <a:spLocks noChangeArrowheads="1"/>
            </p:cNvSpPr>
            <p:nvPr/>
          </p:nvSpPr>
          <p:spPr bwMode="auto">
            <a:xfrm>
              <a:off x="1972886" y="2668264"/>
              <a:ext cx="801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r>
                <a:rPr lang="en-US" altLang="zh-CN" sz="2400" b="1" kern="0">
                  <a:solidFill>
                    <a:prstClr val="white"/>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kern="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4" name="组合 71"/>
          <p:cNvGrpSpPr>
            <a:grpSpLocks/>
          </p:cNvGrpSpPr>
          <p:nvPr/>
        </p:nvGrpSpPr>
        <p:grpSpPr bwMode="auto">
          <a:xfrm>
            <a:off x="3043684" y="1872109"/>
            <a:ext cx="1638300" cy="2608263"/>
            <a:chOff x="3320538" y="1240718"/>
            <a:chExt cx="1638437" cy="2609646"/>
          </a:xfrm>
        </p:grpSpPr>
        <p:sp>
          <p:nvSpPr>
            <p:cNvPr id="85" name="Freeform 19"/>
            <p:cNvSpPr>
              <a:spLocks/>
            </p:cNvSpPr>
            <p:nvPr/>
          </p:nvSpPr>
          <p:spPr bwMode="auto">
            <a:xfrm>
              <a:off x="3320538" y="1240718"/>
              <a:ext cx="1638437" cy="1097389"/>
            </a:xfrm>
            <a:custGeom>
              <a:avLst/>
              <a:gdLst>
                <a:gd name="T0" fmla="*/ 2147483647 w 362"/>
                <a:gd name="T1" fmla="*/ 2147483647 h 242"/>
                <a:gd name="T2" fmla="*/ 2147483647 w 362"/>
                <a:gd name="T3" fmla="*/ 2147483647 h 242"/>
                <a:gd name="T4" fmla="*/ 2147483647 w 362"/>
                <a:gd name="T5" fmla="*/ 2147483647 h 242"/>
                <a:gd name="T6" fmla="*/ 2147483647 w 362"/>
                <a:gd name="T7" fmla="*/ 2147483647 h 242"/>
                <a:gd name="T8" fmla="*/ 2147483647 w 362"/>
                <a:gd name="T9" fmla="*/ 2147483647 h 242"/>
                <a:gd name="T10" fmla="*/ 2147483647 w 362"/>
                <a:gd name="T11" fmla="*/ 2147483647 h 242"/>
                <a:gd name="T12" fmla="*/ 2147483647 w 362"/>
                <a:gd name="T13" fmla="*/ 2147483647 h 242"/>
                <a:gd name="T14" fmla="*/ 2147483647 w 362"/>
                <a:gd name="T15" fmla="*/ 2147483647 h 242"/>
                <a:gd name="T16" fmla="*/ 2147483647 w 362"/>
                <a:gd name="T17" fmla="*/ 2147483647 h 242"/>
                <a:gd name="T18" fmla="*/ 2147483647 w 362"/>
                <a:gd name="T19" fmla="*/ 2147483647 h 242"/>
                <a:gd name="T20" fmla="*/ 2147483647 w 362"/>
                <a:gd name="T21" fmla="*/ 2147483647 h 242"/>
                <a:gd name="T22" fmla="*/ 2147483647 w 362"/>
                <a:gd name="T23" fmla="*/ 2147483647 h 242"/>
                <a:gd name="T24" fmla="*/ 2147483647 w 362"/>
                <a:gd name="T25" fmla="*/ 2147483647 h 242"/>
                <a:gd name="T26" fmla="*/ 2147483647 w 362"/>
                <a:gd name="T27" fmla="*/ 2147483647 h 242"/>
                <a:gd name="T28" fmla="*/ 2147483647 w 362"/>
                <a:gd name="T29" fmla="*/ 2147483647 h 242"/>
                <a:gd name="T30" fmla="*/ 2147483647 w 362"/>
                <a:gd name="T31" fmla="*/ 2147483647 h 242"/>
                <a:gd name="T32" fmla="*/ 2147483647 w 362"/>
                <a:gd name="T33" fmla="*/ 2147483647 h 242"/>
                <a:gd name="T34" fmla="*/ 2147483647 w 362"/>
                <a:gd name="T35" fmla="*/ 2147483647 h 242"/>
                <a:gd name="T36" fmla="*/ 2147483647 w 362"/>
                <a:gd name="T37" fmla="*/ 2147483647 h 242"/>
                <a:gd name="T38" fmla="*/ 2147483647 w 362"/>
                <a:gd name="T39" fmla="*/ 2147483647 h 242"/>
                <a:gd name="T40" fmla="*/ 2147483647 w 362"/>
                <a:gd name="T41" fmla="*/ 2147483647 h 242"/>
                <a:gd name="T42" fmla="*/ 2147483647 w 362"/>
                <a:gd name="T43" fmla="*/ 2147483647 h 242"/>
                <a:gd name="T44" fmla="*/ 2147483647 w 362"/>
                <a:gd name="T45" fmla="*/ 2147483647 h 242"/>
                <a:gd name="T46" fmla="*/ 2147483647 w 362"/>
                <a:gd name="T47" fmla="*/ 2147483647 h 242"/>
                <a:gd name="T48" fmla="*/ 2147483647 w 362"/>
                <a:gd name="T49" fmla="*/ 2147483647 h 242"/>
                <a:gd name="T50" fmla="*/ 2147483647 w 362"/>
                <a:gd name="T51" fmla="*/ 2147483647 h 242"/>
                <a:gd name="T52" fmla="*/ 2147483647 w 362"/>
                <a:gd name="T53" fmla="*/ 2147483647 h 242"/>
                <a:gd name="T54" fmla="*/ 0 w 362"/>
                <a:gd name="T55" fmla="*/ 2147483647 h 242"/>
                <a:gd name="T56" fmla="*/ 2147483647 w 362"/>
                <a:gd name="T57" fmla="*/ 2147483647 h 242"/>
                <a:gd name="T58" fmla="*/ 2147483647 w 362"/>
                <a:gd name="T59" fmla="*/ 2147483647 h 242"/>
                <a:gd name="T60" fmla="*/ 2147483647 w 362"/>
                <a:gd name="T61" fmla="*/ 2147483647 h 242"/>
                <a:gd name="T62" fmla="*/ 2147483647 w 362"/>
                <a:gd name="T63" fmla="*/ 2147483647 h 242"/>
                <a:gd name="T64" fmla="*/ 2147483647 w 362"/>
                <a:gd name="T65" fmla="*/ 2147483647 h 242"/>
                <a:gd name="T66" fmla="*/ 2147483647 w 362"/>
                <a:gd name="T67" fmla="*/ 2147483647 h 242"/>
                <a:gd name="T68" fmla="*/ 2147483647 w 362"/>
                <a:gd name="T69" fmla="*/ 2147483647 h 242"/>
                <a:gd name="T70" fmla="*/ 2147483647 w 362"/>
                <a:gd name="T71" fmla="*/ 2147483647 h 242"/>
                <a:gd name="T72" fmla="*/ 2147483647 w 362"/>
                <a:gd name="T73" fmla="*/ 2147483647 h 242"/>
                <a:gd name="T74" fmla="*/ 2147483647 w 362"/>
                <a:gd name="T75" fmla="*/ 2147483647 h 242"/>
                <a:gd name="T76" fmla="*/ 2147483647 w 362"/>
                <a:gd name="T77" fmla="*/ 2147483647 h 242"/>
                <a:gd name="T78" fmla="*/ 2147483647 w 362"/>
                <a:gd name="T79" fmla="*/ 2147483647 h 242"/>
                <a:gd name="T80" fmla="*/ 2147483647 w 362"/>
                <a:gd name="T81" fmla="*/ 2147483647 h 242"/>
                <a:gd name="T82" fmla="*/ 2147483647 w 362"/>
                <a:gd name="T83" fmla="*/ 2147483647 h 242"/>
                <a:gd name="T84" fmla="*/ 2147483647 w 362"/>
                <a:gd name="T85" fmla="*/ 2147483647 h 242"/>
                <a:gd name="T86" fmla="*/ 2147483647 w 362"/>
                <a:gd name="T87" fmla="*/ 2147483647 h 242"/>
                <a:gd name="T88" fmla="*/ 2147483647 w 362"/>
                <a:gd name="T89" fmla="*/ 2147483647 h 242"/>
                <a:gd name="T90" fmla="*/ 2147483647 w 362"/>
                <a:gd name="T91" fmla="*/ 2147483647 h 242"/>
                <a:gd name="T92" fmla="*/ 2147483647 w 362"/>
                <a:gd name="T93" fmla="*/ 2147483647 h 242"/>
                <a:gd name="T94" fmla="*/ 2147483647 w 362"/>
                <a:gd name="T95" fmla="*/ 2147483647 h 242"/>
                <a:gd name="T96" fmla="*/ 2147483647 w 362"/>
                <a:gd name="T97" fmla="*/ 2147483647 h 2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2">
                  <a:moveTo>
                    <a:pt x="276" y="43"/>
                  </a:moveTo>
                  <a:cubicBezTo>
                    <a:pt x="278" y="43"/>
                    <a:pt x="280" y="44"/>
                    <a:pt x="282" y="45"/>
                  </a:cubicBezTo>
                  <a:cubicBezTo>
                    <a:pt x="289" y="50"/>
                    <a:pt x="295" y="54"/>
                    <a:pt x="301" y="61"/>
                  </a:cubicBezTo>
                  <a:cubicBezTo>
                    <a:pt x="302" y="63"/>
                    <a:pt x="303" y="64"/>
                    <a:pt x="304" y="66"/>
                  </a:cubicBezTo>
                  <a:cubicBezTo>
                    <a:pt x="310" y="74"/>
                    <a:pt x="313" y="83"/>
                    <a:pt x="315" y="93"/>
                  </a:cubicBezTo>
                  <a:cubicBezTo>
                    <a:pt x="317" y="94"/>
                    <a:pt x="319" y="95"/>
                    <a:pt x="321" y="96"/>
                  </a:cubicBezTo>
                  <a:cubicBezTo>
                    <a:pt x="329" y="101"/>
                    <a:pt x="336" y="106"/>
                    <a:pt x="342" y="113"/>
                  </a:cubicBezTo>
                  <a:cubicBezTo>
                    <a:pt x="344" y="115"/>
                    <a:pt x="345" y="117"/>
                    <a:pt x="347" y="118"/>
                  </a:cubicBezTo>
                  <a:cubicBezTo>
                    <a:pt x="352" y="126"/>
                    <a:pt x="356" y="134"/>
                    <a:pt x="359" y="143"/>
                  </a:cubicBezTo>
                  <a:cubicBezTo>
                    <a:pt x="360" y="147"/>
                    <a:pt x="361" y="150"/>
                    <a:pt x="361" y="154"/>
                  </a:cubicBezTo>
                  <a:cubicBezTo>
                    <a:pt x="362" y="160"/>
                    <a:pt x="362" y="166"/>
                    <a:pt x="362" y="172"/>
                  </a:cubicBezTo>
                  <a:cubicBezTo>
                    <a:pt x="361" y="176"/>
                    <a:pt x="360" y="180"/>
                    <a:pt x="360" y="184"/>
                  </a:cubicBezTo>
                  <a:cubicBezTo>
                    <a:pt x="358" y="190"/>
                    <a:pt x="356" y="196"/>
                    <a:pt x="353" y="201"/>
                  </a:cubicBezTo>
                  <a:cubicBezTo>
                    <a:pt x="351" y="205"/>
                    <a:pt x="349" y="208"/>
                    <a:pt x="347" y="211"/>
                  </a:cubicBezTo>
                  <a:cubicBezTo>
                    <a:pt x="343" y="216"/>
                    <a:pt x="339" y="220"/>
                    <a:pt x="334" y="224"/>
                  </a:cubicBezTo>
                  <a:cubicBezTo>
                    <a:pt x="331" y="227"/>
                    <a:pt x="328" y="229"/>
                    <a:pt x="325" y="231"/>
                  </a:cubicBezTo>
                  <a:cubicBezTo>
                    <a:pt x="319" y="234"/>
                    <a:pt x="314" y="236"/>
                    <a:pt x="308" y="238"/>
                  </a:cubicBezTo>
                  <a:cubicBezTo>
                    <a:pt x="304" y="240"/>
                    <a:pt x="300" y="240"/>
                    <a:pt x="296" y="241"/>
                  </a:cubicBezTo>
                  <a:cubicBezTo>
                    <a:pt x="292" y="242"/>
                    <a:pt x="289" y="242"/>
                    <a:pt x="285" y="242"/>
                  </a:cubicBezTo>
                  <a:cubicBezTo>
                    <a:pt x="214" y="242"/>
                    <a:pt x="144" y="242"/>
                    <a:pt x="73" y="242"/>
                  </a:cubicBezTo>
                  <a:cubicBezTo>
                    <a:pt x="70" y="242"/>
                    <a:pt x="66" y="241"/>
                    <a:pt x="62" y="240"/>
                  </a:cubicBezTo>
                  <a:cubicBezTo>
                    <a:pt x="56" y="239"/>
                    <a:pt x="50" y="237"/>
                    <a:pt x="44" y="234"/>
                  </a:cubicBezTo>
                  <a:cubicBezTo>
                    <a:pt x="41" y="233"/>
                    <a:pt x="37" y="231"/>
                    <a:pt x="34" y="229"/>
                  </a:cubicBezTo>
                  <a:cubicBezTo>
                    <a:pt x="29" y="225"/>
                    <a:pt x="25" y="221"/>
                    <a:pt x="20" y="217"/>
                  </a:cubicBezTo>
                  <a:cubicBezTo>
                    <a:pt x="18" y="214"/>
                    <a:pt x="15" y="211"/>
                    <a:pt x="13" y="208"/>
                  </a:cubicBezTo>
                  <a:cubicBezTo>
                    <a:pt x="10" y="202"/>
                    <a:pt x="7" y="197"/>
                    <a:pt x="5" y="191"/>
                  </a:cubicBezTo>
                  <a:cubicBezTo>
                    <a:pt x="4" y="187"/>
                    <a:pt x="2" y="184"/>
                    <a:pt x="2" y="180"/>
                  </a:cubicBezTo>
                  <a:cubicBezTo>
                    <a:pt x="0" y="174"/>
                    <a:pt x="0" y="168"/>
                    <a:pt x="0" y="161"/>
                  </a:cubicBezTo>
                  <a:cubicBezTo>
                    <a:pt x="0" y="157"/>
                    <a:pt x="1" y="154"/>
                    <a:pt x="1" y="150"/>
                  </a:cubicBezTo>
                  <a:cubicBezTo>
                    <a:pt x="3" y="143"/>
                    <a:pt x="5" y="137"/>
                    <a:pt x="8" y="130"/>
                  </a:cubicBezTo>
                  <a:cubicBezTo>
                    <a:pt x="9" y="128"/>
                    <a:pt x="10" y="126"/>
                    <a:pt x="11" y="124"/>
                  </a:cubicBezTo>
                  <a:cubicBezTo>
                    <a:pt x="17" y="116"/>
                    <a:pt x="22" y="110"/>
                    <a:pt x="30" y="104"/>
                  </a:cubicBezTo>
                  <a:cubicBezTo>
                    <a:pt x="34" y="100"/>
                    <a:pt x="39" y="97"/>
                    <a:pt x="44" y="95"/>
                  </a:cubicBezTo>
                  <a:cubicBezTo>
                    <a:pt x="45" y="94"/>
                    <a:pt x="46" y="94"/>
                    <a:pt x="47" y="93"/>
                  </a:cubicBezTo>
                  <a:cubicBezTo>
                    <a:pt x="49" y="82"/>
                    <a:pt x="53" y="72"/>
                    <a:pt x="60" y="63"/>
                  </a:cubicBezTo>
                  <a:cubicBezTo>
                    <a:pt x="61" y="62"/>
                    <a:pt x="62" y="60"/>
                    <a:pt x="64" y="59"/>
                  </a:cubicBezTo>
                  <a:cubicBezTo>
                    <a:pt x="69" y="52"/>
                    <a:pt x="76" y="48"/>
                    <a:pt x="83" y="44"/>
                  </a:cubicBezTo>
                  <a:cubicBezTo>
                    <a:pt x="85" y="43"/>
                    <a:pt x="87" y="42"/>
                    <a:pt x="89" y="41"/>
                  </a:cubicBezTo>
                  <a:cubicBezTo>
                    <a:pt x="98" y="38"/>
                    <a:pt x="106" y="37"/>
                    <a:pt x="115" y="38"/>
                  </a:cubicBezTo>
                  <a:cubicBezTo>
                    <a:pt x="120" y="30"/>
                    <a:pt x="126" y="23"/>
                    <a:pt x="133" y="17"/>
                  </a:cubicBezTo>
                  <a:cubicBezTo>
                    <a:pt x="135" y="16"/>
                    <a:pt x="136" y="14"/>
                    <a:pt x="138" y="13"/>
                  </a:cubicBezTo>
                  <a:cubicBezTo>
                    <a:pt x="145" y="8"/>
                    <a:pt x="153" y="5"/>
                    <a:pt x="161" y="2"/>
                  </a:cubicBezTo>
                  <a:cubicBezTo>
                    <a:pt x="163" y="2"/>
                    <a:pt x="166" y="1"/>
                    <a:pt x="168" y="1"/>
                  </a:cubicBezTo>
                  <a:cubicBezTo>
                    <a:pt x="177" y="0"/>
                    <a:pt x="185" y="0"/>
                    <a:pt x="194" y="1"/>
                  </a:cubicBezTo>
                  <a:cubicBezTo>
                    <a:pt x="196" y="1"/>
                    <a:pt x="199" y="2"/>
                    <a:pt x="201" y="2"/>
                  </a:cubicBezTo>
                  <a:cubicBezTo>
                    <a:pt x="209" y="5"/>
                    <a:pt x="217" y="8"/>
                    <a:pt x="224" y="13"/>
                  </a:cubicBezTo>
                  <a:cubicBezTo>
                    <a:pt x="226" y="14"/>
                    <a:pt x="227" y="16"/>
                    <a:pt x="229" y="17"/>
                  </a:cubicBezTo>
                  <a:cubicBezTo>
                    <a:pt x="236" y="23"/>
                    <a:pt x="242" y="30"/>
                    <a:pt x="247" y="38"/>
                  </a:cubicBezTo>
                  <a:cubicBezTo>
                    <a:pt x="257" y="37"/>
                    <a:pt x="267" y="39"/>
                    <a:pt x="276" y="43"/>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86" name="Freeform 20"/>
            <p:cNvSpPr>
              <a:spLocks/>
            </p:cNvSpPr>
            <p:nvPr/>
          </p:nvSpPr>
          <p:spPr bwMode="auto">
            <a:xfrm>
              <a:off x="3372157" y="1290426"/>
              <a:ext cx="1537110" cy="992239"/>
            </a:xfrm>
            <a:custGeom>
              <a:avLst/>
              <a:gdLst>
                <a:gd name="T0" fmla="*/ 2147483647 w 340"/>
                <a:gd name="T1" fmla="*/ 2147483647 h 219"/>
                <a:gd name="T2" fmla="*/ 2147483647 w 340"/>
                <a:gd name="T3" fmla="*/ 2147483647 h 219"/>
                <a:gd name="T4" fmla="*/ 2147483647 w 340"/>
                <a:gd name="T5" fmla="*/ 2147483647 h 219"/>
                <a:gd name="T6" fmla="*/ 2147483647 w 340"/>
                <a:gd name="T7" fmla="*/ 2147483647 h 219"/>
                <a:gd name="T8" fmla="*/ 2147483647 w 340"/>
                <a:gd name="T9" fmla="*/ 2147483647 h 219"/>
                <a:gd name="T10" fmla="*/ 2147483647 w 340"/>
                <a:gd name="T11" fmla="*/ 2147483647 h 219"/>
                <a:gd name="T12" fmla="*/ 2147483647 w 340"/>
                <a:gd name="T13" fmla="*/ 2147483647 h 219"/>
                <a:gd name="T14" fmla="*/ 2147483647 w 340"/>
                <a:gd name="T15" fmla="*/ 2147483647 h 219"/>
                <a:gd name="T16" fmla="*/ 2147483647 w 340"/>
                <a:gd name="T17" fmla="*/ 2147483647 h 219"/>
                <a:gd name="T18" fmla="*/ 2147483647 w 340"/>
                <a:gd name="T19" fmla="*/ 2147483647 h 219"/>
                <a:gd name="T20" fmla="*/ 2147483647 w 340"/>
                <a:gd name="T21" fmla="*/ 2147483647 h 219"/>
                <a:gd name="T22" fmla="*/ 2147483647 w 340"/>
                <a:gd name="T23" fmla="*/ 2147483647 h 219"/>
                <a:gd name="T24" fmla="*/ 2147483647 w 340"/>
                <a:gd name="T25" fmla="*/ 2147483647 h 219"/>
                <a:gd name="T26" fmla="*/ 2147483647 w 340"/>
                <a:gd name="T27" fmla="*/ 2147483647 h 219"/>
                <a:gd name="T28" fmla="*/ 2147483647 w 340"/>
                <a:gd name="T29" fmla="*/ 2147483647 h 219"/>
                <a:gd name="T30" fmla="*/ 2147483647 w 340"/>
                <a:gd name="T31" fmla="*/ 2147483647 h 219"/>
                <a:gd name="T32" fmla="*/ 2147483647 w 340"/>
                <a:gd name="T33" fmla="*/ 2147483647 h 219"/>
                <a:gd name="T34" fmla="*/ 2147483647 w 340"/>
                <a:gd name="T35" fmla="*/ 2147483647 h 219"/>
                <a:gd name="T36" fmla="*/ 2147483647 w 340"/>
                <a:gd name="T37" fmla="*/ 2147483647 h 219"/>
                <a:gd name="T38" fmla="*/ 2147483647 w 340"/>
                <a:gd name="T39" fmla="*/ 2147483647 h 219"/>
                <a:gd name="T40" fmla="*/ 2147483647 w 340"/>
                <a:gd name="T41" fmla="*/ 2147483647 h 219"/>
                <a:gd name="T42" fmla="*/ 2147483647 w 340"/>
                <a:gd name="T43" fmla="*/ 2147483647 h 219"/>
                <a:gd name="T44" fmla="*/ 2147483647 w 340"/>
                <a:gd name="T45" fmla="*/ 2147483647 h 219"/>
                <a:gd name="T46" fmla="*/ 2147483647 w 340"/>
                <a:gd name="T47" fmla="*/ 2147483647 h 219"/>
                <a:gd name="T48" fmla="*/ 2147483647 w 340"/>
                <a:gd name="T49" fmla="*/ 2147483647 h 219"/>
                <a:gd name="T50" fmla="*/ 2147483647 w 340"/>
                <a:gd name="T51" fmla="*/ 2147483647 h 219"/>
                <a:gd name="T52" fmla="*/ 2147483647 w 340"/>
                <a:gd name="T53" fmla="*/ 2147483647 h 219"/>
                <a:gd name="T54" fmla="*/ 2147483647 w 340"/>
                <a:gd name="T55" fmla="*/ 2147483647 h 219"/>
                <a:gd name="T56" fmla="*/ 2147483647 w 340"/>
                <a:gd name="T57" fmla="*/ 2147483647 h 219"/>
                <a:gd name="T58" fmla="*/ 2147483647 w 340"/>
                <a:gd name="T59" fmla="*/ 2147483647 h 219"/>
                <a:gd name="T60" fmla="*/ 2147483647 w 340"/>
                <a:gd name="T61" fmla="*/ 2147483647 h 219"/>
                <a:gd name="T62" fmla="*/ 2147483647 w 340"/>
                <a:gd name="T63" fmla="*/ 2147483647 h 219"/>
                <a:gd name="T64" fmla="*/ 2147483647 w 340"/>
                <a:gd name="T65" fmla="*/ 2147483647 h 219"/>
                <a:gd name="T66" fmla="*/ 2147483647 w 340"/>
                <a:gd name="T67" fmla="*/ 2147483647 h 219"/>
                <a:gd name="T68" fmla="*/ 2147483647 w 340"/>
                <a:gd name="T69" fmla="*/ 2147483647 h 219"/>
                <a:gd name="T70" fmla="*/ 2147483647 w 340"/>
                <a:gd name="T71" fmla="*/ 2147483647 h 219"/>
                <a:gd name="T72" fmla="*/ 2147483647 w 340"/>
                <a:gd name="T73" fmla="*/ 2147483647 h 219"/>
                <a:gd name="T74" fmla="*/ 2147483647 w 340"/>
                <a:gd name="T75" fmla="*/ 2147483647 h 219"/>
                <a:gd name="T76" fmla="*/ 2147483647 w 340"/>
                <a:gd name="T77" fmla="*/ 2147483647 h 219"/>
                <a:gd name="T78" fmla="*/ 2147483647 w 340"/>
                <a:gd name="T79" fmla="*/ 2147483647 h 219"/>
                <a:gd name="T80" fmla="*/ 2147483647 w 340"/>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0" h="219">
                  <a:moveTo>
                    <a:pt x="129" y="15"/>
                  </a:moveTo>
                  <a:cubicBezTo>
                    <a:pt x="131" y="14"/>
                    <a:pt x="132" y="13"/>
                    <a:pt x="134" y="12"/>
                  </a:cubicBezTo>
                  <a:cubicBezTo>
                    <a:pt x="141" y="6"/>
                    <a:pt x="149" y="3"/>
                    <a:pt x="159" y="1"/>
                  </a:cubicBezTo>
                  <a:cubicBezTo>
                    <a:pt x="161" y="1"/>
                    <a:pt x="162" y="1"/>
                    <a:pt x="164" y="1"/>
                  </a:cubicBezTo>
                  <a:cubicBezTo>
                    <a:pt x="174" y="0"/>
                    <a:pt x="183" y="1"/>
                    <a:pt x="192" y="4"/>
                  </a:cubicBezTo>
                  <a:cubicBezTo>
                    <a:pt x="194" y="5"/>
                    <a:pt x="195" y="6"/>
                    <a:pt x="197" y="6"/>
                  </a:cubicBezTo>
                  <a:cubicBezTo>
                    <a:pt x="211" y="13"/>
                    <a:pt x="223" y="24"/>
                    <a:pt x="229" y="39"/>
                  </a:cubicBezTo>
                  <a:cubicBezTo>
                    <a:pt x="240" y="37"/>
                    <a:pt x="250" y="38"/>
                    <a:pt x="260" y="42"/>
                  </a:cubicBezTo>
                  <a:cubicBezTo>
                    <a:pt x="262" y="43"/>
                    <a:pt x="264" y="44"/>
                    <a:pt x="265" y="44"/>
                  </a:cubicBezTo>
                  <a:cubicBezTo>
                    <a:pt x="273" y="49"/>
                    <a:pt x="279" y="54"/>
                    <a:pt x="284" y="61"/>
                  </a:cubicBezTo>
                  <a:cubicBezTo>
                    <a:pt x="285" y="63"/>
                    <a:pt x="285" y="64"/>
                    <a:pt x="286" y="66"/>
                  </a:cubicBezTo>
                  <a:cubicBezTo>
                    <a:pt x="290" y="74"/>
                    <a:pt x="292" y="81"/>
                    <a:pt x="293" y="90"/>
                  </a:cubicBezTo>
                  <a:cubicBezTo>
                    <a:pt x="304" y="94"/>
                    <a:pt x="314" y="101"/>
                    <a:pt x="323" y="110"/>
                  </a:cubicBezTo>
                  <a:cubicBezTo>
                    <a:pt x="324" y="111"/>
                    <a:pt x="325" y="113"/>
                    <a:pt x="326" y="114"/>
                  </a:cubicBezTo>
                  <a:cubicBezTo>
                    <a:pt x="331" y="121"/>
                    <a:pt x="334" y="128"/>
                    <a:pt x="337" y="135"/>
                  </a:cubicBezTo>
                  <a:cubicBezTo>
                    <a:pt x="337" y="137"/>
                    <a:pt x="338" y="139"/>
                    <a:pt x="338" y="141"/>
                  </a:cubicBezTo>
                  <a:cubicBezTo>
                    <a:pt x="340" y="150"/>
                    <a:pt x="340" y="158"/>
                    <a:pt x="338" y="167"/>
                  </a:cubicBezTo>
                  <a:cubicBezTo>
                    <a:pt x="338" y="169"/>
                    <a:pt x="337" y="171"/>
                    <a:pt x="337" y="173"/>
                  </a:cubicBezTo>
                  <a:cubicBezTo>
                    <a:pt x="334" y="182"/>
                    <a:pt x="330" y="188"/>
                    <a:pt x="324" y="195"/>
                  </a:cubicBezTo>
                  <a:cubicBezTo>
                    <a:pt x="323" y="197"/>
                    <a:pt x="322" y="199"/>
                    <a:pt x="320" y="200"/>
                  </a:cubicBezTo>
                  <a:cubicBezTo>
                    <a:pt x="314" y="206"/>
                    <a:pt x="307" y="211"/>
                    <a:pt x="299" y="214"/>
                  </a:cubicBezTo>
                  <a:cubicBezTo>
                    <a:pt x="294" y="216"/>
                    <a:pt x="289" y="218"/>
                    <a:pt x="284" y="219"/>
                  </a:cubicBezTo>
                  <a:cubicBezTo>
                    <a:pt x="280" y="219"/>
                    <a:pt x="277" y="219"/>
                    <a:pt x="274" y="219"/>
                  </a:cubicBezTo>
                  <a:cubicBezTo>
                    <a:pt x="204" y="219"/>
                    <a:pt x="133" y="219"/>
                    <a:pt x="63" y="219"/>
                  </a:cubicBezTo>
                  <a:cubicBezTo>
                    <a:pt x="60" y="219"/>
                    <a:pt x="57" y="219"/>
                    <a:pt x="53" y="218"/>
                  </a:cubicBezTo>
                  <a:cubicBezTo>
                    <a:pt x="47" y="217"/>
                    <a:pt x="41" y="215"/>
                    <a:pt x="35" y="211"/>
                  </a:cubicBezTo>
                  <a:cubicBezTo>
                    <a:pt x="33" y="210"/>
                    <a:pt x="31" y="209"/>
                    <a:pt x="30" y="208"/>
                  </a:cubicBezTo>
                  <a:cubicBezTo>
                    <a:pt x="22" y="203"/>
                    <a:pt x="17" y="198"/>
                    <a:pt x="12" y="190"/>
                  </a:cubicBezTo>
                  <a:cubicBezTo>
                    <a:pt x="9" y="186"/>
                    <a:pt x="7" y="181"/>
                    <a:pt x="5" y="176"/>
                  </a:cubicBezTo>
                  <a:cubicBezTo>
                    <a:pt x="3" y="173"/>
                    <a:pt x="3" y="170"/>
                    <a:pt x="2" y="167"/>
                  </a:cubicBezTo>
                  <a:cubicBezTo>
                    <a:pt x="1" y="160"/>
                    <a:pt x="0" y="154"/>
                    <a:pt x="1" y="147"/>
                  </a:cubicBezTo>
                  <a:cubicBezTo>
                    <a:pt x="1" y="145"/>
                    <a:pt x="1" y="143"/>
                    <a:pt x="2" y="141"/>
                  </a:cubicBezTo>
                  <a:cubicBezTo>
                    <a:pt x="3" y="133"/>
                    <a:pt x="6" y="126"/>
                    <a:pt x="10" y="119"/>
                  </a:cubicBezTo>
                  <a:cubicBezTo>
                    <a:pt x="11" y="118"/>
                    <a:pt x="12" y="116"/>
                    <a:pt x="14" y="114"/>
                  </a:cubicBezTo>
                  <a:cubicBezTo>
                    <a:pt x="22" y="103"/>
                    <a:pt x="34" y="95"/>
                    <a:pt x="47" y="90"/>
                  </a:cubicBezTo>
                  <a:cubicBezTo>
                    <a:pt x="47" y="89"/>
                    <a:pt x="48" y="87"/>
                    <a:pt x="48" y="85"/>
                  </a:cubicBezTo>
                  <a:cubicBezTo>
                    <a:pt x="49" y="76"/>
                    <a:pt x="51" y="69"/>
                    <a:pt x="56" y="61"/>
                  </a:cubicBezTo>
                  <a:cubicBezTo>
                    <a:pt x="57" y="60"/>
                    <a:pt x="58" y="59"/>
                    <a:pt x="59" y="57"/>
                  </a:cubicBezTo>
                  <a:cubicBezTo>
                    <a:pt x="65" y="50"/>
                    <a:pt x="71" y="46"/>
                    <a:pt x="80" y="42"/>
                  </a:cubicBezTo>
                  <a:cubicBezTo>
                    <a:pt x="90" y="38"/>
                    <a:pt x="100" y="37"/>
                    <a:pt x="111" y="39"/>
                  </a:cubicBezTo>
                  <a:cubicBezTo>
                    <a:pt x="115" y="29"/>
                    <a:pt x="121" y="22"/>
                    <a:pt x="129"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87" name="Freeform 21"/>
            <p:cNvSpPr>
              <a:spLocks/>
            </p:cNvSpPr>
            <p:nvPr/>
          </p:nvSpPr>
          <p:spPr bwMode="auto">
            <a:xfrm>
              <a:off x="3425322" y="1343961"/>
              <a:ext cx="1428869" cy="889471"/>
            </a:xfrm>
            <a:custGeom>
              <a:avLst/>
              <a:gdLst>
                <a:gd name="T0" fmla="*/ 54 w 316"/>
                <a:gd name="T1" fmla="*/ 196 h 196"/>
                <a:gd name="T2" fmla="*/ 0 w 316"/>
                <a:gd name="T3" fmla="*/ 142 h 196"/>
                <a:gd name="T4" fmla="*/ 48 w 316"/>
                <a:gd name="T5" fmla="*/ 88 h 196"/>
                <a:gd name="T6" fmla="*/ 47 w 316"/>
                <a:gd name="T7" fmla="*/ 79 h 196"/>
                <a:gd name="T8" fmla="*/ 88 w 316"/>
                <a:gd name="T9" fmla="*/ 38 h 196"/>
                <a:gd name="T10" fmla="*/ 106 w 316"/>
                <a:gd name="T11" fmla="*/ 42 h 196"/>
                <a:gd name="T12" fmla="*/ 158 w 316"/>
                <a:gd name="T13" fmla="*/ 0 h 196"/>
                <a:gd name="T14" fmla="*/ 210 w 316"/>
                <a:gd name="T15" fmla="*/ 42 h 196"/>
                <a:gd name="T16" fmla="*/ 228 w 316"/>
                <a:gd name="T17" fmla="*/ 38 h 196"/>
                <a:gd name="T18" fmla="*/ 269 w 316"/>
                <a:gd name="T19" fmla="*/ 79 h 196"/>
                <a:gd name="T20" fmla="*/ 268 w 316"/>
                <a:gd name="T21" fmla="*/ 88 h 196"/>
                <a:gd name="T22" fmla="*/ 316 w 316"/>
                <a:gd name="T23" fmla="*/ 142 h 196"/>
                <a:gd name="T24" fmla="*/ 262 w 316"/>
                <a:gd name="T25" fmla="*/ 196 h 196"/>
                <a:gd name="T26" fmla="*/ 54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4" y="196"/>
                  </a:moveTo>
                  <a:cubicBezTo>
                    <a:pt x="24" y="196"/>
                    <a:pt x="0" y="172"/>
                    <a:pt x="0" y="142"/>
                  </a:cubicBezTo>
                  <a:cubicBezTo>
                    <a:pt x="0" y="114"/>
                    <a:pt x="21" y="91"/>
                    <a:pt x="48" y="88"/>
                  </a:cubicBezTo>
                  <a:cubicBezTo>
                    <a:pt x="47" y="85"/>
                    <a:pt x="47" y="82"/>
                    <a:pt x="47" y="79"/>
                  </a:cubicBezTo>
                  <a:cubicBezTo>
                    <a:pt x="47" y="56"/>
                    <a:pt x="65" y="38"/>
                    <a:pt x="88" y="38"/>
                  </a:cubicBezTo>
                  <a:cubicBezTo>
                    <a:pt x="95" y="38"/>
                    <a:pt x="101" y="39"/>
                    <a:pt x="106" y="42"/>
                  </a:cubicBezTo>
                  <a:cubicBezTo>
                    <a:pt x="111" y="18"/>
                    <a:pt x="133" y="0"/>
                    <a:pt x="158" y="0"/>
                  </a:cubicBezTo>
                  <a:cubicBezTo>
                    <a:pt x="183" y="0"/>
                    <a:pt x="205" y="18"/>
                    <a:pt x="210" y="42"/>
                  </a:cubicBezTo>
                  <a:cubicBezTo>
                    <a:pt x="215" y="39"/>
                    <a:pt x="222" y="38"/>
                    <a:pt x="228" y="38"/>
                  </a:cubicBezTo>
                  <a:cubicBezTo>
                    <a:pt x="251" y="38"/>
                    <a:pt x="269" y="56"/>
                    <a:pt x="269" y="79"/>
                  </a:cubicBezTo>
                  <a:cubicBezTo>
                    <a:pt x="269" y="82"/>
                    <a:pt x="269" y="85"/>
                    <a:pt x="268" y="88"/>
                  </a:cubicBezTo>
                  <a:cubicBezTo>
                    <a:pt x="295" y="91"/>
                    <a:pt x="316" y="114"/>
                    <a:pt x="316" y="142"/>
                  </a:cubicBezTo>
                  <a:cubicBezTo>
                    <a:pt x="316" y="172"/>
                    <a:pt x="292" y="196"/>
                    <a:pt x="262" y="196"/>
                  </a:cubicBezTo>
                  <a:cubicBezTo>
                    <a:pt x="193" y="196"/>
                    <a:pt x="123" y="196"/>
                    <a:pt x="54" y="196"/>
                  </a:cubicBezTo>
                  <a:close/>
                </a:path>
              </a:pathLst>
            </a:custGeom>
            <a:solidFill>
              <a:srgbClr val="F5A63E"/>
            </a:solidFill>
            <a:ln w="12700" cap="flat" cmpd="sng" algn="ctr">
              <a:noFill/>
              <a:prstDash val="solid"/>
              <a:miter lim="800000"/>
            </a:ln>
            <a:effectLst/>
            <a:ex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88" name="Freeform 22"/>
            <p:cNvSpPr>
              <a:spLocks/>
            </p:cNvSpPr>
            <p:nvPr/>
          </p:nvSpPr>
          <p:spPr bwMode="auto">
            <a:xfrm>
              <a:off x="4112035" y="2315165"/>
              <a:ext cx="55443" cy="1340192"/>
            </a:xfrm>
            <a:custGeom>
              <a:avLst/>
              <a:gdLst>
                <a:gd name="T0" fmla="*/ 2147483647 w 12"/>
                <a:gd name="T1" fmla="*/ 0 h 296"/>
                <a:gd name="T2" fmla="*/ 2147483647 w 12"/>
                <a:gd name="T3" fmla="*/ 2147483647 h 296"/>
                <a:gd name="T4" fmla="*/ 0 w 12"/>
                <a:gd name="T5" fmla="*/ 2147483647 h 296"/>
                <a:gd name="T6" fmla="*/ 0 w 12"/>
                <a:gd name="T7" fmla="*/ 0 h 296"/>
                <a:gd name="T8" fmla="*/ 2147483647 w 12"/>
                <a:gd name="T9" fmla="*/ 0 h 2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296">
                  <a:moveTo>
                    <a:pt x="12" y="0"/>
                  </a:moveTo>
                  <a:cubicBezTo>
                    <a:pt x="12" y="98"/>
                    <a:pt x="12" y="197"/>
                    <a:pt x="12" y="296"/>
                  </a:cubicBezTo>
                  <a:cubicBezTo>
                    <a:pt x="8" y="296"/>
                    <a:pt x="4" y="296"/>
                    <a:pt x="0" y="296"/>
                  </a:cubicBezTo>
                  <a:cubicBezTo>
                    <a:pt x="0" y="197"/>
                    <a:pt x="0" y="98"/>
                    <a:pt x="0" y="0"/>
                  </a:cubicBezTo>
                  <a:cubicBezTo>
                    <a:pt x="4" y="0"/>
                    <a:pt x="8" y="0"/>
                    <a:pt x="12" y="0"/>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89" name="Oval 23"/>
            <p:cNvSpPr>
              <a:spLocks noChangeArrowheads="1"/>
            </p:cNvSpPr>
            <p:nvPr/>
          </p:nvSpPr>
          <p:spPr bwMode="auto">
            <a:xfrm>
              <a:off x="3850114" y="3267256"/>
              <a:ext cx="579284" cy="583108"/>
            </a:xfrm>
            <a:prstGeom prst="ellipse">
              <a:avLst/>
            </a:pr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endParaRPr lang="zh-CN" altLang="en-US" sz="1400" kern="0">
                <a:solidFill>
                  <a:prstClr val="black"/>
                </a:solidFill>
                <a:latin typeface="Arial" panose="020B0604020202020204" pitchFamily="34" charset="0"/>
                <a:cs typeface="Arial" panose="020B0604020202020204" pitchFamily="34" charset="0"/>
              </a:endParaRPr>
            </a:p>
          </p:txBody>
        </p:sp>
        <p:sp>
          <p:nvSpPr>
            <p:cNvPr id="90" name="Oval 24"/>
            <p:cNvSpPr>
              <a:spLocks noChangeArrowheads="1"/>
            </p:cNvSpPr>
            <p:nvPr/>
          </p:nvSpPr>
          <p:spPr bwMode="auto">
            <a:xfrm>
              <a:off x="3899822" y="3316963"/>
              <a:ext cx="479869" cy="4798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endParaRPr lang="zh-CN" altLang="en-US" sz="1400" kern="0">
                <a:solidFill>
                  <a:prstClr val="black"/>
                </a:solidFill>
                <a:latin typeface="Arial" panose="020B0604020202020204" pitchFamily="34" charset="0"/>
                <a:cs typeface="Arial" panose="020B0604020202020204" pitchFamily="34" charset="0"/>
              </a:endParaRPr>
            </a:p>
          </p:txBody>
        </p:sp>
        <p:sp>
          <p:nvSpPr>
            <p:cNvPr id="91" name="Oval 25"/>
            <p:cNvSpPr>
              <a:spLocks noChangeArrowheads="1"/>
            </p:cNvSpPr>
            <p:nvPr/>
          </p:nvSpPr>
          <p:spPr bwMode="auto">
            <a:xfrm>
              <a:off x="3955591" y="3370685"/>
              <a:ext cx="369919" cy="376436"/>
            </a:xfrm>
            <a:prstGeom prst="ellipse">
              <a:avLst/>
            </a:prstGeom>
            <a:solidFill>
              <a:srgbClr val="F5A63E"/>
            </a:solidFill>
            <a:ln w="12700" cap="flat" cmpd="sng" algn="ctr">
              <a:noFill/>
              <a:prstDash val="solid"/>
              <a:miter lim="800000"/>
            </a:ln>
            <a:effectLst/>
            <a:ex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92" name="矩形 79"/>
            <p:cNvSpPr>
              <a:spLocks noChangeArrowheads="1"/>
            </p:cNvSpPr>
            <p:nvPr/>
          </p:nvSpPr>
          <p:spPr bwMode="auto">
            <a:xfrm>
              <a:off x="3790486" y="1590202"/>
              <a:ext cx="801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r>
                <a:rPr lang="en-US" altLang="zh-CN" sz="2400" b="1" kern="0">
                  <a:solidFill>
                    <a:prstClr val="white"/>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kern="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93" name="组合 80"/>
          <p:cNvGrpSpPr>
            <a:grpSpLocks/>
          </p:cNvGrpSpPr>
          <p:nvPr/>
        </p:nvGrpSpPr>
        <p:grpSpPr bwMode="auto">
          <a:xfrm>
            <a:off x="4858197" y="2899222"/>
            <a:ext cx="1635125" cy="2616200"/>
            <a:chOff x="5134863" y="2269282"/>
            <a:chExt cx="1636525" cy="2615380"/>
          </a:xfrm>
        </p:grpSpPr>
        <p:sp>
          <p:nvSpPr>
            <p:cNvPr id="94" name="Freeform 26"/>
            <p:cNvSpPr>
              <a:spLocks/>
            </p:cNvSpPr>
            <p:nvPr/>
          </p:nvSpPr>
          <p:spPr bwMode="auto">
            <a:xfrm>
              <a:off x="5134863" y="2269282"/>
              <a:ext cx="1636525" cy="1101213"/>
            </a:xfrm>
            <a:custGeom>
              <a:avLst/>
              <a:gdLst>
                <a:gd name="T0" fmla="*/ 2147483647 w 362"/>
                <a:gd name="T1" fmla="*/ 2147483647 h 243"/>
                <a:gd name="T2" fmla="*/ 2147483647 w 362"/>
                <a:gd name="T3" fmla="*/ 2147483647 h 243"/>
                <a:gd name="T4" fmla="*/ 2147483647 w 362"/>
                <a:gd name="T5" fmla="*/ 2147483647 h 243"/>
                <a:gd name="T6" fmla="*/ 2147483647 w 362"/>
                <a:gd name="T7" fmla="*/ 2147483647 h 243"/>
                <a:gd name="T8" fmla="*/ 2147483647 w 362"/>
                <a:gd name="T9" fmla="*/ 2147483647 h 243"/>
                <a:gd name="T10" fmla="*/ 2147483647 w 362"/>
                <a:gd name="T11" fmla="*/ 2147483647 h 243"/>
                <a:gd name="T12" fmla="*/ 2147483647 w 362"/>
                <a:gd name="T13" fmla="*/ 2147483647 h 243"/>
                <a:gd name="T14" fmla="*/ 2147483647 w 362"/>
                <a:gd name="T15" fmla="*/ 2147483647 h 243"/>
                <a:gd name="T16" fmla="*/ 2147483647 w 362"/>
                <a:gd name="T17" fmla="*/ 2147483647 h 243"/>
                <a:gd name="T18" fmla="*/ 2147483647 w 362"/>
                <a:gd name="T19" fmla="*/ 2147483647 h 243"/>
                <a:gd name="T20" fmla="*/ 2147483647 w 362"/>
                <a:gd name="T21" fmla="*/ 2147483647 h 243"/>
                <a:gd name="T22" fmla="*/ 2147483647 w 362"/>
                <a:gd name="T23" fmla="*/ 2147483647 h 243"/>
                <a:gd name="T24" fmla="*/ 2147483647 w 362"/>
                <a:gd name="T25" fmla="*/ 2147483647 h 243"/>
                <a:gd name="T26" fmla="*/ 2147483647 w 362"/>
                <a:gd name="T27" fmla="*/ 2147483647 h 243"/>
                <a:gd name="T28" fmla="*/ 2147483647 w 362"/>
                <a:gd name="T29" fmla="*/ 2147483647 h 243"/>
                <a:gd name="T30" fmla="*/ 2147483647 w 362"/>
                <a:gd name="T31" fmla="*/ 2147483647 h 243"/>
                <a:gd name="T32" fmla="*/ 2147483647 w 362"/>
                <a:gd name="T33" fmla="*/ 2147483647 h 243"/>
                <a:gd name="T34" fmla="*/ 2147483647 w 362"/>
                <a:gd name="T35" fmla="*/ 2147483647 h 243"/>
                <a:gd name="T36" fmla="*/ 2147483647 w 362"/>
                <a:gd name="T37" fmla="*/ 2147483647 h 243"/>
                <a:gd name="T38" fmla="*/ 2147483647 w 362"/>
                <a:gd name="T39" fmla="*/ 2147483647 h 243"/>
                <a:gd name="T40" fmla="*/ 2147483647 w 362"/>
                <a:gd name="T41" fmla="*/ 2147483647 h 243"/>
                <a:gd name="T42" fmla="*/ 2147483647 w 362"/>
                <a:gd name="T43" fmla="*/ 2147483647 h 243"/>
                <a:gd name="T44" fmla="*/ 2147483647 w 362"/>
                <a:gd name="T45" fmla="*/ 2147483647 h 243"/>
                <a:gd name="T46" fmla="*/ 2147483647 w 362"/>
                <a:gd name="T47" fmla="*/ 2147483647 h 243"/>
                <a:gd name="T48" fmla="*/ 2147483647 w 362"/>
                <a:gd name="T49" fmla="*/ 2147483647 h 243"/>
                <a:gd name="T50" fmla="*/ 2147483647 w 362"/>
                <a:gd name="T51" fmla="*/ 2147483647 h 243"/>
                <a:gd name="T52" fmla="*/ 2147483647 w 362"/>
                <a:gd name="T53" fmla="*/ 2147483647 h 243"/>
                <a:gd name="T54" fmla="*/ 0 w 362"/>
                <a:gd name="T55" fmla="*/ 2147483647 h 243"/>
                <a:gd name="T56" fmla="*/ 2147483647 w 362"/>
                <a:gd name="T57" fmla="*/ 2147483647 h 243"/>
                <a:gd name="T58" fmla="*/ 2147483647 w 362"/>
                <a:gd name="T59" fmla="*/ 2147483647 h 243"/>
                <a:gd name="T60" fmla="*/ 2147483647 w 362"/>
                <a:gd name="T61" fmla="*/ 2147483647 h 243"/>
                <a:gd name="T62" fmla="*/ 2147483647 w 362"/>
                <a:gd name="T63" fmla="*/ 2147483647 h 243"/>
                <a:gd name="T64" fmla="*/ 2147483647 w 362"/>
                <a:gd name="T65" fmla="*/ 2147483647 h 243"/>
                <a:gd name="T66" fmla="*/ 2147483647 w 362"/>
                <a:gd name="T67" fmla="*/ 2147483647 h 243"/>
                <a:gd name="T68" fmla="*/ 2147483647 w 362"/>
                <a:gd name="T69" fmla="*/ 2147483647 h 243"/>
                <a:gd name="T70" fmla="*/ 2147483647 w 362"/>
                <a:gd name="T71" fmla="*/ 2147483647 h 243"/>
                <a:gd name="T72" fmla="*/ 2147483647 w 362"/>
                <a:gd name="T73" fmla="*/ 2147483647 h 243"/>
                <a:gd name="T74" fmla="*/ 2147483647 w 362"/>
                <a:gd name="T75" fmla="*/ 2147483647 h 243"/>
                <a:gd name="T76" fmla="*/ 2147483647 w 362"/>
                <a:gd name="T77" fmla="*/ 2147483647 h 243"/>
                <a:gd name="T78" fmla="*/ 2147483647 w 362"/>
                <a:gd name="T79" fmla="*/ 2147483647 h 243"/>
                <a:gd name="T80" fmla="*/ 2147483647 w 362"/>
                <a:gd name="T81" fmla="*/ 2147483647 h 243"/>
                <a:gd name="T82" fmla="*/ 2147483647 w 362"/>
                <a:gd name="T83" fmla="*/ 2147483647 h 243"/>
                <a:gd name="T84" fmla="*/ 2147483647 w 362"/>
                <a:gd name="T85" fmla="*/ 2147483647 h 243"/>
                <a:gd name="T86" fmla="*/ 2147483647 w 362"/>
                <a:gd name="T87" fmla="*/ 2147483647 h 243"/>
                <a:gd name="T88" fmla="*/ 2147483647 w 362"/>
                <a:gd name="T89" fmla="*/ 2147483647 h 243"/>
                <a:gd name="T90" fmla="*/ 2147483647 w 362"/>
                <a:gd name="T91" fmla="*/ 2147483647 h 243"/>
                <a:gd name="T92" fmla="*/ 2147483647 w 362"/>
                <a:gd name="T93" fmla="*/ 2147483647 h 243"/>
                <a:gd name="T94" fmla="*/ 2147483647 w 362"/>
                <a:gd name="T95" fmla="*/ 2147483647 h 243"/>
                <a:gd name="T96" fmla="*/ 2147483647 w 362"/>
                <a:gd name="T97" fmla="*/ 2147483647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3">
                  <a:moveTo>
                    <a:pt x="276" y="44"/>
                  </a:moveTo>
                  <a:cubicBezTo>
                    <a:pt x="278" y="44"/>
                    <a:pt x="280" y="45"/>
                    <a:pt x="282" y="46"/>
                  </a:cubicBezTo>
                  <a:cubicBezTo>
                    <a:pt x="289" y="51"/>
                    <a:pt x="295" y="55"/>
                    <a:pt x="301" y="62"/>
                  </a:cubicBezTo>
                  <a:cubicBezTo>
                    <a:pt x="302" y="63"/>
                    <a:pt x="303" y="65"/>
                    <a:pt x="304" y="67"/>
                  </a:cubicBezTo>
                  <a:cubicBezTo>
                    <a:pt x="310" y="75"/>
                    <a:pt x="313" y="84"/>
                    <a:pt x="315" y="94"/>
                  </a:cubicBezTo>
                  <a:cubicBezTo>
                    <a:pt x="317" y="95"/>
                    <a:pt x="319" y="96"/>
                    <a:pt x="321" y="97"/>
                  </a:cubicBezTo>
                  <a:cubicBezTo>
                    <a:pt x="329" y="102"/>
                    <a:pt x="336" y="107"/>
                    <a:pt x="342" y="114"/>
                  </a:cubicBezTo>
                  <a:cubicBezTo>
                    <a:pt x="344" y="116"/>
                    <a:pt x="345" y="118"/>
                    <a:pt x="347" y="119"/>
                  </a:cubicBezTo>
                  <a:cubicBezTo>
                    <a:pt x="352" y="127"/>
                    <a:pt x="356" y="135"/>
                    <a:pt x="359" y="144"/>
                  </a:cubicBezTo>
                  <a:cubicBezTo>
                    <a:pt x="360" y="148"/>
                    <a:pt x="361" y="151"/>
                    <a:pt x="361" y="155"/>
                  </a:cubicBezTo>
                  <a:cubicBezTo>
                    <a:pt x="362" y="161"/>
                    <a:pt x="362" y="167"/>
                    <a:pt x="362" y="173"/>
                  </a:cubicBezTo>
                  <a:cubicBezTo>
                    <a:pt x="361" y="177"/>
                    <a:pt x="361" y="181"/>
                    <a:pt x="360" y="185"/>
                  </a:cubicBezTo>
                  <a:cubicBezTo>
                    <a:pt x="358" y="191"/>
                    <a:pt x="356" y="197"/>
                    <a:pt x="353" y="202"/>
                  </a:cubicBezTo>
                  <a:cubicBezTo>
                    <a:pt x="351" y="206"/>
                    <a:pt x="349" y="209"/>
                    <a:pt x="347" y="212"/>
                  </a:cubicBezTo>
                  <a:cubicBezTo>
                    <a:pt x="343" y="217"/>
                    <a:pt x="339" y="221"/>
                    <a:pt x="334" y="225"/>
                  </a:cubicBezTo>
                  <a:cubicBezTo>
                    <a:pt x="331" y="228"/>
                    <a:pt x="328" y="230"/>
                    <a:pt x="325" y="232"/>
                  </a:cubicBezTo>
                  <a:cubicBezTo>
                    <a:pt x="319" y="235"/>
                    <a:pt x="314" y="237"/>
                    <a:pt x="308" y="239"/>
                  </a:cubicBezTo>
                  <a:cubicBezTo>
                    <a:pt x="304" y="240"/>
                    <a:pt x="300" y="241"/>
                    <a:pt x="296" y="242"/>
                  </a:cubicBezTo>
                  <a:cubicBezTo>
                    <a:pt x="293" y="243"/>
                    <a:pt x="289" y="243"/>
                    <a:pt x="285" y="243"/>
                  </a:cubicBezTo>
                  <a:cubicBezTo>
                    <a:pt x="215" y="243"/>
                    <a:pt x="144" y="243"/>
                    <a:pt x="74" y="243"/>
                  </a:cubicBezTo>
                  <a:cubicBezTo>
                    <a:pt x="70" y="243"/>
                    <a:pt x="66" y="242"/>
                    <a:pt x="62" y="241"/>
                  </a:cubicBezTo>
                  <a:cubicBezTo>
                    <a:pt x="56" y="240"/>
                    <a:pt x="50" y="238"/>
                    <a:pt x="44" y="235"/>
                  </a:cubicBezTo>
                  <a:cubicBezTo>
                    <a:pt x="41" y="234"/>
                    <a:pt x="37" y="232"/>
                    <a:pt x="34" y="230"/>
                  </a:cubicBezTo>
                  <a:cubicBezTo>
                    <a:pt x="29" y="226"/>
                    <a:pt x="25" y="222"/>
                    <a:pt x="20" y="218"/>
                  </a:cubicBezTo>
                  <a:cubicBezTo>
                    <a:pt x="18" y="215"/>
                    <a:pt x="16" y="212"/>
                    <a:pt x="13" y="209"/>
                  </a:cubicBezTo>
                  <a:cubicBezTo>
                    <a:pt x="10" y="203"/>
                    <a:pt x="7" y="198"/>
                    <a:pt x="5" y="192"/>
                  </a:cubicBezTo>
                  <a:cubicBezTo>
                    <a:pt x="4" y="188"/>
                    <a:pt x="3" y="185"/>
                    <a:pt x="2" y="181"/>
                  </a:cubicBezTo>
                  <a:cubicBezTo>
                    <a:pt x="1" y="175"/>
                    <a:pt x="0" y="168"/>
                    <a:pt x="0" y="162"/>
                  </a:cubicBezTo>
                  <a:cubicBezTo>
                    <a:pt x="0" y="158"/>
                    <a:pt x="1" y="155"/>
                    <a:pt x="1" y="151"/>
                  </a:cubicBezTo>
                  <a:cubicBezTo>
                    <a:pt x="3" y="144"/>
                    <a:pt x="5" y="138"/>
                    <a:pt x="8" y="131"/>
                  </a:cubicBezTo>
                  <a:cubicBezTo>
                    <a:pt x="9" y="129"/>
                    <a:pt x="10" y="127"/>
                    <a:pt x="12" y="125"/>
                  </a:cubicBezTo>
                  <a:cubicBezTo>
                    <a:pt x="17" y="117"/>
                    <a:pt x="22" y="111"/>
                    <a:pt x="30" y="105"/>
                  </a:cubicBezTo>
                  <a:cubicBezTo>
                    <a:pt x="34" y="101"/>
                    <a:pt x="39" y="98"/>
                    <a:pt x="44" y="96"/>
                  </a:cubicBezTo>
                  <a:cubicBezTo>
                    <a:pt x="45" y="95"/>
                    <a:pt x="46" y="95"/>
                    <a:pt x="47" y="94"/>
                  </a:cubicBezTo>
                  <a:cubicBezTo>
                    <a:pt x="49" y="83"/>
                    <a:pt x="53" y="73"/>
                    <a:pt x="60" y="64"/>
                  </a:cubicBezTo>
                  <a:cubicBezTo>
                    <a:pt x="61" y="63"/>
                    <a:pt x="62" y="61"/>
                    <a:pt x="64" y="60"/>
                  </a:cubicBezTo>
                  <a:cubicBezTo>
                    <a:pt x="70" y="53"/>
                    <a:pt x="76" y="49"/>
                    <a:pt x="83" y="45"/>
                  </a:cubicBezTo>
                  <a:cubicBezTo>
                    <a:pt x="85" y="44"/>
                    <a:pt x="87" y="43"/>
                    <a:pt x="89" y="42"/>
                  </a:cubicBezTo>
                  <a:cubicBezTo>
                    <a:pt x="98" y="39"/>
                    <a:pt x="106" y="38"/>
                    <a:pt x="115" y="39"/>
                  </a:cubicBezTo>
                  <a:cubicBezTo>
                    <a:pt x="120" y="31"/>
                    <a:pt x="126" y="24"/>
                    <a:pt x="133" y="18"/>
                  </a:cubicBezTo>
                  <a:cubicBezTo>
                    <a:pt x="135" y="17"/>
                    <a:pt x="136" y="15"/>
                    <a:pt x="138" y="14"/>
                  </a:cubicBezTo>
                  <a:cubicBezTo>
                    <a:pt x="146" y="9"/>
                    <a:pt x="153" y="6"/>
                    <a:pt x="161" y="3"/>
                  </a:cubicBezTo>
                  <a:cubicBezTo>
                    <a:pt x="163" y="3"/>
                    <a:pt x="166" y="2"/>
                    <a:pt x="168" y="2"/>
                  </a:cubicBezTo>
                  <a:cubicBezTo>
                    <a:pt x="177" y="0"/>
                    <a:pt x="185" y="0"/>
                    <a:pt x="194" y="2"/>
                  </a:cubicBezTo>
                  <a:cubicBezTo>
                    <a:pt x="197" y="2"/>
                    <a:pt x="199" y="3"/>
                    <a:pt x="201" y="3"/>
                  </a:cubicBezTo>
                  <a:cubicBezTo>
                    <a:pt x="209" y="6"/>
                    <a:pt x="217" y="9"/>
                    <a:pt x="224" y="14"/>
                  </a:cubicBezTo>
                  <a:cubicBezTo>
                    <a:pt x="226" y="15"/>
                    <a:pt x="228" y="17"/>
                    <a:pt x="229" y="18"/>
                  </a:cubicBezTo>
                  <a:cubicBezTo>
                    <a:pt x="236" y="24"/>
                    <a:pt x="242" y="31"/>
                    <a:pt x="247" y="39"/>
                  </a:cubicBezTo>
                  <a:cubicBezTo>
                    <a:pt x="257" y="38"/>
                    <a:pt x="267" y="40"/>
                    <a:pt x="276" y="44"/>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95" name="Freeform 27"/>
            <p:cNvSpPr>
              <a:spLocks/>
            </p:cNvSpPr>
            <p:nvPr/>
          </p:nvSpPr>
          <p:spPr bwMode="auto">
            <a:xfrm>
              <a:off x="5184570" y="2324725"/>
              <a:ext cx="1537110" cy="992239"/>
            </a:xfrm>
            <a:custGeom>
              <a:avLst/>
              <a:gdLst>
                <a:gd name="T0" fmla="*/ 2147483647 w 340"/>
                <a:gd name="T1" fmla="*/ 2147483647 h 219"/>
                <a:gd name="T2" fmla="*/ 2147483647 w 340"/>
                <a:gd name="T3" fmla="*/ 2147483647 h 219"/>
                <a:gd name="T4" fmla="*/ 2147483647 w 340"/>
                <a:gd name="T5" fmla="*/ 2147483647 h 219"/>
                <a:gd name="T6" fmla="*/ 2147483647 w 340"/>
                <a:gd name="T7" fmla="*/ 2147483647 h 219"/>
                <a:gd name="T8" fmla="*/ 2147483647 w 340"/>
                <a:gd name="T9" fmla="*/ 2147483647 h 219"/>
                <a:gd name="T10" fmla="*/ 2147483647 w 340"/>
                <a:gd name="T11" fmla="*/ 2147483647 h 219"/>
                <a:gd name="T12" fmla="*/ 2147483647 w 340"/>
                <a:gd name="T13" fmla="*/ 2147483647 h 219"/>
                <a:gd name="T14" fmla="*/ 2147483647 w 340"/>
                <a:gd name="T15" fmla="*/ 2147483647 h 219"/>
                <a:gd name="T16" fmla="*/ 2147483647 w 340"/>
                <a:gd name="T17" fmla="*/ 2147483647 h 219"/>
                <a:gd name="T18" fmla="*/ 2147483647 w 340"/>
                <a:gd name="T19" fmla="*/ 2147483647 h 219"/>
                <a:gd name="T20" fmla="*/ 2147483647 w 340"/>
                <a:gd name="T21" fmla="*/ 2147483647 h 219"/>
                <a:gd name="T22" fmla="*/ 2147483647 w 340"/>
                <a:gd name="T23" fmla="*/ 2147483647 h 219"/>
                <a:gd name="T24" fmla="*/ 2147483647 w 340"/>
                <a:gd name="T25" fmla="*/ 2147483647 h 219"/>
                <a:gd name="T26" fmla="*/ 2147483647 w 340"/>
                <a:gd name="T27" fmla="*/ 2147483647 h 219"/>
                <a:gd name="T28" fmla="*/ 2147483647 w 340"/>
                <a:gd name="T29" fmla="*/ 2147483647 h 219"/>
                <a:gd name="T30" fmla="*/ 2147483647 w 340"/>
                <a:gd name="T31" fmla="*/ 2147483647 h 219"/>
                <a:gd name="T32" fmla="*/ 2147483647 w 340"/>
                <a:gd name="T33" fmla="*/ 2147483647 h 219"/>
                <a:gd name="T34" fmla="*/ 2147483647 w 340"/>
                <a:gd name="T35" fmla="*/ 2147483647 h 219"/>
                <a:gd name="T36" fmla="*/ 2147483647 w 340"/>
                <a:gd name="T37" fmla="*/ 2147483647 h 219"/>
                <a:gd name="T38" fmla="*/ 2147483647 w 340"/>
                <a:gd name="T39" fmla="*/ 2147483647 h 219"/>
                <a:gd name="T40" fmla="*/ 2147483647 w 340"/>
                <a:gd name="T41" fmla="*/ 2147483647 h 219"/>
                <a:gd name="T42" fmla="*/ 2147483647 w 340"/>
                <a:gd name="T43" fmla="*/ 2147483647 h 219"/>
                <a:gd name="T44" fmla="*/ 2147483647 w 340"/>
                <a:gd name="T45" fmla="*/ 2147483647 h 219"/>
                <a:gd name="T46" fmla="*/ 2147483647 w 340"/>
                <a:gd name="T47" fmla="*/ 2147483647 h 219"/>
                <a:gd name="T48" fmla="*/ 2147483647 w 340"/>
                <a:gd name="T49" fmla="*/ 2147483647 h 219"/>
                <a:gd name="T50" fmla="*/ 2147483647 w 340"/>
                <a:gd name="T51" fmla="*/ 2147483647 h 219"/>
                <a:gd name="T52" fmla="*/ 2147483647 w 340"/>
                <a:gd name="T53" fmla="*/ 2147483647 h 219"/>
                <a:gd name="T54" fmla="*/ 2147483647 w 340"/>
                <a:gd name="T55" fmla="*/ 2147483647 h 219"/>
                <a:gd name="T56" fmla="*/ 2147483647 w 340"/>
                <a:gd name="T57" fmla="*/ 2147483647 h 219"/>
                <a:gd name="T58" fmla="*/ 2147483647 w 340"/>
                <a:gd name="T59" fmla="*/ 2147483647 h 219"/>
                <a:gd name="T60" fmla="*/ 2147483647 w 340"/>
                <a:gd name="T61" fmla="*/ 2147483647 h 219"/>
                <a:gd name="T62" fmla="*/ 2147483647 w 340"/>
                <a:gd name="T63" fmla="*/ 2147483647 h 219"/>
                <a:gd name="T64" fmla="*/ 2147483647 w 340"/>
                <a:gd name="T65" fmla="*/ 2147483647 h 219"/>
                <a:gd name="T66" fmla="*/ 2147483647 w 340"/>
                <a:gd name="T67" fmla="*/ 2147483647 h 219"/>
                <a:gd name="T68" fmla="*/ 2147483647 w 340"/>
                <a:gd name="T69" fmla="*/ 2147483647 h 219"/>
                <a:gd name="T70" fmla="*/ 2147483647 w 340"/>
                <a:gd name="T71" fmla="*/ 2147483647 h 219"/>
                <a:gd name="T72" fmla="*/ 2147483647 w 340"/>
                <a:gd name="T73" fmla="*/ 2147483647 h 219"/>
                <a:gd name="T74" fmla="*/ 2147483647 w 340"/>
                <a:gd name="T75" fmla="*/ 2147483647 h 219"/>
                <a:gd name="T76" fmla="*/ 2147483647 w 340"/>
                <a:gd name="T77" fmla="*/ 2147483647 h 219"/>
                <a:gd name="T78" fmla="*/ 2147483647 w 340"/>
                <a:gd name="T79" fmla="*/ 2147483647 h 219"/>
                <a:gd name="T80" fmla="*/ 2147483647 w 340"/>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0" h="219">
                  <a:moveTo>
                    <a:pt x="129" y="15"/>
                  </a:moveTo>
                  <a:cubicBezTo>
                    <a:pt x="131" y="14"/>
                    <a:pt x="132" y="13"/>
                    <a:pt x="134" y="12"/>
                  </a:cubicBezTo>
                  <a:cubicBezTo>
                    <a:pt x="142" y="6"/>
                    <a:pt x="149" y="3"/>
                    <a:pt x="159" y="1"/>
                  </a:cubicBezTo>
                  <a:cubicBezTo>
                    <a:pt x="161" y="1"/>
                    <a:pt x="163" y="1"/>
                    <a:pt x="164" y="1"/>
                  </a:cubicBezTo>
                  <a:cubicBezTo>
                    <a:pt x="174" y="0"/>
                    <a:pt x="183" y="1"/>
                    <a:pt x="192" y="4"/>
                  </a:cubicBezTo>
                  <a:cubicBezTo>
                    <a:pt x="194" y="5"/>
                    <a:pt x="196" y="6"/>
                    <a:pt x="197" y="6"/>
                  </a:cubicBezTo>
                  <a:cubicBezTo>
                    <a:pt x="212" y="13"/>
                    <a:pt x="223" y="24"/>
                    <a:pt x="229" y="39"/>
                  </a:cubicBezTo>
                  <a:cubicBezTo>
                    <a:pt x="240" y="37"/>
                    <a:pt x="251" y="38"/>
                    <a:pt x="261" y="42"/>
                  </a:cubicBezTo>
                  <a:cubicBezTo>
                    <a:pt x="262" y="43"/>
                    <a:pt x="264" y="44"/>
                    <a:pt x="265" y="44"/>
                  </a:cubicBezTo>
                  <a:cubicBezTo>
                    <a:pt x="273" y="49"/>
                    <a:pt x="279" y="54"/>
                    <a:pt x="284" y="61"/>
                  </a:cubicBezTo>
                  <a:cubicBezTo>
                    <a:pt x="285" y="63"/>
                    <a:pt x="286" y="64"/>
                    <a:pt x="286" y="66"/>
                  </a:cubicBezTo>
                  <a:cubicBezTo>
                    <a:pt x="291" y="74"/>
                    <a:pt x="293" y="81"/>
                    <a:pt x="293" y="90"/>
                  </a:cubicBezTo>
                  <a:cubicBezTo>
                    <a:pt x="305" y="94"/>
                    <a:pt x="315" y="101"/>
                    <a:pt x="323" y="110"/>
                  </a:cubicBezTo>
                  <a:cubicBezTo>
                    <a:pt x="324" y="111"/>
                    <a:pt x="325" y="113"/>
                    <a:pt x="327" y="114"/>
                  </a:cubicBezTo>
                  <a:cubicBezTo>
                    <a:pt x="331" y="121"/>
                    <a:pt x="335" y="127"/>
                    <a:pt x="337" y="135"/>
                  </a:cubicBezTo>
                  <a:cubicBezTo>
                    <a:pt x="337" y="137"/>
                    <a:pt x="338" y="139"/>
                    <a:pt x="338" y="141"/>
                  </a:cubicBezTo>
                  <a:cubicBezTo>
                    <a:pt x="340" y="150"/>
                    <a:pt x="340" y="158"/>
                    <a:pt x="338" y="167"/>
                  </a:cubicBezTo>
                  <a:cubicBezTo>
                    <a:pt x="338" y="169"/>
                    <a:pt x="337" y="171"/>
                    <a:pt x="337" y="173"/>
                  </a:cubicBezTo>
                  <a:cubicBezTo>
                    <a:pt x="334" y="182"/>
                    <a:pt x="330" y="188"/>
                    <a:pt x="324" y="195"/>
                  </a:cubicBezTo>
                  <a:cubicBezTo>
                    <a:pt x="323" y="197"/>
                    <a:pt x="322" y="199"/>
                    <a:pt x="320" y="200"/>
                  </a:cubicBezTo>
                  <a:cubicBezTo>
                    <a:pt x="314" y="206"/>
                    <a:pt x="307" y="211"/>
                    <a:pt x="299" y="214"/>
                  </a:cubicBezTo>
                  <a:cubicBezTo>
                    <a:pt x="294" y="216"/>
                    <a:pt x="289" y="218"/>
                    <a:pt x="284" y="219"/>
                  </a:cubicBezTo>
                  <a:cubicBezTo>
                    <a:pt x="280" y="219"/>
                    <a:pt x="277" y="219"/>
                    <a:pt x="274" y="219"/>
                  </a:cubicBezTo>
                  <a:cubicBezTo>
                    <a:pt x="204" y="219"/>
                    <a:pt x="133" y="219"/>
                    <a:pt x="63" y="219"/>
                  </a:cubicBezTo>
                  <a:cubicBezTo>
                    <a:pt x="60" y="219"/>
                    <a:pt x="57" y="219"/>
                    <a:pt x="53" y="218"/>
                  </a:cubicBezTo>
                  <a:cubicBezTo>
                    <a:pt x="47" y="217"/>
                    <a:pt x="41" y="214"/>
                    <a:pt x="35" y="211"/>
                  </a:cubicBezTo>
                  <a:cubicBezTo>
                    <a:pt x="33" y="210"/>
                    <a:pt x="32" y="209"/>
                    <a:pt x="30" y="208"/>
                  </a:cubicBezTo>
                  <a:cubicBezTo>
                    <a:pt x="23" y="203"/>
                    <a:pt x="17" y="198"/>
                    <a:pt x="12" y="190"/>
                  </a:cubicBezTo>
                  <a:cubicBezTo>
                    <a:pt x="9" y="186"/>
                    <a:pt x="7" y="181"/>
                    <a:pt x="5" y="176"/>
                  </a:cubicBezTo>
                  <a:cubicBezTo>
                    <a:pt x="4" y="173"/>
                    <a:pt x="3" y="170"/>
                    <a:pt x="2" y="167"/>
                  </a:cubicBezTo>
                  <a:cubicBezTo>
                    <a:pt x="1" y="160"/>
                    <a:pt x="0" y="154"/>
                    <a:pt x="1" y="147"/>
                  </a:cubicBezTo>
                  <a:cubicBezTo>
                    <a:pt x="1" y="145"/>
                    <a:pt x="2" y="143"/>
                    <a:pt x="2" y="141"/>
                  </a:cubicBezTo>
                  <a:cubicBezTo>
                    <a:pt x="4" y="133"/>
                    <a:pt x="6" y="126"/>
                    <a:pt x="10" y="119"/>
                  </a:cubicBezTo>
                  <a:cubicBezTo>
                    <a:pt x="11" y="117"/>
                    <a:pt x="13" y="116"/>
                    <a:pt x="14" y="114"/>
                  </a:cubicBezTo>
                  <a:cubicBezTo>
                    <a:pt x="22" y="103"/>
                    <a:pt x="34" y="94"/>
                    <a:pt x="47" y="90"/>
                  </a:cubicBezTo>
                  <a:cubicBezTo>
                    <a:pt x="48" y="89"/>
                    <a:pt x="48" y="87"/>
                    <a:pt x="48" y="85"/>
                  </a:cubicBezTo>
                  <a:cubicBezTo>
                    <a:pt x="49" y="76"/>
                    <a:pt x="52" y="69"/>
                    <a:pt x="56" y="61"/>
                  </a:cubicBezTo>
                  <a:cubicBezTo>
                    <a:pt x="57" y="60"/>
                    <a:pt x="58" y="59"/>
                    <a:pt x="59" y="57"/>
                  </a:cubicBezTo>
                  <a:cubicBezTo>
                    <a:pt x="65" y="50"/>
                    <a:pt x="72" y="46"/>
                    <a:pt x="80" y="42"/>
                  </a:cubicBezTo>
                  <a:cubicBezTo>
                    <a:pt x="90" y="38"/>
                    <a:pt x="100" y="37"/>
                    <a:pt x="111" y="39"/>
                  </a:cubicBezTo>
                  <a:cubicBezTo>
                    <a:pt x="115" y="29"/>
                    <a:pt x="121" y="22"/>
                    <a:pt x="129"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96" name="Freeform 28"/>
            <p:cNvSpPr>
              <a:spLocks/>
            </p:cNvSpPr>
            <p:nvPr/>
          </p:nvSpPr>
          <p:spPr bwMode="auto">
            <a:xfrm>
              <a:off x="5238138" y="2378785"/>
              <a:ext cx="1429973" cy="888721"/>
            </a:xfrm>
            <a:custGeom>
              <a:avLst/>
              <a:gdLst>
                <a:gd name="T0" fmla="*/ 55 w 316"/>
                <a:gd name="T1" fmla="*/ 196 h 196"/>
                <a:gd name="T2" fmla="*/ 0 w 316"/>
                <a:gd name="T3" fmla="*/ 141 h 196"/>
                <a:gd name="T4" fmla="*/ 48 w 316"/>
                <a:gd name="T5" fmla="*/ 88 h 196"/>
                <a:gd name="T6" fmla="*/ 47 w 316"/>
                <a:gd name="T7" fmla="*/ 79 h 196"/>
                <a:gd name="T8" fmla="*/ 88 w 316"/>
                <a:gd name="T9" fmla="*/ 37 h 196"/>
                <a:gd name="T10" fmla="*/ 106 w 316"/>
                <a:gd name="T11" fmla="*/ 42 h 196"/>
                <a:gd name="T12" fmla="*/ 158 w 316"/>
                <a:gd name="T13" fmla="*/ 0 h 196"/>
                <a:gd name="T14" fmla="*/ 210 w 316"/>
                <a:gd name="T15" fmla="*/ 42 h 196"/>
                <a:gd name="T16" fmla="*/ 228 w 316"/>
                <a:gd name="T17" fmla="*/ 37 h 196"/>
                <a:gd name="T18" fmla="*/ 269 w 316"/>
                <a:gd name="T19" fmla="*/ 79 h 196"/>
                <a:gd name="T20" fmla="*/ 268 w 316"/>
                <a:gd name="T21" fmla="*/ 88 h 196"/>
                <a:gd name="T22" fmla="*/ 316 w 316"/>
                <a:gd name="T23" fmla="*/ 141 h 196"/>
                <a:gd name="T24" fmla="*/ 262 w 316"/>
                <a:gd name="T25" fmla="*/ 196 h 196"/>
                <a:gd name="T26" fmla="*/ 55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5" y="196"/>
                  </a:moveTo>
                  <a:cubicBezTo>
                    <a:pt x="25" y="196"/>
                    <a:pt x="0" y="171"/>
                    <a:pt x="0" y="141"/>
                  </a:cubicBezTo>
                  <a:cubicBezTo>
                    <a:pt x="0" y="114"/>
                    <a:pt x="21" y="91"/>
                    <a:pt x="48" y="88"/>
                  </a:cubicBezTo>
                  <a:cubicBezTo>
                    <a:pt x="47" y="85"/>
                    <a:pt x="47" y="82"/>
                    <a:pt x="47" y="79"/>
                  </a:cubicBezTo>
                  <a:cubicBezTo>
                    <a:pt x="47" y="56"/>
                    <a:pt x="65" y="37"/>
                    <a:pt x="88" y="37"/>
                  </a:cubicBezTo>
                  <a:cubicBezTo>
                    <a:pt x="95" y="37"/>
                    <a:pt x="101" y="39"/>
                    <a:pt x="106" y="42"/>
                  </a:cubicBezTo>
                  <a:cubicBezTo>
                    <a:pt x="111" y="18"/>
                    <a:pt x="133" y="0"/>
                    <a:pt x="158" y="0"/>
                  </a:cubicBezTo>
                  <a:cubicBezTo>
                    <a:pt x="184" y="0"/>
                    <a:pt x="205" y="18"/>
                    <a:pt x="210" y="42"/>
                  </a:cubicBezTo>
                  <a:cubicBezTo>
                    <a:pt x="216" y="39"/>
                    <a:pt x="222" y="37"/>
                    <a:pt x="228" y="37"/>
                  </a:cubicBezTo>
                  <a:cubicBezTo>
                    <a:pt x="251" y="37"/>
                    <a:pt x="269" y="56"/>
                    <a:pt x="269" y="79"/>
                  </a:cubicBezTo>
                  <a:cubicBezTo>
                    <a:pt x="269" y="82"/>
                    <a:pt x="269" y="85"/>
                    <a:pt x="268" y="88"/>
                  </a:cubicBezTo>
                  <a:cubicBezTo>
                    <a:pt x="295" y="91"/>
                    <a:pt x="316" y="114"/>
                    <a:pt x="316" y="141"/>
                  </a:cubicBezTo>
                  <a:cubicBezTo>
                    <a:pt x="316" y="171"/>
                    <a:pt x="292" y="196"/>
                    <a:pt x="262" y="196"/>
                  </a:cubicBezTo>
                  <a:cubicBezTo>
                    <a:pt x="193" y="196"/>
                    <a:pt x="124" y="196"/>
                    <a:pt x="55" y="196"/>
                  </a:cubicBezTo>
                  <a:close/>
                </a:path>
              </a:pathLst>
            </a:custGeom>
            <a:solidFill>
              <a:srgbClr val="00B075"/>
            </a:solidFill>
            <a:ln w="12700" cap="flat" cmpd="sng" algn="ctr">
              <a:noFill/>
              <a:prstDash val="solid"/>
              <a:miter lim="800000"/>
            </a:ln>
            <a:effectLst/>
            <a:ex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97" name="Freeform 29"/>
            <p:cNvSpPr>
              <a:spLocks/>
            </p:cNvSpPr>
            <p:nvPr/>
          </p:nvSpPr>
          <p:spPr bwMode="auto">
            <a:xfrm>
              <a:off x="5926359" y="3347553"/>
              <a:ext cx="53531" cy="1319161"/>
            </a:xfrm>
            <a:custGeom>
              <a:avLst/>
              <a:gdLst>
                <a:gd name="T0" fmla="*/ 2147483647 w 12"/>
                <a:gd name="T1" fmla="*/ 0 h 291"/>
                <a:gd name="T2" fmla="*/ 2147483647 w 12"/>
                <a:gd name="T3" fmla="*/ 2147483647 h 291"/>
                <a:gd name="T4" fmla="*/ 0 w 12"/>
                <a:gd name="T5" fmla="*/ 2147483647 h 291"/>
                <a:gd name="T6" fmla="*/ 0 w 12"/>
                <a:gd name="T7" fmla="*/ 0 h 291"/>
                <a:gd name="T8" fmla="*/ 2147483647 w 12"/>
                <a:gd name="T9" fmla="*/ 0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291">
                  <a:moveTo>
                    <a:pt x="12" y="0"/>
                  </a:moveTo>
                  <a:cubicBezTo>
                    <a:pt x="12" y="97"/>
                    <a:pt x="12" y="194"/>
                    <a:pt x="12" y="291"/>
                  </a:cubicBezTo>
                  <a:cubicBezTo>
                    <a:pt x="8" y="291"/>
                    <a:pt x="4" y="291"/>
                    <a:pt x="0" y="291"/>
                  </a:cubicBezTo>
                  <a:cubicBezTo>
                    <a:pt x="0" y="194"/>
                    <a:pt x="0" y="97"/>
                    <a:pt x="0" y="0"/>
                  </a:cubicBezTo>
                  <a:cubicBezTo>
                    <a:pt x="4" y="0"/>
                    <a:pt x="8" y="0"/>
                    <a:pt x="12" y="0"/>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98" name="Oval 30"/>
            <p:cNvSpPr>
              <a:spLocks noChangeArrowheads="1"/>
            </p:cNvSpPr>
            <p:nvPr/>
          </p:nvSpPr>
          <p:spPr bwMode="auto">
            <a:xfrm>
              <a:off x="5664439" y="4299643"/>
              <a:ext cx="579284" cy="585019"/>
            </a:xfrm>
            <a:prstGeom prst="ellipse">
              <a:avLst/>
            </a:pr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endParaRPr lang="zh-CN" altLang="en-US" sz="1400" kern="0">
                <a:solidFill>
                  <a:prstClr val="black"/>
                </a:solidFill>
                <a:latin typeface="Arial" panose="020B0604020202020204" pitchFamily="34" charset="0"/>
                <a:cs typeface="Arial" panose="020B0604020202020204" pitchFamily="34" charset="0"/>
              </a:endParaRPr>
            </a:p>
          </p:txBody>
        </p:sp>
        <p:sp>
          <p:nvSpPr>
            <p:cNvPr id="99" name="Oval 31"/>
            <p:cNvSpPr>
              <a:spLocks noChangeArrowheads="1"/>
            </p:cNvSpPr>
            <p:nvPr/>
          </p:nvSpPr>
          <p:spPr bwMode="auto">
            <a:xfrm>
              <a:off x="5714147" y="4349351"/>
              <a:ext cx="479869" cy="4798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endParaRPr lang="zh-CN" altLang="en-US" sz="1400" kern="0">
                <a:solidFill>
                  <a:prstClr val="black"/>
                </a:solidFill>
                <a:latin typeface="Arial" panose="020B0604020202020204" pitchFamily="34" charset="0"/>
                <a:cs typeface="Arial" panose="020B0604020202020204" pitchFamily="34" charset="0"/>
              </a:endParaRPr>
            </a:p>
          </p:txBody>
        </p:sp>
        <p:sp>
          <p:nvSpPr>
            <p:cNvPr id="100" name="Oval 32"/>
            <p:cNvSpPr>
              <a:spLocks noChangeArrowheads="1"/>
            </p:cNvSpPr>
            <p:nvPr/>
          </p:nvSpPr>
          <p:spPr bwMode="auto">
            <a:xfrm>
              <a:off x="5767229" y="4405387"/>
              <a:ext cx="371793" cy="374533"/>
            </a:xfrm>
            <a:prstGeom prst="ellipse">
              <a:avLst/>
            </a:prstGeom>
            <a:solidFill>
              <a:srgbClr val="00B075"/>
            </a:solidFill>
            <a:ln w="12700" cap="flat" cmpd="sng" algn="ctr">
              <a:noFill/>
              <a:prstDash val="solid"/>
              <a:miter lim="800000"/>
            </a:ln>
            <a:effectLst/>
            <a:ex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101" name="矩形 88"/>
            <p:cNvSpPr>
              <a:spLocks noChangeArrowheads="1"/>
            </p:cNvSpPr>
            <p:nvPr/>
          </p:nvSpPr>
          <p:spPr bwMode="auto">
            <a:xfrm>
              <a:off x="5610907" y="2638716"/>
              <a:ext cx="801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r>
                <a:rPr lang="en-US" altLang="zh-CN" sz="2400" b="1" kern="0">
                  <a:solidFill>
                    <a:prstClr val="white"/>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kern="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2" name="组合 89"/>
          <p:cNvGrpSpPr>
            <a:grpSpLocks/>
          </p:cNvGrpSpPr>
          <p:nvPr/>
        </p:nvGrpSpPr>
        <p:grpSpPr bwMode="auto">
          <a:xfrm>
            <a:off x="6671122" y="1872109"/>
            <a:ext cx="1636712" cy="2608263"/>
            <a:chOff x="6949187" y="1240718"/>
            <a:chExt cx="1636525" cy="2609646"/>
          </a:xfrm>
        </p:grpSpPr>
        <p:sp>
          <p:nvSpPr>
            <p:cNvPr id="103" name="Freeform 33"/>
            <p:cNvSpPr>
              <a:spLocks/>
            </p:cNvSpPr>
            <p:nvPr/>
          </p:nvSpPr>
          <p:spPr bwMode="auto">
            <a:xfrm>
              <a:off x="6949187" y="1240718"/>
              <a:ext cx="1636525" cy="1097389"/>
            </a:xfrm>
            <a:custGeom>
              <a:avLst/>
              <a:gdLst>
                <a:gd name="T0" fmla="*/ 2147483647 w 362"/>
                <a:gd name="T1" fmla="*/ 2147483647 h 242"/>
                <a:gd name="T2" fmla="*/ 2147483647 w 362"/>
                <a:gd name="T3" fmla="*/ 2147483647 h 242"/>
                <a:gd name="T4" fmla="*/ 2147483647 w 362"/>
                <a:gd name="T5" fmla="*/ 2147483647 h 242"/>
                <a:gd name="T6" fmla="*/ 2147483647 w 362"/>
                <a:gd name="T7" fmla="*/ 2147483647 h 242"/>
                <a:gd name="T8" fmla="*/ 2147483647 w 362"/>
                <a:gd name="T9" fmla="*/ 2147483647 h 242"/>
                <a:gd name="T10" fmla="*/ 2147483647 w 362"/>
                <a:gd name="T11" fmla="*/ 2147483647 h 242"/>
                <a:gd name="T12" fmla="*/ 2147483647 w 362"/>
                <a:gd name="T13" fmla="*/ 2147483647 h 242"/>
                <a:gd name="T14" fmla="*/ 2147483647 w 362"/>
                <a:gd name="T15" fmla="*/ 2147483647 h 242"/>
                <a:gd name="T16" fmla="*/ 2147483647 w 362"/>
                <a:gd name="T17" fmla="*/ 2147483647 h 242"/>
                <a:gd name="T18" fmla="*/ 2147483647 w 362"/>
                <a:gd name="T19" fmla="*/ 2147483647 h 242"/>
                <a:gd name="T20" fmla="*/ 2147483647 w 362"/>
                <a:gd name="T21" fmla="*/ 2147483647 h 242"/>
                <a:gd name="T22" fmla="*/ 2147483647 w 362"/>
                <a:gd name="T23" fmla="*/ 2147483647 h 242"/>
                <a:gd name="T24" fmla="*/ 2147483647 w 362"/>
                <a:gd name="T25" fmla="*/ 2147483647 h 242"/>
                <a:gd name="T26" fmla="*/ 2147483647 w 362"/>
                <a:gd name="T27" fmla="*/ 2147483647 h 242"/>
                <a:gd name="T28" fmla="*/ 2147483647 w 362"/>
                <a:gd name="T29" fmla="*/ 2147483647 h 242"/>
                <a:gd name="T30" fmla="*/ 2147483647 w 362"/>
                <a:gd name="T31" fmla="*/ 2147483647 h 242"/>
                <a:gd name="T32" fmla="*/ 2147483647 w 362"/>
                <a:gd name="T33" fmla="*/ 2147483647 h 242"/>
                <a:gd name="T34" fmla="*/ 2147483647 w 362"/>
                <a:gd name="T35" fmla="*/ 2147483647 h 242"/>
                <a:gd name="T36" fmla="*/ 2147483647 w 362"/>
                <a:gd name="T37" fmla="*/ 2147483647 h 242"/>
                <a:gd name="T38" fmla="*/ 2147483647 w 362"/>
                <a:gd name="T39" fmla="*/ 2147483647 h 242"/>
                <a:gd name="T40" fmla="*/ 2147483647 w 362"/>
                <a:gd name="T41" fmla="*/ 2147483647 h 242"/>
                <a:gd name="T42" fmla="*/ 2147483647 w 362"/>
                <a:gd name="T43" fmla="*/ 2147483647 h 242"/>
                <a:gd name="T44" fmla="*/ 2147483647 w 362"/>
                <a:gd name="T45" fmla="*/ 2147483647 h 242"/>
                <a:gd name="T46" fmla="*/ 2147483647 w 362"/>
                <a:gd name="T47" fmla="*/ 2147483647 h 242"/>
                <a:gd name="T48" fmla="*/ 2147483647 w 362"/>
                <a:gd name="T49" fmla="*/ 2147483647 h 242"/>
                <a:gd name="T50" fmla="*/ 2147483647 w 362"/>
                <a:gd name="T51" fmla="*/ 2147483647 h 242"/>
                <a:gd name="T52" fmla="*/ 2147483647 w 362"/>
                <a:gd name="T53" fmla="*/ 2147483647 h 242"/>
                <a:gd name="T54" fmla="*/ 0 w 362"/>
                <a:gd name="T55" fmla="*/ 2147483647 h 242"/>
                <a:gd name="T56" fmla="*/ 2147483647 w 362"/>
                <a:gd name="T57" fmla="*/ 2147483647 h 242"/>
                <a:gd name="T58" fmla="*/ 2147483647 w 362"/>
                <a:gd name="T59" fmla="*/ 2147483647 h 242"/>
                <a:gd name="T60" fmla="*/ 2147483647 w 362"/>
                <a:gd name="T61" fmla="*/ 2147483647 h 242"/>
                <a:gd name="T62" fmla="*/ 2147483647 w 362"/>
                <a:gd name="T63" fmla="*/ 2147483647 h 242"/>
                <a:gd name="T64" fmla="*/ 2147483647 w 362"/>
                <a:gd name="T65" fmla="*/ 2147483647 h 242"/>
                <a:gd name="T66" fmla="*/ 2147483647 w 362"/>
                <a:gd name="T67" fmla="*/ 2147483647 h 242"/>
                <a:gd name="T68" fmla="*/ 2147483647 w 362"/>
                <a:gd name="T69" fmla="*/ 2147483647 h 242"/>
                <a:gd name="T70" fmla="*/ 2147483647 w 362"/>
                <a:gd name="T71" fmla="*/ 2147483647 h 242"/>
                <a:gd name="T72" fmla="*/ 2147483647 w 362"/>
                <a:gd name="T73" fmla="*/ 2147483647 h 242"/>
                <a:gd name="T74" fmla="*/ 2147483647 w 362"/>
                <a:gd name="T75" fmla="*/ 2147483647 h 242"/>
                <a:gd name="T76" fmla="*/ 2147483647 w 362"/>
                <a:gd name="T77" fmla="*/ 2147483647 h 242"/>
                <a:gd name="T78" fmla="*/ 2147483647 w 362"/>
                <a:gd name="T79" fmla="*/ 2147483647 h 242"/>
                <a:gd name="T80" fmla="*/ 2147483647 w 362"/>
                <a:gd name="T81" fmla="*/ 2147483647 h 242"/>
                <a:gd name="T82" fmla="*/ 2147483647 w 362"/>
                <a:gd name="T83" fmla="*/ 2147483647 h 242"/>
                <a:gd name="T84" fmla="*/ 2147483647 w 362"/>
                <a:gd name="T85" fmla="*/ 2147483647 h 242"/>
                <a:gd name="T86" fmla="*/ 2147483647 w 362"/>
                <a:gd name="T87" fmla="*/ 2147483647 h 242"/>
                <a:gd name="T88" fmla="*/ 2147483647 w 362"/>
                <a:gd name="T89" fmla="*/ 2147483647 h 242"/>
                <a:gd name="T90" fmla="*/ 2147483647 w 362"/>
                <a:gd name="T91" fmla="*/ 2147483647 h 242"/>
                <a:gd name="T92" fmla="*/ 2147483647 w 362"/>
                <a:gd name="T93" fmla="*/ 2147483647 h 242"/>
                <a:gd name="T94" fmla="*/ 2147483647 w 362"/>
                <a:gd name="T95" fmla="*/ 2147483647 h 242"/>
                <a:gd name="T96" fmla="*/ 2147483647 w 362"/>
                <a:gd name="T97" fmla="*/ 2147483647 h 2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2">
                  <a:moveTo>
                    <a:pt x="276" y="43"/>
                  </a:moveTo>
                  <a:cubicBezTo>
                    <a:pt x="278" y="43"/>
                    <a:pt x="280" y="44"/>
                    <a:pt x="282" y="45"/>
                  </a:cubicBezTo>
                  <a:cubicBezTo>
                    <a:pt x="289" y="50"/>
                    <a:pt x="295" y="54"/>
                    <a:pt x="301" y="61"/>
                  </a:cubicBezTo>
                  <a:cubicBezTo>
                    <a:pt x="302" y="63"/>
                    <a:pt x="303" y="64"/>
                    <a:pt x="304" y="66"/>
                  </a:cubicBezTo>
                  <a:cubicBezTo>
                    <a:pt x="310" y="74"/>
                    <a:pt x="314" y="83"/>
                    <a:pt x="315" y="93"/>
                  </a:cubicBezTo>
                  <a:cubicBezTo>
                    <a:pt x="317" y="94"/>
                    <a:pt x="319" y="95"/>
                    <a:pt x="321" y="96"/>
                  </a:cubicBezTo>
                  <a:cubicBezTo>
                    <a:pt x="329" y="101"/>
                    <a:pt x="336" y="106"/>
                    <a:pt x="343" y="113"/>
                  </a:cubicBezTo>
                  <a:cubicBezTo>
                    <a:pt x="344" y="115"/>
                    <a:pt x="345" y="117"/>
                    <a:pt x="347" y="118"/>
                  </a:cubicBezTo>
                  <a:cubicBezTo>
                    <a:pt x="352" y="126"/>
                    <a:pt x="356" y="134"/>
                    <a:pt x="359" y="143"/>
                  </a:cubicBezTo>
                  <a:cubicBezTo>
                    <a:pt x="360" y="147"/>
                    <a:pt x="361" y="150"/>
                    <a:pt x="361" y="154"/>
                  </a:cubicBezTo>
                  <a:cubicBezTo>
                    <a:pt x="362" y="160"/>
                    <a:pt x="362" y="166"/>
                    <a:pt x="362" y="172"/>
                  </a:cubicBezTo>
                  <a:cubicBezTo>
                    <a:pt x="361" y="176"/>
                    <a:pt x="361" y="180"/>
                    <a:pt x="360" y="184"/>
                  </a:cubicBezTo>
                  <a:cubicBezTo>
                    <a:pt x="358" y="190"/>
                    <a:pt x="356" y="196"/>
                    <a:pt x="353" y="201"/>
                  </a:cubicBezTo>
                  <a:cubicBezTo>
                    <a:pt x="351" y="205"/>
                    <a:pt x="349" y="208"/>
                    <a:pt x="347" y="211"/>
                  </a:cubicBezTo>
                  <a:cubicBezTo>
                    <a:pt x="343" y="216"/>
                    <a:pt x="339" y="220"/>
                    <a:pt x="334" y="224"/>
                  </a:cubicBezTo>
                  <a:cubicBezTo>
                    <a:pt x="331" y="227"/>
                    <a:pt x="328" y="229"/>
                    <a:pt x="325" y="231"/>
                  </a:cubicBezTo>
                  <a:cubicBezTo>
                    <a:pt x="319" y="234"/>
                    <a:pt x="314" y="236"/>
                    <a:pt x="308" y="238"/>
                  </a:cubicBezTo>
                  <a:cubicBezTo>
                    <a:pt x="304" y="240"/>
                    <a:pt x="300" y="240"/>
                    <a:pt x="297" y="241"/>
                  </a:cubicBezTo>
                  <a:cubicBezTo>
                    <a:pt x="293" y="242"/>
                    <a:pt x="289" y="242"/>
                    <a:pt x="285" y="242"/>
                  </a:cubicBezTo>
                  <a:cubicBezTo>
                    <a:pt x="215" y="242"/>
                    <a:pt x="144" y="242"/>
                    <a:pt x="74" y="242"/>
                  </a:cubicBezTo>
                  <a:cubicBezTo>
                    <a:pt x="70" y="242"/>
                    <a:pt x="66" y="241"/>
                    <a:pt x="62" y="240"/>
                  </a:cubicBezTo>
                  <a:cubicBezTo>
                    <a:pt x="56" y="239"/>
                    <a:pt x="50" y="237"/>
                    <a:pt x="44" y="234"/>
                  </a:cubicBezTo>
                  <a:cubicBezTo>
                    <a:pt x="41" y="233"/>
                    <a:pt x="38" y="231"/>
                    <a:pt x="34" y="229"/>
                  </a:cubicBezTo>
                  <a:cubicBezTo>
                    <a:pt x="29" y="225"/>
                    <a:pt x="25" y="221"/>
                    <a:pt x="20" y="217"/>
                  </a:cubicBezTo>
                  <a:cubicBezTo>
                    <a:pt x="18" y="214"/>
                    <a:pt x="16" y="211"/>
                    <a:pt x="13" y="208"/>
                  </a:cubicBezTo>
                  <a:cubicBezTo>
                    <a:pt x="10" y="202"/>
                    <a:pt x="7" y="197"/>
                    <a:pt x="5" y="191"/>
                  </a:cubicBezTo>
                  <a:cubicBezTo>
                    <a:pt x="4" y="187"/>
                    <a:pt x="3" y="184"/>
                    <a:pt x="2" y="180"/>
                  </a:cubicBezTo>
                  <a:cubicBezTo>
                    <a:pt x="1" y="174"/>
                    <a:pt x="0" y="168"/>
                    <a:pt x="0" y="161"/>
                  </a:cubicBezTo>
                  <a:cubicBezTo>
                    <a:pt x="1" y="157"/>
                    <a:pt x="1" y="154"/>
                    <a:pt x="2" y="150"/>
                  </a:cubicBezTo>
                  <a:cubicBezTo>
                    <a:pt x="3" y="143"/>
                    <a:pt x="5" y="137"/>
                    <a:pt x="8" y="130"/>
                  </a:cubicBezTo>
                  <a:cubicBezTo>
                    <a:pt x="9" y="128"/>
                    <a:pt x="11" y="126"/>
                    <a:pt x="12" y="124"/>
                  </a:cubicBezTo>
                  <a:cubicBezTo>
                    <a:pt x="17" y="116"/>
                    <a:pt x="22" y="110"/>
                    <a:pt x="30" y="104"/>
                  </a:cubicBezTo>
                  <a:cubicBezTo>
                    <a:pt x="35" y="100"/>
                    <a:pt x="39" y="97"/>
                    <a:pt x="44" y="95"/>
                  </a:cubicBezTo>
                  <a:cubicBezTo>
                    <a:pt x="45" y="94"/>
                    <a:pt x="47" y="94"/>
                    <a:pt x="48" y="93"/>
                  </a:cubicBezTo>
                  <a:cubicBezTo>
                    <a:pt x="49" y="82"/>
                    <a:pt x="53" y="72"/>
                    <a:pt x="60" y="63"/>
                  </a:cubicBezTo>
                  <a:cubicBezTo>
                    <a:pt x="61" y="62"/>
                    <a:pt x="62" y="60"/>
                    <a:pt x="64" y="59"/>
                  </a:cubicBezTo>
                  <a:cubicBezTo>
                    <a:pt x="70" y="52"/>
                    <a:pt x="76" y="48"/>
                    <a:pt x="83" y="44"/>
                  </a:cubicBezTo>
                  <a:cubicBezTo>
                    <a:pt x="85" y="43"/>
                    <a:pt x="87" y="42"/>
                    <a:pt x="89" y="41"/>
                  </a:cubicBezTo>
                  <a:cubicBezTo>
                    <a:pt x="98" y="38"/>
                    <a:pt x="106" y="37"/>
                    <a:pt x="115" y="38"/>
                  </a:cubicBezTo>
                  <a:cubicBezTo>
                    <a:pt x="120" y="30"/>
                    <a:pt x="126" y="23"/>
                    <a:pt x="133" y="17"/>
                  </a:cubicBezTo>
                  <a:cubicBezTo>
                    <a:pt x="135" y="16"/>
                    <a:pt x="136" y="14"/>
                    <a:pt x="138" y="13"/>
                  </a:cubicBezTo>
                  <a:cubicBezTo>
                    <a:pt x="146" y="8"/>
                    <a:pt x="153" y="5"/>
                    <a:pt x="161" y="2"/>
                  </a:cubicBezTo>
                  <a:cubicBezTo>
                    <a:pt x="164" y="2"/>
                    <a:pt x="166" y="1"/>
                    <a:pt x="168" y="1"/>
                  </a:cubicBezTo>
                  <a:cubicBezTo>
                    <a:pt x="177" y="0"/>
                    <a:pt x="185" y="0"/>
                    <a:pt x="195" y="1"/>
                  </a:cubicBezTo>
                  <a:cubicBezTo>
                    <a:pt x="197" y="1"/>
                    <a:pt x="199" y="2"/>
                    <a:pt x="201" y="2"/>
                  </a:cubicBezTo>
                  <a:cubicBezTo>
                    <a:pt x="210" y="5"/>
                    <a:pt x="217" y="8"/>
                    <a:pt x="224" y="13"/>
                  </a:cubicBezTo>
                  <a:cubicBezTo>
                    <a:pt x="226" y="14"/>
                    <a:pt x="228" y="16"/>
                    <a:pt x="229" y="17"/>
                  </a:cubicBezTo>
                  <a:cubicBezTo>
                    <a:pt x="236" y="23"/>
                    <a:pt x="242" y="30"/>
                    <a:pt x="247" y="38"/>
                  </a:cubicBezTo>
                  <a:cubicBezTo>
                    <a:pt x="257" y="37"/>
                    <a:pt x="267" y="39"/>
                    <a:pt x="276" y="43"/>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104" name="Freeform 34"/>
            <p:cNvSpPr>
              <a:spLocks/>
            </p:cNvSpPr>
            <p:nvPr/>
          </p:nvSpPr>
          <p:spPr bwMode="auto">
            <a:xfrm>
              <a:off x="7002719" y="1290426"/>
              <a:ext cx="1533286" cy="992239"/>
            </a:xfrm>
            <a:custGeom>
              <a:avLst/>
              <a:gdLst>
                <a:gd name="T0" fmla="*/ 2147483647 w 339"/>
                <a:gd name="T1" fmla="*/ 2147483647 h 219"/>
                <a:gd name="T2" fmla="*/ 2147483647 w 339"/>
                <a:gd name="T3" fmla="*/ 2147483647 h 219"/>
                <a:gd name="T4" fmla="*/ 2147483647 w 339"/>
                <a:gd name="T5" fmla="*/ 2147483647 h 219"/>
                <a:gd name="T6" fmla="*/ 2147483647 w 339"/>
                <a:gd name="T7" fmla="*/ 2147483647 h 219"/>
                <a:gd name="T8" fmla="*/ 2147483647 w 339"/>
                <a:gd name="T9" fmla="*/ 2147483647 h 219"/>
                <a:gd name="T10" fmla="*/ 2147483647 w 339"/>
                <a:gd name="T11" fmla="*/ 2147483647 h 219"/>
                <a:gd name="T12" fmla="*/ 2147483647 w 339"/>
                <a:gd name="T13" fmla="*/ 2147483647 h 219"/>
                <a:gd name="T14" fmla="*/ 2147483647 w 339"/>
                <a:gd name="T15" fmla="*/ 2147483647 h 219"/>
                <a:gd name="T16" fmla="*/ 2147483647 w 339"/>
                <a:gd name="T17" fmla="*/ 2147483647 h 219"/>
                <a:gd name="T18" fmla="*/ 2147483647 w 339"/>
                <a:gd name="T19" fmla="*/ 2147483647 h 219"/>
                <a:gd name="T20" fmla="*/ 2147483647 w 339"/>
                <a:gd name="T21" fmla="*/ 2147483647 h 219"/>
                <a:gd name="T22" fmla="*/ 2147483647 w 339"/>
                <a:gd name="T23" fmla="*/ 2147483647 h 219"/>
                <a:gd name="T24" fmla="*/ 2147483647 w 339"/>
                <a:gd name="T25" fmla="*/ 2147483647 h 219"/>
                <a:gd name="T26" fmla="*/ 2147483647 w 339"/>
                <a:gd name="T27" fmla="*/ 2147483647 h 219"/>
                <a:gd name="T28" fmla="*/ 2147483647 w 339"/>
                <a:gd name="T29" fmla="*/ 2147483647 h 219"/>
                <a:gd name="T30" fmla="*/ 2147483647 w 339"/>
                <a:gd name="T31" fmla="*/ 2147483647 h 219"/>
                <a:gd name="T32" fmla="*/ 2147483647 w 339"/>
                <a:gd name="T33" fmla="*/ 2147483647 h 219"/>
                <a:gd name="T34" fmla="*/ 2147483647 w 339"/>
                <a:gd name="T35" fmla="*/ 2147483647 h 219"/>
                <a:gd name="T36" fmla="*/ 2147483647 w 339"/>
                <a:gd name="T37" fmla="*/ 2147483647 h 219"/>
                <a:gd name="T38" fmla="*/ 2147483647 w 339"/>
                <a:gd name="T39" fmla="*/ 2147483647 h 219"/>
                <a:gd name="T40" fmla="*/ 2147483647 w 339"/>
                <a:gd name="T41" fmla="*/ 2147483647 h 219"/>
                <a:gd name="T42" fmla="*/ 2147483647 w 339"/>
                <a:gd name="T43" fmla="*/ 2147483647 h 219"/>
                <a:gd name="T44" fmla="*/ 2147483647 w 339"/>
                <a:gd name="T45" fmla="*/ 2147483647 h 219"/>
                <a:gd name="T46" fmla="*/ 2147483647 w 339"/>
                <a:gd name="T47" fmla="*/ 2147483647 h 219"/>
                <a:gd name="T48" fmla="*/ 2147483647 w 339"/>
                <a:gd name="T49" fmla="*/ 2147483647 h 219"/>
                <a:gd name="T50" fmla="*/ 2147483647 w 339"/>
                <a:gd name="T51" fmla="*/ 2147483647 h 219"/>
                <a:gd name="T52" fmla="*/ 2147483647 w 339"/>
                <a:gd name="T53" fmla="*/ 2147483647 h 219"/>
                <a:gd name="T54" fmla="*/ 2147483647 w 339"/>
                <a:gd name="T55" fmla="*/ 2147483647 h 219"/>
                <a:gd name="T56" fmla="*/ 2147483647 w 339"/>
                <a:gd name="T57" fmla="*/ 2147483647 h 219"/>
                <a:gd name="T58" fmla="*/ 2147483647 w 339"/>
                <a:gd name="T59" fmla="*/ 2147483647 h 219"/>
                <a:gd name="T60" fmla="*/ 0 w 339"/>
                <a:gd name="T61" fmla="*/ 2147483647 h 219"/>
                <a:gd name="T62" fmla="*/ 2147483647 w 339"/>
                <a:gd name="T63" fmla="*/ 2147483647 h 219"/>
                <a:gd name="T64" fmla="*/ 2147483647 w 339"/>
                <a:gd name="T65" fmla="*/ 2147483647 h 219"/>
                <a:gd name="T66" fmla="*/ 2147483647 w 339"/>
                <a:gd name="T67" fmla="*/ 2147483647 h 219"/>
                <a:gd name="T68" fmla="*/ 2147483647 w 339"/>
                <a:gd name="T69" fmla="*/ 2147483647 h 219"/>
                <a:gd name="T70" fmla="*/ 2147483647 w 339"/>
                <a:gd name="T71" fmla="*/ 2147483647 h 219"/>
                <a:gd name="T72" fmla="*/ 2147483647 w 339"/>
                <a:gd name="T73" fmla="*/ 2147483647 h 219"/>
                <a:gd name="T74" fmla="*/ 2147483647 w 339"/>
                <a:gd name="T75" fmla="*/ 2147483647 h 219"/>
                <a:gd name="T76" fmla="*/ 2147483647 w 339"/>
                <a:gd name="T77" fmla="*/ 2147483647 h 219"/>
                <a:gd name="T78" fmla="*/ 2147483647 w 339"/>
                <a:gd name="T79" fmla="*/ 2147483647 h 219"/>
                <a:gd name="T80" fmla="*/ 2147483647 w 339"/>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39" h="219">
                  <a:moveTo>
                    <a:pt x="128" y="15"/>
                  </a:moveTo>
                  <a:cubicBezTo>
                    <a:pt x="130" y="14"/>
                    <a:pt x="131" y="13"/>
                    <a:pt x="133" y="12"/>
                  </a:cubicBezTo>
                  <a:cubicBezTo>
                    <a:pt x="141" y="6"/>
                    <a:pt x="148" y="3"/>
                    <a:pt x="158" y="1"/>
                  </a:cubicBezTo>
                  <a:cubicBezTo>
                    <a:pt x="160" y="1"/>
                    <a:pt x="162" y="1"/>
                    <a:pt x="163" y="1"/>
                  </a:cubicBezTo>
                  <a:cubicBezTo>
                    <a:pt x="173" y="0"/>
                    <a:pt x="182" y="1"/>
                    <a:pt x="191" y="4"/>
                  </a:cubicBezTo>
                  <a:cubicBezTo>
                    <a:pt x="193" y="5"/>
                    <a:pt x="195" y="6"/>
                    <a:pt x="196" y="6"/>
                  </a:cubicBezTo>
                  <a:cubicBezTo>
                    <a:pt x="211" y="13"/>
                    <a:pt x="222" y="24"/>
                    <a:pt x="228" y="39"/>
                  </a:cubicBezTo>
                  <a:cubicBezTo>
                    <a:pt x="239" y="37"/>
                    <a:pt x="250" y="38"/>
                    <a:pt x="260" y="42"/>
                  </a:cubicBezTo>
                  <a:cubicBezTo>
                    <a:pt x="261" y="43"/>
                    <a:pt x="263" y="44"/>
                    <a:pt x="264" y="44"/>
                  </a:cubicBezTo>
                  <a:cubicBezTo>
                    <a:pt x="272" y="49"/>
                    <a:pt x="278" y="54"/>
                    <a:pt x="283" y="61"/>
                  </a:cubicBezTo>
                  <a:cubicBezTo>
                    <a:pt x="284" y="63"/>
                    <a:pt x="285" y="64"/>
                    <a:pt x="286" y="66"/>
                  </a:cubicBezTo>
                  <a:cubicBezTo>
                    <a:pt x="290" y="74"/>
                    <a:pt x="292" y="81"/>
                    <a:pt x="292" y="90"/>
                  </a:cubicBezTo>
                  <a:cubicBezTo>
                    <a:pt x="304" y="94"/>
                    <a:pt x="314" y="101"/>
                    <a:pt x="322" y="110"/>
                  </a:cubicBezTo>
                  <a:cubicBezTo>
                    <a:pt x="323" y="111"/>
                    <a:pt x="324" y="113"/>
                    <a:pt x="326" y="114"/>
                  </a:cubicBezTo>
                  <a:cubicBezTo>
                    <a:pt x="330" y="121"/>
                    <a:pt x="334" y="128"/>
                    <a:pt x="336" y="135"/>
                  </a:cubicBezTo>
                  <a:cubicBezTo>
                    <a:pt x="337" y="137"/>
                    <a:pt x="337" y="139"/>
                    <a:pt x="338" y="141"/>
                  </a:cubicBezTo>
                  <a:cubicBezTo>
                    <a:pt x="339" y="150"/>
                    <a:pt x="339" y="158"/>
                    <a:pt x="337" y="167"/>
                  </a:cubicBezTo>
                  <a:cubicBezTo>
                    <a:pt x="337" y="169"/>
                    <a:pt x="336" y="171"/>
                    <a:pt x="336" y="173"/>
                  </a:cubicBezTo>
                  <a:cubicBezTo>
                    <a:pt x="333" y="182"/>
                    <a:pt x="329" y="188"/>
                    <a:pt x="324" y="195"/>
                  </a:cubicBezTo>
                  <a:cubicBezTo>
                    <a:pt x="322" y="197"/>
                    <a:pt x="321" y="199"/>
                    <a:pt x="319" y="200"/>
                  </a:cubicBezTo>
                  <a:cubicBezTo>
                    <a:pt x="313" y="206"/>
                    <a:pt x="306" y="211"/>
                    <a:pt x="298" y="214"/>
                  </a:cubicBezTo>
                  <a:cubicBezTo>
                    <a:pt x="293" y="216"/>
                    <a:pt x="288" y="218"/>
                    <a:pt x="283" y="219"/>
                  </a:cubicBezTo>
                  <a:cubicBezTo>
                    <a:pt x="279" y="219"/>
                    <a:pt x="276" y="219"/>
                    <a:pt x="273" y="219"/>
                  </a:cubicBezTo>
                  <a:cubicBezTo>
                    <a:pt x="203" y="219"/>
                    <a:pt x="132" y="219"/>
                    <a:pt x="62" y="219"/>
                  </a:cubicBezTo>
                  <a:cubicBezTo>
                    <a:pt x="59" y="219"/>
                    <a:pt x="56" y="219"/>
                    <a:pt x="52" y="218"/>
                  </a:cubicBezTo>
                  <a:cubicBezTo>
                    <a:pt x="46" y="217"/>
                    <a:pt x="40" y="215"/>
                    <a:pt x="34" y="211"/>
                  </a:cubicBezTo>
                  <a:cubicBezTo>
                    <a:pt x="32" y="210"/>
                    <a:pt x="31" y="209"/>
                    <a:pt x="29" y="208"/>
                  </a:cubicBezTo>
                  <a:cubicBezTo>
                    <a:pt x="22" y="203"/>
                    <a:pt x="16" y="198"/>
                    <a:pt x="11" y="190"/>
                  </a:cubicBezTo>
                  <a:cubicBezTo>
                    <a:pt x="8" y="186"/>
                    <a:pt x="6" y="181"/>
                    <a:pt x="4" y="176"/>
                  </a:cubicBezTo>
                  <a:cubicBezTo>
                    <a:pt x="3" y="173"/>
                    <a:pt x="2" y="170"/>
                    <a:pt x="1" y="167"/>
                  </a:cubicBezTo>
                  <a:cubicBezTo>
                    <a:pt x="0" y="160"/>
                    <a:pt x="0" y="154"/>
                    <a:pt x="0" y="147"/>
                  </a:cubicBezTo>
                  <a:cubicBezTo>
                    <a:pt x="0" y="145"/>
                    <a:pt x="1" y="143"/>
                    <a:pt x="1" y="141"/>
                  </a:cubicBezTo>
                  <a:cubicBezTo>
                    <a:pt x="3" y="133"/>
                    <a:pt x="5" y="126"/>
                    <a:pt x="9" y="119"/>
                  </a:cubicBezTo>
                  <a:cubicBezTo>
                    <a:pt x="11" y="118"/>
                    <a:pt x="12" y="116"/>
                    <a:pt x="13" y="114"/>
                  </a:cubicBezTo>
                  <a:cubicBezTo>
                    <a:pt x="21" y="103"/>
                    <a:pt x="33" y="95"/>
                    <a:pt x="47" y="90"/>
                  </a:cubicBezTo>
                  <a:cubicBezTo>
                    <a:pt x="47" y="89"/>
                    <a:pt x="47" y="87"/>
                    <a:pt x="47" y="85"/>
                  </a:cubicBezTo>
                  <a:cubicBezTo>
                    <a:pt x="48" y="76"/>
                    <a:pt x="51" y="69"/>
                    <a:pt x="56" y="61"/>
                  </a:cubicBezTo>
                  <a:cubicBezTo>
                    <a:pt x="57" y="60"/>
                    <a:pt x="58" y="59"/>
                    <a:pt x="59" y="57"/>
                  </a:cubicBezTo>
                  <a:cubicBezTo>
                    <a:pt x="64" y="50"/>
                    <a:pt x="71" y="46"/>
                    <a:pt x="79" y="42"/>
                  </a:cubicBezTo>
                  <a:cubicBezTo>
                    <a:pt x="89" y="38"/>
                    <a:pt x="99" y="37"/>
                    <a:pt x="110" y="39"/>
                  </a:cubicBezTo>
                  <a:cubicBezTo>
                    <a:pt x="114" y="29"/>
                    <a:pt x="120" y="22"/>
                    <a:pt x="128"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105" name="Freeform 35"/>
            <p:cNvSpPr>
              <a:spLocks/>
            </p:cNvSpPr>
            <p:nvPr/>
          </p:nvSpPr>
          <p:spPr bwMode="auto">
            <a:xfrm>
              <a:off x="7052362" y="1343961"/>
              <a:ext cx="1428587" cy="889471"/>
            </a:xfrm>
            <a:custGeom>
              <a:avLst/>
              <a:gdLst>
                <a:gd name="T0" fmla="*/ 55 w 316"/>
                <a:gd name="T1" fmla="*/ 196 h 196"/>
                <a:gd name="T2" fmla="*/ 0 w 316"/>
                <a:gd name="T3" fmla="*/ 142 h 196"/>
                <a:gd name="T4" fmla="*/ 48 w 316"/>
                <a:gd name="T5" fmla="*/ 88 h 196"/>
                <a:gd name="T6" fmla="*/ 47 w 316"/>
                <a:gd name="T7" fmla="*/ 79 h 196"/>
                <a:gd name="T8" fmla="*/ 88 w 316"/>
                <a:gd name="T9" fmla="*/ 38 h 196"/>
                <a:gd name="T10" fmla="*/ 106 w 316"/>
                <a:gd name="T11" fmla="*/ 42 h 196"/>
                <a:gd name="T12" fmla="*/ 158 w 316"/>
                <a:gd name="T13" fmla="*/ 0 h 196"/>
                <a:gd name="T14" fmla="*/ 210 w 316"/>
                <a:gd name="T15" fmla="*/ 42 h 196"/>
                <a:gd name="T16" fmla="*/ 228 w 316"/>
                <a:gd name="T17" fmla="*/ 38 h 196"/>
                <a:gd name="T18" fmla="*/ 269 w 316"/>
                <a:gd name="T19" fmla="*/ 79 h 196"/>
                <a:gd name="T20" fmla="*/ 268 w 316"/>
                <a:gd name="T21" fmla="*/ 88 h 196"/>
                <a:gd name="T22" fmla="*/ 316 w 316"/>
                <a:gd name="T23" fmla="*/ 142 h 196"/>
                <a:gd name="T24" fmla="*/ 262 w 316"/>
                <a:gd name="T25" fmla="*/ 196 h 196"/>
                <a:gd name="T26" fmla="*/ 55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5" y="196"/>
                  </a:moveTo>
                  <a:cubicBezTo>
                    <a:pt x="25" y="196"/>
                    <a:pt x="0" y="172"/>
                    <a:pt x="0" y="142"/>
                  </a:cubicBezTo>
                  <a:cubicBezTo>
                    <a:pt x="0" y="114"/>
                    <a:pt x="21" y="91"/>
                    <a:pt x="48" y="88"/>
                  </a:cubicBezTo>
                  <a:cubicBezTo>
                    <a:pt x="47" y="85"/>
                    <a:pt x="47" y="82"/>
                    <a:pt x="47" y="79"/>
                  </a:cubicBezTo>
                  <a:cubicBezTo>
                    <a:pt x="47" y="56"/>
                    <a:pt x="66" y="38"/>
                    <a:pt x="88" y="38"/>
                  </a:cubicBezTo>
                  <a:cubicBezTo>
                    <a:pt x="95" y="38"/>
                    <a:pt x="101" y="39"/>
                    <a:pt x="106" y="42"/>
                  </a:cubicBezTo>
                  <a:cubicBezTo>
                    <a:pt x="111" y="18"/>
                    <a:pt x="133" y="0"/>
                    <a:pt x="158" y="0"/>
                  </a:cubicBezTo>
                  <a:cubicBezTo>
                    <a:pt x="184" y="0"/>
                    <a:pt x="205" y="18"/>
                    <a:pt x="210" y="42"/>
                  </a:cubicBezTo>
                  <a:cubicBezTo>
                    <a:pt x="216" y="39"/>
                    <a:pt x="222" y="38"/>
                    <a:pt x="228" y="38"/>
                  </a:cubicBezTo>
                  <a:cubicBezTo>
                    <a:pt x="251" y="38"/>
                    <a:pt x="269" y="56"/>
                    <a:pt x="269" y="79"/>
                  </a:cubicBezTo>
                  <a:cubicBezTo>
                    <a:pt x="269" y="82"/>
                    <a:pt x="269" y="85"/>
                    <a:pt x="268" y="88"/>
                  </a:cubicBezTo>
                  <a:cubicBezTo>
                    <a:pt x="295" y="91"/>
                    <a:pt x="316" y="114"/>
                    <a:pt x="316" y="142"/>
                  </a:cubicBezTo>
                  <a:cubicBezTo>
                    <a:pt x="316" y="172"/>
                    <a:pt x="292" y="196"/>
                    <a:pt x="262" y="196"/>
                  </a:cubicBezTo>
                  <a:cubicBezTo>
                    <a:pt x="193" y="196"/>
                    <a:pt x="124" y="196"/>
                    <a:pt x="55" y="196"/>
                  </a:cubicBezTo>
                  <a:close/>
                </a:path>
              </a:pathLst>
            </a:custGeom>
            <a:solidFill>
              <a:srgbClr val="F5A63E"/>
            </a:solidFill>
            <a:ln w="12700" cap="flat" cmpd="sng" algn="ctr">
              <a:noFill/>
              <a:prstDash val="solid"/>
              <a:miter lim="800000"/>
            </a:ln>
            <a:effectLst/>
            <a:ex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106" name="Freeform 36"/>
            <p:cNvSpPr>
              <a:spLocks/>
            </p:cNvSpPr>
            <p:nvPr/>
          </p:nvSpPr>
          <p:spPr bwMode="auto">
            <a:xfrm>
              <a:off x="7738772" y="2315165"/>
              <a:ext cx="55443" cy="1368869"/>
            </a:xfrm>
            <a:custGeom>
              <a:avLst/>
              <a:gdLst>
                <a:gd name="T0" fmla="*/ 2147483647 w 12"/>
                <a:gd name="T1" fmla="*/ 0 h 302"/>
                <a:gd name="T2" fmla="*/ 2147483647 w 12"/>
                <a:gd name="T3" fmla="*/ 2147483647 h 302"/>
                <a:gd name="T4" fmla="*/ 0 w 12"/>
                <a:gd name="T5" fmla="*/ 2147483647 h 302"/>
                <a:gd name="T6" fmla="*/ 0 w 12"/>
                <a:gd name="T7" fmla="*/ 0 h 302"/>
                <a:gd name="T8" fmla="*/ 2147483647 w 12"/>
                <a:gd name="T9" fmla="*/ 0 h 3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02">
                  <a:moveTo>
                    <a:pt x="12" y="0"/>
                  </a:moveTo>
                  <a:cubicBezTo>
                    <a:pt x="12" y="100"/>
                    <a:pt x="12" y="201"/>
                    <a:pt x="12" y="302"/>
                  </a:cubicBezTo>
                  <a:cubicBezTo>
                    <a:pt x="8" y="302"/>
                    <a:pt x="4" y="302"/>
                    <a:pt x="0" y="302"/>
                  </a:cubicBezTo>
                  <a:cubicBezTo>
                    <a:pt x="0" y="201"/>
                    <a:pt x="0" y="100"/>
                    <a:pt x="0" y="0"/>
                  </a:cubicBezTo>
                  <a:cubicBezTo>
                    <a:pt x="4" y="0"/>
                    <a:pt x="8" y="0"/>
                    <a:pt x="12" y="0"/>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107" name="Oval 37"/>
            <p:cNvSpPr>
              <a:spLocks noChangeArrowheads="1"/>
            </p:cNvSpPr>
            <p:nvPr/>
          </p:nvSpPr>
          <p:spPr bwMode="auto">
            <a:xfrm>
              <a:off x="7476852" y="3267256"/>
              <a:ext cx="583108" cy="583108"/>
            </a:xfrm>
            <a:prstGeom prst="ellipse">
              <a:avLst/>
            </a:pr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endParaRPr lang="zh-CN" altLang="en-US" sz="1400" kern="0">
                <a:solidFill>
                  <a:prstClr val="black"/>
                </a:solidFill>
                <a:latin typeface="Arial" panose="020B0604020202020204" pitchFamily="34" charset="0"/>
                <a:cs typeface="Arial" panose="020B0604020202020204" pitchFamily="34" charset="0"/>
              </a:endParaRPr>
            </a:p>
          </p:txBody>
        </p:sp>
        <p:sp>
          <p:nvSpPr>
            <p:cNvPr id="108" name="Oval 38"/>
            <p:cNvSpPr>
              <a:spLocks noChangeArrowheads="1"/>
            </p:cNvSpPr>
            <p:nvPr/>
          </p:nvSpPr>
          <p:spPr bwMode="auto">
            <a:xfrm>
              <a:off x="7526559" y="3316963"/>
              <a:ext cx="479869" cy="4798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endParaRPr lang="zh-CN" altLang="en-US" sz="1400" kern="0">
                <a:solidFill>
                  <a:prstClr val="black"/>
                </a:solidFill>
                <a:latin typeface="Arial" panose="020B0604020202020204" pitchFamily="34" charset="0"/>
                <a:cs typeface="Arial" panose="020B0604020202020204" pitchFamily="34" charset="0"/>
              </a:endParaRPr>
            </a:p>
          </p:txBody>
        </p:sp>
        <p:sp>
          <p:nvSpPr>
            <p:cNvPr id="109" name="Oval 39"/>
            <p:cNvSpPr>
              <a:spLocks noChangeArrowheads="1"/>
            </p:cNvSpPr>
            <p:nvPr/>
          </p:nvSpPr>
          <p:spPr bwMode="auto">
            <a:xfrm>
              <a:off x="7582527" y="3370685"/>
              <a:ext cx="374607" cy="376436"/>
            </a:xfrm>
            <a:prstGeom prst="ellipse">
              <a:avLst/>
            </a:prstGeom>
            <a:solidFill>
              <a:srgbClr val="F5A63E"/>
            </a:solidFill>
            <a:ln w="12700" cap="flat" cmpd="sng" algn="ctr">
              <a:noFill/>
              <a:prstDash val="solid"/>
              <a:miter lim="800000"/>
            </a:ln>
            <a:effectLst/>
            <a:ex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110" name="矩形 97"/>
            <p:cNvSpPr>
              <a:spLocks noChangeArrowheads="1"/>
            </p:cNvSpPr>
            <p:nvPr/>
          </p:nvSpPr>
          <p:spPr bwMode="auto">
            <a:xfrm>
              <a:off x="7382743" y="1589344"/>
              <a:ext cx="801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r>
                <a:rPr lang="en-US" altLang="zh-CN" sz="2400" b="1" kern="0">
                  <a:solidFill>
                    <a:prstClr val="white"/>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kern="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1" name="组合 98"/>
          <p:cNvGrpSpPr>
            <a:grpSpLocks/>
          </p:cNvGrpSpPr>
          <p:nvPr/>
        </p:nvGrpSpPr>
        <p:grpSpPr bwMode="auto">
          <a:xfrm>
            <a:off x="8484047" y="2899222"/>
            <a:ext cx="1636712" cy="2616200"/>
            <a:chOff x="8761600" y="2269282"/>
            <a:chExt cx="1636525" cy="2615380"/>
          </a:xfrm>
        </p:grpSpPr>
        <p:sp>
          <p:nvSpPr>
            <p:cNvPr id="112" name="Freeform 40"/>
            <p:cNvSpPr>
              <a:spLocks/>
            </p:cNvSpPr>
            <p:nvPr/>
          </p:nvSpPr>
          <p:spPr bwMode="auto">
            <a:xfrm>
              <a:off x="8761600" y="2269282"/>
              <a:ext cx="1636525" cy="1101213"/>
            </a:xfrm>
            <a:custGeom>
              <a:avLst/>
              <a:gdLst>
                <a:gd name="T0" fmla="*/ 2147483647 w 362"/>
                <a:gd name="T1" fmla="*/ 2147483647 h 243"/>
                <a:gd name="T2" fmla="*/ 2147483647 w 362"/>
                <a:gd name="T3" fmla="*/ 2147483647 h 243"/>
                <a:gd name="T4" fmla="*/ 2147483647 w 362"/>
                <a:gd name="T5" fmla="*/ 2147483647 h 243"/>
                <a:gd name="T6" fmla="*/ 2147483647 w 362"/>
                <a:gd name="T7" fmla="*/ 2147483647 h 243"/>
                <a:gd name="T8" fmla="*/ 2147483647 w 362"/>
                <a:gd name="T9" fmla="*/ 2147483647 h 243"/>
                <a:gd name="T10" fmla="*/ 2147483647 w 362"/>
                <a:gd name="T11" fmla="*/ 2147483647 h 243"/>
                <a:gd name="T12" fmla="*/ 2147483647 w 362"/>
                <a:gd name="T13" fmla="*/ 2147483647 h 243"/>
                <a:gd name="T14" fmla="*/ 2147483647 w 362"/>
                <a:gd name="T15" fmla="*/ 2147483647 h 243"/>
                <a:gd name="T16" fmla="*/ 2147483647 w 362"/>
                <a:gd name="T17" fmla="*/ 2147483647 h 243"/>
                <a:gd name="T18" fmla="*/ 2147483647 w 362"/>
                <a:gd name="T19" fmla="*/ 2147483647 h 243"/>
                <a:gd name="T20" fmla="*/ 2147483647 w 362"/>
                <a:gd name="T21" fmla="*/ 2147483647 h 243"/>
                <a:gd name="T22" fmla="*/ 2147483647 w 362"/>
                <a:gd name="T23" fmla="*/ 2147483647 h 243"/>
                <a:gd name="T24" fmla="*/ 2147483647 w 362"/>
                <a:gd name="T25" fmla="*/ 2147483647 h 243"/>
                <a:gd name="T26" fmla="*/ 2147483647 w 362"/>
                <a:gd name="T27" fmla="*/ 2147483647 h 243"/>
                <a:gd name="T28" fmla="*/ 2147483647 w 362"/>
                <a:gd name="T29" fmla="*/ 2147483647 h 243"/>
                <a:gd name="T30" fmla="*/ 2147483647 w 362"/>
                <a:gd name="T31" fmla="*/ 2147483647 h 243"/>
                <a:gd name="T32" fmla="*/ 2147483647 w 362"/>
                <a:gd name="T33" fmla="*/ 2147483647 h 243"/>
                <a:gd name="T34" fmla="*/ 2147483647 w 362"/>
                <a:gd name="T35" fmla="*/ 2147483647 h 243"/>
                <a:gd name="T36" fmla="*/ 2147483647 w 362"/>
                <a:gd name="T37" fmla="*/ 2147483647 h 243"/>
                <a:gd name="T38" fmla="*/ 2147483647 w 362"/>
                <a:gd name="T39" fmla="*/ 2147483647 h 243"/>
                <a:gd name="T40" fmla="*/ 2147483647 w 362"/>
                <a:gd name="T41" fmla="*/ 2147483647 h 243"/>
                <a:gd name="T42" fmla="*/ 2147483647 w 362"/>
                <a:gd name="T43" fmla="*/ 2147483647 h 243"/>
                <a:gd name="T44" fmla="*/ 2147483647 w 362"/>
                <a:gd name="T45" fmla="*/ 2147483647 h 243"/>
                <a:gd name="T46" fmla="*/ 2147483647 w 362"/>
                <a:gd name="T47" fmla="*/ 2147483647 h 243"/>
                <a:gd name="T48" fmla="*/ 2147483647 w 362"/>
                <a:gd name="T49" fmla="*/ 2147483647 h 243"/>
                <a:gd name="T50" fmla="*/ 2147483647 w 362"/>
                <a:gd name="T51" fmla="*/ 2147483647 h 243"/>
                <a:gd name="T52" fmla="*/ 2147483647 w 362"/>
                <a:gd name="T53" fmla="*/ 2147483647 h 243"/>
                <a:gd name="T54" fmla="*/ 0 w 362"/>
                <a:gd name="T55" fmla="*/ 2147483647 h 243"/>
                <a:gd name="T56" fmla="*/ 2147483647 w 362"/>
                <a:gd name="T57" fmla="*/ 2147483647 h 243"/>
                <a:gd name="T58" fmla="*/ 2147483647 w 362"/>
                <a:gd name="T59" fmla="*/ 2147483647 h 243"/>
                <a:gd name="T60" fmla="*/ 2147483647 w 362"/>
                <a:gd name="T61" fmla="*/ 2147483647 h 243"/>
                <a:gd name="T62" fmla="*/ 2147483647 w 362"/>
                <a:gd name="T63" fmla="*/ 2147483647 h 243"/>
                <a:gd name="T64" fmla="*/ 2147483647 w 362"/>
                <a:gd name="T65" fmla="*/ 2147483647 h 243"/>
                <a:gd name="T66" fmla="*/ 2147483647 w 362"/>
                <a:gd name="T67" fmla="*/ 2147483647 h 243"/>
                <a:gd name="T68" fmla="*/ 2147483647 w 362"/>
                <a:gd name="T69" fmla="*/ 2147483647 h 243"/>
                <a:gd name="T70" fmla="*/ 2147483647 w 362"/>
                <a:gd name="T71" fmla="*/ 2147483647 h 243"/>
                <a:gd name="T72" fmla="*/ 2147483647 w 362"/>
                <a:gd name="T73" fmla="*/ 2147483647 h 243"/>
                <a:gd name="T74" fmla="*/ 2147483647 w 362"/>
                <a:gd name="T75" fmla="*/ 2147483647 h 243"/>
                <a:gd name="T76" fmla="*/ 2147483647 w 362"/>
                <a:gd name="T77" fmla="*/ 2147483647 h 243"/>
                <a:gd name="T78" fmla="*/ 2147483647 w 362"/>
                <a:gd name="T79" fmla="*/ 2147483647 h 243"/>
                <a:gd name="T80" fmla="*/ 2147483647 w 362"/>
                <a:gd name="T81" fmla="*/ 2147483647 h 243"/>
                <a:gd name="T82" fmla="*/ 2147483647 w 362"/>
                <a:gd name="T83" fmla="*/ 2147483647 h 243"/>
                <a:gd name="T84" fmla="*/ 2147483647 w 362"/>
                <a:gd name="T85" fmla="*/ 2147483647 h 243"/>
                <a:gd name="T86" fmla="*/ 2147483647 w 362"/>
                <a:gd name="T87" fmla="*/ 2147483647 h 243"/>
                <a:gd name="T88" fmla="*/ 2147483647 w 362"/>
                <a:gd name="T89" fmla="*/ 2147483647 h 243"/>
                <a:gd name="T90" fmla="*/ 2147483647 w 362"/>
                <a:gd name="T91" fmla="*/ 2147483647 h 243"/>
                <a:gd name="T92" fmla="*/ 2147483647 w 362"/>
                <a:gd name="T93" fmla="*/ 2147483647 h 243"/>
                <a:gd name="T94" fmla="*/ 2147483647 w 362"/>
                <a:gd name="T95" fmla="*/ 2147483647 h 243"/>
                <a:gd name="T96" fmla="*/ 2147483647 w 362"/>
                <a:gd name="T97" fmla="*/ 2147483647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62" h="243">
                  <a:moveTo>
                    <a:pt x="276" y="44"/>
                  </a:moveTo>
                  <a:cubicBezTo>
                    <a:pt x="282" y="46"/>
                    <a:pt x="282" y="46"/>
                    <a:pt x="282" y="46"/>
                  </a:cubicBezTo>
                  <a:cubicBezTo>
                    <a:pt x="289" y="51"/>
                    <a:pt x="295" y="55"/>
                    <a:pt x="301" y="62"/>
                  </a:cubicBezTo>
                  <a:cubicBezTo>
                    <a:pt x="304" y="67"/>
                    <a:pt x="304" y="67"/>
                    <a:pt x="304" y="67"/>
                  </a:cubicBezTo>
                  <a:cubicBezTo>
                    <a:pt x="310" y="75"/>
                    <a:pt x="314" y="84"/>
                    <a:pt x="315" y="94"/>
                  </a:cubicBezTo>
                  <a:cubicBezTo>
                    <a:pt x="321" y="97"/>
                    <a:pt x="321" y="97"/>
                    <a:pt x="321" y="97"/>
                  </a:cubicBezTo>
                  <a:cubicBezTo>
                    <a:pt x="329" y="102"/>
                    <a:pt x="336" y="107"/>
                    <a:pt x="343" y="114"/>
                  </a:cubicBezTo>
                  <a:cubicBezTo>
                    <a:pt x="347" y="119"/>
                    <a:pt x="347" y="119"/>
                    <a:pt x="347" y="119"/>
                  </a:cubicBezTo>
                  <a:cubicBezTo>
                    <a:pt x="353" y="127"/>
                    <a:pt x="356" y="135"/>
                    <a:pt x="359" y="144"/>
                  </a:cubicBezTo>
                  <a:cubicBezTo>
                    <a:pt x="360" y="148"/>
                    <a:pt x="361" y="151"/>
                    <a:pt x="362" y="155"/>
                  </a:cubicBezTo>
                  <a:cubicBezTo>
                    <a:pt x="362" y="161"/>
                    <a:pt x="362" y="167"/>
                    <a:pt x="362" y="173"/>
                  </a:cubicBezTo>
                  <a:cubicBezTo>
                    <a:pt x="361" y="177"/>
                    <a:pt x="361" y="181"/>
                    <a:pt x="360" y="185"/>
                  </a:cubicBezTo>
                  <a:cubicBezTo>
                    <a:pt x="358" y="191"/>
                    <a:pt x="356" y="197"/>
                    <a:pt x="353" y="202"/>
                  </a:cubicBezTo>
                  <a:cubicBezTo>
                    <a:pt x="351" y="206"/>
                    <a:pt x="349" y="209"/>
                    <a:pt x="347" y="212"/>
                  </a:cubicBezTo>
                  <a:cubicBezTo>
                    <a:pt x="343" y="217"/>
                    <a:pt x="339" y="221"/>
                    <a:pt x="334" y="225"/>
                  </a:cubicBezTo>
                  <a:cubicBezTo>
                    <a:pt x="331" y="228"/>
                    <a:pt x="328" y="230"/>
                    <a:pt x="325" y="232"/>
                  </a:cubicBezTo>
                  <a:cubicBezTo>
                    <a:pt x="319" y="235"/>
                    <a:pt x="314" y="237"/>
                    <a:pt x="308" y="239"/>
                  </a:cubicBezTo>
                  <a:cubicBezTo>
                    <a:pt x="304" y="240"/>
                    <a:pt x="300" y="241"/>
                    <a:pt x="297" y="242"/>
                  </a:cubicBezTo>
                  <a:cubicBezTo>
                    <a:pt x="293" y="243"/>
                    <a:pt x="289" y="243"/>
                    <a:pt x="285" y="243"/>
                  </a:cubicBezTo>
                  <a:cubicBezTo>
                    <a:pt x="74" y="243"/>
                    <a:pt x="74" y="243"/>
                    <a:pt x="74" y="243"/>
                  </a:cubicBezTo>
                  <a:cubicBezTo>
                    <a:pt x="70" y="243"/>
                    <a:pt x="66" y="242"/>
                    <a:pt x="62" y="241"/>
                  </a:cubicBezTo>
                  <a:cubicBezTo>
                    <a:pt x="56" y="240"/>
                    <a:pt x="50" y="238"/>
                    <a:pt x="44" y="235"/>
                  </a:cubicBezTo>
                  <a:cubicBezTo>
                    <a:pt x="41" y="234"/>
                    <a:pt x="38" y="232"/>
                    <a:pt x="34" y="230"/>
                  </a:cubicBezTo>
                  <a:cubicBezTo>
                    <a:pt x="29" y="226"/>
                    <a:pt x="25" y="222"/>
                    <a:pt x="20" y="218"/>
                  </a:cubicBezTo>
                  <a:cubicBezTo>
                    <a:pt x="18" y="215"/>
                    <a:pt x="16" y="212"/>
                    <a:pt x="14" y="209"/>
                  </a:cubicBezTo>
                  <a:cubicBezTo>
                    <a:pt x="10" y="203"/>
                    <a:pt x="7" y="198"/>
                    <a:pt x="5" y="192"/>
                  </a:cubicBezTo>
                  <a:cubicBezTo>
                    <a:pt x="4" y="188"/>
                    <a:pt x="3" y="185"/>
                    <a:pt x="2" y="181"/>
                  </a:cubicBezTo>
                  <a:cubicBezTo>
                    <a:pt x="1" y="175"/>
                    <a:pt x="0" y="168"/>
                    <a:pt x="0" y="162"/>
                  </a:cubicBezTo>
                  <a:cubicBezTo>
                    <a:pt x="1" y="158"/>
                    <a:pt x="1" y="155"/>
                    <a:pt x="2" y="151"/>
                  </a:cubicBezTo>
                  <a:cubicBezTo>
                    <a:pt x="3" y="144"/>
                    <a:pt x="5" y="138"/>
                    <a:pt x="8" y="131"/>
                  </a:cubicBezTo>
                  <a:cubicBezTo>
                    <a:pt x="12" y="125"/>
                    <a:pt x="12" y="125"/>
                    <a:pt x="12" y="125"/>
                  </a:cubicBezTo>
                  <a:cubicBezTo>
                    <a:pt x="17" y="117"/>
                    <a:pt x="23" y="111"/>
                    <a:pt x="30" y="105"/>
                  </a:cubicBezTo>
                  <a:cubicBezTo>
                    <a:pt x="35" y="101"/>
                    <a:pt x="39" y="98"/>
                    <a:pt x="45" y="96"/>
                  </a:cubicBezTo>
                  <a:cubicBezTo>
                    <a:pt x="48" y="94"/>
                    <a:pt x="48" y="94"/>
                    <a:pt x="48" y="94"/>
                  </a:cubicBezTo>
                  <a:cubicBezTo>
                    <a:pt x="49" y="83"/>
                    <a:pt x="53" y="73"/>
                    <a:pt x="60" y="64"/>
                  </a:cubicBezTo>
                  <a:cubicBezTo>
                    <a:pt x="64" y="60"/>
                    <a:pt x="64" y="60"/>
                    <a:pt x="64" y="60"/>
                  </a:cubicBezTo>
                  <a:cubicBezTo>
                    <a:pt x="70" y="53"/>
                    <a:pt x="76" y="49"/>
                    <a:pt x="83" y="45"/>
                  </a:cubicBezTo>
                  <a:cubicBezTo>
                    <a:pt x="89" y="42"/>
                    <a:pt x="89" y="42"/>
                    <a:pt x="89" y="42"/>
                  </a:cubicBezTo>
                  <a:cubicBezTo>
                    <a:pt x="98" y="39"/>
                    <a:pt x="106" y="38"/>
                    <a:pt x="115" y="39"/>
                  </a:cubicBezTo>
                  <a:cubicBezTo>
                    <a:pt x="120" y="31"/>
                    <a:pt x="126" y="24"/>
                    <a:pt x="133" y="18"/>
                  </a:cubicBezTo>
                  <a:cubicBezTo>
                    <a:pt x="138" y="14"/>
                    <a:pt x="138" y="14"/>
                    <a:pt x="138" y="14"/>
                  </a:cubicBezTo>
                  <a:cubicBezTo>
                    <a:pt x="146" y="9"/>
                    <a:pt x="153" y="6"/>
                    <a:pt x="162" y="3"/>
                  </a:cubicBezTo>
                  <a:cubicBezTo>
                    <a:pt x="168" y="2"/>
                    <a:pt x="168" y="2"/>
                    <a:pt x="168" y="2"/>
                  </a:cubicBezTo>
                  <a:cubicBezTo>
                    <a:pt x="177" y="0"/>
                    <a:pt x="185" y="0"/>
                    <a:pt x="195" y="2"/>
                  </a:cubicBezTo>
                  <a:cubicBezTo>
                    <a:pt x="201" y="3"/>
                    <a:pt x="201" y="3"/>
                    <a:pt x="201" y="3"/>
                  </a:cubicBezTo>
                  <a:cubicBezTo>
                    <a:pt x="210" y="6"/>
                    <a:pt x="217" y="9"/>
                    <a:pt x="224" y="14"/>
                  </a:cubicBezTo>
                  <a:cubicBezTo>
                    <a:pt x="229" y="18"/>
                    <a:pt x="229" y="18"/>
                    <a:pt x="229" y="18"/>
                  </a:cubicBezTo>
                  <a:cubicBezTo>
                    <a:pt x="237" y="24"/>
                    <a:pt x="242" y="31"/>
                    <a:pt x="247" y="39"/>
                  </a:cubicBezTo>
                  <a:cubicBezTo>
                    <a:pt x="257" y="38"/>
                    <a:pt x="267" y="40"/>
                    <a:pt x="276" y="44"/>
                  </a:cubicBez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113" name="Freeform 41"/>
            <p:cNvSpPr>
              <a:spLocks/>
            </p:cNvSpPr>
            <p:nvPr/>
          </p:nvSpPr>
          <p:spPr bwMode="auto">
            <a:xfrm>
              <a:off x="8815131" y="2324725"/>
              <a:ext cx="1533286" cy="992239"/>
            </a:xfrm>
            <a:custGeom>
              <a:avLst/>
              <a:gdLst>
                <a:gd name="T0" fmla="*/ 2147483647 w 339"/>
                <a:gd name="T1" fmla="*/ 2147483647 h 219"/>
                <a:gd name="T2" fmla="*/ 2147483647 w 339"/>
                <a:gd name="T3" fmla="*/ 2147483647 h 219"/>
                <a:gd name="T4" fmla="*/ 2147483647 w 339"/>
                <a:gd name="T5" fmla="*/ 2147483647 h 219"/>
                <a:gd name="T6" fmla="*/ 2147483647 w 339"/>
                <a:gd name="T7" fmla="*/ 2147483647 h 219"/>
                <a:gd name="T8" fmla="*/ 2147483647 w 339"/>
                <a:gd name="T9" fmla="*/ 2147483647 h 219"/>
                <a:gd name="T10" fmla="*/ 2147483647 w 339"/>
                <a:gd name="T11" fmla="*/ 2147483647 h 219"/>
                <a:gd name="T12" fmla="*/ 2147483647 w 339"/>
                <a:gd name="T13" fmla="*/ 2147483647 h 219"/>
                <a:gd name="T14" fmla="*/ 2147483647 w 339"/>
                <a:gd name="T15" fmla="*/ 2147483647 h 219"/>
                <a:gd name="T16" fmla="*/ 2147483647 w 339"/>
                <a:gd name="T17" fmla="*/ 2147483647 h 219"/>
                <a:gd name="T18" fmla="*/ 2147483647 w 339"/>
                <a:gd name="T19" fmla="*/ 2147483647 h 219"/>
                <a:gd name="T20" fmla="*/ 2147483647 w 339"/>
                <a:gd name="T21" fmla="*/ 2147483647 h 219"/>
                <a:gd name="T22" fmla="*/ 2147483647 w 339"/>
                <a:gd name="T23" fmla="*/ 2147483647 h 219"/>
                <a:gd name="T24" fmla="*/ 2147483647 w 339"/>
                <a:gd name="T25" fmla="*/ 2147483647 h 219"/>
                <a:gd name="T26" fmla="*/ 2147483647 w 339"/>
                <a:gd name="T27" fmla="*/ 2147483647 h 219"/>
                <a:gd name="T28" fmla="*/ 2147483647 w 339"/>
                <a:gd name="T29" fmla="*/ 2147483647 h 219"/>
                <a:gd name="T30" fmla="*/ 2147483647 w 339"/>
                <a:gd name="T31" fmla="*/ 2147483647 h 219"/>
                <a:gd name="T32" fmla="*/ 2147483647 w 339"/>
                <a:gd name="T33" fmla="*/ 2147483647 h 219"/>
                <a:gd name="T34" fmla="*/ 2147483647 w 339"/>
                <a:gd name="T35" fmla="*/ 2147483647 h 219"/>
                <a:gd name="T36" fmla="*/ 2147483647 w 339"/>
                <a:gd name="T37" fmla="*/ 2147483647 h 219"/>
                <a:gd name="T38" fmla="*/ 2147483647 w 339"/>
                <a:gd name="T39" fmla="*/ 2147483647 h 219"/>
                <a:gd name="T40" fmla="*/ 2147483647 w 339"/>
                <a:gd name="T41" fmla="*/ 2147483647 h 219"/>
                <a:gd name="T42" fmla="*/ 2147483647 w 339"/>
                <a:gd name="T43" fmla="*/ 2147483647 h 219"/>
                <a:gd name="T44" fmla="*/ 2147483647 w 339"/>
                <a:gd name="T45" fmla="*/ 2147483647 h 219"/>
                <a:gd name="T46" fmla="*/ 2147483647 w 339"/>
                <a:gd name="T47" fmla="*/ 2147483647 h 219"/>
                <a:gd name="T48" fmla="*/ 2147483647 w 339"/>
                <a:gd name="T49" fmla="*/ 2147483647 h 219"/>
                <a:gd name="T50" fmla="*/ 2147483647 w 339"/>
                <a:gd name="T51" fmla="*/ 2147483647 h 219"/>
                <a:gd name="T52" fmla="*/ 2147483647 w 339"/>
                <a:gd name="T53" fmla="*/ 2147483647 h 219"/>
                <a:gd name="T54" fmla="*/ 2147483647 w 339"/>
                <a:gd name="T55" fmla="*/ 2147483647 h 219"/>
                <a:gd name="T56" fmla="*/ 2147483647 w 339"/>
                <a:gd name="T57" fmla="*/ 2147483647 h 219"/>
                <a:gd name="T58" fmla="*/ 2147483647 w 339"/>
                <a:gd name="T59" fmla="*/ 2147483647 h 219"/>
                <a:gd name="T60" fmla="*/ 0 w 339"/>
                <a:gd name="T61" fmla="*/ 2147483647 h 219"/>
                <a:gd name="T62" fmla="*/ 2147483647 w 339"/>
                <a:gd name="T63" fmla="*/ 2147483647 h 219"/>
                <a:gd name="T64" fmla="*/ 2147483647 w 339"/>
                <a:gd name="T65" fmla="*/ 2147483647 h 219"/>
                <a:gd name="T66" fmla="*/ 2147483647 w 339"/>
                <a:gd name="T67" fmla="*/ 2147483647 h 219"/>
                <a:gd name="T68" fmla="*/ 2147483647 w 339"/>
                <a:gd name="T69" fmla="*/ 2147483647 h 219"/>
                <a:gd name="T70" fmla="*/ 2147483647 w 339"/>
                <a:gd name="T71" fmla="*/ 2147483647 h 219"/>
                <a:gd name="T72" fmla="*/ 2147483647 w 339"/>
                <a:gd name="T73" fmla="*/ 2147483647 h 219"/>
                <a:gd name="T74" fmla="*/ 2147483647 w 339"/>
                <a:gd name="T75" fmla="*/ 2147483647 h 219"/>
                <a:gd name="T76" fmla="*/ 2147483647 w 339"/>
                <a:gd name="T77" fmla="*/ 2147483647 h 219"/>
                <a:gd name="T78" fmla="*/ 2147483647 w 339"/>
                <a:gd name="T79" fmla="*/ 2147483647 h 219"/>
                <a:gd name="T80" fmla="*/ 2147483647 w 339"/>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39" h="219">
                  <a:moveTo>
                    <a:pt x="128" y="15"/>
                  </a:moveTo>
                  <a:cubicBezTo>
                    <a:pt x="133" y="12"/>
                    <a:pt x="133" y="12"/>
                    <a:pt x="133" y="12"/>
                  </a:cubicBezTo>
                  <a:cubicBezTo>
                    <a:pt x="141" y="6"/>
                    <a:pt x="149" y="3"/>
                    <a:pt x="158" y="1"/>
                  </a:cubicBezTo>
                  <a:cubicBezTo>
                    <a:pt x="164" y="1"/>
                    <a:pt x="164" y="1"/>
                    <a:pt x="164" y="1"/>
                  </a:cubicBezTo>
                  <a:cubicBezTo>
                    <a:pt x="173" y="0"/>
                    <a:pt x="182" y="1"/>
                    <a:pt x="191" y="4"/>
                  </a:cubicBezTo>
                  <a:cubicBezTo>
                    <a:pt x="196" y="6"/>
                    <a:pt x="196" y="6"/>
                    <a:pt x="196" y="6"/>
                  </a:cubicBezTo>
                  <a:cubicBezTo>
                    <a:pt x="211" y="13"/>
                    <a:pt x="222" y="24"/>
                    <a:pt x="229" y="39"/>
                  </a:cubicBezTo>
                  <a:cubicBezTo>
                    <a:pt x="239" y="37"/>
                    <a:pt x="250" y="38"/>
                    <a:pt x="260" y="42"/>
                  </a:cubicBezTo>
                  <a:cubicBezTo>
                    <a:pt x="264" y="44"/>
                    <a:pt x="264" y="44"/>
                    <a:pt x="264" y="44"/>
                  </a:cubicBezTo>
                  <a:cubicBezTo>
                    <a:pt x="272" y="49"/>
                    <a:pt x="278" y="54"/>
                    <a:pt x="283" y="61"/>
                  </a:cubicBezTo>
                  <a:cubicBezTo>
                    <a:pt x="286" y="66"/>
                    <a:pt x="286" y="66"/>
                    <a:pt x="286" y="66"/>
                  </a:cubicBezTo>
                  <a:cubicBezTo>
                    <a:pt x="290" y="74"/>
                    <a:pt x="292" y="81"/>
                    <a:pt x="292" y="90"/>
                  </a:cubicBezTo>
                  <a:cubicBezTo>
                    <a:pt x="304" y="94"/>
                    <a:pt x="314" y="101"/>
                    <a:pt x="322" y="110"/>
                  </a:cubicBezTo>
                  <a:cubicBezTo>
                    <a:pt x="326" y="114"/>
                    <a:pt x="326" y="114"/>
                    <a:pt x="326" y="114"/>
                  </a:cubicBezTo>
                  <a:cubicBezTo>
                    <a:pt x="331" y="121"/>
                    <a:pt x="334" y="127"/>
                    <a:pt x="336" y="135"/>
                  </a:cubicBezTo>
                  <a:cubicBezTo>
                    <a:pt x="338" y="141"/>
                    <a:pt x="338" y="141"/>
                    <a:pt x="338" y="141"/>
                  </a:cubicBezTo>
                  <a:cubicBezTo>
                    <a:pt x="339" y="150"/>
                    <a:pt x="339" y="158"/>
                    <a:pt x="337" y="167"/>
                  </a:cubicBezTo>
                  <a:cubicBezTo>
                    <a:pt x="336" y="173"/>
                    <a:pt x="336" y="173"/>
                    <a:pt x="336" y="173"/>
                  </a:cubicBezTo>
                  <a:cubicBezTo>
                    <a:pt x="333" y="182"/>
                    <a:pt x="329" y="188"/>
                    <a:pt x="324" y="195"/>
                  </a:cubicBezTo>
                  <a:cubicBezTo>
                    <a:pt x="319" y="200"/>
                    <a:pt x="319" y="200"/>
                    <a:pt x="319" y="200"/>
                  </a:cubicBezTo>
                  <a:cubicBezTo>
                    <a:pt x="313" y="206"/>
                    <a:pt x="307" y="211"/>
                    <a:pt x="298" y="214"/>
                  </a:cubicBezTo>
                  <a:cubicBezTo>
                    <a:pt x="293" y="216"/>
                    <a:pt x="288" y="218"/>
                    <a:pt x="283" y="219"/>
                  </a:cubicBezTo>
                  <a:cubicBezTo>
                    <a:pt x="280" y="219"/>
                    <a:pt x="276" y="219"/>
                    <a:pt x="273" y="219"/>
                  </a:cubicBezTo>
                  <a:cubicBezTo>
                    <a:pt x="62" y="219"/>
                    <a:pt x="62" y="219"/>
                    <a:pt x="62" y="219"/>
                  </a:cubicBezTo>
                  <a:cubicBezTo>
                    <a:pt x="59" y="219"/>
                    <a:pt x="56" y="219"/>
                    <a:pt x="52" y="218"/>
                  </a:cubicBezTo>
                  <a:cubicBezTo>
                    <a:pt x="46" y="217"/>
                    <a:pt x="40" y="214"/>
                    <a:pt x="34" y="211"/>
                  </a:cubicBezTo>
                  <a:cubicBezTo>
                    <a:pt x="29" y="208"/>
                    <a:pt x="29" y="208"/>
                    <a:pt x="29" y="208"/>
                  </a:cubicBezTo>
                  <a:cubicBezTo>
                    <a:pt x="22" y="203"/>
                    <a:pt x="16" y="198"/>
                    <a:pt x="11" y="190"/>
                  </a:cubicBezTo>
                  <a:cubicBezTo>
                    <a:pt x="8" y="186"/>
                    <a:pt x="6" y="181"/>
                    <a:pt x="4" y="176"/>
                  </a:cubicBezTo>
                  <a:cubicBezTo>
                    <a:pt x="3" y="173"/>
                    <a:pt x="2" y="170"/>
                    <a:pt x="1" y="167"/>
                  </a:cubicBezTo>
                  <a:cubicBezTo>
                    <a:pt x="0" y="160"/>
                    <a:pt x="0" y="154"/>
                    <a:pt x="0" y="147"/>
                  </a:cubicBezTo>
                  <a:cubicBezTo>
                    <a:pt x="1" y="141"/>
                    <a:pt x="1" y="141"/>
                    <a:pt x="1" y="141"/>
                  </a:cubicBezTo>
                  <a:cubicBezTo>
                    <a:pt x="3" y="133"/>
                    <a:pt x="5" y="126"/>
                    <a:pt x="10" y="119"/>
                  </a:cubicBezTo>
                  <a:cubicBezTo>
                    <a:pt x="13" y="114"/>
                    <a:pt x="13" y="114"/>
                    <a:pt x="13" y="114"/>
                  </a:cubicBezTo>
                  <a:cubicBezTo>
                    <a:pt x="22" y="103"/>
                    <a:pt x="33" y="94"/>
                    <a:pt x="47" y="90"/>
                  </a:cubicBezTo>
                  <a:cubicBezTo>
                    <a:pt x="47" y="85"/>
                    <a:pt x="47" y="85"/>
                    <a:pt x="47" y="85"/>
                  </a:cubicBezTo>
                  <a:cubicBezTo>
                    <a:pt x="48" y="76"/>
                    <a:pt x="51" y="69"/>
                    <a:pt x="56" y="61"/>
                  </a:cubicBezTo>
                  <a:cubicBezTo>
                    <a:pt x="59" y="57"/>
                    <a:pt x="59" y="57"/>
                    <a:pt x="59" y="57"/>
                  </a:cubicBezTo>
                  <a:cubicBezTo>
                    <a:pt x="65" y="50"/>
                    <a:pt x="71" y="46"/>
                    <a:pt x="79" y="42"/>
                  </a:cubicBezTo>
                  <a:cubicBezTo>
                    <a:pt x="89" y="38"/>
                    <a:pt x="99" y="37"/>
                    <a:pt x="110" y="39"/>
                  </a:cubicBezTo>
                  <a:cubicBezTo>
                    <a:pt x="114" y="29"/>
                    <a:pt x="121" y="22"/>
                    <a:pt x="128"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114" name="Freeform 42"/>
            <p:cNvSpPr>
              <a:spLocks/>
            </p:cNvSpPr>
            <p:nvPr/>
          </p:nvSpPr>
          <p:spPr bwMode="auto">
            <a:xfrm>
              <a:off x="8864775" y="2378785"/>
              <a:ext cx="1430175" cy="888721"/>
            </a:xfrm>
            <a:custGeom>
              <a:avLst/>
              <a:gdLst>
                <a:gd name="T0" fmla="*/ 55 w 316"/>
                <a:gd name="T1" fmla="*/ 196 h 196"/>
                <a:gd name="T2" fmla="*/ 0 w 316"/>
                <a:gd name="T3" fmla="*/ 141 h 196"/>
                <a:gd name="T4" fmla="*/ 48 w 316"/>
                <a:gd name="T5" fmla="*/ 88 h 196"/>
                <a:gd name="T6" fmla="*/ 47 w 316"/>
                <a:gd name="T7" fmla="*/ 79 h 196"/>
                <a:gd name="T8" fmla="*/ 88 w 316"/>
                <a:gd name="T9" fmla="*/ 37 h 196"/>
                <a:gd name="T10" fmla="*/ 106 w 316"/>
                <a:gd name="T11" fmla="*/ 42 h 196"/>
                <a:gd name="T12" fmla="*/ 158 w 316"/>
                <a:gd name="T13" fmla="*/ 0 h 196"/>
                <a:gd name="T14" fmla="*/ 210 w 316"/>
                <a:gd name="T15" fmla="*/ 42 h 196"/>
                <a:gd name="T16" fmla="*/ 228 w 316"/>
                <a:gd name="T17" fmla="*/ 37 h 196"/>
                <a:gd name="T18" fmla="*/ 269 w 316"/>
                <a:gd name="T19" fmla="*/ 79 h 196"/>
                <a:gd name="T20" fmla="*/ 269 w 316"/>
                <a:gd name="T21" fmla="*/ 88 h 196"/>
                <a:gd name="T22" fmla="*/ 316 w 316"/>
                <a:gd name="T23" fmla="*/ 141 h 196"/>
                <a:gd name="T24" fmla="*/ 262 w 316"/>
                <a:gd name="T25" fmla="*/ 196 h 196"/>
                <a:gd name="T26" fmla="*/ 55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5" y="196"/>
                  </a:moveTo>
                  <a:cubicBezTo>
                    <a:pt x="25" y="196"/>
                    <a:pt x="0" y="171"/>
                    <a:pt x="0" y="141"/>
                  </a:cubicBezTo>
                  <a:cubicBezTo>
                    <a:pt x="0" y="114"/>
                    <a:pt x="21" y="91"/>
                    <a:pt x="48" y="88"/>
                  </a:cubicBezTo>
                  <a:cubicBezTo>
                    <a:pt x="47" y="85"/>
                    <a:pt x="47" y="82"/>
                    <a:pt x="47" y="79"/>
                  </a:cubicBezTo>
                  <a:cubicBezTo>
                    <a:pt x="47" y="56"/>
                    <a:pt x="66" y="37"/>
                    <a:pt x="88" y="37"/>
                  </a:cubicBezTo>
                  <a:cubicBezTo>
                    <a:pt x="95" y="37"/>
                    <a:pt x="101" y="39"/>
                    <a:pt x="106" y="42"/>
                  </a:cubicBezTo>
                  <a:cubicBezTo>
                    <a:pt x="112" y="18"/>
                    <a:pt x="133" y="0"/>
                    <a:pt x="158" y="0"/>
                  </a:cubicBezTo>
                  <a:cubicBezTo>
                    <a:pt x="184" y="0"/>
                    <a:pt x="205" y="18"/>
                    <a:pt x="210" y="42"/>
                  </a:cubicBezTo>
                  <a:cubicBezTo>
                    <a:pt x="216" y="39"/>
                    <a:pt x="222" y="37"/>
                    <a:pt x="228" y="37"/>
                  </a:cubicBezTo>
                  <a:cubicBezTo>
                    <a:pt x="251" y="37"/>
                    <a:pt x="269" y="56"/>
                    <a:pt x="269" y="79"/>
                  </a:cubicBezTo>
                  <a:cubicBezTo>
                    <a:pt x="269" y="82"/>
                    <a:pt x="269" y="85"/>
                    <a:pt x="269" y="88"/>
                  </a:cubicBezTo>
                  <a:cubicBezTo>
                    <a:pt x="295" y="91"/>
                    <a:pt x="316" y="114"/>
                    <a:pt x="316" y="141"/>
                  </a:cubicBezTo>
                  <a:cubicBezTo>
                    <a:pt x="316" y="171"/>
                    <a:pt x="292" y="196"/>
                    <a:pt x="262" y="196"/>
                  </a:cubicBezTo>
                  <a:cubicBezTo>
                    <a:pt x="55" y="196"/>
                    <a:pt x="55" y="196"/>
                    <a:pt x="55" y="196"/>
                  </a:cubicBezTo>
                  <a:close/>
                </a:path>
              </a:pathLst>
            </a:custGeom>
            <a:solidFill>
              <a:srgbClr val="00B075"/>
            </a:solidFill>
            <a:ln w="12700" cap="flat" cmpd="sng" algn="ctr">
              <a:noFill/>
              <a:prstDash val="solid"/>
              <a:miter lim="800000"/>
            </a:ln>
            <a:effectLst/>
            <a:ex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115" name="Freeform 43"/>
            <p:cNvSpPr>
              <a:spLocks/>
            </p:cNvSpPr>
            <p:nvPr/>
          </p:nvSpPr>
          <p:spPr bwMode="auto">
            <a:xfrm>
              <a:off x="9553097" y="3347553"/>
              <a:ext cx="53531" cy="1309602"/>
            </a:xfrm>
            <a:custGeom>
              <a:avLst/>
              <a:gdLst>
                <a:gd name="T0" fmla="*/ 2147483647 w 28"/>
                <a:gd name="T1" fmla="*/ 0 h 685"/>
                <a:gd name="T2" fmla="*/ 2147483647 w 28"/>
                <a:gd name="T3" fmla="*/ 2147483647 h 685"/>
                <a:gd name="T4" fmla="*/ 0 w 28"/>
                <a:gd name="T5" fmla="*/ 2147483647 h 685"/>
                <a:gd name="T6" fmla="*/ 2147483647 w 28"/>
                <a:gd name="T7" fmla="*/ 0 h 685"/>
                <a:gd name="T8" fmla="*/ 2147483647 w 28"/>
                <a:gd name="T9" fmla="*/ 0 h 685"/>
                <a:gd name="T10" fmla="*/ 2147483647 w 28"/>
                <a:gd name="T11" fmla="*/ 0 h 6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685">
                  <a:moveTo>
                    <a:pt x="28" y="0"/>
                  </a:moveTo>
                  <a:lnTo>
                    <a:pt x="28" y="685"/>
                  </a:lnTo>
                  <a:lnTo>
                    <a:pt x="0" y="685"/>
                  </a:lnTo>
                  <a:lnTo>
                    <a:pt x="2" y="0"/>
                  </a:lnTo>
                  <a:lnTo>
                    <a:pt x="28"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auto" hangingPunct="0">
                <a:spcBef>
                  <a:spcPts val="0"/>
                </a:spcBef>
                <a:spcAft>
                  <a:spcPts val="0"/>
                </a:spcAft>
                <a:defRPr/>
              </a:pPr>
              <a:endParaRPr lang="zh-CN" altLang="en-US" kern="0" smtClean="0">
                <a:solidFill>
                  <a:prstClr val="black"/>
                </a:solidFill>
                <a:latin typeface="Calibri" panose="020F0502020204030204" pitchFamily="34" charset="0"/>
              </a:endParaRPr>
            </a:p>
          </p:txBody>
        </p:sp>
        <p:sp>
          <p:nvSpPr>
            <p:cNvPr id="116" name="Oval 44"/>
            <p:cNvSpPr>
              <a:spLocks noChangeArrowheads="1"/>
            </p:cNvSpPr>
            <p:nvPr/>
          </p:nvSpPr>
          <p:spPr bwMode="auto">
            <a:xfrm>
              <a:off x="9291177" y="4299643"/>
              <a:ext cx="583108" cy="585019"/>
            </a:xfrm>
            <a:prstGeom prst="ellipse">
              <a:avLst/>
            </a:pr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endParaRPr lang="zh-CN" altLang="en-US" sz="1400" kern="0">
                <a:solidFill>
                  <a:prstClr val="black"/>
                </a:solidFill>
                <a:latin typeface="Arial" panose="020B0604020202020204" pitchFamily="34" charset="0"/>
                <a:cs typeface="Arial" panose="020B0604020202020204" pitchFamily="34" charset="0"/>
              </a:endParaRPr>
            </a:p>
          </p:txBody>
        </p:sp>
        <p:sp>
          <p:nvSpPr>
            <p:cNvPr id="117" name="Oval 45"/>
            <p:cNvSpPr>
              <a:spLocks noChangeArrowheads="1"/>
            </p:cNvSpPr>
            <p:nvPr/>
          </p:nvSpPr>
          <p:spPr bwMode="auto">
            <a:xfrm>
              <a:off x="9340884" y="4349351"/>
              <a:ext cx="479869" cy="47986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endParaRPr lang="zh-CN" altLang="en-US" sz="1400" kern="0">
                <a:solidFill>
                  <a:prstClr val="black"/>
                </a:solidFill>
                <a:latin typeface="Arial" panose="020B0604020202020204" pitchFamily="34" charset="0"/>
                <a:cs typeface="Arial" panose="020B0604020202020204" pitchFamily="34" charset="0"/>
              </a:endParaRPr>
            </a:p>
          </p:txBody>
        </p:sp>
        <p:sp>
          <p:nvSpPr>
            <p:cNvPr id="118" name="Oval 46"/>
            <p:cNvSpPr>
              <a:spLocks noChangeArrowheads="1"/>
            </p:cNvSpPr>
            <p:nvPr/>
          </p:nvSpPr>
          <p:spPr bwMode="auto">
            <a:xfrm>
              <a:off x="9394940" y="4405387"/>
              <a:ext cx="376195" cy="374533"/>
            </a:xfrm>
            <a:prstGeom prst="ellipse">
              <a:avLst/>
            </a:prstGeom>
            <a:solidFill>
              <a:srgbClr val="00B075"/>
            </a:solidFill>
            <a:ln w="12700" cap="flat" cmpd="sng" algn="ctr">
              <a:noFill/>
              <a:prstDash val="solid"/>
              <a:miter lim="800000"/>
            </a:ln>
            <a:effectLst/>
            <a:ex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119" name="矩形 106"/>
            <p:cNvSpPr>
              <a:spLocks noChangeArrowheads="1"/>
            </p:cNvSpPr>
            <p:nvPr/>
          </p:nvSpPr>
          <p:spPr bwMode="auto">
            <a:xfrm>
              <a:off x="9177202" y="2645690"/>
              <a:ext cx="8018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auto">
                <a:spcBef>
                  <a:spcPts val="0"/>
                </a:spcBef>
                <a:spcAft>
                  <a:spcPts val="0"/>
                </a:spcAft>
                <a:defRPr/>
              </a:pPr>
              <a:r>
                <a:rPr lang="en-US" altLang="zh-CN" sz="2400" b="1" kern="0">
                  <a:solidFill>
                    <a:prstClr val="white"/>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kern="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3322981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23106</TotalTime>
  <Words>697</Words>
  <Application>Microsoft Office PowerPoint</Application>
  <PresentationFormat>自定义</PresentationFormat>
  <Paragraphs>77</Paragraphs>
  <Slides>4</Slides>
  <Notes>0</Notes>
  <HiddenSlides>0</HiddenSlides>
  <MMClips>0</MMClips>
  <ScaleCrop>false</ScaleCrop>
  <HeadingPairs>
    <vt:vector size="4" baseType="variant">
      <vt:variant>
        <vt:lpstr>主题</vt:lpstr>
      </vt:variant>
      <vt:variant>
        <vt:i4>2</vt:i4>
      </vt:variant>
      <vt:variant>
        <vt:lpstr>幻灯片标题</vt:lpstr>
      </vt:variant>
      <vt:variant>
        <vt:i4>4</vt:i4>
      </vt:variant>
    </vt:vector>
  </HeadingPairs>
  <TitlesOfParts>
    <vt:vector size="6" baseType="lpstr">
      <vt:lpstr>第一PPT模板网：www.1ppt.com</vt:lpstr>
      <vt:lpstr>第一PPT：www.1ppt.com</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1396</cp:revision>
  <dcterms:created xsi:type="dcterms:W3CDTF">2009-02-11T05:37:22Z</dcterms:created>
  <dcterms:modified xsi:type="dcterms:W3CDTF">2019-08-17T03:49:30Z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