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7"/>
  </p:notesMasterIdLst>
  <p:handoutMasterIdLst>
    <p:handoutMasterId r:id="rId8"/>
  </p:handoutMasterIdLst>
  <p:sldIdLst>
    <p:sldId id="445" r:id="rId3"/>
    <p:sldId id="446" r:id="rId4"/>
    <p:sldId id="447" r:id="rId5"/>
    <p:sldId id="359" r:id="rId6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3216" y="-109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8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4574" y="4179163"/>
            <a:ext cx="11375095" cy="2085434"/>
            <a:chOff x="0" y="2086"/>
            <a:chExt cx="5760" cy="1056"/>
          </a:xfrm>
        </p:grpSpPr>
        <p:sp>
          <p:nvSpPr>
            <p:cNvPr id="3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prstClr val="black"/>
                </a:solidFill>
              </a:endParaRPr>
            </a:p>
          </p:txBody>
        </p:sp>
        <p:sp>
          <p:nvSpPr>
            <p:cNvPr id="4" name="Rectangle 4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prstClr val="black"/>
                </a:solidFill>
              </a:endParaRPr>
            </a:p>
          </p:txBody>
        </p:sp>
      </p:grpSp>
      <p:sp>
        <p:nvSpPr>
          <p:cNvPr id="5" name="Rectangle 445"/>
          <p:cNvSpPr>
            <a:spLocks noChangeArrowheads="1"/>
          </p:cNvSpPr>
          <p:nvPr/>
        </p:nvSpPr>
        <p:spPr bwMode="auto">
          <a:xfrm>
            <a:off x="439921" y="3971805"/>
            <a:ext cx="1757610" cy="56875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>
              <a:solidFill>
                <a:prstClr val="black"/>
              </a:solidFill>
            </a:endParaRPr>
          </a:p>
        </p:txBody>
      </p:sp>
      <p:sp>
        <p:nvSpPr>
          <p:cNvPr id="6" name="Pentagon 104"/>
          <p:cNvSpPr>
            <a:spLocks noChangeArrowheads="1"/>
          </p:cNvSpPr>
          <p:nvPr/>
        </p:nvSpPr>
        <p:spPr bwMode="auto">
          <a:xfrm>
            <a:off x="9170700" y="3971805"/>
            <a:ext cx="1812906" cy="568755"/>
          </a:xfrm>
          <a:prstGeom prst="homePlate">
            <a:avLst>
              <a:gd name="adj" fmla="val 40317"/>
            </a:avLst>
          </a:prstGeom>
          <a:solidFill>
            <a:schemeClr val="tx2">
              <a:lumMod val="60000"/>
              <a:lumOff val="40000"/>
            </a:schemeClr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>
              <a:solidFill>
                <a:prstClr val="black"/>
              </a:solidFill>
            </a:endParaRPr>
          </a:p>
        </p:txBody>
      </p:sp>
      <p:sp>
        <p:nvSpPr>
          <p:cNvPr id="7" name="Rectangle 445"/>
          <p:cNvSpPr>
            <a:spLocks noChangeArrowheads="1"/>
          </p:cNvSpPr>
          <p:nvPr/>
        </p:nvSpPr>
        <p:spPr bwMode="auto">
          <a:xfrm>
            <a:off x="2189631" y="3971805"/>
            <a:ext cx="1757610" cy="56875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>
              <a:solidFill>
                <a:prstClr val="black"/>
              </a:solidFill>
            </a:endParaRPr>
          </a:p>
        </p:txBody>
      </p:sp>
      <p:sp>
        <p:nvSpPr>
          <p:cNvPr id="8" name="Rectangle 446"/>
          <p:cNvSpPr>
            <a:spLocks noChangeArrowheads="1"/>
          </p:cNvSpPr>
          <p:nvPr/>
        </p:nvSpPr>
        <p:spPr bwMode="auto">
          <a:xfrm>
            <a:off x="3929467" y="3971805"/>
            <a:ext cx="1759586" cy="56875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>
              <a:solidFill>
                <a:prstClr val="black"/>
              </a:solidFill>
            </a:endParaRPr>
          </a:p>
        </p:txBody>
      </p:sp>
      <p:sp>
        <p:nvSpPr>
          <p:cNvPr id="9" name="Rectangle 447"/>
          <p:cNvSpPr>
            <a:spLocks noChangeArrowheads="1"/>
          </p:cNvSpPr>
          <p:nvPr/>
        </p:nvSpPr>
        <p:spPr bwMode="auto">
          <a:xfrm>
            <a:off x="5671279" y="3971805"/>
            <a:ext cx="1759586" cy="56875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>
              <a:solidFill>
                <a:prstClr val="black"/>
              </a:solidFill>
            </a:endParaRPr>
          </a:p>
        </p:txBody>
      </p:sp>
      <p:sp>
        <p:nvSpPr>
          <p:cNvPr id="10" name="Rectangle 448"/>
          <p:cNvSpPr>
            <a:spLocks noChangeArrowheads="1"/>
          </p:cNvSpPr>
          <p:nvPr/>
        </p:nvSpPr>
        <p:spPr bwMode="auto">
          <a:xfrm>
            <a:off x="7420990" y="3971805"/>
            <a:ext cx="1759586" cy="568755"/>
          </a:xfrm>
          <a:prstGeom prst="rect">
            <a:avLst/>
          </a:prstGeom>
          <a:solidFill>
            <a:srgbClr val="FF0000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prstClr val="black"/>
              </a:solidFill>
            </a:endParaRPr>
          </a:p>
        </p:txBody>
      </p:sp>
      <p:sp>
        <p:nvSpPr>
          <p:cNvPr id="11" name="Rectangle 445"/>
          <p:cNvSpPr>
            <a:spLocks noChangeArrowheads="1"/>
          </p:cNvSpPr>
          <p:nvPr/>
        </p:nvSpPr>
        <p:spPr bwMode="auto">
          <a:xfrm>
            <a:off x="2418713" y="4088320"/>
            <a:ext cx="1283648" cy="365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zh-CN" noProof="1">
                <a:solidFill>
                  <a:prstClr val="white"/>
                </a:solidFill>
                <a:latin typeface="Calibri" pitchFamily="34" charset="0"/>
                <a:ea typeface="MS PGothic" pitchFamily="34" charset="-128"/>
              </a:rPr>
              <a:t>1980’</a:t>
            </a:r>
            <a:r>
              <a:rPr lang="en-US" altLang="zh-CN" noProof="1">
                <a:solidFill>
                  <a:prstClr val="white"/>
                </a:solidFill>
                <a:latin typeface="Calibri" pitchFamily="34" charset="0"/>
                <a:ea typeface="MS PGothic" pitchFamily="34" charset="-128"/>
              </a:rPr>
              <a:t>S</a:t>
            </a:r>
            <a:endParaRPr lang="zh-CN" altLang="zh-CN">
              <a:solidFill>
                <a:prstClr val="white"/>
              </a:solidFill>
            </a:endParaRPr>
          </a:p>
        </p:txBody>
      </p:sp>
      <p:sp>
        <p:nvSpPr>
          <p:cNvPr id="12" name="Rectangle 446"/>
          <p:cNvSpPr>
            <a:spLocks noChangeArrowheads="1"/>
          </p:cNvSpPr>
          <p:nvPr/>
        </p:nvSpPr>
        <p:spPr bwMode="auto">
          <a:xfrm>
            <a:off x="3961065" y="4088320"/>
            <a:ext cx="1382390" cy="373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zh-CN" noProof="1">
                <a:solidFill>
                  <a:prstClr val="white"/>
                </a:solidFill>
                <a:latin typeface="Calibri" pitchFamily="34" charset="0"/>
                <a:ea typeface="MS PGothic" pitchFamily="34" charset="-128"/>
              </a:rPr>
              <a:t>1990’</a:t>
            </a:r>
            <a:r>
              <a:rPr lang="en-US" altLang="zh-CN" noProof="1">
                <a:solidFill>
                  <a:prstClr val="white"/>
                </a:solidFill>
                <a:latin typeface="Calibri" pitchFamily="34" charset="0"/>
                <a:ea typeface="MS PGothic" pitchFamily="34" charset="-128"/>
              </a:rPr>
              <a:t>S</a:t>
            </a:r>
            <a:endParaRPr lang="zh-CN" altLang="zh-CN">
              <a:solidFill>
                <a:prstClr val="white"/>
              </a:solidFill>
            </a:endParaRPr>
          </a:p>
        </p:txBody>
      </p:sp>
      <p:sp>
        <p:nvSpPr>
          <p:cNvPr id="13" name="Rectangle 447"/>
          <p:cNvSpPr>
            <a:spLocks noChangeArrowheads="1"/>
          </p:cNvSpPr>
          <p:nvPr/>
        </p:nvSpPr>
        <p:spPr bwMode="auto">
          <a:xfrm>
            <a:off x="5681154" y="4088320"/>
            <a:ext cx="1421887" cy="373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zh-CN" noProof="1">
                <a:solidFill>
                  <a:prstClr val="white"/>
                </a:solidFill>
                <a:latin typeface="Calibri" pitchFamily="34" charset="0"/>
                <a:ea typeface="MS PGothic" pitchFamily="34" charset="-128"/>
              </a:rPr>
              <a:t>2000’</a:t>
            </a:r>
            <a:r>
              <a:rPr lang="en-US" altLang="zh-CN" noProof="1">
                <a:solidFill>
                  <a:prstClr val="white"/>
                </a:solidFill>
                <a:latin typeface="Calibri" pitchFamily="34" charset="0"/>
                <a:ea typeface="MS PGothic" pitchFamily="34" charset="-128"/>
              </a:rPr>
              <a:t>S</a:t>
            </a:r>
            <a:endParaRPr lang="zh-CN" altLang="zh-CN">
              <a:solidFill>
                <a:prstClr val="white"/>
              </a:solidFill>
            </a:endParaRPr>
          </a:p>
        </p:txBody>
      </p:sp>
      <p:sp>
        <p:nvSpPr>
          <p:cNvPr id="14" name="Rectangle 445"/>
          <p:cNvSpPr>
            <a:spLocks noChangeArrowheads="1"/>
          </p:cNvSpPr>
          <p:nvPr/>
        </p:nvSpPr>
        <p:spPr bwMode="auto">
          <a:xfrm>
            <a:off x="874386" y="4088320"/>
            <a:ext cx="1248101" cy="365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zh-CN" noProof="1">
                <a:solidFill>
                  <a:prstClr val="white"/>
                </a:solidFill>
                <a:latin typeface="Calibri" pitchFamily="34" charset="0"/>
                <a:ea typeface="MS PGothic" pitchFamily="34" charset="-128"/>
              </a:rPr>
              <a:t>1970’</a:t>
            </a:r>
            <a:r>
              <a:rPr lang="en-US" altLang="zh-CN" noProof="1">
                <a:solidFill>
                  <a:prstClr val="white"/>
                </a:solidFill>
                <a:latin typeface="Calibri" pitchFamily="34" charset="0"/>
                <a:ea typeface="MS PGothic" pitchFamily="34" charset="-128"/>
              </a:rPr>
              <a:t>S</a:t>
            </a:r>
            <a:endParaRPr lang="zh-CN" altLang="zh-CN">
              <a:solidFill>
                <a:prstClr val="white"/>
              </a:solidFill>
            </a:endParaRPr>
          </a:p>
        </p:txBody>
      </p:sp>
      <p:sp>
        <p:nvSpPr>
          <p:cNvPr id="15" name="Rectangle 448"/>
          <p:cNvSpPr>
            <a:spLocks noChangeArrowheads="1"/>
          </p:cNvSpPr>
          <p:nvPr/>
        </p:nvSpPr>
        <p:spPr bwMode="auto">
          <a:xfrm>
            <a:off x="9174650" y="4088320"/>
            <a:ext cx="1137510" cy="373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zh-CN" noProof="1">
                <a:solidFill>
                  <a:prstClr val="white"/>
                </a:solidFill>
                <a:latin typeface="Calibri" pitchFamily="34" charset="0"/>
                <a:ea typeface="MS PGothic" pitchFamily="34" charset="-128"/>
              </a:rPr>
              <a:t>2020’</a:t>
            </a:r>
            <a:r>
              <a:rPr lang="en-US" altLang="zh-CN" noProof="1">
                <a:solidFill>
                  <a:prstClr val="white"/>
                </a:solidFill>
                <a:latin typeface="Calibri" pitchFamily="34" charset="0"/>
                <a:ea typeface="MS PGothic" pitchFamily="34" charset="-128"/>
              </a:rPr>
              <a:t>S</a:t>
            </a:r>
            <a:endParaRPr lang="zh-CN" altLang="zh-CN">
              <a:solidFill>
                <a:prstClr val="white"/>
              </a:solidFill>
            </a:endParaRPr>
          </a:p>
        </p:txBody>
      </p:sp>
      <p:sp>
        <p:nvSpPr>
          <p:cNvPr id="16" name="Rektangel 82"/>
          <p:cNvSpPr>
            <a:spLocks noChangeArrowheads="1"/>
          </p:cNvSpPr>
          <p:nvPr/>
        </p:nvSpPr>
        <p:spPr bwMode="auto">
          <a:xfrm>
            <a:off x="453744" y="2210245"/>
            <a:ext cx="2431032" cy="1034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1600" b="1" noProof="1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1970’</a:t>
            </a:r>
            <a:r>
              <a:rPr lang="en-US" altLang="zh-CN" sz="1600" b="1" noProof="1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S</a:t>
            </a:r>
          </a:p>
          <a:p>
            <a:pPr eaLnBrk="1" hangingPunct="1"/>
            <a:r>
              <a:rPr lang="zh-CN" altLang="en-US" sz="16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请单击此处，添加文字内容。</a:t>
            </a:r>
            <a:endParaRPr lang="zh-CN" altLang="zh-CN" sz="16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Nedadgående pil 90"/>
          <p:cNvSpPr>
            <a:spLocks noChangeArrowheads="1"/>
          </p:cNvSpPr>
          <p:nvPr/>
        </p:nvSpPr>
        <p:spPr bwMode="auto">
          <a:xfrm>
            <a:off x="1192335" y="3405025"/>
            <a:ext cx="312025" cy="669472"/>
          </a:xfrm>
          <a:prstGeom prst="downArrow">
            <a:avLst>
              <a:gd name="adj1" fmla="val 50000"/>
              <a:gd name="adj2" fmla="val 50004"/>
            </a:avLst>
          </a:prstGeom>
          <a:solidFill>
            <a:srgbClr val="FFCC00"/>
          </a:solidFill>
          <a:ln w="9525">
            <a:solidFill>
              <a:srgbClr val="FFCC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endParaRPr lang="zh-CN" altLang="zh-CN">
              <a:solidFill>
                <a:prstClr val="black"/>
              </a:solidFill>
            </a:endParaRPr>
          </a:p>
        </p:txBody>
      </p:sp>
      <p:sp>
        <p:nvSpPr>
          <p:cNvPr id="18" name="Rektangel 91"/>
          <p:cNvSpPr>
            <a:spLocks noChangeArrowheads="1"/>
          </p:cNvSpPr>
          <p:nvPr/>
        </p:nvSpPr>
        <p:spPr bwMode="auto">
          <a:xfrm>
            <a:off x="3595719" y="2210245"/>
            <a:ext cx="2431031" cy="1034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1600" b="1" noProof="1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1990’</a:t>
            </a:r>
            <a:r>
              <a:rPr lang="en-US" altLang="zh-CN" sz="1600" b="1" noProof="1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S</a:t>
            </a:r>
          </a:p>
          <a:p>
            <a:pPr eaLnBrk="1" hangingPunct="1"/>
            <a:r>
              <a:rPr lang="zh-CN" altLang="en-US" sz="16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请单击此处，添加文字内容。</a:t>
            </a:r>
            <a:endParaRPr lang="zh-CN" altLang="zh-CN" sz="16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Nedadgående pil 92"/>
          <p:cNvSpPr>
            <a:spLocks noChangeArrowheads="1"/>
          </p:cNvSpPr>
          <p:nvPr/>
        </p:nvSpPr>
        <p:spPr bwMode="auto">
          <a:xfrm>
            <a:off x="4456751" y="3405025"/>
            <a:ext cx="310050" cy="669472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CC00"/>
          </a:solidFill>
          <a:ln w="9525">
            <a:solidFill>
              <a:srgbClr val="FFCC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endParaRPr lang="zh-CN" altLang="zh-CN">
              <a:solidFill>
                <a:prstClr val="black"/>
              </a:solidFill>
            </a:endParaRPr>
          </a:p>
        </p:txBody>
      </p:sp>
      <p:sp>
        <p:nvSpPr>
          <p:cNvPr id="20" name="Rektangel 93"/>
          <p:cNvSpPr>
            <a:spLocks noChangeArrowheads="1"/>
          </p:cNvSpPr>
          <p:nvPr/>
        </p:nvSpPr>
        <p:spPr bwMode="auto">
          <a:xfrm>
            <a:off x="7089216" y="2168773"/>
            <a:ext cx="2431032" cy="1034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1600" b="1" noProof="1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2010’</a:t>
            </a:r>
            <a:r>
              <a:rPr lang="en-US" altLang="zh-CN" sz="1600" b="1" noProof="1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S</a:t>
            </a:r>
          </a:p>
          <a:p>
            <a:pPr eaLnBrk="1" hangingPunct="1"/>
            <a:r>
              <a:rPr lang="zh-CN" altLang="en-US" sz="16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请单击此处，添加文字内容。</a:t>
            </a:r>
            <a:endParaRPr lang="zh-CN" altLang="zh-CN" sz="16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Nedadgående pil 94"/>
          <p:cNvSpPr>
            <a:spLocks noChangeArrowheads="1"/>
          </p:cNvSpPr>
          <p:nvPr/>
        </p:nvSpPr>
        <p:spPr bwMode="auto">
          <a:xfrm>
            <a:off x="7950247" y="3363554"/>
            <a:ext cx="310051" cy="669471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0000"/>
          </a:solidFill>
          <a:ln w="9525">
            <a:solidFill>
              <a:srgbClr val="FF66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endParaRPr lang="zh-CN" altLang="zh-CN">
              <a:solidFill>
                <a:prstClr val="black"/>
              </a:solidFill>
            </a:endParaRPr>
          </a:p>
        </p:txBody>
      </p:sp>
      <p:sp>
        <p:nvSpPr>
          <p:cNvPr id="22" name="Rektangel 95"/>
          <p:cNvSpPr>
            <a:spLocks noChangeArrowheads="1"/>
          </p:cNvSpPr>
          <p:nvPr/>
        </p:nvSpPr>
        <p:spPr bwMode="auto">
          <a:xfrm>
            <a:off x="1778864" y="5182383"/>
            <a:ext cx="2431031" cy="1034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1600" b="1" noProof="1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1980’</a:t>
            </a:r>
            <a:r>
              <a:rPr lang="en-US" altLang="zh-CN" sz="1600" b="1" noProof="1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S</a:t>
            </a:r>
          </a:p>
          <a:p>
            <a:pPr eaLnBrk="1" hangingPunct="1"/>
            <a:r>
              <a:rPr lang="zh-CN" altLang="en-US" sz="16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请单击此处，添加文字内容。</a:t>
            </a:r>
            <a:endParaRPr lang="zh-CN" altLang="zh-CN" sz="16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Nedadgående pil 96"/>
          <p:cNvSpPr>
            <a:spLocks noChangeArrowheads="1"/>
          </p:cNvSpPr>
          <p:nvPr/>
        </p:nvSpPr>
        <p:spPr bwMode="auto">
          <a:xfrm rot="10800000">
            <a:off x="2748511" y="4426019"/>
            <a:ext cx="310051" cy="669471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CC00"/>
          </a:solidFill>
          <a:ln w="9525">
            <a:solidFill>
              <a:srgbClr val="FFCC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endParaRPr lang="zh-CN" altLang="zh-CN">
              <a:solidFill>
                <a:prstClr val="black"/>
              </a:solidFill>
            </a:endParaRPr>
          </a:p>
        </p:txBody>
      </p:sp>
      <p:sp>
        <p:nvSpPr>
          <p:cNvPr id="24" name="Rektangel 98"/>
          <p:cNvSpPr>
            <a:spLocks noChangeArrowheads="1"/>
          </p:cNvSpPr>
          <p:nvPr/>
        </p:nvSpPr>
        <p:spPr bwMode="auto">
          <a:xfrm>
            <a:off x="5286185" y="5210031"/>
            <a:ext cx="2431031" cy="1034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1600" b="1" noProof="1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2000’</a:t>
            </a:r>
            <a:r>
              <a:rPr lang="en-US" altLang="zh-CN" sz="1600" b="1" noProof="1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S</a:t>
            </a:r>
          </a:p>
          <a:p>
            <a:pPr eaLnBrk="1" hangingPunct="1"/>
            <a:r>
              <a:rPr lang="zh-CN" altLang="en-US" sz="16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请单击此处，添加文字内容。</a:t>
            </a:r>
            <a:endParaRPr lang="zh-CN" altLang="zh-CN" sz="16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Nedadgående pil 99"/>
          <p:cNvSpPr>
            <a:spLocks noChangeArrowheads="1"/>
          </p:cNvSpPr>
          <p:nvPr/>
        </p:nvSpPr>
        <p:spPr bwMode="auto">
          <a:xfrm rot="10800000">
            <a:off x="6255832" y="4451691"/>
            <a:ext cx="310051" cy="669472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CC00"/>
          </a:solidFill>
          <a:ln w="9525">
            <a:solidFill>
              <a:srgbClr val="FFCC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endParaRPr lang="zh-CN" altLang="zh-CN">
              <a:solidFill>
                <a:prstClr val="black"/>
              </a:solidFill>
            </a:endParaRPr>
          </a:p>
        </p:txBody>
      </p:sp>
      <p:sp>
        <p:nvSpPr>
          <p:cNvPr id="26" name="Rektangel 100"/>
          <p:cNvSpPr>
            <a:spLocks noChangeArrowheads="1"/>
          </p:cNvSpPr>
          <p:nvPr/>
        </p:nvSpPr>
        <p:spPr bwMode="auto">
          <a:xfrm>
            <a:off x="8603921" y="5188308"/>
            <a:ext cx="2431031" cy="1034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1600" b="1" noProof="1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2020’</a:t>
            </a:r>
            <a:r>
              <a:rPr lang="en-US" altLang="zh-CN" sz="1600" b="1" noProof="1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S</a:t>
            </a:r>
          </a:p>
          <a:p>
            <a:pPr eaLnBrk="1" hangingPunct="1"/>
            <a:r>
              <a:rPr lang="zh-CN" altLang="en-US" sz="16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请单击此处，添加文字内容。</a:t>
            </a:r>
            <a:endParaRPr lang="zh-CN" altLang="zh-CN" sz="16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Nedadgående pil 40"/>
          <p:cNvSpPr>
            <a:spLocks noChangeArrowheads="1"/>
          </p:cNvSpPr>
          <p:nvPr/>
        </p:nvSpPr>
        <p:spPr bwMode="auto">
          <a:xfrm rot="10800000">
            <a:off x="9573568" y="4429969"/>
            <a:ext cx="310051" cy="669471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CC00"/>
          </a:solidFill>
          <a:ln w="9525">
            <a:solidFill>
              <a:srgbClr val="FFCC00"/>
            </a:solidFill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zh-CN" altLang="zh-CN">
              <a:solidFill>
                <a:prstClr val="black"/>
              </a:solidFill>
            </a:endParaRPr>
          </a:p>
        </p:txBody>
      </p:sp>
      <p:sp>
        <p:nvSpPr>
          <p:cNvPr id="28" name="Rectangle 448"/>
          <p:cNvSpPr>
            <a:spLocks noChangeArrowheads="1"/>
          </p:cNvSpPr>
          <p:nvPr/>
        </p:nvSpPr>
        <p:spPr bwMode="auto">
          <a:xfrm>
            <a:off x="7468386" y="4088320"/>
            <a:ext cx="1269825" cy="373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zh-CN" b="1" noProof="1">
                <a:solidFill>
                  <a:prstClr val="white"/>
                </a:solidFill>
                <a:latin typeface="Calibri" pitchFamily="34" charset="0"/>
                <a:ea typeface="MS PGothic" pitchFamily="34" charset="-128"/>
              </a:rPr>
              <a:t>2010’</a:t>
            </a:r>
            <a:r>
              <a:rPr lang="en-US" altLang="zh-CN" b="1" noProof="1">
                <a:solidFill>
                  <a:prstClr val="white"/>
                </a:solidFill>
                <a:latin typeface="Calibri" pitchFamily="34" charset="0"/>
                <a:ea typeface="MS PGothic" pitchFamily="34" charset="-128"/>
              </a:rPr>
              <a:t>S</a:t>
            </a:r>
            <a:endParaRPr lang="zh-CN" altLang="zh-CN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503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entagon 1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156" y="4575040"/>
            <a:ext cx="4970595" cy="720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entagon 1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6680" y="4590494"/>
            <a:ext cx="4970595" cy="720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Pentagon 12"/>
          <p:cNvSpPr>
            <a:spLocks noChangeArrowheads="1"/>
          </p:cNvSpPr>
          <p:nvPr/>
        </p:nvSpPr>
        <p:spPr bwMode="auto">
          <a:xfrm>
            <a:off x="1364156" y="4522881"/>
            <a:ext cx="9147210" cy="567958"/>
          </a:xfrm>
          <a:prstGeom prst="homePlate">
            <a:avLst>
              <a:gd name="adj" fmla="val 51672"/>
            </a:avLst>
          </a:prstGeom>
          <a:gradFill rotWithShape="1">
            <a:gsLst>
              <a:gs pos="0">
                <a:srgbClr val="59B0E5"/>
              </a:gs>
              <a:gs pos="100000">
                <a:srgbClr val="1F88C8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indent="-3429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buFont typeface="Calibri" pitchFamily="34" charset="0"/>
              <a:buAutoNum type="arabicPeriod"/>
            </a:pPr>
            <a:endParaRPr lang="zh-CN" altLang="zh-CN" noProof="1" smtClean="0">
              <a:solidFill>
                <a:srgbClr val="FFFFFF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41" name="Text Box 20"/>
          <p:cNvSpPr txBox="1">
            <a:spLocks noChangeArrowheads="1"/>
          </p:cNvSpPr>
          <p:nvPr/>
        </p:nvSpPr>
        <p:spPr bwMode="auto">
          <a:xfrm>
            <a:off x="1538020" y="4609813"/>
            <a:ext cx="703186" cy="370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FFFFFF"/>
                </a:solidFill>
                <a:latin typeface="Arial" charset="0"/>
                <a:ea typeface="宋体" charset="-122"/>
              </a:rPr>
              <a:t>2009</a:t>
            </a:r>
          </a:p>
        </p:txBody>
      </p:sp>
      <p:sp>
        <p:nvSpPr>
          <p:cNvPr id="42" name="Text Box 21"/>
          <p:cNvSpPr txBox="1">
            <a:spLocks noChangeArrowheads="1"/>
          </p:cNvSpPr>
          <p:nvPr/>
        </p:nvSpPr>
        <p:spPr bwMode="auto">
          <a:xfrm>
            <a:off x="2563821" y="4609813"/>
            <a:ext cx="703186" cy="370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FFFFFF"/>
                </a:solidFill>
                <a:latin typeface="Arial" charset="0"/>
                <a:ea typeface="宋体" charset="-122"/>
              </a:rPr>
              <a:t>2010</a:t>
            </a:r>
          </a:p>
        </p:txBody>
      </p:sp>
      <p:sp>
        <p:nvSpPr>
          <p:cNvPr id="43" name="Text Box 22"/>
          <p:cNvSpPr txBox="1">
            <a:spLocks noChangeArrowheads="1"/>
          </p:cNvSpPr>
          <p:nvPr/>
        </p:nvSpPr>
        <p:spPr bwMode="auto">
          <a:xfrm>
            <a:off x="3589623" y="4609813"/>
            <a:ext cx="703186" cy="370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FFFFFF"/>
                </a:solidFill>
                <a:latin typeface="Arial" charset="0"/>
                <a:ea typeface="宋体" charset="-122"/>
              </a:rPr>
              <a:t>2011</a:t>
            </a:r>
          </a:p>
        </p:txBody>
      </p:sp>
      <p:sp>
        <p:nvSpPr>
          <p:cNvPr id="44" name="Text Box 23"/>
          <p:cNvSpPr txBox="1">
            <a:spLocks noChangeArrowheads="1"/>
          </p:cNvSpPr>
          <p:nvPr/>
        </p:nvSpPr>
        <p:spPr bwMode="auto">
          <a:xfrm>
            <a:off x="4617356" y="4609813"/>
            <a:ext cx="703186" cy="370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FFFFFF"/>
                </a:solidFill>
                <a:latin typeface="Arial" charset="0"/>
                <a:ea typeface="宋体" charset="-122"/>
              </a:rPr>
              <a:t>2012</a:t>
            </a:r>
          </a:p>
        </p:txBody>
      </p:sp>
      <p:sp>
        <p:nvSpPr>
          <p:cNvPr id="45" name="Text Box 24"/>
          <p:cNvSpPr txBox="1">
            <a:spLocks noChangeArrowheads="1"/>
          </p:cNvSpPr>
          <p:nvPr/>
        </p:nvSpPr>
        <p:spPr bwMode="auto">
          <a:xfrm>
            <a:off x="5643156" y="4609813"/>
            <a:ext cx="703186" cy="370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FFFFFF"/>
                </a:solidFill>
                <a:latin typeface="Arial" charset="0"/>
                <a:ea typeface="宋体" charset="-122"/>
              </a:rPr>
              <a:t>2013</a:t>
            </a:r>
          </a:p>
        </p:txBody>
      </p:sp>
      <p:sp>
        <p:nvSpPr>
          <p:cNvPr id="46" name="Text Box 25"/>
          <p:cNvSpPr txBox="1">
            <a:spLocks noChangeArrowheads="1"/>
          </p:cNvSpPr>
          <p:nvPr/>
        </p:nvSpPr>
        <p:spPr bwMode="auto">
          <a:xfrm>
            <a:off x="6670889" y="4609813"/>
            <a:ext cx="703186" cy="370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FFFFFF"/>
                </a:solidFill>
                <a:latin typeface="Arial" charset="0"/>
                <a:ea typeface="宋体" charset="-122"/>
              </a:rPr>
              <a:t>2014</a:t>
            </a:r>
          </a:p>
        </p:txBody>
      </p:sp>
      <p:sp>
        <p:nvSpPr>
          <p:cNvPr id="47" name="Text Box 26"/>
          <p:cNvSpPr txBox="1">
            <a:spLocks noChangeArrowheads="1"/>
          </p:cNvSpPr>
          <p:nvPr/>
        </p:nvSpPr>
        <p:spPr bwMode="auto">
          <a:xfrm>
            <a:off x="7696691" y="4609813"/>
            <a:ext cx="703186" cy="370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FFFFFF"/>
                </a:solidFill>
                <a:latin typeface="Arial" charset="0"/>
                <a:ea typeface="宋体" charset="-122"/>
              </a:rPr>
              <a:t>2015</a:t>
            </a:r>
          </a:p>
        </p:txBody>
      </p:sp>
      <p:sp>
        <p:nvSpPr>
          <p:cNvPr id="48" name="Text Box 27"/>
          <p:cNvSpPr txBox="1">
            <a:spLocks noChangeArrowheads="1"/>
          </p:cNvSpPr>
          <p:nvPr/>
        </p:nvSpPr>
        <p:spPr bwMode="auto">
          <a:xfrm>
            <a:off x="8724424" y="4609813"/>
            <a:ext cx="703186" cy="370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FFFFFF"/>
                </a:solidFill>
                <a:latin typeface="Arial" charset="0"/>
                <a:ea typeface="宋体" charset="-122"/>
              </a:rPr>
              <a:t>2016</a:t>
            </a:r>
          </a:p>
        </p:txBody>
      </p:sp>
      <p:sp>
        <p:nvSpPr>
          <p:cNvPr id="49" name="Text Box 28"/>
          <p:cNvSpPr txBox="1">
            <a:spLocks noChangeArrowheads="1"/>
          </p:cNvSpPr>
          <p:nvPr/>
        </p:nvSpPr>
        <p:spPr bwMode="auto">
          <a:xfrm>
            <a:off x="1101427" y="2061731"/>
            <a:ext cx="2078648" cy="482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这里添加文字</a:t>
            </a:r>
          </a:p>
        </p:txBody>
      </p:sp>
      <p:sp>
        <p:nvSpPr>
          <p:cNvPr id="50" name="Text Box 29"/>
          <p:cNvSpPr txBox="1">
            <a:spLocks noChangeArrowheads="1"/>
          </p:cNvSpPr>
          <p:nvPr/>
        </p:nvSpPr>
        <p:spPr bwMode="auto">
          <a:xfrm>
            <a:off x="1101427" y="2498324"/>
            <a:ext cx="1707737" cy="409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51" name="Line 30"/>
          <p:cNvSpPr>
            <a:spLocks noChangeShapeType="1"/>
          </p:cNvSpPr>
          <p:nvPr/>
        </p:nvSpPr>
        <p:spPr bwMode="auto">
          <a:xfrm>
            <a:off x="1802680" y="3288442"/>
            <a:ext cx="0" cy="1050915"/>
          </a:xfrm>
          <a:prstGeom prst="line">
            <a:avLst/>
          </a:prstGeom>
          <a:noFill/>
          <a:ln w="19050" cap="rnd">
            <a:solidFill>
              <a:srgbClr val="808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52" name="Text Box 31"/>
          <p:cNvSpPr txBox="1">
            <a:spLocks noChangeArrowheads="1"/>
          </p:cNvSpPr>
          <p:nvPr/>
        </p:nvSpPr>
        <p:spPr bwMode="auto">
          <a:xfrm>
            <a:off x="3205188" y="2061731"/>
            <a:ext cx="2078648" cy="482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这里添加文字</a:t>
            </a:r>
          </a:p>
        </p:txBody>
      </p:sp>
      <p:sp>
        <p:nvSpPr>
          <p:cNvPr id="53" name="Text Box 32"/>
          <p:cNvSpPr txBox="1">
            <a:spLocks noChangeArrowheads="1"/>
          </p:cNvSpPr>
          <p:nvPr/>
        </p:nvSpPr>
        <p:spPr bwMode="auto">
          <a:xfrm>
            <a:off x="3205188" y="2498324"/>
            <a:ext cx="1707737" cy="409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54" name="Line 33"/>
          <p:cNvSpPr>
            <a:spLocks noChangeShapeType="1"/>
          </p:cNvSpPr>
          <p:nvPr/>
        </p:nvSpPr>
        <p:spPr bwMode="auto">
          <a:xfrm>
            <a:off x="3906443" y="3288442"/>
            <a:ext cx="0" cy="1050915"/>
          </a:xfrm>
          <a:prstGeom prst="line">
            <a:avLst/>
          </a:prstGeom>
          <a:noFill/>
          <a:ln w="19050" cap="rnd">
            <a:solidFill>
              <a:srgbClr val="808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55" name="Text Box 34"/>
          <p:cNvSpPr txBox="1">
            <a:spLocks noChangeArrowheads="1"/>
          </p:cNvSpPr>
          <p:nvPr/>
        </p:nvSpPr>
        <p:spPr bwMode="auto">
          <a:xfrm>
            <a:off x="5220086" y="2061731"/>
            <a:ext cx="2078648" cy="482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这里添加文字</a:t>
            </a:r>
          </a:p>
        </p:txBody>
      </p:sp>
      <p:sp>
        <p:nvSpPr>
          <p:cNvPr id="56" name="Text Box 35"/>
          <p:cNvSpPr txBox="1">
            <a:spLocks noChangeArrowheads="1"/>
          </p:cNvSpPr>
          <p:nvPr/>
        </p:nvSpPr>
        <p:spPr bwMode="auto">
          <a:xfrm>
            <a:off x="5220086" y="2498324"/>
            <a:ext cx="1707737" cy="409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57" name="Line 36"/>
          <p:cNvSpPr>
            <a:spLocks noChangeShapeType="1"/>
          </p:cNvSpPr>
          <p:nvPr/>
        </p:nvSpPr>
        <p:spPr bwMode="auto">
          <a:xfrm>
            <a:off x="5921340" y="3288442"/>
            <a:ext cx="0" cy="1050915"/>
          </a:xfrm>
          <a:prstGeom prst="line">
            <a:avLst/>
          </a:prstGeom>
          <a:noFill/>
          <a:ln w="19050" cap="rnd">
            <a:solidFill>
              <a:srgbClr val="808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58" name="Text Box 37"/>
          <p:cNvSpPr txBox="1">
            <a:spLocks noChangeArrowheads="1"/>
          </p:cNvSpPr>
          <p:nvPr/>
        </p:nvSpPr>
        <p:spPr bwMode="auto">
          <a:xfrm>
            <a:off x="7410780" y="2061731"/>
            <a:ext cx="2078648" cy="482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这里添加文字</a:t>
            </a:r>
          </a:p>
        </p:txBody>
      </p:sp>
      <p:sp>
        <p:nvSpPr>
          <p:cNvPr id="59" name="Text Box 38"/>
          <p:cNvSpPr txBox="1">
            <a:spLocks noChangeArrowheads="1"/>
          </p:cNvSpPr>
          <p:nvPr/>
        </p:nvSpPr>
        <p:spPr bwMode="auto">
          <a:xfrm>
            <a:off x="7410780" y="2498324"/>
            <a:ext cx="1707737" cy="409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60" name="Line 39"/>
          <p:cNvSpPr>
            <a:spLocks noChangeShapeType="1"/>
          </p:cNvSpPr>
          <p:nvPr/>
        </p:nvSpPr>
        <p:spPr bwMode="auto">
          <a:xfrm>
            <a:off x="8112034" y="3288442"/>
            <a:ext cx="0" cy="1050915"/>
          </a:xfrm>
          <a:prstGeom prst="line">
            <a:avLst/>
          </a:prstGeom>
          <a:noFill/>
          <a:ln w="19050" cap="rnd">
            <a:solidFill>
              <a:srgbClr val="808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61" name="Text Box 40"/>
          <p:cNvSpPr txBox="1">
            <a:spLocks noChangeArrowheads="1"/>
          </p:cNvSpPr>
          <p:nvPr/>
        </p:nvSpPr>
        <p:spPr bwMode="auto">
          <a:xfrm>
            <a:off x="2241206" y="5925389"/>
            <a:ext cx="2078648" cy="482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这里添加文字</a:t>
            </a:r>
          </a:p>
        </p:txBody>
      </p:sp>
      <p:sp>
        <p:nvSpPr>
          <p:cNvPr id="62" name="Text Box 41"/>
          <p:cNvSpPr txBox="1">
            <a:spLocks noChangeArrowheads="1"/>
          </p:cNvSpPr>
          <p:nvPr/>
        </p:nvSpPr>
        <p:spPr bwMode="auto">
          <a:xfrm>
            <a:off x="2241206" y="6361982"/>
            <a:ext cx="1707737" cy="409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63" name="Line 42"/>
          <p:cNvSpPr>
            <a:spLocks noChangeShapeType="1"/>
          </p:cNvSpPr>
          <p:nvPr/>
        </p:nvSpPr>
        <p:spPr bwMode="auto">
          <a:xfrm>
            <a:off x="2942459" y="5311067"/>
            <a:ext cx="0" cy="612389"/>
          </a:xfrm>
          <a:prstGeom prst="line">
            <a:avLst/>
          </a:prstGeom>
          <a:noFill/>
          <a:ln w="19050" cap="rnd">
            <a:solidFill>
              <a:srgbClr val="808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64" name="Text Box 43"/>
          <p:cNvSpPr txBox="1">
            <a:spLocks noChangeArrowheads="1"/>
          </p:cNvSpPr>
          <p:nvPr/>
        </p:nvSpPr>
        <p:spPr bwMode="auto">
          <a:xfrm>
            <a:off x="4344967" y="5925389"/>
            <a:ext cx="2078648" cy="482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这里添加文字</a:t>
            </a:r>
          </a:p>
        </p:txBody>
      </p:sp>
      <p:sp>
        <p:nvSpPr>
          <p:cNvPr id="65" name="Text Box 44"/>
          <p:cNvSpPr txBox="1">
            <a:spLocks noChangeArrowheads="1"/>
          </p:cNvSpPr>
          <p:nvPr/>
        </p:nvSpPr>
        <p:spPr bwMode="auto">
          <a:xfrm>
            <a:off x="4344967" y="6361982"/>
            <a:ext cx="1707737" cy="409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66" name="Line 45"/>
          <p:cNvSpPr>
            <a:spLocks noChangeShapeType="1"/>
          </p:cNvSpPr>
          <p:nvPr/>
        </p:nvSpPr>
        <p:spPr bwMode="auto">
          <a:xfrm>
            <a:off x="5046222" y="5311067"/>
            <a:ext cx="0" cy="612389"/>
          </a:xfrm>
          <a:prstGeom prst="line">
            <a:avLst/>
          </a:prstGeom>
          <a:noFill/>
          <a:ln w="19050" cap="rnd">
            <a:solidFill>
              <a:srgbClr val="808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67" name="Text Box 46"/>
          <p:cNvSpPr txBox="1">
            <a:spLocks noChangeArrowheads="1"/>
          </p:cNvSpPr>
          <p:nvPr/>
        </p:nvSpPr>
        <p:spPr bwMode="auto">
          <a:xfrm>
            <a:off x="6359865" y="5925389"/>
            <a:ext cx="2078648" cy="482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这里添加文字</a:t>
            </a:r>
          </a:p>
        </p:txBody>
      </p:sp>
      <p:sp>
        <p:nvSpPr>
          <p:cNvPr id="68" name="Text Box 47"/>
          <p:cNvSpPr txBox="1">
            <a:spLocks noChangeArrowheads="1"/>
          </p:cNvSpPr>
          <p:nvPr/>
        </p:nvSpPr>
        <p:spPr bwMode="auto">
          <a:xfrm>
            <a:off x="6359865" y="6361982"/>
            <a:ext cx="1707737" cy="409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69" name="Line 48"/>
          <p:cNvSpPr>
            <a:spLocks noChangeShapeType="1"/>
          </p:cNvSpPr>
          <p:nvPr/>
        </p:nvSpPr>
        <p:spPr bwMode="auto">
          <a:xfrm>
            <a:off x="7061119" y="5311067"/>
            <a:ext cx="0" cy="612389"/>
          </a:xfrm>
          <a:prstGeom prst="line">
            <a:avLst/>
          </a:prstGeom>
          <a:noFill/>
          <a:ln w="19050" cap="rnd">
            <a:solidFill>
              <a:srgbClr val="808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70" name="Text Box 49"/>
          <p:cNvSpPr txBox="1">
            <a:spLocks noChangeArrowheads="1"/>
          </p:cNvSpPr>
          <p:nvPr/>
        </p:nvSpPr>
        <p:spPr bwMode="auto">
          <a:xfrm>
            <a:off x="8463627" y="5925389"/>
            <a:ext cx="2078648" cy="482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这里添加文字</a:t>
            </a:r>
          </a:p>
        </p:txBody>
      </p:sp>
      <p:sp>
        <p:nvSpPr>
          <p:cNvPr id="71" name="Text Box 50"/>
          <p:cNvSpPr txBox="1">
            <a:spLocks noChangeArrowheads="1"/>
          </p:cNvSpPr>
          <p:nvPr/>
        </p:nvSpPr>
        <p:spPr bwMode="auto">
          <a:xfrm>
            <a:off x="8463627" y="6361982"/>
            <a:ext cx="1707737" cy="409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72" name="Line 51"/>
          <p:cNvSpPr>
            <a:spLocks noChangeShapeType="1"/>
          </p:cNvSpPr>
          <p:nvPr/>
        </p:nvSpPr>
        <p:spPr bwMode="auto">
          <a:xfrm>
            <a:off x="9164881" y="5311067"/>
            <a:ext cx="0" cy="612389"/>
          </a:xfrm>
          <a:prstGeom prst="line">
            <a:avLst/>
          </a:prstGeom>
          <a:noFill/>
          <a:ln w="19050" cap="rnd">
            <a:solidFill>
              <a:srgbClr val="808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74003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2"/>
          <p:cNvSpPr>
            <a:spLocks noChangeArrowheads="1"/>
          </p:cNvSpPr>
          <p:nvPr/>
        </p:nvSpPr>
        <p:spPr bwMode="auto">
          <a:xfrm>
            <a:off x="4765195" y="7016693"/>
            <a:ext cx="1994359" cy="544048"/>
          </a:xfrm>
          <a:prstGeom prst="ellipse">
            <a:avLst/>
          </a:prstGeom>
          <a:gradFill rotWithShape="1">
            <a:gsLst>
              <a:gs pos="0">
                <a:srgbClr val="808080"/>
              </a:gs>
              <a:gs pos="100000">
                <a:srgbClr val="DBDBDB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22" name="Pentagon 12"/>
          <p:cNvSpPr>
            <a:spLocks noChangeArrowheads="1"/>
          </p:cNvSpPr>
          <p:nvPr/>
        </p:nvSpPr>
        <p:spPr bwMode="auto">
          <a:xfrm rot="5400000">
            <a:off x="2927124" y="4114409"/>
            <a:ext cx="5672501" cy="588106"/>
          </a:xfrm>
          <a:prstGeom prst="homePlate">
            <a:avLst>
              <a:gd name="adj" fmla="val 62969"/>
            </a:avLst>
          </a:prstGeom>
          <a:gradFill rotWithShape="1">
            <a:gsLst>
              <a:gs pos="0">
                <a:srgbClr val="1F88C8"/>
              </a:gs>
              <a:gs pos="100000">
                <a:srgbClr val="59B0E5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vert="eaVert" lIns="115214" tIns="57607" rIns="115214" bIns="57607" anchor="ctr"/>
          <a:lstStyle>
            <a:lvl1pPr indent="-3429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buFont typeface="Calibri" pitchFamily="34" charset="0"/>
              <a:buAutoNum type="arabicPeriod"/>
            </a:pPr>
            <a:endParaRPr lang="zh-CN" altLang="zh-CN" noProof="1" smtClean="0">
              <a:solidFill>
                <a:srgbClr val="FFFFFF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23" name="Text Box 21"/>
          <p:cNvSpPr txBox="1">
            <a:spLocks noChangeArrowheads="1"/>
          </p:cNvSpPr>
          <p:nvPr/>
        </p:nvSpPr>
        <p:spPr bwMode="auto">
          <a:xfrm>
            <a:off x="5379304" y="1936244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mtClean="0">
                <a:solidFill>
                  <a:srgbClr val="FFFFFF"/>
                </a:solidFill>
                <a:latin typeface="Arial" charset="0"/>
                <a:ea typeface="宋体" charset="-122"/>
              </a:rPr>
              <a:t>2009</a:t>
            </a:r>
          </a:p>
        </p:txBody>
      </p:sp>
      <p:sp>
        <p:nvSpPr>
          <p:cNvPr id="24" name="Text Box 22"/>
          <p:cNvSpPr txBox="1">
            <a:spLocks noChangeArrowheads="1"/>
          </p:cNvSpPr>
          <p:nvPr/>
        </p:nvSpPr>
        <p:spPr bwMode="auto">
          <a:xfrm>
            <a:off x="5379304" y="2888328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mtClean="0">
                <a:solidFill>
                  <a:srgbClr val="FFFFFF"/>
                </a:solidFill>
                <a:latin typeface="Arial" charset="0"/>
                <a:ea typeface="宋体" charset="-122"/>
              </a:rPr>
              <a:t>2010</a:t>
            </a:r>
          </a:p>
        </p:txBody>
      </p:sp>
      <p:sp>
        <p:nvSpPr>
          <p:cNvPr id="25" name="Text Box 23"/>
          <p:cNvSpPr txBox="1">
            <a:spLocks noChangeArrowheads="1"/>
          </p:cNvSpPr>
          <p:nvPr/>
        </p:nvSpPr>
        <p:spPr bwMode="auto">
          <a:xfrm>
            <a:off x="5379304" y="3840412"/>
            <a:ext cx="728520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mtClean="0">
                <a:solidFill>
                  <a:srgbClr val="FFFFFF"/>
                </a:solidFill>
                <a:latin typeface="Arial" charset="0"/>
                <a:ea typeface="宋体" charset="-122"/>
              </a:rPr>
              <a:t>2011</a:t>
            </a:r>
          </a:p>
        </p:txBody>
      </p:sp>
      <p:sp>
        <p:nvSpPr>
          <p:cNvPr id="26" name="Text Box 24"/>
          <p:cNvSpPr txBox="1">
            <a:spLocks noChangeArrowheads="1"/>
          </p:cNvSpPr>
          <p:nvPr/>
        </p:nvSpPr>
        <p:spPr bwMode="auto">
          <a:xfrm>
            <a:off x="5379304" y="4792496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mtClean="0">
                <a:solidFill>
                  <a:srgbClr val="FFFFFF"/>
                </a:solidFill>
                <a:latin typeface="Arial" charset="0"/>
                <a:ea typeface="宋体" charset="-122"/>
              </a:rPr>
              <a:t>2012</a:t>
            </a:r>
          </a:p>
        </p:txBody>
      </p:sp>
      <p:sp>
        <p:nvSpPr>
          <p:cNvPr id="27" name="Text Box 25"/>
          <p:cNvSpPr txBox="1">
            <a:spLocks noChangeArrowheads="1"/>
          </p:cNvSpPr>
          <p:nvPr/>
        </p:nvSpPr>
        <p:spPr bwMode="auto">
          <a:xfrm>
            <a:off x="5379304" y="5746580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mtClean="0">
                <a:solidFill>
                  <a:srgbClr val="FFFFFF"/>
                </a:solidFill>
                <a:latin typeface="Arial" charset="0"/>
                <a:ea typeface="宋体" charset="-122"/>
              </a:rPr>
              <a:t>2013</a:t>
            </a:r>
          </a:p>
        </p:txBody>
      </p:sp>
      <p:sp>
        <p:nvSpPr>
          <p:cNvPr id="28" name="Text Box 27"/>
          <p:cNvSpPr txBox="1">
            <a:spLocks noChangeArrowheads="1"/>
          </p:cNvSpPr>
          <p:nvPr/>
        </p:nvSpPr>
        <p:spPr bwMode="auto">
          <a:xfrm>
            <a:off x="2950867" y="1756229"/>
            <a:ext cx="2152388" cy="500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500" smtClean="0">
                <a:solidFill>
                  <a:srgbClr val="59B0E5"/>
                </a:solidFill>
                <a:latin typeface="Arial" charset="0"/>
                <a:ea typeface="微软雅黑" pitchFamily="34" charset="-122"/>
              </a:rPr>
              <a:t>这里添加文字</a:t>
            </a:r>
          </a:p>
        </p:txBody>
      </p:sp>
      <p:sp>
        <p:nvSpPr>
          <p:cNvPr id="29" name="Text Box 28"/>
          <p:cNvSpPr txBox="1">
            <a:spLocks noChangeArrowheads="1"/>
          </p:cNvSpPr>
          <p:nvPr/>
        </p:nvSpPr>
        <p:spPr bwMode="auto">
          <a:xfrm>
            <a:off x="2950867" y="2208268"/>
            <a:ext cx="1768318" cy="42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000" smtClean="0">
                <a:solidFill>
                  <a:srgbClr val="59B0E5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30" name="Text Box 29"/>
          <p:cNvSpPr txBox="1">
            <a:spLocks noChangeArrowheads="1"/>
          </p:cNvSpPr>
          <p:nvPr/>
        </p:nvSpPr>
        <p:spPr bwMode="auto">
          <a:xfrm>
            <a:off x="6399488" y="2754316"/>
            <a:ext cx="2152388" cy="500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500" smtClean="0">
                <a:solidFill>
                  <a:srgbClr val="59B0E5"/>
                </a:solidFill>
                <a:latin typeface="Arial" charset="0"/>
                <a:ea typeface="微软雅黑" pitchFamily="34" charset="-122"/>
              </a:rPr>
              <a:t>这里添加文字</a:t>
            </a:r>
          </a:p>
        </p:txBody>
      </p:sp>
      <p:sp>
        <p:nvSpPr>
          <p:cNvPr id="31" name="Text Box 30"/>
          <p:cNvSpPr txBox="1">
            <a:spLocks noChangeArrowheads="1"/>
          </p:cNvSpPr>
          <p:nvPr/>
        </p:nvSpPr>
        <p:spPr bwMode="auto">
          <a:xfrm>
            <a:off x="6399488" y="3206356"/>
            <a:ext cx="1768318" cy="42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000" smtClean="0">
                <a:solidFill>
                  <a:srgbClr val="59B0E5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32" name="Text Box 31"/>
          <p:cNvSpPr txBox="1">
            <a:spLocks noChangeArrowheads="1"/>
          </p:cNvSpPr>
          <p:nvPr/>
        </p:nvSpPr>
        <p:spPr bwMode="auto">
          <a:xfrm>
            <a:off x="2950867" y="3752405"/>
            <a:ext cx="2152388" cy="500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500" smtClean="0">
                <a:solidFill>
                  <a:srgbClr val="59B0E5"/>
                </a:solidFill>
                <a:latin typeface="Arial" charset="0"/>
                <a:ea typeface="微软雅黑" pitchFamily="34" charset="-122"/>
              </a:rPr>
              <a:t>这里添加文字</a:t>
            </a:r>
          </a:p>
        </p:txBody>
      </p:sp>
      <p:sp>
        <p:nvSpPr>
          <p:cNvPr id="33" name="Text Box 32"/>
          <p:cNvSpPr txBox="1">
            <a:spLocks noChangeArrowheads="1"/>
          </p:cNvSpPr>
          <p:nvPr/>
        </p:nvSpPr>
        <p:spPr bwMode="auto">
          <a:xfrm>
            <a:off x="2950867" y="4204444"/>
            <a:ext cx="1768318" cy="42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000" smtClean="0">
                <a:solidFill>
                  <a:srgbClr val="59B0E5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34" name="Text Box 33"/>
          <p:cNvSpPr txBox="1">
            <a:spLocks noChangeArrowheads="1"/>
          </p:cNvSpPr>
          <p:nvPr/>
        </p:nvSpPr>
        <p:spPr bwMode="auto">
          <a:xfrm>
            <a:off x="6399488" y="4568477"/>
            <a:ext cx="2152388" cy="500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500" smtClean="0">
                <a:solidFill>
                  <a:srgbClr val="59B0E5"/>
                </a:solidFill>
                <a:latin typeface="Arial" charset="0"/>
                <a:ea typeface="微软雅黑" pitchFamily="34" charset="-122"/>
              </a:rPr>
              <a:t>这里添加文字</a:t>
            </a:r>
          </a:p>
        </p:txBody>
      </p:sp>
      <p:sp>
        <p:nvSpPr>
          <p:cNvPr id="35" name="Text Box 34"/>
          <p:cNvSpPr txBox="1">
            <a:spLocks noChangeArrowheads="1"/>
          </p:cNvSpPr>
          <p:nvPr/>
        </p:nvSpPr>
        <p:spPr bwMode="auto">
          <a:xfrm>
            <a:off x="6399488" y="5020516"/>
            <a:ext cx="1768318" cy="42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000" smtClean="0">
                <a:solidFill>
                  <a:srgbClr val="59B0E5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36" name="Text Box 35"/>
          <p:cNvSpPr txBox="1">
            <a:spLocks noChangeArrowheads="1"/>
          </p:cNvSpPr>
          <p:nvPr/>
        </p:nvSpPr>
        <p:spPr bwMode="auto">
          <a:xfrm>
            <a:off x="2950867" y="5656573"/>
            <a:ext cx="2152388" cy="500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500" smtClean="0">
                <a:solidFill>
                  <a:srgbClr val="59B0E5"/>
                </a:solidFill>
                <a:latin typeface="Arial" charset="0"/>
                <a:ea typeface="微软雅黑" pitchFamily="34" charset="-122"/>
              </a:rPr>
              <a:t>这里添加文字</a:t>
            </a:r>
          </a:p>
        </p:txBody>
      </p:sp>
      <p:sp>
        <p:nvSpPr>
          <p:cNvPr id="37" name="Text Box 36"/>
          <p:cNvSpPr txBox="1">
            <a:spLocks noChangeArrowheads="1"/>
          </p:cNvSpPr>
          <p:nvPr/>
        </p:nvSpPr>
        <p:spPr bwMode="auto">
          <a:xfrm>
            <a:off x="2950867" y="6108613"/>
            <a:ext cx="1768318" cy="42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000" smtClean="0">
                <a:solidFill>
                  <a:srgbClr val="59B0E5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</p:spTree>
    <p:extLst>
      <p:ext uri="{BB962C8B-B14F-4D97-AF65-F5344CB8AC3E}">
        <p14:creationId xmlns:p14="http://schemas.microsoft.com/office/powerpoint/2010/main" val="17000393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23106</TotalTime>
  <Words>507</Words>
  <Application>Microsoft Office PowerPoint</Application>
  <PresentationFormat>自定义</PresentationFormat>
  <Paragraphs>74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1396</cp:revision>
  <dcterms:created xsi:type="dcterms:W3CDTF">2009-02-11T05:37:22Z</dcterms:created>
  <dcterms:modified xsi:type="dcterms:W3CDTF">2019-08-17T06:11:23Z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