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45" r:id="rId3"/>
    <p:sldId id="446" r:id="rId4"/>
    <p:sldId id="447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ktangel 3"/>
          <p:cNvSpPr/>
          <p:nvPr/>
        </p:nvSpPr>
        <p:spPr>
          <a:xfrm>
            <a:off x="687094" y="1666304"/>
            <a:ext cx="10330912" cy="5534555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graphicFrame>
        <p:nvGraphicFramePr>
          <p:cNvPr id="21" name="Group 3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796771"/>
              </p:ext>
            </p:extLst>
          </p:nvPr>
        </p:nvGraphicFramePr>
        <p:xfrm>
          <a:off x="680123" y="1584077"/>
          <a:ext cx="10207840" cy="5444482"/>
        </p:xfrm>
        <a:graphic>
          <a:graphicData uri="http://schemas.openxmlformats.org/drawingml/2006/table">
            <a:tbl>
              <a:tblPr/>
              <a:tblGrid>
                <a:gridCol w="2632474"/>
                <a:gridCol w="1082196"/>
                <a:gridCol w="1082194"/>
                <a:gridCol w="1082196"/>
                <a:gridCol w="1082194"/>
                <a:gridCol w="1082196"/>
                <a:gridCol w="1082194"/>
                <a:gridCol w="1082196"/>
              </a:tblGrid>
              <a:tr h="644057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</a:t>
                      </a:r>
                    </a:p>
                  </a:txBody>
                  <a:tcPr marL="115221" marR="115221" marT="57605" marB="576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</a:t>
                      </a:r>
                    </a:p>
                  </a:txBody>
                  <a:tcPr marL="115221" marR="115221" marT="57605" marB="576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</a:t>
                      </a:r>
                    </a:p>
                  </a:txBody>
                  <a:tcPr marL="115221" marR="115221" marT="57605" marB="576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</a:t>
                      </a:r>
                    </a:p>
                  </a:txBody>
                  <a:tcPr marL="115221" marR="115221" marT="57605" marB="576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</a:t>
                      </a:r>
                    </a:p>
                  </a:txBody>
                  <a:tcPr marL="115221" marR="115221" marT="57605" marB="576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</a:t>
                      </a:r>
                    </a:p>
                  </a:txBody>
                  <a:tcPr marL="115221" marR="115221" marT="57605" marB="576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</a:t>
                      </a:r>
                    </a:p>
                  </a:txBody>
                  <a:tcPr marL="115221" marR="115221" marT="57605" marB="576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</a:tr>
              <a:tr h="96008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WEEK 1</a:t>
                      </a:r>
                    </a:p>
                  </a:txBody>
                  <a:tcPr marL="226813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6008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WEEK 2</a:t>
                      </a:r>
                    </a:p>
                  </a:txBody>
                  <a:tcPr marL="226813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6008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WEEK 3</a:t>
                      </a:r>
                    </a:p>
                  </a:txBody>
                  <a:tcPr marL="226813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6008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da-DK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WEEK 4</a:t>
                      </a:r>
                    </a:p>
                  </a:txBody>
                  <a:tcPr marL="226813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6008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WEEK 5</a:t>
                      </a:r>
                    </a:p>
                  </a:txBody>
                  <a:tcPr marL="226813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pSp>
        <p:nvGrpSpPr>
          <p:cNvPr id="22" name="Gruppe 31"/>
          <p:cNvGrpSpPr>
            <a:grpSpLocks/>
          </p:cNvGrpSpPr>
          <p:nvPr/>
        </p:nvGrpSpPr>
        <p:grpSpPr bwMode="auto">
          <a:xfrm>
            <a:off x="3674662" y="5122390"/>
            <a:ext cx="5136925" cy="756067"/>
            <a:chOff x="1264597" y="3544111"/>
            <a:chExt cx="3362527" cy="599871"/>
          </a:xfrm>
        </p:grpSpPr>
        <p:sp>
          <p:nvSpPr>
            <p:cNvPr id="23" name="Pentagon 11"/>
            <p:cNvSpPr/>
            <p:nvPr/>
          </p:nvSpPr>
          <p:spPr>
            <a:xfrm>
              <a:off x="1264597" y="3566807"/>
              <a:ext cx="3362527" cy="577175"/>
            </a:xfrm>
            <a:prstGeom prst="homePlate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24" name="Pentagon 12"/>
            <p:cNvSpPr/>
            <p:nvPr/>
          </p:nvSpPr>
          <p:spPr>
            <a:xfrm>
              <a:off x="1326138" y="3544111"/>
              <a:ext cx="3190997" cy="466566"/>
            </a:xfrm>
            <a:prstGeom prst="homePlate">
              <a:avLst/>
            </a:prstGeom>
            <a:gradFill flip="none" rotWithShape="1">
              <a:gsLst>
                <a:gs pos="24000">
                  <a:srgbClr val="FFFFFF">
                    <a:lumMod val="50000"/>
                  </a:srgbClr>
                </a:gs>
                <a:gs pos="100000">
                  <a:srgbClr val="FFFFFF">
                    <a:lumMod val="75000"/>
                  </a:srgbClr>
                </a:gs>
              </a:gsLst>
              <a:lin ang="135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25" name="Gruppe 42"/>
          <p:cNvGrpSpPr>
            <a:grpSpLocks/>
          </p:cNvGrpSpPr>
          <p:nvPr/>
        </p:nvGrpSpPr>
        <p:grpSpPr bwMode="auto">
          <a:xfrm>
            <a:off x="5671023" y="4214310"/>
            <a:ext cx="3564642" cy="756067"/>
            <a:chOff x="1264597" y="3544111"/>
            <a:chExt cx="3362527" cy="599871"/>
          </a:xfrm>
        </p:grpSpPr>
        <p:grpSp>
          <p:nvGrpSpPr>
            <p:cNvPr id="26" name="Pentagon 15"/>
            <p:cNvGrpSpPr>
              <a:grpSpLocks/>
            </p:cNvGrpSpPr>
            <p:nvPr/>
          </p:nvGrpSpPr>
          <p:grpSpPr bwMode="auto">
            <a:xfrm>
              <a:off x="1259012" y="3558901"/>
              <a:ext cx="3376566" cy="591111"/>
              <a:chOff x="2932176" y="3188208"/>
              <a:chExt cx="2840736" cy="591312"/>
            </a:xfrm>
          </p:grpSpPr>
          <p:pic>
            <p:nvPicPr>
              <p:cNvPr id="28" name="Pentagon 15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2176" y="3188208"/>
                <a:ext cx="2840736" cy="5913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Text Box 246"/>
              <p:cNvSpPr txBox="1">
                <a:spLocks noChangeArrowheads="1"/>
              </p:cNvSpPr>
              <p:nvPr/>
            </p:nvSpPr>
            <p:spPr bwMode="auto">
              <a:xfrm>
                <a:off x="2936875" y="3196117"/>
                <a:ext cx="2684582" cy="577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kern="0" smtClean="0">
                  <a:solidFill>
                    <a:srgbClr val="FFFFFF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27" name="Pentagon 16"/>
            <p:cNvSpPr/>
            <p:nvPr/>
          </p:nvSpPr>
          <p:spPr>
            <a:xfrm>
              <a:off x="1326865" y="3544111"/>
              <a:ext cx="3190816" cy="466566"/>
            </a:xfrm>
            <a:prstGeom prst="homePlate">
              <a:avLst/>
            </a:prstGeom>
            <a:gradFill flip="none" rotWithShape="1">
              <a:gsLst>
                <a:gs pos="24000">
                  <a:srgbClr val="DAEDEF">
                    <a:lumMod val="60000"/>
                    <a:lumOff val="40000"/>
                  </a:srgbClr>
                </a:gs>
                <a:gs pos="100000">
                  <a:srgbClr val="DAEDEF">
                    <a:lumMod val="40000"/>
                    <a:lumOff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30" name="Gruppe 35"/>
          <p:cNvGrpSpPr>
            <a:grpSpLocks/>
          </p:cNvGrpSpPr>
          <p:nvPr/>
        </p:nvGrpSpPr>
        <p:grpSpPr bwMode="auto">
          <a:xfrm>
            <a:off x="7303317" y="3216221"/>
            <a:ext cx="2314416" cy="756067"/>
            <a:chOff x="1264597" y="3544111"/>
            <a:chExt cx="3362527" cy="599871"/>
          </a:xfrm>
        </p:grpSpPr>
        <p:grpSp>
          <p:nvGrpSpPr>
            <p:cNvPr id="31" name="Pentagon 7"/>
            <p:cNvGrpSpPr>
              <a:grpSpLocks/>
            </p:cNvGrpSpPr>
            <p:nvPr/>
          </p:nvGrpSpPr>
          <p:grpSpPr bwMode="auto">
            <a:xfrm>
              <a:off x="1258552" y="3558901"/>
              <a:ext cx="3381475" cy="591111"/>
              <a:chOff x="4346448" y="2426208"/>
              <a:chExt cx="1847088" cy="591312"/>
            </a:xfrm>
          </p:grpSpPr>
          <p:pic>
            <p:nvPicPr>
              <p:cNvPr id="33" name="Pentagon 7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6448" y="2426208"/>
                <a:ext cx="1847088" cy="5913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Text Box 251"/>
              <p:cNvSpPr txBox="1">
                <a:spLocks noChangeArrowheads="1"/>
              </p:cNvSpPr>
              <p:nvPr/>
            </p:nvSpPr>
            <p:spPr bwMode="auto">
              <a:xfrm>
                <a:off x="4349750" y="2434117"/>
                <a:ext cx="1692395" cy="577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kern="0" smtClean="0">
                  <a:solidFill>
                    <a:srgbClr val="FFFFFF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32" name="Pentagon 8"/>
            <p:cNvSpPr/>
            <p:nvPr/>
          </p:nvSpPr>
          <p:spPr>
            <a:xfrm>
              <a:off x="1325627" y="3544111"/>
              <a:ext cx="3191059" cy="466566"/>
            </a:xfrm>
            <a:prstGeom prst="homePlate">
              <a:avLst/>
            </a:prstGeom>
            <a:gradFill flip="none" rotWithShape="1">
              <a:gsLst>
                <a:gs pos="24000">
                  <a:srgbClr val="FFFFFF">
                    <a:lumMod val="50000"/>
                  </a:srgbClr>
                </a:gs>
                <a:gs pos="100000">
                  <a:srgbClr val="FFFFFF">
                    <a:lumMod val="75000"/>
                  </a:srgbClr>
                </a:gs>
              </a:gsLst>
              <a:lin ang="135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35" name="Text Box 370"/>
          <p:cNvSpPr txBox="1">
            <a:spLocks noChangeArrowheads="1"/>
          </p:cNvSpPr>
          <p:nvPr/>
        </p:nvSpPr>
        <p:spPr bwMode="auto">
          <a:xfrm>
            <a:off x="3854695" y="5122390"/>
            <a:ext cx="2792503" cy="50004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kern="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6" name="Text Box 371"/>
          <p:cNvSpPr txBox="1">
            <a:spLocks noChangeArrowheads="1"/>
          </p:cNvSpPr>
          <p:nvPr/>
        </p:nvSpPr>
        <p:spPr bwMode="auto">
          <a:xfrm>
            <a:off x="5761037" y="4214310"/>
            <a:ext cx="2792503" cy="50004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kern="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7" name="Text Box 372"/>
          <p:cNvSpPr txBox="1">
            <a:spLocks noChangeArrowheads="1"/>
          </p:cNvSpPr>
          <p:nvPr/>
        </p:nvSpPr>
        <p:spPr bwMode="auto">
          <a:xfrm>
            <a:off x="7485348" y="3216221"/>
            <a:ext cx="1512272" cy="50004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kern="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说明文字</a:t>
            </a:r>
          </a:p>
        </p:txBody>
      </p:sp>
    </p:spTree>
    <p:extLst>
      <p:ext uri="{BB962C8B-B14F-4D97-AF65-F5344CB8AC3E}">
        <p14:creationId xmlns:p14="http://schemas.microsoft.com/office/powerpoint/2010/main" val="570243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ktangel 3"/>
          <p:cNvSpPr/>
          <p:nvPr/>
        </p:nvSpPr>
        <p:spPr>
          <a:xfrm>
            <a:off x="1308174" y="5421482"/>
            <a:ext cx="8802553" cy="207421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5" name="Rektangel 3"/>
          <p:cNvSpPr/>
          <p:nvPr/>
        </p:nvSpPr>
        <p:spPr>
          <a:xfrm>
            <a:off x="7303157" y="2168487"/>
            <a:ext cx="2731069" cy="2943785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6" name="Rektangel 3"/>
          <p:cNvSpPr/>
          <p:nvPr/>
        </p:nvSpPr>
        <p:spPr>
          <a:xfrm>
            <a:off x="4310618" y="2168487"/>
            <a:ext cx="2731069" cy="2943785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graphicFrame>
        <p:nvGraphicFramePr>
          <p:cNvPr id="27" name="Group 5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667736"/>
              </p:ext>
            </p:extLst>
          </p:nvPr>
        </p:nvGraphicFramePr>
        <p:xfrm>
          <a:off x="4308777" y="2526147"/>
          <a:ext cx="2686486" cy="2499982"/>
        </p:xfrm>
        <a:graphic>
          <a:graphicData uri="http://schemas.openxmlformats.org/drawingml/2006/table">
            <a:tbl>
              <a:tblPr/>
              <a:tblGrid>
                <a:gridCol w="392071"/>
                <a:gridCol w="376068"/>
                <a:gridCol w="414075"/>
                <a:gridCol w="376068"/>
                <a:gridCol w="376068"/>
                <a:gridCol w="376068"/>
                <a:gridCol w="376068"/>
              </a:tblGrid>
              <a:tr h="519807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28" name="Rektangel 3"/>
          <p:cNvSpPr/>
          <p:nvPr/>
        </p:nvSpPr>
        <p:spPr>
          <a:xfrm>
            <a:off x="1316080" y="2168487"/>
            <a:ext cx="2731068" cy="2943785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graphicFrame>
        <p:nvGraphicFramePr>
          <p:cNvPr id="29" name="Group 5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012218"/>
              </p:ext>
            </p:extLst>
          </p:nvPr>
        </p:nvGraphicFramePr>
        <p:xfrm>
          <a:off x="1314237" y="2526147"/>
          <a:ext cx="2686485" cy="2499982"/>
        </p:xfrm>
        <a:graphic>
          <a:graphicData uri="http://schemas.openxmlformats.org/drawingml/2006/table">
            <a:tbl>
              <a:tblPr/>
              <a:tblGrid>
                <a:gridCol w="392071"/>
                <a:gridCol w="376068"/>
                <a:gridCol w="414074"/>
                <a:gridCol w="376068"/>
                <a:gridCol w="376068"/>
                <a:gridCol w="376068"/>
                <a:gridCol w="376068"/>
              </a:tblGrid>
              <a:tr h="519807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Group 5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41888"/>
              </p:ext>
            </p:extLst>
          </p:nvPr>
        </p:nvGraphicFramePr>
        <p:xfrm>
          <a:off x="7303316" y="2526147"/>
          <a:ext cx="2686485" cy="2499982"/>
        </p:xfrm>
        <a:graphic>
          <a:graphicData uri="http://schemas.openxmlformats.org/drawingml/2006/table">
            <a:tbl>
              <a:tblPr/>
              <a:tblGrid>
                <a:gridCol w="392071"/>
                <a:gridCol w="376068"/>
                <a:gridCol w="414074"/>
                <a:gridCol w="376068"/>
                <a:gridCol w="376068"/>
                <a:gridCol w="376068"/>
                <a:gridCol w="376068"/>
              </a:tblGrid>
              <a:tr h="519807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03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Group 5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576971"/>
              </p:ext>
            </p:extLst>
          </p:nvPr>
        </p:nvGraphicFramePr>
        <p:xfrm>
          <a:off x="1314237" y="2164115"/>
          <a:ext cx="2686483" cy="362033"/>
        </p:xfrm>
        <a:graphic>
          <a:graphicData uri="http://schemas.openxmlformats.org/drawingml/2006/table">
            <a:tbl>
              <a:tblPr/>
              <a:tblGrid>
                <a:gridCol w="2686483"/>
              </a:tblGrid>
              <a:tr h="362033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2009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9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kumimoji="0" lang="zh-CN" altLang="da-DK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2" name="Group 5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470339"/>
              </p:ext>
            </p:extLst>
          </p:nvPr>
        </p:nvGraphicFramePr>
        <p:xfrm>
          <a:off x="4308777" y="2164115"/>
          <a:ext cx="2686484" cy="362033"/>
        </p:xfrm>
        <a:graphic>
          <a:graphicData uri="http://schemas.openxmlformats.org/drawingml/2006/table">
            <a:tbl>
              <a:tblPr/>
              <a:tblGrid>
                <a:gridCol w="2686484"/>
              </a:tblGrid>
              <a:tr h="362033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2009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10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kumimoji="0" lang="zh-CN" altLang="da-DK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3" name="Group 5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691540"/>
              </p:ext>
            </p:extLst>
          </p:nvPr>
        </p:nvGraphicFramePr>
        <p:xfrm>
          <a:off x="7301316" y="2164115"/>
          <a:ext cx="2686484" cy="362033"/>
        </p:xfrm>
        <a:graphic>
          <a:graphicData uri="http://schemas.openxmlformats.org/drawingml/2006/table">
            <a:tbl>
              <a:tblPr/>
              <a:tblGrid>
                <a:gridCol w="2686484"/>
              </a:tblGrid>
              <a:tr h="362033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2009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11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kumimoji="0" lang="zh-CN" altLang="da-DK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34" name="Rectangle 593"/>
          <p:cNvSpPr>
            <a:spLocks noChangeArrowheads="1"/>
          </p:cNvSpPr>
          <p:nvPr/>
        </p:nvSpPr>
        <p:spPr bwMode="auto">
          <a:xfrm>
            <a:off x="1314237" y="3458228"/>
            <a:ext cx="1542277" cy="362033"/>
          </a:xfrm>
          <a:prstGeom prst="rect">
            <a:avLst/>
          </a:prstGeom>
          <a:gradFill rotWithShape="1">
            <a:gsLst>
              <a:gs pos="0">
                <a:srgbClr val="FF9900">
                  <a:alpha val="44000"/>
                </a:srgbClr>
              </a:gs>
              <a:gs pos="100000">
                <a:srgbClr val="FFC671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5" name="Rectangle 597"/>
          <p:cNvSpPr>
            <a:spLocks noChangeArrowheads="1"/>
          </p:cNvSpPr>
          <p:nvPr/>
        </p:nvSpPr>
        <p:spPr bwMode="auto">
          <a:xfrm>
            <a:off x="2492449" y="4250298"/>
            <a:ext cx="364066" cy="362033"/>
          </a:xfrm>
          <a:prstGeom prst="rect">
            <a:avLst/>
          </a:prstGeom>
          <a:gradFill rotWithShape="1">
            <a:gsLst>
              <a:gs pos="0">
                <a:srgbClr val="083368">
                  <a:alpha val="44000"/>
                </a:srgbClr>
              </a:gs>
              <a:gs pos="100000">
                <a:srgbClr val="6E9CAA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6" name="Rectangle 599"/>
          <p:cNvSpPr>
            <a:spLocks noChangeArrowheads="1"/>
          </p:cNvSpPr>
          <p:nvPr/>
        </p:nvSpPr>
        <p:spPr bwMode="auto">
          <a:xfrm>
            <a:off x="9481707" y="1076020"/>
            <a:ext cx="362066" cy="362031"/>
          </a:xfrm>
          <a:prstGeom prst="rect">
            <a:avLst/>
          </a:prstGeom>
          <a:gradFill rotWithShape="1">
            <a:gsLst>
              <a:gs pos="0">
                <a:srgbClr val="FF9900">
                  <a:alpha val="44000"/>
                </a:srgbClr>
              </a:gs>
              <a:gs pos="100000">
                <a:srgbClr val="FFC671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7" name="Rectangle 600"/>
          <p:cNvSpPr>
            <a:spLocks noChangeArrowheads="1"/>
          </p:cNvSpPr>
          <p:nvPr/>
        </p:nvSpPr>
        <p:spPr bwMode="auto">
          <a:xfrm>
            <a:off x="9481708" y="1620068"/>
            <a:ext cx="364066" cy="362031"/>
          </a:xfrm>
          <a:prstGeom prst="rect">
            <a:avLst/>
          </a:prstGeom>
          <a:gradFill rotWithShape="1">
            <a:gsLst>
              <a:gs pos="0">
                <a:srgbClr val="083368">
                  <a:alpha val="44000"/>
                </a:srgbClr>
              </a:gs>
              <a:gs pos="100000">
                <a:srgbClr val="6E9CAA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8" name="Text Box 601"/>
          <p:cNvSpPr txBox="1">
            <a:spLocks noChangeArrowheads="1"/>
          </p:cNvSpPr>
          <p:nvPr/>
        </p:nvSpPr>
        <p:spPr bwMode="auto">
          <a:xfrm>
            <a:off x="7759398" y="1008013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39" name="Text Box 602"/>
          <p:cNvSpPr txBox="1">
            <a:spLocks noChangeArrowheads="1"/>
          </p:cNvSpPr>
          <p:nvPr/>
        </p:nvSpPr>
        <p:spPr bwMode="auto">
          <a:xfrm>
            <a:off x="7759398" y="1558061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40" name="Rectangle 603"/>
          <p:cNvSpPr>
            <a:spLocks noChangeArrowheads="1"/>
          </p:cNvSpPr>
          <p:nvPr/>
        </p:nvSpPr>
        <p:spPr bwMode="auto">
          <a:xfrm>
            <a:off x="4762858" y="3852265"/>
            <a:ext cx="1542277" cy="362031"/>
          </a:xfrm>
          <a:prstGeom prst="rect">
            <a:avLst/>
          </a:prstGeom>
          <a:gradFill rotWithShape="1">
            <a:gsLst>
              <a:gs pos="0">
                <a:srgbClr val="FF9900">
                  <a:alpha val="44000"/>
                </a:srgbClr>
              </a:gs>
              <a:gs pos="100000">
                <a:srgbClr val="FFC671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1" name="Rectangle 604"/>
          <p:cNvSpPr>
            <a:spLocks noChangeArrowheads="1"/>
          </p:cNvSpPr>
          <p:nvPr/>
        </p:nvSpPr>
        <p:spPr bwMode="auto">
          <a:xfrm>
            <a:off x="4720850" y="4638332"/>
            <a:ext cx="1130204" cy="362033"/>
          </a:xfrm>
          <a:prstGeom prst="rect">
            <a:avLst/>
          </a:prstGeom>
          <a:gradFill rotWithShape="1">
            <a:gsLst>
              <a:gs pos="0">
                <a:srgbClr val="083368">
                  <a:alpha val="44000"/>
                </a:srgbClr>
              </a:gs>
              <a:gs pos="100000">
                <a:srgbClr val="6E9CAA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2" name="Rectangle 605"/>
          <p:cNvSpPr>
            <a:spLocks noChangeArrowheads="1"/>
          </p:cNvSpPr>
          <p:nvPr/>
        </p:nvSpPr>
        <p:spPr bwMode="auto">
          <a:xfrm>
            <a:off x="8845594" y="3458228"/>
            <a:ext cx="998180" cy="362033"/>
          </a:xfrm>
          <a:prstGeom prst="rect">
            <a:avLst/>
          </a:prstGeom>
          <a:gradFill rotWithShape="1">
            <a:gsLst>
              <a:gs pos="0">
                <a:srgbClr val="083368">
                  <a:alpha val="44000"/>
                </a:srgbClr>
              </a:gs>
              <a:gs pos="100000">
                <a:srgbClr val="6E9CAA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3" name="Rectangle 606"/>
          <p:cNvSpPr>
            <a:spLocks noChangeArrowheads="1"/>
          </p:cNvSpPr>
          <p:nvPr/>
        </p:nvSpPr>
        <p:spPr bwMode="auto">
          <a:xfrm>
            <a:off x="7715391" y="4244299"/>
            <a:ext cx="314056" cy="362031"/>
          </a:xfrm>
          <a:prstGeom prst="rect">
            <a:avLst/>
          </a:prstGeom>
          <a:gradFill rotWithShape="1">
            <a:gsLst>
              <a:gs pos="0">
                <a:srgbClr val="FF9900">
                  <a:alpha val="44000"/>
                </a:srgbClr>
              </a:gs>
              <a:gs pos="100000">
                <a:srgbClr val="FFC671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4" name="Rectangle 607"/>
          <p:cNvSpPr>
            <a:spLocks noChangeArrowheads="1"/>
          </p:cNvSpPr>
          <p:nvPr/>
        </p:nvSpPr>
        <p:spPr bwMode="auto">
          <a:xfrm>
            <a:off x="1314237" y="5340395"/>
            <a:ext cx="8711568" cy="2086184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rgbClr val="BCBCB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5" name="Text Box 611"/>
          <p:cNvSpPr txBox="1">
            <a:spLocks noChangeArrowheads="1"/>
          </p:cNvSpPr>
          <p:nvPr/>
        </p:nvSpPr>
        <p:spPr bwMode="auto">
          <a:xfrm>
            <a:off x="1678303" y="5702427"/>
            <a:ext cx="1880339" cy="1348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4255524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ktangel 3"/>
          <p:cNvSpPr/>
          <p:nvPr/>
        </p:nvSpPr>
        <p:spPr>
          <a:xfrm>
            <a:off x="648469" y="2013713"/>
            <a:ext cx="3805915" cy="468293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5" name="Rektangel 3"/>
          <p:cNvSpPr/>
          <p:nvPr/>
        </p:nvSpPr>
        <p:spPr>
          <a:xfrm>
            <a:off x="5386177" y="1951739"/>
            <a:ext cx="5074554" cy="470487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graphicFrame>
        <p:nvGraphicFramePr>
          <p:cNvPr id="16" name="Group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850044"/>
              </p:ext>
            </p:extLst>
          </p:nvPr>
        </p:nvGraphicFramePr>
        <p:xfrm>
          <a:off x="5382754" y="2306785"/>
          <a:ext cx="4990898" cy="4198132"/>
        </p:xfrm>
        <a:graphic>
          <a:graphicData uri="http://schemas.openxmlformats.org/drawingml/2006/table">
            <a:tbl>
              <a:tblPr/>
              <a:tblGrid>
                <a:gridCol w="728131"/>
                <a:gridCol w="698126"/>
                <a:gridCol w="770138"/>
                <a:gridCol w="698126"/>
                <a:gridCol w="698125"/>
                <a:gridCol w="700126"/>
                <a:gridCol w="698126"/>
              </a:tblGrid>
              <a:tr h="519807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</a:t>
                      </a: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E9CAA"/>
                        </a:gs>
                        <a:gs pos="100000">
                          <a:srgbClr val="083368"/>
                        </a:gs>
                      </a:gsLst>
                      <a:lin ang="5400000" scaled="1"/>
                    </a:gradFill>
                  </a:tcPr>
                </a:tc>
              </a:tr>
              <a:tr h="73606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73606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73406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73606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21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22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23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24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25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26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736065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27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28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29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30</a:t>
                      </a: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115221" marR="115221" marT="57605" marB="57605" anchor="b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046648"/>
              </p:ext>
            </p:extLst>
          </p:nvPr>
        </p:nvGraphicFramePr>
        <p:xfrm>
          <a:off x="5382753" y="1944752"/>
          <a:ext cx="4986899" cy="364032"/>
        </p:xfrm>
        <a:graphic>
          <a:graphicData uri="http://schemas.openxmlformats.org/drawingml/2006/table">
            <a:tbl>
              <a:tblPr/>
              <a:tblGrid>
                <a:gridCol w="4986899"/>
              </a:tblGrid>
              <a:tr h="364032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2009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9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kumimoji="0" lang="zh-CN" altLang="da-DK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18" name="Rectangle 76"/>
          <p:cNvSpPr>
            <a:spLocks noChangeArrowheads="1"/>
          </p:cNvSpPr>
          <p:nvPr/>
        </p:nvSpPr>
        <p:spPr bwMode="auto">
          <a:xfrm>
            <a:off x="6833015" y="3576896"/>
            <a:ext cx="726130" cy="726065"/>
          </a:xfrm>
          <a:prstGeom prst="rect">
            <a:avLst/>
          </a:prstGeom>
          <a:gradFill rotWithShape="1">
            <a:gsLst>
              <a:gs pos="0">
                <a:srgbClr val="FF9900">
                  <a:alpha val="44000"/>
                </a:srgbClr>
              </a:gs>
              <a:gs pos="100000">
                <a:srgbClr val="FFC671">
                  <a:alpha val="16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cxnSp>
        <p:nvCxnSpPr>
          <p:cNvPr id="19" name="AutoShape 78"/>
          <p:cNvCxnSpPr>
            <a:cxnSpLocks noChangeShapeType="1"/>
            <a:stCxn id="18" idx="0"/>
          </p:cNvCxnSpPr>
          <p:nvPr/>
        </p:nvCxnSpPr>
        <p:spPr bwMode="auto">
          <a:xfrm flipV="1">
            <a:off x="7197081" y="3192861"/>
            <a:ext cx="1080195" cy="384034"/>
          </a:xfrm>
          <a:prstGeom prst="straightConnector1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AutoShape 79"/>
          <p:cNvCxnSpPr>
            <a:cxnSpLocks noChangeShapeType="1"/>
            <a:stCxn id="18" idx="2"/>
          </p:cNvCxnSpPr>
          <p:nvPr/>
        </p:nvCxnSpPr>
        <p:spPr bwMode="auto">
          <a:xfrm>
            <a:off x="7197081" y="4302960"/>
            <a:ext cx="1080195" cy="1096097"/>
          </a:xfrm>
          <a:prstGeom prst="straightConnector1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AutoShape 77"/>
          <p:cNvSpPr>
            <a:spLocks noChangeArrowheads="1"/>
          </p:cNvSpPr>
          <p:nvPr/>
        </p:nvSpPr>
        <p:spPr bwMode="auto">
          <a:xfrm>
            <a:off x="8195260" y="2940840"/>
            <a:ext cx="2722491" cy="2812248"/>
          </a:xfrm>
          <a:prstGeom prst="foldedCorner">
            <a:avLst>
              <a:gd name="adj" fmla="val 18958"/>
            </a:avLst>
          </a:prstGeom>
          <a:gradFill rotWithShape="1">
            <a:gsLst>
              <a:gs pos="0">
                <a:srgbClr val="FFC671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2" name="Text Box 81"/>
          <p:cNvSpPr txBox="1">
            <a:spLocks noChangeArrowheads="1"/>
          </p:cNvSpPr>
          <p:nvPr/>
        </p:nvSpPr>
        <p:spPr bwMode="auto">
          <a:xfrm>
            <a:off x="8467309" y="3212864"/>
            <a:ext cx="1880339" cy="1348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FontTx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graphicFrame>
        <p:nvGraphicFramePr>
          <p:cNvPr id="23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930885"/>
              </p:ext>
            </p:extLst>
          </p:nvPr>
        </p:nvGraphicFramePr>
        <p:xfrm>
          <a:off x="663904" y="1942752"/>
          <a:ext cx="3720670" cy="519807"/>
        </p:xfrm>
        <a:graphic>
          <a:graphicData uri="http://schemas.openxmlformats.org/drawingml/2006/table">
            <a:tbl>
              <a:tblPr/>
              <a:tblGrid>
                <a:gridCol w="3720670"/>
              </a:tblGrid>
              <a:tr h="519807">
                <a:tc>
                  <a:txBody>
                    <a:bodyPr/>
                    <a:lstStyle>
                      <a:lvl1pPr marL="0" algn="l" defTabSz="1152144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37931725" indent="-37474525" algn="l" defTabSz="1152144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52144" algn="l" defTabSz="1152144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728216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304288" algn="l" defTabSz="1152144" rtl="0" eaLnBrk="1" latinLnBrk="0" hangingPunct="1">
                        <a:spcBef>
                          <a:spcPct val="20000"/>
                        </a:spcBef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4572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9144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13716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1828800" algn="l" defTabSz="1152144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300" kern="12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4F4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说明标题</a:t>
                      </a:r>
                      <a:endParaRPr kumimoji="0" lang="zh-CN" altLang="da-DK" sz="3000" b="0" i="0" u="none" strike="noStrike" cap="none" normalizeH="0" baseline="0" smtClean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13406" marR="113406" marT="0" marB="58966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24" name="Rectangle 88"/>
          <p:cNvSpPr>
            <a:spLocks noChangeArrowheads="1"/>
          </p:cNvSpPr>
          <p:nvPr/>
        </p:nvSpPr>
        <p:spPr bwMode="auto">
          <a:xfrm>
            <a:off x="663904" y="2408792"/>
            <a:ext cx="3720670" cy="416236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BCBCB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5" name="Text Box 93"/>
          <p:cNvSpPr txBox="1">
            <a:spLocks noChangeArrowheads="1"/>
          </p:cNvSpPr>
          <p:nvPr/>
        </p:nvSpPr>
        <p:spPr bwMode="auto">
          <a:xfrm>
            <a:off x="845937" y="2578809"/>
            <a:ext cx="2236403" cy="1652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  <a:p>
            <a:pPr>
              <a:buSzPct val="60000"/>
              <a:buFontTx/>
              <a:buChar char="•"/>
            </a:pPr>
            <a:r>
              <a:rPr lang="zh-CN" altLang="en-US" sz="25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2381465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23107</TotalTime>
  <Words>562</Words>
  <Application>Microsoft Office PowerPoint</Application>
  <PresentationFormat>自定义</PresentationFormat>
  <Paragraphs>276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2019-08-17T06:07:39Z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