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6"/>
  </p:notesMasterIdLst>
  <p:handoutMasterIdLst>
    <p:handoutMasterId r:id="rId7"/>
  </p:handoutMasterIdLst>
  <p:sldIdLst>
    <p:sldId id="445" r:id="rId3"/>
    <p:sldId id="446" r:id="rId4"/>
    <p:sldId id="359" r:id="rId5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FF6600"/>
    <a:srgbClr val="990099"/>
    <a:srgbClr val="FF3399"/>
    <a:srgbClr val="66FF33"/>
    <a:srgbClr val="99FF66"/>
    <a:srgbClr val="FFCC66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2310" y="-414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任意多边形 47"/>
          <p:cNvSpPr/>
          <p:nvPr/>
        </p:nvSpPr>
        <p:spPr>
          <a:xfrm>
            <a:off x="458742" y="4139186"/>
            <a:ext cx="10630887" cy="450776"/>
          </a:xfrm>
          <a:custGeom>
            <a:avLst/>
            <a:gdLst>
              <a:gd name="connsiteX0" fmla="*/ 0 w 7709727"/>
              <a:gd name="connsiteY0" fmla="*/ 0 h 357051"/>
              <a:gd name="connsiteX1" fmla="*/ 7531202 w 7709727"/>
              <a:gd name="connsiteY1" fmla="*/ 0 h 357051"/>
              <a:gd name="connsiteX2" fmla="*/ 7709727 w 7709727"/>
              <a:gd name="connsiteY2" fmla="*/ 178526 h 357051"/>
              <a:gd name="connsiteX3" fmla="*/ 7531202 w 7709727"/>
              <a:gd name="connsiteY3" fmla="*/ 357051 h 357051"/>
              <a:gd name="connsiteX4" fmla="*/ 0 w 7709727"/>
              <a:gd name="connsiteY4" fmla="*/ 357051 h 357051"/>
              <a:gd name="connsiteX5" fmla="*/ 178525 w 7709727"/>
              <a:gd name="connsiteY5" fmla="*/ 178526 h 3570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09727" h="357051">
                <a:moveTo>
                  <a:pt x="0" y="0"/>
                </a:moveTo>
                <a:lnTo>
                  <a:pt x="7531202" y="0"/>
                </a:lnTo>
                <a:lnTo>
                  <a:pt x="7709727" y="178526"/>
                </a:lnTo>
                <a:lnTo>
                  <a:pt x="7531202" y="357051"/>
                </a:lnTo>
                <a:lnTo>
                  <a:pt x="0" y="357051"/>
                </a:lnTo>
                <a:lnTo>
                  <a:pt x="178525" y="178526"/>
                </a:lnTo>
                <a:close/>
              </a:path>
            </a:pathLst>
          </a:custGeom>
          <a:solidFill>
            <a:srgbClr val="FFFFFF">
              <a:lumMod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 kern="0" smtClean="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grpSp>
        <p:nvGrpSpPr>
          <p:cNvPr id="49" name="组合 48"/>
          <p:cNvGrpSpPr/>
          <p:nvPr/>
        </p:nvGrpSpPr>
        <p:grpSpPr>
          <a:xfrm>
            <a:off x="1187096" y="3667461"/>
            <a:ext cx="1374319" cy="1374319"/>
            <a:chOff x="934638" y="1837504"/>
            <a:chExt cx="1088571" cy="1088571"/>
          </a:xfrm>
        </p:grpSpPr>
        <p:grpSp>
          <p:nvGrpSpPr>
            <p:cNvPr id="50" name="组合 49"/>
            <p:cNvGrpSpPr/>
            <p:nvPr/>
          </p:nvGrpSpPr>
          <p:grpSpPr>
            <a:xfrm>
              <a:off x="934638" y="1837504"/>
              <a:ext cx="1088571" cy="1088571"/>
              <a:chOff x="1227815" y="1837504"/>
              <a:chExt cx="1088571" cy="1088571"/>
            </a:xfrm>
          </p:grpSpPr>
          <p:sp>
            <p:nvSpPr>
              <p:cNvPr id="53" name="椭圆 52"/>
              <p:cNvSpPr/>
              <p:nvPr/>
            </p:nvSpPr>
            <p:spPr>
              <a:xfrm>
                <a:off x="1227815" y="1837504"/>
                <a:ext cx="1088571" cy="1088571"/>
              </a:xfrm>
              <a:prstGeom prst="ellipse">
                <a:avLst/>
              </a:prstGeom>
              <a:solidFill>
                <a:srgbClr val="FFFFFF">
                  <a:lumMod val="8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6858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kern="0" smtClean="0">
                  <a:solidFill>
                    <a:srgbClr val="FFFFFF"/>
                  </a:solidFill>
                  <a:latin typeface="微软雅黑"/>
                  <a:ea typeface="微软雅黑"/>
                </a:endParaRPr>
              </a:p>
            </p:txBody>
          </p:sp>
          <p:sp>
            <p:nvSpPr>
              <p:cNvPr id="54" name="椭圆 53"/>
              <p:cNvSpPr/>
              <p:nvPr/>
            </p:nvSpPr>
            <p:spPr>
              <a:xfrm>
                <a:off x="1323610" y="1933301"/>
                <a:ext cx="896983" cy="896983"/>
              </a:xfrm>
              <a:prstGeom prst="ellipse">
                <a:avLst/>
              </a:prstGeom>
              <a:solidFill>
                <a:srgbClr val="0A0A0A">
                  <a:lumMod val="75000"/>
                  <a:lumOff val="25000"/>
                </a:srgbClr>
              </a:solidFill>
              <a:ln w="38100" cap="flat" cmpd="sng" algn="ctr">
                <a:solidFill>
                  <a:srgbClr val="0A0A0A">
                    <a:lumMod val="90000"/>
                    <a:lumOff val="1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6858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kern="0" smtClean="0">
                  <a:solidFill>
                    <a:srgbClr val="FFFFFF"/>
                  </a:solidFill>
                  <a:latin typeface="微软雅黑"/>
                  <a:ea typeface="微软雅黑"/>
                </a:endParaRPr>
              </a:p>
            </p:txBody>
          </p:sp>
        </p:grpSp>
        <p:sp>
          <p:nvSpPr>
            <p:cNvPr id="51" name="文本框 5"/>
            <p:cNvSpPr txBox="1"/>
            <p:nvPr/>
          </p:nvSpPr>
          <p:spPr>
            <a:xfrm>
              <a:off x="1328239" y="2019663"/>
              <a:ext cx="301366" cy="400110"/>
            </a:xfrm>
            <a:prstGeom prst="rect">
              <a:avLst/>
            </a:prstGeom>
            <a:noFill/>
          </p:spPr>
          <p:txBody>
            <a:bodyPr wrap="none" lIns="0" rIns="0" rtlCol="0">
              <a:spAutoFit/>
            </a:bodyPr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000" kern="0" smtClean="0">
                  <a:solidFill>
                    <a:srgbClr val="FFC000"/>
                  </a:solidFill>
                  <a:latin typeface="微软雅黑"/>
                  <a:ea typeface="微软雅黑"/>
                </a:rPr>
                <a:t>01</a:t>
              </a:r>
              <a:endParaRPr lang="zh-CN" altLang="en-US" sz="2000" kern="0" smtClean="0">
                <a:solidFill>
                  <a:srgbClr val="FFC000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52" name="文本框 6"/>
            <p:cNvSpPr txBox="1"/>
            <p:nvPr/>
          </p:nvSpPr>
          <p:spPr>
            <a:xfrm>
              <a:off x="1329096" y="2404024"/>
              <a:ext cx="299651" cy="219405"/>
            </a:xfrm>
            <a:prstGeom prst="rect">
              <a:avLst/>
            </a:prstGeom>
            <a:noFill/>
          </p:spPr>
          <p:txBody>
            <a:bodyPr wrap="none" lIns="0" rIns="0" rtlCol="0">
              <a:spAutoFit/>
            </a:bodyPr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200" kern="0" dirty="0" smtClean="0">
                  <a:solidFill>
                    <a:srgbClr val="FFFFFF"/>
                  </a:solidFill>
                  <a:latin typeface="微软雅黑"/>
                  <a:ea typeface="微软雅黑"/>
                </a:rPr>
                <a:t>20XX</a:t>
              </a:r>
              <a:endParaRPr lang="zh-CN" altLang="en-US" sz="1200" kern="0" dirty="0" smtClean="0">
                <a:solidFill>
                  <a:srgbClr val="FFFFFF"/>
                </a:solidFill>
                <a:latin typeface="微软雅黑"/>
                <a:ea typeface="微软雅黑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3143668" y="3667461"/>
            <a:ext cx="1374319" cy="1374319"/>
            <a:chOff x="2626248" y="1837504"/>
            <a:chExt cx="1088571" cy="1088571"/>
          </a:xfrm>
        </p:grpSpPr>
        <p:grpSp>
          <p:nvGrpSpPr>
            <p:cNvPr id="56" name="组合 55"/>
            <p:cNvGrpSpPr/>
            <p:nvPr/>
          </p:nvGrpSpPr>
          <p:grpSpPr>
            <a:xfrm>
              <a:off x="2626248" y="1837504"/>
              <a:ext cx="1088571" cy="1088571"/>
              <a:chOff x="2626248" y="1837504"/>
              <a:chExt cx="1088571" cy="1088571"/>
            </a:xfrm>
          </p:grpSpPr>
          <p:sp>
            <p:nvSpPr>
              <p:cNvPr id="59" name="椭圆 58"/>
              <p:cNvSpPr/>
              <p:nvPr/>
            </p:nvSpPr>
            <p:spPr>
              <a:xfrm>
                <a:off x="2626248" y="1837504"/>
                <a:ext cx="1088571" cy="1088571"/>
              </a:xfrm>
              <a:prstGeom prst="ellipse">
                <a:avLst/>
              </a:prstGeom>
              <a:solidFill>
                <a:srgbClr val="FFFFFF">
                  <a:lumMod val="8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6858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kern="0" smtClean="0">
                  <a:solidFill>
                    <a:srgbClr val="FFFFFF"/>
                  </a:solidFill>
                  <a:latin typeface="微软雅黑"/>
                  <a:ea typeface="微软雅黑"/>
                </a:endParaRPr>
              </a:p>
            </p:txBody>
          </p:sp>
          <p:sp>
            <p:nvSpPr>
              <p:cNvPr id="60" name="椭圆 59"/>
              <p:cNvSpPr/>
              <p:nvPr/>
            </p:nvSpPr>
            <p:spPr>
              <a:xfrm>
                <a:off x="2722043" y="1933301"/>
                <a:ext cx="896983" cy="896983"/>
              </a:xfrm>
              <a:prstGeom prst="ellipse">
                <a:avLst/>
              </a:prstGeom>
              <a:solidFill>
                <a:srgbClr val="FFC000"/>
              </a:solidFill>
              <a:ln w="38100" cap="flat" cmpd="sng" algn="ctr">
                <a:solidFill>
                  <a:schemeClr val="accent6">
                    <a:lumMod val="50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6858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kern="0" smtClean="0">
                  <a:solidFill>
                    <a:srgbClr val="FFFFFF"/>
                  </a:solidFill>
                  <a:latin typeface="微软雅黑"/>
                  <a:ea typeface="微软雅黑"/>
                </a:endParaRPr>
              </a:p>
            </p:txBody>
          </p:sp>
        </p:grpSp>
        <p:sp>
          <p:nvSpPr>
            <p:cNvPr id="57" name="文本框 11"/>
            <p:cNvSpPr txBox="1"/>
            <p:nvPr/>
          </p:nvSpPr>
          <p:spPr>
            <a:xfrm>
              <a:off x="3022056" y="2019663"/>
              <a:ext cx="301366" cy="400110"/>
            </a:xfrm>
            <a:prstGeom prst="rect">
              <a:avLst/>
            </a:prstGeom>
            <a:noFill/>
          </p:spPr>
          <p:txBody>
            <a:bodyPr wrap="none" lIns="0" rIns="0" rtlCol="0">
              <a:spAutoFit/>
            </a:bodyPr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000" kern="0" smtClean="0">
                  <a:solidFill>
                    <a:srgbClr val="0072C6"/>
                  </a:solidFill>
                  <a:latin typeface="微软雅黑"/>
                  <a:ea typeface="微软雅黑"/>
                </a:rPr>
                <a:t>02</a:t>
              </a:r>
              <a:endParaRPr lang="zh-CN" altLang="en-US" sz="2000" kern="0" smtClean="0">
                <a:solidFill>
                  <a:srgbClr val="0072C6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58" name="文本框 12"/>
            <p:cNvSpPr txBox="1"/>
            <p:nvPr/>
          </p:nvSpPr>
          <p:spPr>
            <a:xfrm>
              <a:off x="3022913" y="2404024"/>
              <a:ext cx="299651" cy="219405"/>
            </a:xfrm>
            <a:prstGeom prst="rect">
              <a:avLst/>
            </a:prstGeom>
            <a:noFill/>
          </p:spPr>
          <p:txBody>
            <a:bodyPr wrap="none" lIns="0" rIns="0" rtlCol="0">
              <a:spAutoFit/>
            </a:bodyPr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200" kern="0" dirty="0" smtClean="0">
                  <a:solidFill>
                    <a:srgbClr val="FFFFFF"/>
                  </a:solidFill>
                  <a:latin typeface="微软雅黑"/>
                  <a:ea typeface="微软雅黑"/>
                </a:rPr>
                <a:t>20XX</a:t>
              </a:r>
              <a:endParaRPr lang="zh-CN" altLang="en-US" sz="1200" kern="0" dirty="0" smtClean="0">
                <a:solidFill>
                  <a:srgbClr val="FFFFFF"/>
                </a:solidFill>
                <a:latin typeface="微软雅黑"/>
                <a:ea typeface="微软雅黑"/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5100240" y="3667461"/>
            <a:ext cx="1374319" cy="1374319"/>
            <a:chOff x="934638" y="1837504"/>
            <a:chExt cx="1088571" cy="1088571"/>
          </a:xfrm>
        </p:grpSpPr>
        <p:grpSp>
          <p:nvGrpSpPr>
            <p:cNvPr id="62" name="组合 61"/>
            <p:cNvGrpSpPr/>
            <p:nvPr/>
          </p:nvGrpSpPr>
          <p:grpSpPr>
            <a:xfrm>
              <a:off x="934638" y="1837504"/>
              <a:ext cx="1088571" cy="1088571"/>
              <a:chOff x="1227815" y="1837504"/>
              <a:chExt cx="1088571" cy="1088571"/>
            </a:xfrm>
          </p:grpSpPr>
          <p:sp>
            <p:nvSpPr>
              <p:cNvPr id="65" name="椭圆 64"/>
              <p:cNvSpPr/>
              <p:nvPr/>
            </p:nvSpPr>
            <p:spPr>
              <a:xfrm>
                <a:off x="1227815" y="1837504"/>
                <a:ext cx="1088571" cy="1088571"/>
              </a:xfrm>
              <a:prstGeom prst="ellipse">
                <a:avLst/>
              </a:prstGeom>
              <a:solidFill>
                <a:srgbClr val="FFFFFF">
                  <a:lumMod val="8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6858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kern="0" smtClean="0">
                  <a:solidFill>
                    <a:srgbClr val="FFFFFF"/>
                  </a:solidFill>
                  <a:latin typeface="微软雅黑"/>
                  <a:ea typeface="微软雅黑"/>
                </a:endParaRPr>
              </a:p>
            </p:txBody>
          </p:sp>
          <p:sp>
            <p:nvSpPr>
              <p:cNvPr id="66" name="椭圆 65"/>
              <p:cNvSpPr/>
              <p:nvPr/>
            </p:nvSpPr>
            <p:spPr>
              <a:xfrm>
                <a:off x="1323610" y="1933301"/>
                <a:ext cx="896983" cy="896983"/>
              </a:xfrm>
              <a:prstGeom prst="ellipse">
                <a:avLst/>
              </a:prstGeom>
              <a:solidFill>
                <a:srgbClr val="0A0A0A">
                  <a:lumMod val="75000"/>
                  <a:lumOff val="25000"/>
                </a:srgbClr>
              </a:solidFill>
              <a:ln w="38100" cap="flat" cmpd="sng" algn="ctr">
                <a:solidFill>
                  <a:srgbClr val="0A0A0A">
                    <a:lumMod val="90000"/>
                    <a:lumOff val="1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6858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kern="0" smtClean="0">
                  <a:solidFill>
                    <a:srgbClr val="FFFFFF"/>
                  </a:solidFill>
                  <a:latin typeface="微软雅黑"/>
                  <a:ea typeface="微软雅黑"/>
                </a:endParaRPr>
              </a:p>
            </p:txBody>
          </p:sp>
        </p:grpSp>
        <p:sp>
          <p:nvSpPr>
            <p:cNvPr id="63" name="文本框 17"/>
            <p:cNvSpPr txBox="1"/>
            <p:nvPr/>
          </p:nvSpPr>
          <p:spPr>
            <a:xfrm>
              <a:off x="1328239" y="2019663"/>
              <a:ext cx="301366" cy="400110"/>
            </a:xfrm>
            <a:prstGeom prst="rect">
              <a:avLst/>
            </a:prstGeom>
            <a:noFill/>
          </p:spPr>
          <p:txBody>
            <a:bodyPr wrap="none" lIns="0" rIns="0" rtlCol="0">
              <a:spAutoFit/>
            </a:bodyPr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000" kern="0" smtClean="0">
                  <a:solidFill>
                    <a:srgbClr val="FFC000"/>
                  </a:solidFill>
                  <a:latin typeface="微软雅黑"/>
                  <a:ea typeface="微软雅黑"/>
                </a:rPr>
                <a:t>03</a:t>
              </a:r>
              <a:endParaRPr lang="zh-CN" altLang="en-US" sz="2000" kern="0" smtClean="0">
                <a:solidFill>
                  <a:srgbClr val="FFC000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64" name="文本框 18"/>
            <p:cNvSpPr txBox="1"/>
            <p:nvPr/>
          </p:nvSpPr>
          <p:spPr>
            <a:xfrm>
              <a:off x="1329096" y="2404024"/>
              <a:ext cx="299651" cy="219405"/>
            </a:xfrm>
            <a:prstGeom prst="rect">
              <a:avLst/>
            </a:prstGeom>
            <a:noFill/>
          </p:spPr>
          <p:txBody>
            <a:bodyPr wrap="none" lIns="0" rIns="0" rtlCol="0">
              <a:spAutoFit/>
            </a:bodyPr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200" kern="0" dirty="0" smtClean="0">
                  <a:solidFill>
                    <a:srgbClr val="FFFFFF"/>
                  </a:solidFill>
                  <a:latin typeface="微软雅黑"/>
                  <a:ea typeface="微软雅黑"/>
                </a:rPr>
                <a:t>20XX</a:t>
              </a:r>
              <a:endParaRPr lang="zh-CN" altLang="en-US" sz="1200" kern="0" dirty="0" smtClean="0">
                <a:solidFill>
                  <a:srgbClr val="FFFFFF"/>
                </a:solidFill>
                <a:latin typeface="微软雅黑"/>
                <a:ea typeface="微软雅黑"/>
              </a:endParaRP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7056813" y="3667461"/>
            <a:ext cx="1374319" cy="1374319"/>
            <a:chOff x="2626248" y="1837504"/>
            <a:chExt cx="1088571" cy="1088571"/>
          </a:xfrm>
        </p:grpSpPr>
        <p:grpSp>
          <p:nvGrpSpPr>
            <p:cNvPr id="68" name="组合 67"/>
            <p:cNvGrpSpPr/>
            <p:nvPr/>
          </p:nvGrpSpPr>
          <p:grpSpPr>
            <a:xfrm>
              <a:off x="2626248" y="1837504"/>
              <a:ext cx="1088571" cy="1088571"/>
              <a:chOff x="2626248" y="1837504"/>
              <a:chExt cx="1088571" cy="1088571"/>
            </a:xfrm>
          </p:grpSpPr>
          <p:sp>
            <p:nvSpPr>
              <p:cNvPr id="71" name="椭圆 70"/>
              <p:cNvSpPr/>
              <p:nvPr/>
            </p:nvSpPr>
            <p:spPr>
              <a:xfrm>
                <a:off x="2626248" y="1837504"/>
                <a:ext cx="1088571" cy="1088571"/>
              </a:xfrm>
              <a:prstGeom prst="ellipse">
                <a:avLst/>
              </a:prstGeom>
              <a:solidFill>
                <a:srgbClr val="FFFFFF">
                  <a:lumMod val="8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6858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kern="0" smtClean="0">
                  <a:solidFill>
                    <a:srgbClr val="FFFFFF"/>
                  </a:solidFill>
                  <a:latin typeface="微软雅黑"/>
                  <a:ea typeface="微软雅黑"/>
                </a:endParaRPr>
              </a:p>
            </p:txBody>
          </p:sp>
          <p:sp>
            <p:nvSpPr>
              <p:cNvPr id="72" name="椭圆 71"/>
              <p:cNvSpPr/>
              <p:nvPr/>
            </p:nvSpPr>
            <p:spPr>
              <a:xfrm>
                <a:off x="2722043" y="1933301"/>
                <a:ext cx="896983" cy="896983"/>
              </a:xfrm>
              <a:prstGeom prst="ellipse">
                <a:avLst/>
              </a:prstGeom>
              <a:solidFill>
                <a:srgbClr val="FFC000"/>
              </a:solidFill>
              <a:ln w="38100" cap="flat" cmpd="sng" algn="ctr">
                <a:solidFill>
                  <a:schemeClr val="accent6">
                    <a:lumMod val="50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6858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kern="0" smtClean="0">
                  <a:solidFill>
                    <a:srgbClr val="FFFFFF"/>
                  </a:solidFill>
                  <a:latin typeface="微软雅黑"/>
                  <a:ea typeface="微软雅黑"/>
                </a:endParaRPr>
              </a:p>
            </p:txBody>
          </p:sp>
        </p:grpSp>
        <p:sp>
          <p:nvSpPr>
            <p:cNvPr id="69" name="文本框 23"/>
            <p:cNvSpPr txBox="1"/>
            <p:nvPr/>
          </p:nvSpPr>
          <p:spPr>
            <a:xfrm>
              <a:off x="3022056" y="2019663"/>
              <a:ext cx="301366" cy="400110"/>
            </a:xfrm>
            <a:prstGeom prst="rect">
              <a:avLst/>
            </a:prstGeom>
            <a:noFill/>
          </p:spPr>
          <p:txBody>
            <a:bodyPr wrap="none" lIns="0" rIns="0" rtlCol="0">
              <a:spAutoFit/>
            </a:bodyPr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000" kern="0" smtClean="0">
                  <a:solidFill>
                    <a:srgbClr val="0072C6"/>
                  </a:solidFill>
                  <a:latin typeface="微软雅黑"/>
                  <a:ea typeface="微软雅黑"/>
                </a:rPr>
                <a:t>04</a:t>
              </a:r>
              <a:endParaRPr lang="zh-CN" altLang="en-US" sz="2000" kern="0" smtClean="0">
                <a:solidFill>
                  <a:srgbClr val="0072C6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70" name="文本框 24"/>
            <p:cNvSpPr txBox="1"/>
            <p:nvPr/>
          </p:nvSpPr>
          <p:spPr>
            <a:xfrm>
              <a:off x="3022913" y="2404024"/>
              <a:ext cx="299651" cy="219405"/>
            </a:xfrm>
            <a:prstGeom prst="rect">
              <a:avLst/>
            </a:prstGeom>
            <a:noFill/>
          </p:spPr>
          <p:txBody>
            <a:bodyPr wrap="none" lIns="0" rIns="0" rtlCol="0">
              <a:spAutoFit/>
            </a:bodyPr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200" kern="0" dirty="0" smtClean="0">
                  <a:solidFill>
                    <a:srgbClr val="FFFFFF"/>
                  </a:solidFill>
                  <a:latin typeface="微软雅黑"/>
                  <a:ea typeface="微软雅黑"/>
                </a:rPr>
                <a:t>20XX</a:t>
              </a:r>
              <a:endParaRPr lang="zh-CN" altLang="en-US" sz="1200" kern="0" dirty="0" smtClean="0">
                <a:solidFill>
                  <a:srgbClr val="FFFFFF"/>
                </a:solidFill>
                <a:latin typeface="微软雅黑"/>
                <a:ea typeface="微软雅黑"/>
              </a:endParaRP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9013382" y="3667461"/>
            <a:ext cx="1374319" cy="1374319"/>
            <a:chOff x="934638" y="1837504"/>
            <a:chExt cx="1088571" cy="1088571"/>
          </a:xfrm>
        </p:grpSpPr>
        <p:grpSp>
          <p:nvGrpSpPr>
            <p:cNvPr id="74" name="组合 73"/>
            <p:cNvGrpSpPr/>
            <p:nvPr/>
          </p:nvGrpSpPr>
          <p:grpSpPr>
            <a:xfrm>
              <a:off x="934638" y="1837504"/>
              <a:ext cx="1088571" cy="1088571"/>
              <a:chOff x="1227815" y="1837504"/>
              <a:chExt cx="1088571" cy="1088571"/>
            </a:xfrm>
          </p:grpSpPr>
          <p:sp>
            <p:nvSpPr>
              <p:cNvPr id="77" name="椭圆 76"/>
              <p:cNvSpPr/>
              <p:nvPr/>
            </p:nvSpPr>
            <p:spPr>
              <a:xfrm>
                <a:off x="1227815" y="1837504"/>
                <a:ext cx="1088571" cy="1088571"/>
              </a:xfrm>
              <a:prstGeom prst="ellipse">
                <a:avLst/>
              </a:prstGeom>
              <a:solidFill>
                <a:srgbClr val="FFFFFF">
                  <a:lumMod val="8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6858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kern="0" smtClean="0">
                  <a:solidFill>
                    <a:srgbClr val="FFFFFF"/>
                  </a:solidFill>
                  <a:latin typeface="微软雅黑"/>
                  <a:ea typeface="微软雅黑"/>
                </a:endParaRPr>
              </a:p>
            </p:txBody>
          </p:sp>
          <p:sp>
            <p:nvSpPr>
              <p:cNvPr id="78" name="椭圆 77"/>
              <p:cNvSpPr/>
              <p:nvPr/>
            </p:nvSpPr>
            <p:spPr>
              <a:xfrm>
                <a:off x="1323610" y="1933301"/>
                <a:ext cx="896983" cy="896983"/>
              </a:xfrm>
              <a:prstGeom prst="ellipse">
                <a:avLst/>
              </a:prstGeom>
              <a:solidFill>
                <a:srgbClr val="0A0A0A">
                  <a:lumMod val="75000"/>
                  <a:lumOff val="25000"/>
                </a:srgbClr>
              </a:solidFill>
              <a:ln w="38100" cap="flat" cmpd="sng" algn="ctr">
                <a:solidFill>
                  <a:srgbClr val="0A0A0A">
                    <a:lumMod val="90000"/>
                    <a:lumOff val="1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6858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 kern="0" smtClean="0">
                  <a:solidFill>
                    <a:srgbClr val="FFFFFF"/>
                  </a:solidFill>
                  <a:latin typeface="微软雅黑"/>
                  <a:ea typeface="微软雅黑"/>
                </a:endParaRPr>
              </a:p>
            </p:txBody>
          </p:sp>
        </p:grpSp>
        <p:sp>
          <p:nvSpPr>
            <p:cNvPr id="75" name="文本框 29"/>
            <p:cNvSpPr txBox="1"/>
            <p:nvPr/>
          </p:nvSpPr>
          <p:spPr>
            <a:xfrm>
              <a:off x="1328239" y="2019663"/>
              <a:ext cx="301366" cy="400110"/>
            </a:xfrm>
            <a:prstGeom prst="rect">
              <a:avLst/>
            </a:prstGeom>
            <a:noFill/>
          </p:spPr>
          <p:txBody>
            <a:bodyPr wrap="none" lIns="0" rIns="0" rtlCol="0">
              <a:spAutoFit/>
            </a:bodyPr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000" kern="0" smtClean="0">
                  <a:solidFill>
                    <a:srgbClr val="FFC000"/>
                  </a:solidFill>
                  <a:latin typeface="微软雅黑"/>
                  <a:ea typeface="微软雅黑"/>
                </a:rPr>
                <a:t>05</a:t>
              </a:r>
              <a:endParaRPr lang="zh-CN" altLang="en-US" sz="2000" kern="0" smtClean="0">
                <a:solidFill>
                  <a:srgbClr val="FFC000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76" name="文本框 30"/>
            <p:cNvSpPr txBox="1"/>
            <p:nvPr/>
          </p:nvSpPr>
          <p:spPr>
            <a:xfrm>
              <a:off x="1329096" y="2404024"/>
              <a:ext cx="299651" cy="219405"/>
            </a:xfrm>
            <a:prstGeom prst="rect">
              <a:avLst/>
            </a:prstGeom>
            <a:noFill/>
          </p:spPr>
          <p:txBody>
            <a:bodyPr wrap="none" lIns="0" rIns="0" rtlCol="0">
              <a:spAutoFit/>
            </a:bodyPr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200" kern="0" dirty="0" smtClean="0">
                  <a:solidFill>
                    <a:srgbClr val="FFFFFF"/>
                  </a:solidFill>
                  <a:latin typeface="微软雅黑"/>
                  <a:ea typeface="微软雅黑"/>
                </a:rPr>
                <a:t>20XX</a:t>
              </a:r>
              <a:endParaRPr lang="zh-CN" altLang="en-US" sz="1200" kern="0" dirty="0" smtClean="0">
                <a:solidFill>
                  <a:srgbClr val="FFFFFF"/>
                </a:solidFill>
                <a:latin typeface="微软雅黑"/>
                <a:ea typeface="微软雅黑"/>
              </a:endParaRPr>
            </a:p>
          </p:txBody>
        </p:sp>
      </p:grpSp>
      <p:grpSp>
        <p:nvGrpSpPr>
          <p:cNvPr id="79" name="组合 78"/>
          <p:cNvGrpSpPr/>
          <p:nvPr/>
        </p:nvGrpSpPr>
        <p:grpSpPr>
          <a:xfrm>
            <a:off x="755765" y="2153643"/>
            <a:ext cx="2236976" cy="1225152"/>
            <a:chOff x="4006936" y="767212"/>
            <a:chExt cx="1771864" cy="970419"/>
          </a:xfrm>
        </p:grpSpPr>
        <p:sp>
          <p:nvSpPr>
            <p:cNvPr id="80" name="TextBox 81"/>
            <p:cNvSpPr txBox="1"/>
            <p:nvPr/>
          </p:nvSpPr>
          <p:spPr>
            <a:xfrm>
              <a:off x="4006936" y="767212"/>
              <a:ext cx="1771864" cy="2681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smtClean="0">
                  <a:solidFill>
                    <a:prstClr val="white">
                      <a:lumMod val="50000"/>
                    </a:prstClr>
                  </a:solidFill>
                  <a:latin typeface="微软雅黑"/>
                  <a:ea typeface="微软雅黑"/>
                </a:rPr>
                <a:t>在此处添加小标题</a:t>
              </a:r>
              <a:endParaRPr lang="zh-CN" altLang="en-US" sz="1600" dirty="0">
                <a:solidFill>
                  <a:prstClr val="white">
                    <a:lumMod val="50000"/>
                  </a:prstClr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81" name="TextBox 82"/>
            <p:cNvSpPr txBox="1"/>
            <p:nvPr/>
          </p:nvSpPr>
          <p:spPr>
            <a:xfrm>
              <a:off x="4086825" y="1006279"/>
              <a:ext cx="1691975" cy="731352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>
              <a:defPPr>
                <a:defRPr lang="zh-CN"/>
              </a:defPPr>
              <a:lvl1pPr algn="just">
                <a:lnSpc>
                  <a:spcPct val="150000"/>
                </a:lnSpc>
                <a:defRPr sz="1100">
                  <a:latin typeface="+mn-ea"/>
                </a:defRPr>
              </a:lvl1pPr>
            </a:lstStyle>
            <a:p>
              <a:pPr algn="l"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200">
                  <a:solidFill>
                    <a:prstClr val="white">
                      <a:lumMod val="50000"/>
                    </a:prstClr>
                  </a:solidFill>
                  <a:latin typeface="微软雅黑"/>
                  <a:ea typeface="微软雅黑"/>
                </a:rPr>
                <a:t>请在此添加正文并根据需要调整字体大小，建议采用</a:t>
              </a:r>
              <a:r>
                <a:rPr lang="en-US" altLang="zh-CN" sz="1200">
                  <a:solidFill>
                    <a:prstClr val="white">
                      <a:lumMod val="50000"/>
                    </a:prstClr>
                  </a:solidFill>
                  <a:latin typeface="微软雅黑"/>
                  <a:ea typeface="微软雅黑"/>
                </a:rPr>
                <a:t>1.5</a:t>
              </a:r>
              <a:r>
                <a:rPr lang="zh-CN" altLang="en-US" sz="1200">
                  <a:solidFill>
                    <a:prstClr val="white">
                      <a:lumMod val="50000"/>
                    </a:prstClr>
                  </a:solidFill>
                  <a:latin typeface="微软雅黑"/>
                  <a:ea typeface="微软雅黑"/>
                </a:rPr>
                <a:t>倍行距和两端对齐方式</a:t>
              </a:r>
              <a:r>
                <a:rPr lang="zh-CN" altLang="en-US" sz="1200" smtClean="0">
                  <a:solidFill>
                    <a:prstClr val="white">
                      <a:lumMod val="50000"/>
                    </a:prstClr>
                  </a:solidFill>
                  <a:latin typeface="微软雅黑"/>
                  <a:ea typeface="微软雅黑"/>
                </a:rPr>
                <a:t>。</a:t>
              </a:r>
              <a:endParaRPr lang="zh-CN" altLang="en-US" sz="1200" dirty="0">
                <a:solidFill>
                  <a:prstClr val="white">
                    <a:lumMod val="50000"/>
                  </a:prstClr>
                </a:solidFill>
                <a:latin typeface="微软雅黑"/>
                <a:ea typeface="微软雅黑"/>
              </a:endParaRPr>
            </a:p>
          </p:txBody>
        </p:sp>
      </p:grpSp>
      <p:grpSp>
        <p:nvGrpSpPr>
          <p:cNvPr id="82" name="组合 81"/>
          <p:cNvGrpSpPr/>
          <p:nvPr/>
        </p:nvGrpSpPr>
        <p:grpSpPr>
          <a:xfrm>
            <a:off x="4668909" y="2153643"/>
            <a:ext cx="2236976" cy="1225152"/>
            <a:chOff x="4006936" y="767212"/>
            <a:chExt cx="1771864" cy="970419"/>
          </a:xfrm>
        </p:grpSpPr>
        <p:sp>
          <p:nvSpPr>
            <p:cNvPr id="83" name="TextBox 81"/>
            <p:cNvSpPr txBox="1"/>
            <p:nvPr/>
          </p:nvSpPr>
          <p:spPr>
            <a:xfrm>
              <a:off x="4006936" y="767212"/>
              <a:ext cx="1771864" cy="2681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smtClean="0">
                  <a:solidFill>
                    <a:prstClr val="white">
                      <a:lumMod val="50000"/>
                    </a:prstClr>
                  </a:solidFill>
                  <a:latin typeface="微软雅黑"/>
                  <a:ea typeface="微软雅黑"/>
                </a:rPr>
                <a:t>在此处添加小标题</a:t>
              </a:r>
              <a:endParaRPr lang="zh-CN" altLang="en-US" sz="1600" dirty="0">
                <a:solidFill>
                  <a:prstClr val="white">
                    <a:lumMod val="50000"/>
                  </a:prstClr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84" name="TextBox 82"/>
            <p:cNvSpPr txBox="1"/>
            <p:nvPr/>
          </p:nvSpPr>
          <p:spPr>
            <a:xfrm>
              <a:off x="4086825" y="1006279"/>
              <a:ext cx="1691975" cy="731352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>
              <a:defPPr>
                <a:defRPr lang="zh-CN"/>
              </a:defPPr>
              <a:lvl1pPr algn="just">
                <a:lnSpc>
                  <a:spcPct val="150000"/>
                </a:lnSpc>
                <a:defRPr sz="1100">
                  <a:latin typeface="+mn-ea"/>
                </a:defRPr>
              </a:lvl1pPr>
            </a:lstStyle>
            <a:p>
              <a:pPr algn="l"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200">
                  <a:solidFill>
                    <a:prstClr val="white">
                      <a:lumMod val="50000"/>
                    </a:prstClr>
                  </a:solidFill>
                  <a:latin typeface="微软雅黑"/>
                  <a:ea typeface="微软雅黑"/>
                </a:rPr>
                <a:t>请在此添加正文并根据需要调整字体大小，建议采用</a:t>
              </a:r>
              <a:r>
                <a:rPr lang="en-US" altLang="zh-CN" sz="1200">
                  <a:solidFill>
                    <a:prstClr val="white">
                      <a:lumMod val="50000"/>
                    </a:prstClr>
                  </a:solidFill>
                  <a:latin typeface="微软雅黑"/>
                  <a:ea typeface="微软雅黑"/>
                </a:rPr>
                <a:t>1.5</a:t>
              </a:r>
              <a:r>
                <a:rPr lang="zh-CN" altLang="en-US" sz="1200">
                  <a:solidFill>
                    <a:prstClr val="white">
                      <a:lumMod val="50000"/>
                    </a:prstClr>
                  </a:solidFill>
                  <a:latin typeface="微软雅黑"/>
                  <a:ea typeface="微软雅黑"/>
                </a:rPr>
                <a:t>倍行距和两端对齐方式</a:t>
              </a:r>
              <a:r>
                <a:rPr lang="zh-CN" altLang="en-US" sz="1200" smtClean="0">
                  <a:solidFill>
                    <a:prstClr val="white">
                      <a:lumMod val="50000"/>
                    </a:prstClr>
                  </a:solidFill>
                  <a:latin typeface="微软雅黑"/>
                  <a:ea typeface="微软雅黑"/>
                </a:rPr>
                <a:t>。</a:t>
              </a:r>
              <a:endParaRPr lang="zh-CN" altLang="en-US" sz="1200" dirty="0">
                <a:solidFill>
                  <a:prstClr val="white">
                    <a:lumMod val="50000"/>
                  </a:prstClr>
                </a:solidFill>
                <a:latin typeface="微软雅黑"/>
                <a:ea typeface="微软雅黑"/>
              </a:endParaRPr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8582053" y="2153643"/>
            <a:ext cx="2236976" cy="1225152"/>
            <a:chOff x="4006936" y="767212"/>
            <a:chExt cx="1771864" cy="970419"/>
          </a:xfrm>
        </p:grpSpPr>
        <p:sp>
          <p:nvSpPr>
            <p:cNvPr id="86" name="TextBox 81"/>
            <p:cNvSpPr txBox="1"/>
            <p:nvPr/>
          </p:nvSpPr>
          <p:spPr>
            <a:xfrm>
              <a:off x="4006936" y="767212"/>
              <a:ext cx="1771864" cy="2681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smtClean="0">
                  <a:solidFill>
                    <a:prstClr val="white">
                      <a:lumMod val="50000"/>
                    </a:prstClr>
                  </a:solidFill>
                  <a:latin typeface="微软雅黑"/>
                  <a:ea typeface="微软雅黑"/>
                </a:rPr>
                <a:t>在此处添加小标题</a:t>
              </a:r>
              <a:endParaRPr lang="zh-CN" altLang="en-US" sz="1600" dirty="0">
                <a:solidFill>
                  <a:prstClr val="white">
                    <a:lumMod val="50000"/>
                  </a:prstClr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87" name="TextBox 82"/>
            <p:cNvSpPr txBox="1"/>
            <p:nvPr/>
          </p:nvSpPr>
          <p:spPr>
            <a:xfrm>
              <a:off x="4086825" y="1006279"/>
              <a:ext cx="1691975" cy="731352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>
              <a:defPPr>
                <a:defRPr lang="zh-CN"/>
              </a:defPPr>
              <a:lvl1pPr algn="just">
                <a:lnSpc>
                  <a:spcPct val="150000"/>
                </a:lnSpc>
                <a:defRPr sz="1100">
                  <a:latin typeface="+mn-ea"/>
                </a:defRPr>
              </a:lvl1pPr>
            </a:lstStyle>
            <a:p>
              <a:pPr algn="l"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200">
                  <a:solidFill>
                    <a:prstClr val="white">
                      <a:lumMod val="50000"/>
                    </a:prstClr>
                  </a:solidFill>
                  <a:latin typeface="微软雅黑"/>
                  <a:ea typeface="微软雅黑"/>
                </a:rPr>
                <a:t>请在此添加正文并根据需要调整字体大小，建议采用</a:t>
              </a:r>
              <a:r>
                <a:rPr lang="en-US" altLang="zh-CN" sz="1200">
                  <a:solidFill>
                    <a:prstClr val="white">
                      <a:lumMod val="50000"/>
                    </a:prstClr>
                  </a:solidFill>
                  <a:latin typeface="微软雅黑"/>
                  <a:ea typeface="微软雅黑"/>
                </a:rPr>
                <a:t>1.5</a:t>
              </a:r>
              <a:r>
                <a:rPr lang="zh-CN" altLang="en-US" sz="1200">
                  <a:solidFill>
                    <a:prstClr val="white">
                      <a:lumMod val="50000"/>
                    </a:prstClr>
                  </a:solidFill>
                  <a:latin typeface="微软雅黑"/>
                  <a:ea typeface="微软雅黑"/>
                </a:rPr>
                <a:t>倍行距和两端对齐方式</a:t>
              </a:r>
              <a:r>
                <a:rPr lang="zh-CN" altLang="en-US" sz="1200" smtClean="0">
                  <a:solidFill>
                    <a:prstClr val="white">
                      <a:lumMod val="50000"/>
                    </a:prstClr>
                  </a:solidFill>
                  <a:latin typeface="微软雅黑"/>
                  <a:ea typeface="微软雅黑"/>
                </a:rPr>
                <a:t>。</a:t>
              </a:r>
              <a:endParaRPr lang="zh-CN" altLang="en-US" sz="1200" dirty="0">
                <a:solidFill>
                  <a:prstClr val="white">
                    <a:lumMod val="50000"/>
                  </a:prstClr>
                </a:solidFill>
                <a:latin typeface="微软雅黑"/>
                <a:ea typeface="微软雅黑"/>
              </a:endParaRPr>
            </a:p>
          </p:txBody>
        </p:sp>
      </p:grpSp>
      <p:grpSp>
        <p:nvGrpSpPr>
          <p:cNvPr id="88" name="组合 87"/>
          <p:cNvGrpSpPr/>
          <p:nvPr/>
        </p:nvGrpSpPr>
        <p:grpSpPr>
          <a:xfrm>
            <a:off x="2712340" y="5360263"/>
            <a:ext cx="2236976" cy="1192515"/>
            <a:chOff x="4006936" y="767212"/>
            <a:chExt cx="1771864" cy="944568"/>
          </a:xfrm>
        </p:grpSpPr>
        <p:sp>
          <p:nvSpPr>
            <p:cNvPr id="89" name="TextBox 81"/>
            <p:cNvSpPr txBox="1"/>
            <p:nvPr/>
          </p:nvSpPr>
          <p:spPr>
            <a:xfrm>
              <a:off x="4006936" y="767212"/>
              <a:ext cx="1771864" cy="2681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smtClean="0">
                  <a:solidFill>
                    <a:prstClr val="white">
                      <a:lumMod val="50000"/>
                    </a:prstClr>
                  </a:solidFill>
                  <a:latin typeface="微软雅黑"/>
                  <a:ea typeface="微软雅黑"/>
                </a:rPr>
                <a:t>在此处添加小标题</a:t>
              </a:r>
              <a:endParaRPr lang="zh-CN" altLang="en-US" sz="1600" dirty="0">
                <a:solidFill>
                  <a:prstClr val="white">
                    <a:lumMod val="50000"/>
                  </a:prstClr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90" name="TextBox 82"/>
            <p:cNvSpPr txBox="1"/>
            <p:nvPr/>
          </p:nvSpPr>
          <p:spPr>
            <a:xfrm>
              <a:off x="4086825" y="1006279"/>
              <a:ext cx="1691975" cy="705501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>
              <a:defPPr>
                <a:defRPr lang="zh-CN"/>
              </a:defPPr>
              <a:lvl1pPr algn="just">
                <a:lnSpc>
                  <a:spcPct val="150000"/>
                </a:lnSpc>
                <a:defRPr sz="1100">
                  <a:latin typeface="+mn-ea"/>
                </a:defRPr>
              </a:lvl1pPr>
            </a:lstStyle>
            <a:p>
              <a:pPr algn="l"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200">
                  <a:solidFill>
                    <a:prstClr val="white">
                      <a:lumMod val="50000"/>
                    </a:prstClr>
                  </a:solidFill>
                  <a:latin typeface="微软雅黑"/>
                  <a:ea typeface="微软雅黑"/>
                </a:rPr>
                <a:t>请在此添加正文并根据需要调整字体大小，建议采用</a:t>
              </a:r>
              <a:r>
                <a:rPr lang="en-US" altLang="zh-CN" sz="1200">
                  <a:solidFill>
                    <a:prstClr val="white">
                      <a:lumMod val="50000"/>
                    </a:prstClr>
                  </a:solidFill>
                  <a:latin typeface="微软雅黑"/>
                  <a:ea typeface="微软雅黑"/>
                </a:rPr>
                <a:t>1.5</a:t>
              </a:r>
              <a:r>
                <a:rPr lang="zh-CN" altLang="en-US" sz="1200">
                  <a:solidFill>
                    <a:prstClr val="white">
                      <a:lumMod val="50000"/>
                    </a:prstClr>
                  </a:solidFill>
                  <a:latin typeface="微软雅黑"/>
                  <a:ea typeface="微软雅黑"/>
                </a:rPr>
                <a:t>倍行距和两端对齐方式</a:t>
              </a:r>
              <a:r>
                <a:rPr lang="zh-CN" altLang="en-US" sz="1200" smtClean="0">
                  <a:solidFill>
                    <a:prstClr val="white">
                      <a:lumMod val="50000"/>
                    </a:prstClr>
                  </a:solidFill>
                  <a:latin typeface="微软雅黑"/>
                  <a:ea typeface="微软雅黑"/>
                </a:rPr>
                <a:t>。</a:t>
              </a:r>
              <a:endParaRPr lang="zh-CN" altLang="en-US" sz="1200" dirty="0">
                <a:solidFill>
                  <a:prstClr val="white">
                    <a:lumMod val="50000"/>
                  </a:prstClr>
                </a:solidFill>
                <a:latin typeface="微软雅黑"/>
                <a:ea typeface="微软雅黑"/>
              </a:endParaRPr>
            </a:p>
          </p:txBody>
        </p:sp>
      </p:grpSp>
      <p:grpSp>
        <p:nvGrpSpPr>
          <p:cNvPr id="91" name="组合 90"/>
          <p:cNvGrpSpPr/>
          <p:nvPr/>
        </p:nvGrpSpPr>
        <p:grpSpPr>
          <a:xfrm>
            <a:off x="6625484" y="5360263"/>
            <a:ext cx="2236976" cy="1192515"/>
            <a:chOff x="4006936" y="767212"/>
            <a:chExt cx="1771864" cy="944568"/>
          </a:xfrm>
        </p:grpSpPr>
        <p:sp>
          <p:nvSpPr>
            <p:cNvPr id="92" name="TextBox 81"/>
            <p:cNvSpPr txBox="1"/>
            <p:nvPr/>
          </p:nvSpPr>
          <p:spPr>
            <a:xfrm>
              <a:off x="4006936" y="767212"/>
              <a:ext cx="1771864" cy="2681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smtClean="0">
                  <a:solidFill>
                    <a:prstClr val="white">
                      <a:lumMod val="50000"/>
                    </a:prstClr>
                  </a:solidFill>
                  <a:latin typeface="微软雅黑"/>
                  <a:ea typeface="微软雅黑"/>
                </a:rPr>
                <a:t>在此处添加小标题</a:t>
              </a:r>
              <a:endParaRPr lang="zh-CN" altLang="en-US" sz="1600" dirty="0">
                <a:solidFill>
                  <a:prstClr val="white">
                    <a:lumMod val="50000"/>
                  </a:prstClr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93" name="TextBox 82"/>
            <p:cNvSpPr txBox="1"/>
            <p:nvPr/>
          </p:nvSpPr>
          <p:spPr>
            <a:xfrm>
              <a:off x="4086825" y="1006279"/>
              <a:ext cx="1691975" cy="705501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>
              <a:defPPr>
                <a:defRPr lang="zh-CN"/>
              </a:defPPr>
              <a:lvl1pPr algn="just">
                <a:lnSpc>
                  <a:spcPct val="150000"/>
                </a:lnSpc>
                <a:defRPr sz="1100">
                  <a:latin typeface="+mn-ea"/>
                </a:defRPr>
              </a:lvl1pPr>
            </a:lstStyle>
            <a:p>
              <a:pPr algn="l"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200">
                  <a:solidFill>
                    <a:prstClr val="white">
                      <a:lumMod val="50000"/>
                    </a:prstClr>
                  </a:solidFill>
                  <a:latin typeface="微软雅黑"/>
                  <a:ea typeface="微软雅黑"/>
                </a:rPr>
                <a:t>请在此添加正文并根据需要调整字体大小，建议采用</a:t>
              </a:r>
              <a:r>
                <a:rPr lang="en-US" altLang="zh-CN" sz="1200">
                  <a:solidFill>
                    <a:prstClr val="white">
                      <a:lumMod val="50000"/>
                    </a:prstClr>
                  </a:solidFill>
                  <a:latin typeface="微软雅黑"/>
                  <a:ea typeface="微软雅黑"/>
                </a:rPr>
                <a:t>1.5</a:t>
              </a:r>
              <a:r>
                <a:rPr lang="zh-CN" altLang="en-US" sz="1200">
                  <a:solidFill>
                    <a:prstClr val="white">
                      <a:lumMod val="50000"/>
                    </a:prstClr>
                  </a:solidFill>
                  <a:latin typeface="微软雅黑"/>
                  <a:ea typeface="微软雅黑"/>
                </a:rPr>
                <a:t>倍行距和两端对齐方式</a:t>
              </a:r>
              <a:r>
                <a:rPr lang="zh-CN" altLang="en-US" sz="1200" smtClean="0">
                  <a:solidFill>
                    <a:prstClr val="white">
                      <a:lumMod val="50000"/>
                    </a:prstClr>
                  </a:solidFill>
                  <a:latin typeface="微软雅黑"/>
                  <a:ea typeface="微软雅黑"/>
                </a:rPr>
                <a:t>。</a:t>
              </a:r>
              <a:endParaRPr lang="zh-CN" altLang="en-US" sz="1200" dirty="0">
                <a:solidFill>
                  <a:prstClr val="white">
                    <a:lumMod val="50000"/>
                  </a:prstClr>
                </a:solidFill>
                <a:latin typeface="微软雅黑"/>
                <a:ea typeface="微软雅黑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916140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26"/>
          <p:cNvSpPr/>
          <p:nvPr/>
        </p:nvSpPr>
        <p:spPr>
          <a:xfrm>
            <a:off x="0" y="4159581"/>
            <a:ext cx="11470504" cy="57351"/>
          </a:xfrm>
          <a:prstGeom prst="rect">
            <a:avLst/>
          </a:prstGeom>
          <a:solidFill>
            <a:srgbClr val="29303A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2400" kern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1316156" y="4003692"/>
            <a:ext cx="342305" cy="342305"/>
          </a:xfrm>
          <a:prstGeom prst="ellipse">
            <a:avLst/>
          </a:prstGeom>
          <a:solidFill>
            <a:srgbClr val="29303A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2400" b="1" kern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3611488" y="4003692"/>
            <a:ext cx="342305" cy="342305"/>
          </a:xfrm>
          <a:prstGeom prst="ellipse">
            <a:avLst/>
          </a:prstGeom>
          <a:solidFill>
            <a:srgbClr val="29303A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2400" b="1" kern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5906819" y="4003692"/>
            <a:ext cx="342305" cy="342305"/>
          </a:xfrm>
          <a:prstGeom prst="ellipse">
            <a:avLst/>
          </a:prstGeom>
          <a:solidFill>
            <a:srgbClr val="29303A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2400" b="1" kern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8202150" y="4003692"/>
            <a:ext cx="342305" cy="342305"/>
          </a:xfrm>
          <a:prstGeom prst="ellipse">
            <a:avLst/>
          </a:prstGeom>
          <a:solidFill>
            <a:srgbClr val="29303A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2400" b="1" kern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矩形 9"/>
          <p:cNvSpPr/>
          <p:nvPr/>
        </p:nvSpPr>
        <p:spPr>
          <a:xfrm>
            <a:off x="988649" y="4709985"/>
            <a:ext cx="2685778" cy="1698628"/>
          </a:xfrm>
          <a:custGeom>
            <a:avLst/>
            <a:gdLst/>
            <a:ahLst/>
            <a:cxnLst/>
            <a:rect l="l" t="t" r="r" b="b"/>
            <a:pathLst>
              <a:path w="2141035" h="1354104">
                <a:moveTo>
                  <a:pt x="388870" y="0"/>
                </a:moveTo>
                <a:lnTo>
                  <a:pt x="483871" y="115465"/>
                </a:lnTo>
                <a:lnTo>
                  <a:pt x="2141035" y="115465"/>
                </a:lnTo>
                <a:lnTo>
                  <a:pt x="2141035" y="1354104"/>
                </a:lnTo>
                <a:lnTo>
                  <a:pt x="0" y="1354104"/>
                </a:lnTo>
                <a:lnTo>
                  <a:pt x="0" y="115465"/>
                </a:lnTo>
                <a:lnTo>
                  <a:pt x="293869" y="115465"/>
                </a:lnTo>
                <a:close/>
              </a:path>
            </a:pathLst>
          </a:custGeom>
          <a:solidFill>
            <a:srgbClr val="757376"/>
          </a:solidFill>
          <a:ln w="9525" cap="flat" cmpd="sng" algn="ctr">
            <a:noFill/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2400" kern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矩形 9"/>
          <p:cNvSpPr/>
          <p:nvPr/>
        </p:nvSpPr>
        <p:spPr>
          <a:xfrm flipV="1">
            <a:off x="3313201" y="2007270"/>
            <a:ext cx="2685778" cy="1698628"/>
          </a:xfrm>
          <a:custGeom>
            <a:avLst/>
            <a:gdLst/>
            <a:ahLst/>
            <a:cxnLst/>
            <a:rect l="l" t="t" r="r" b="b"/>
            <a:pathLst>
              <a:path w="2141035" h="1354104">
                <a:moveTo>
                  <a:pt x="388870" y="0"/>
                </a:moveTo>
                <a:lnTo>
                  <a:pt x="483871" y="115465"/>
                </a:lnTo>
                <a:lnTo>
                  <a:pt x="2141035" y="115465"/>
                </a:lnTo>
                <a:lnTo>
                  <a:pt x="2141035" y="1354104"/>
                </a:lnTo>
                <a:lnTo>
                  <a:pt x="0" y="1354104"/>
                </a:lnTo>
                <a:lnTo>
                  <a:pt x="0" y="115465"/>
                </a:lnTo>
                <a:lnTo>
                  <a:pt x="293869" y="115465"/>
                </a:lnTo>
                <a:close/>
              </a:path>
            </a:pathLst>
          </a:custGeom>
          <a:solidFill>
            <a:srgbClr val="FF9900"/>
          </a:solidFill>
          <a:ln w="9525" cap="flat" cmpd="sng" algn="ctr">
            <a:noFill/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2400" kern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矩形 9"/>
          <p:cNvSpPr/>
          <p:nvPr/>
        </p:nvSpPr>
        <p:spPr>
          <a:xfrm>
            <a:off x="5589611" y="4709985"/>
            <a:ext cx="2685778" cy="1698628"/>
          </a:xfrm>
          <a:custGeom>
            <a:avLst/>
            <a:gdLst/>
            <a:ahLst/>
            <a:cxnLst/>
            <a:rect l="l" t="t" r="r" b="b"/>
            <a:pathLst>
              <a:path w="2141035" h="1354104">
                <a:moveTo>
                  <a:pt x="388870" y="0"/>
                </a:moveTo>
                <a:lnTo>
                  <a:pt x="483871" y="115465"/>
                </a:lnTo>
                <a:lnTo>
                  <a:pt x="2141035" y="115465"/>
                </a:lnTo>
                <a:lnTo>
                  <a:pt x="2141035" y="1354104"/>
                </a:lnTo>
                <a:lnTo>
                  <a:pt x="0" y="1354104"/>
                </a:lnTo>
                <a:lnTo>
                  <a:pt x="0" y="115465"/>
                </a:lnTo>
                <a:lnTo>
                  <a:pt x="293869" y="115465"/>
                </a:lnTo>
                <a:close/>
              </a:path>
            </a:pathLst>
          </a:custGeom>
          <a:solidFill>
            <a:srgbClr val="29303A"/>
          </a:solidFill>
          <a:ln w="9525" cap="flat" cmpd="sng" algn="ctr">
            <a:noFill/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2400" kern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矩形 9"/>
          <p:cNvSpPr/>
          <p:nvPr/>
        </p:nvSpPr>
        <p:spPr>
          <a:xfrm flipV="1">
            <a:off x="7888512" y="2007270"/>
            <a:ext cx="2685778" cy="1698628"/>
          </a:xfrm>
          <a:custGeom>
            <a:avLst/>
            <a:gdLst/>
            <a:ahLst/>
            <a:cxnLst/>
            <a:rect l="l" t="t" r="r" b="b"/>
            <a:pathLst>
              <a:path w="2141035" h="1354104">
                <a:moveTo>
                  <a:pt x="388870" y="0"/>
                </a:moveTo>
                <a:lnTo>
                  <a:pt x="483871" y="115465"/>
                </a:lnTo>
                <a:lnTo>
                  <a:pt x="2141035" y="115465"/>
                </a:lnTo>
                <a:lnTo>
                  <a:pt x="2141035" y="1354104"/>
                </a:lnTo>
                <a:lnTo>
                  <a:pt x="0" y="1354104"/>
                </a:lnTo>
                <a:lnTo>
                  <a:pt x="0" y="115465"/>
                </a:lnTo>
                <a:lnTo>
                  <a:pt x="293869" y="115465"/>
                </a:lnTo>
                <a:close/>
              </a:path>
            </a:pathLst>
          </a:custGeom>
          <a:solidFill>
            <a:srgbClr val="757376"/>
          </a:solidFill>
          <a:ln w="9525" cap="flat" cmpd="sng" algn="ctr">
            <a:noFill/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2400" kern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6" name="组 16"/>
          <p:cNvGrpSpPr/>
          <p:nvPr/>
        </p:nvGrpSpPr>
        <p:grpSpPr>
          <a:xfrm>
            <a:off x="3432198" y="2324496"/>
            <a:ext cx="2474621" cy="918537"/>
            <a:chOff x="3560787" y="669460"/>
            <a:chExt cx="1972706" cy="732235"/>
          </a:xfrm>
        </p:grpSpPr>
        <p:sp>
          <p:nvSpPr>
            <p:cNvPr id="37" name="文本框 8"/>
            <p:cNvSpPr txBox="1"/>
            <p:nvPr/>
          </p:nvSpPr>
          <p:spPr>
            <a:xfrm>
              <a:off x="3560788" y="977237"/>
              <a:ext cx="1972705" cy="4244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100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顶部</a:t>
              </a:r>
              <a:r>
                <a:rPr lang="zh-CN" altLang="en-US" sz="11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“开始”面板中可以对字体、字号、颜色、行距等进行修改。</a:t>
              </a:r>
              <a:endParaRPr lang="en-US" altLang="zh-CN" sz="11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3560787" y="669460"/>
              <a:ext cx="1619322" cy="29442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点击此处添加标题</a:t>
              </a:r>
            </a:p>
          </p:txBody>
        </p:sp>
      </p:grpSp>
      <p:grpSp>
        <p:nvGrpSpPr>
          <p:cNvPr id="39" name="组 19"/>
          <p:cNvGrpSpPr/>
          <p:nvPr/>
        </p:nvGrpSpPr>
        <p:grpSpPr>
          <a:xfrm>
            <a:off x="1092957" y="5109703"/>
            <a:ext cx="2474621" cy="918537"/>
            <a:chOff x="3560787" y="669460"/>
            <a:chExt cx="1972706" cy="732235"/>
          </a:xfrm>
        </p:grpSpPr>
        <p:sp>
          <p:nvSpPr>
            <p:cNvPr id="40" name="文本框 8"/>
            <p:cNvSpPr txBox="1"/>
            <p:nvPr/>
          </p:nvSpPr>
          <p:spPr>
            <a:xfrm>
              <a:off x="3560788" y="977237"/>
              <a:ext cx="1972705" cy="4244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100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顶部</a:t>
              </a:r>
              <a:r>
                <a:rPr lang="zh-CN" altLang="en-US" sz="11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“开始”面板中可以对字体、字号、颜色、行距等进行修改。</a:t>
              </a:r>
              <a:endParaRPr lang="en-US" altLang="zh-CN" sz="11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" name="矩形 40"/>
            <p:cNvSpPr/>
            <p:nvPr/>
          </p:nvSpPr>
          <p:spPr>
            <a:xfrm>
              <a:off x="3560787" y="669460"/>
              <a:ext cx="1619322" cy="29442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点击此处添加标题</a:t>
              </a:r>
            </a:p>
          </p:txBody>
        </p:sp>
      </p:grpSp>
      <p:grpSp>
        <p:nvGrpSpPr>
          <p:cNvPr id="42" name="组 22"/>
          <p:cNvGrpSpPr/>
          <p:nvPr/>
        </p:nvGrpSpPr>
        <p:grpSpPr>
          <a:xfrm>
            <a:off x="5727530" y="5109703"/>
            <a:ext cx="2474621" cy="918537"/>
            <a:chOff x="3560787" y="669460"/>
            <a:chExt cx="1972706" cy="732235"/>
          </a:xfrm>
        </p:grpSpPr>
        <p:sp>
          <p:nvSpPr>
            <p:cNvPr id="43" name="文本框 8"/>
            <p:cNvSpPr txBox="1"/>
            <p:nvPr/>
          </p:nvSpPr>
          <p:spPr>
            <a:xfrm>
              <a:off x="3560788" y="977237"/>
              <a:ext cx="1972705" cy="4244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100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顶部</a:t>
              </a:r>
              <a:r>
                <a:rPr lang="zh-CN" altLang="en-US" sz="11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“开始”面板中可以对字体、字号、颜色、行距等进行修改。</a:t>
              </a:r>
              <a:endParaRPr lang="en-US" altLang="zh-CN" sz="11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>
              <a:off x="3560787" y="669460"/>
              <a:ext cx="1619322" cy="29442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点击此处添加标题</a:t>
              </a:r>
            </a:p>
          </p:txBody>
        </p:sp>
      </p:grpSp>
      <p:grpSp>
        <p:nvGrpSpPr>
          <p:cNvPr id="45" name="组 25"/>
          <p:cNvGrpSpPr/>
          <p:nvPr/>
        </p:nvGrpSpPr>
        <p:grpSpPr>
          <a:xfrm>
            <a:off x="7974913" y="2324496"/>
            <a:ext cx="2474621" cy="918537"/>
            <a:chOff x="3560787" y="669460"/>
            <a:chExt cx="1972706" cy="732235"/>
          </a:xfrm>
        </p:grpSpPr>
        <p:sp>
          <p:nvSpPr>
            <p:cNvPr id="46" name="文本框 8"/>
            <p:cNvSpPr txBox="1"/>
            <p:nvPr/>
          </p:nvSpPr>
          <p:spPr>
            <a:xfrm>
              <a:off x="3560788" y="977237"/>
              <a:ext cx="1972705" cy="4244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100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顶部</a:t>
              </a:r>
              <a:r>
                <a:rPr lang="zh-CN" altLang="en-US" sz="11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“开始”面板中可以对字体、字号、颜色、行距等进行修改。</a:t>
              </a:r>
              <a:endParaRPr lang="en-US" altLang="zh-CN" sz="11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7" name="矩形 46"/>
            <p:cNvSpPr/>
            <p:nvPr/>
          </p:nvSpPr>
          <p:spPr>
            <a:xfrm>
              <a:off x="3560787" y="669460"/>
              <a:ext cx="1619322" cy="29442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点击此处添加标题</a:t>
              </a:r>
            </a:p>
          </p:txBody>
        </p:sp>
      </p:grpSp>
      <p:sp>
        <p:nvSpPr>
          <p:cNvPr id="48" name="文本框 28"/>
          <p:cNvSpPr txBox="1"/>
          <p:nvPr/>
        </p:nvSpPr>
        <p:spPr>
          <a:xfrm>
            <a:off x="1080744" y="3632491"/>
            <a:ext cx="7553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</a:t>
            </a:r>
            <a:endParaRPr kumimoji="1" lang="zh-CN" altLang="en-US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文本框 29"/>
          <p:cNvSpPr txBox="1"/>
          <p:nvPr/>
        </p:nvSpPr>
        <p:spPr>
          <a:xfrm>
            <a:off x="3413839" y="4332965"/>
            <a:ext cx="7553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2016</a:t>
            </a:r>
            <a:endParaRPr kumimoji="1" lang="zh-CN" altLang="en-US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文本框 30"/>
          <p:cNvSpPr txBox="1"/>
          <p:nvPr/>
        </p:nvSpPr>
        <p:spPr>
          <a:xfrm>
            <a:off x="5682836" y="3644533"/>
            <a:ext cx="7553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2019</a:t>
            </a:r>
            <a:endParaRPr kumimoji="1" lang="zh-CN" altLang="en-US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文本框 31"/>
          <p:cNvSpPr txBox="1"/>
          <p:nvPr/>
        </p:nvSpPr>
        <p:spPr>
          <a:xfrm>
            <a:off x="7973916" y="4337204"/>
            <a:ext cx="7938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20XX</a:t>
            </a:r>
            <a:endParaRPr kumimoji="1" lang="zh-CN" altLang="en-US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719367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23107</TotalTime>
  <Words>613</Words>
  <Application>Microsoft Office PowerPoint</Application>
  <PresentationFormat>自定义</PresentationFormat>
  <Paragraphs>49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</vt:i4>
      </vt:variant>
    </vt:vector>
  </HeadingPairs>
  <TitlesOfParts>
    <vt:vector size="5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1399</cp:revision>
  <dcterms:created xsi:type="dcterms:W3CDTF">2009-02-11T05:37:22Z</dcterms:created>
  <dcterms:modified xsi:type="dcterms:W3CDTF">2019-08-17T06:04:16Z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