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6"/>
  </p:notesMasterIdLst>
  <p:handoutMasterIdLst>
    <p:handoutMasterId r:id="rId7"/>
  </p:handoutMasterIdLst>
  <p:sldIdLst>
    <p:sldId id="445" r:id="rId3"/>
    <p:sldId id="446" r:id="rId4"/>
    <p:sldId id="359" r:id="rId5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70" autoAdjust="0"/>
    <p:restoredTop sz="95672" autoAdjust="0"/>
  </p:normalViewPr>
  <p:slideViewPr>
    <p:cSldViewPr>
      <p:cViewPr>
        <p:scale>
          <a:sx n="50" d="100"/>
          <a:sy n="50" d="100"/>
        </p:scale>
        <p:origin x="-3216" y="-1092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2019/8/17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2019/8/17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6397023" y="6076035"/>
            <a:ext cx="2741248" cy="188562"/>
          </a:xfrm>
          <a:prstGeom prst="rect">
            <a:avLst/>
          </a:prstGeom>
          <a:gradFill rotWithShape="1">
            <a:gsLst>
              <a:gs pos="0">
                <a:srgbClr val="111111"/>
              </a:gs>
              <a:gs pos="100000">
                <a:srgbClr val="FFFFFF">
                  <a:alpha val="0"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accent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smtClean="0">
              <a:solidFill>
                <a:srgbClr val="111111"/>
              </a:solidFill>
              <a:latin typeface="微软雅黑"/>
              <a:ea typeface="微软雅黑"/>
            </a:endParaRPr>
          </a:p>
        </p:txBody>
      </p:sp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569845" y="4792596"/>
            <a:ext cx="10486488" cy="188563"/>
          </a:xfrm>
          <a:prstGeom prst="rect">
            <a:avLst/>
          </a:prstGeom>
          <a:gradFill rotWithShape="1">
            <a:gsLst>
              <a:gs pos="0">
                <a:srgbClr val="111111"/>
              </a:gs>
              <a:gs pos="100000">
                <a:srgbClr val="FFFFFF">
                  <a:alpha val="0"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accent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smtClean="0">
              <a:solidFill>
                <a:srgbClr val="111111"/>
              </a:solidFill>
              <a:latin typeface="微软雅黑"/>
              <a:ea typeface="微软雅黑"/>
            </a:endParaRPr>
          </a:p>
        </p:txBody>
      </p:sp>
      <p:sp>
        <p:nvSpPr>
          <p:cNvPr id="4" name="AutoShape 4"/>
          <p:cNvSpPr>
            <a:spLocks noChangeArrowheads="1"/>
          </p:cNvSpPr>
          <p:nvPr/>
        </p:nvSpPr>
        <p:spPr bwMode="auto">
          <a:xfrm>
            <a:off x="569845" y="4143780"/>
            <a:ext cx="10486488" cy="736001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C0C0C0"/>
              </a:gs>
              <a:gs pos="100000">
                <a:srgbClr val="FFFFFF"/>
              </a:gs>
            </a:gsLst>
            <a:lin ang="5400000" scaled="1"/>
          </a:gradFill>
          <a:ln w="9525" algn="ctr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smtClean="0">
              <a:solidFill>
                <a:srgbClr val="111111"/>
              </a:solidFill>
              <a:latin typeface="微软雅黑"/>
              <a:ea typeface="微软雅黑"/>
            </a:endParaRPr>
          </a:p>
        </p:txBody>
      </p:sp>
      <p:sp>
        <p:nvSpPr>
          <p:cNvPr id="5" name="AutoShape 5"/>
          <p:cNvSpPr>
            <a:spLocks noChangeArrowheads="1"/>
          </p:cNvSpPr>
          <p:nvPr/>
        </p:nvSpPr>
        <p:spPr bwMode="auto">
          <a:xfrm>
            <a:off x="569845" y="4143780"/>
            <a:ext cx="7542486" cy="736001"/>
          </a:xfrm>
          <a:prstGeom prst="roundRect">
            <a:avLst>
              <a:gd name="adj" fmla="val 50000"/>
            </a:avLst>
          </a:prstGeom>
          <a:gradFill rotWithShape="1">
            <a:gsLst>
              <a:gs pos="51000">
                <a:srgbClr val="00589A"/>
              </a:gs>
              <a:gs pos="100000">
                <a:srgbClr val="047BCC"/>
              </a:gs>
            </a:gsLst>
            <a:lin ang="5400000" scaled="1"/>
          </a:gradFill>
          <a:ln w="9525" algn="ctr">
            <a:solidFill>
              <a:srgbClr val="00589A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smtClean="0">
              <a:solidFill>
                <a:srgbClr val="111111"/>
              </a:solidFill>
              <a:latin typeface="微软雅黑"/>
              <a:ea typeface="微软雅黑"/>
            </a:endParaRPr>
          </a:p>
        </p:txBody>
      </p:sp>
      <p:sp>
        <p:nvSpPr>
          <p:cNvPr id="6" name="AutoShape 6"/>
          <p:cNvSpPr>
            <a:spLocks noChangeArrowheads="1"/>
          </p:cNvSpPr>
          <p:nvPr/>
        </p:nvSpPr>
        <p:spPr bwMode="auto">
          <a:xfrm>
            <a:off x="867895" y="4143780"/>
            <a:ext cx="9910664" cy="93267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FFFFFF">
                  <a:alpha val="39999"/>
                </a:srgbClr>
              </a:gs>
              <a:gs pos="100000">
                <a:srgbClr val="FFFFFF">
                  <a:gamma/>
                  <a:shade val="46275"/>
                  <a:invGamma/>
                  <a:alpha val="0"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accent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srgbClr val="111111"/>
              </a:solidFill>
              <a:latin typeface="微软雅黑"/>
              <a:ea typeface="微软雅黑"/>
            </a:endParaRPr>
          </a:p>
        </p:txBody>
      </p:sp>
      <p:grpSp>
        <p:nvGrpSpPr>
          <p:cNvPr id="7" name="Group 22"/>
          <p:cNvGrpSpPr>
            <a:grpSpLocks/>
          </p:cNvGrpSpPr>
          <p:nvPr/>
        </p:nvGrpSpPr>
        <p:grpSpPr bwMode="auto">
          <a:xfrm>
            <a:off x="2686607" y="2489299"/>
            <a:ext cx="7633726" cy="2390482"/>
            <a:chOff x="1338" y="1661"/>
            <a:chExt cx="3765" cy="635"/>
          </a:xfrm>
        </p:grpSpPr>
        <p:sp>
          <p:nvSpPr>
            <p:cNvPr id="8" name="Line 7"/>
            <p:cNvSpPr>
              <a:spLocks noChangeShapeType="1"/>
            </p:cNvSpPr>
            <p:nvPr/>
          </p:nvSpPr>
          <p:spPr bwMode="auto">
            <a:xfrm>
              <a:off x="1338" y="1661"/>
              <a:ext cx="0" cy="635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srgbClr val="111111"/>
                </a:solidFill>
                <a:latin typeface="微软雅黑"/>
                <a:ea typeface="微软雅黑"/>
              </a:endParaRPr>
            </a:p>
          </p:txBody>
        </p:sp>
        <p:sp>
          <p:nvSpPr>
            <p:cNvPr id="9" name="Line 8"/>
            <p:cNvSpPr>
              <a:spLocks noChangeShapeType="1"/>
            </p:cNvSpPr>
            <p:nvPr/>
          </p:nvSpPr>
          <p:spPr bwMode="auto">
            <a:xfrm>
              <a:off x="2279" y="1661"/>
              <a:ext cx="0" cy="635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srgbClr val="111111"/>
                </a:solidFill>
                <a:latin typeface="微软雅黑"/>
                <a:ea typeface="微软雅黑"/>
              </a:endParaRPr>
            </a:p>
          </p:txBody>
        </p:sp>
        <p:sp>
          <p:nvSpPr>
            <p:cNvPr id="10" name="Line 9"/>
            <p:cNvSpPr>
              <a:spLocks noChangeShapeType="1"/>
            </p:cNvSpPr>
            <p:nvPr/>
          </p:nvSpPr>
          <p:spPr bwMode="auto">
            <a:xfrm>
              <a:off x="3220" y="1661"/>
              <a:ext cx="0" cy="635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srgbClr val="111111"/>
                </a:solidFill>
                <a:latin typeface="微软雅黑"/>
                <a:ea typeface="微软雅黑"/>
              </a:endParaRPr>
            </a:p>
          </p:txBody>
        </p:sp>
        <p:sp>
          <p:nvSpPr>
            <p:cNvPr id="11" name="Line 10"/>
            <p:cNvSpPr>
              <a:spLocks noChangeShapeType="1"/>
            </p:cNvSpPr>
            <p:nvPr/>
          </p:nvSpPr>
          <p:spPr bwMode="auto">
            <a:xfrm>
              <a:off x="4161" y="1661"/>
              <a:ext cx="0" cy="635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srgbClr val="111111"/>
                </a:solidFill>
                <a:latin typeface="微软雅黑"/>
                <a:ea typeface="微软雅黑"/>
              </a:endParaRPr>
            </a:p>
          </p:txBody>
        </p:sp>
        <p:sp>
          <p:nvSpPr>
            <p:cNvPr id="12" name="Line 11"/>
            <p:cNvSpPr>
              <a:spLocks noChangeShapeType="1"/>
            </p:cNvSpPr>
            <p:nvPr/>
          </p:nvSpPr>
          <p:spPr bwMode="auto">
            <a:xfrm>
              <a:off x="5103" y="1661"/>
              <a:ext cx="0" cy="635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srgbClr val="111111"/>
                </a:solidFill>
                <a:latin typeface="微软雅黑"/>
                <a:ea typeface="微软雅黑"/>
              </a:endParaRPr>
            </a:p>
          </p:txBody>
        </p:sp>
      </p:grpSp>
      <p:sp>
        <p:nvSpPr>
          <p:cNvPr id="13" name="WordArt 12"/>
          <p:cNvSpPr>
            <a:spLocks noChangeArrowheads="1" noChangeShapeType="1" noTextEdit="1"/>
          </p:cNvSpPr>
          <p:nvPr/>
        </p:nvSpPr>
        <p:spPr bwMode="auto">
          <a:xfrm>
            <a:off x="1638364" y="2489299"/>
            <a:ext cx="991471" cy="348739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3600" kern="10">
                <a:solidFill>
                  <a:srgbClr val="047BCC"/>
                </a:solidFill>
                <a:latin typeface="微软雅黑"/>
                <a:ea typeface="微软雅黑"/>
                <a:cs typeface="Arial"/>
              </a:rPr>
              <a:t>2009</a:t>
            </a:r>
            <a:endParaRPr lang="zh-CN" altLang="en-US" sz="3600" kern="10">
              <a:solidFill>
                <a:srgbClr val="047BCC"/>
              </a:solidFill>
              <a:latin typeface="微软雅黑"/>
              <a:ea typeface="微软雅黑"/>
              <a:cs typeface="Arial"/>
            </a:endParaRPr>
          </a:p>
        </p:txBody>
      </p:sp>
      <p:sp>
        <p:nvSpPr>
          <p:cNvPr id="14" name="WordArt 13"/>
          <p:cNvSpPr>
            <a:spLocks noChangeArrowheads="1" noChangeShapeType="1" noTextEdit="1"/>
          </p:cNvSpPr>
          <p:nvPr/>
        </p:nvSpPr>
        <p:spPr bwMode="auto">
          <a:xfrm>
            <a:off x="3534123" y="2489299"/>
            <a:ext cx="991473" cy="348739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3600" kern="10">
                <a:solidFill>
                  <a:srgbClr val="047BCC"/>
                </a:solidFill>
                <a:latin typeface="微软雅黑"/>
                <a:ea typeface="微软雅黑"/>
                <a:cs typeface="Arial"/>
              </a:rPr>
              <a:t>2010</a:t>
            </a:r>
            <a:endParaRPr lang="zh-CN" altLang="en-US" sz="3600" kern="10">
              <a:solidFill>
                <a:srgbClr val="047BCC"/>
              </a:solidFill>
              <a:latin typeface="微软雅黑"/>
              <a:ea typeface="微软雅黑"/>
              <a:cs typeface="Arial"/>
            </a:endParaRPr>
          </a:p>
        </p:txBody>
      </p:sp>
      <p:sp>
        <p:nvSpPr>
          <p:cNvPr id="15" name="WordArt 14"/>
          <p:cNvSpPr>
            <a:spLocks noChangeArrowheads="1" noChangeShapeType="1" noTextEdit="1"/>
          </p:cNvSpPr>
          <p:nvPr/>
        </p:nvSpPr>
        <p:spPr bwMode="auto">
          <a:xfrm>
            <a:off x="5442048" y="2489299"/>
            <a:ext cx="991471" cy="348739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3600" kern="10" dirty="0" smtClean="0">
                <a:solidFill>
                  <a:srgbClr val="047BCC"/>
                </a:solidFill>
                <a:latin typeface="微软雅黑"/>
                <a:ea typeface="微软雅黑"/>
                <a:cs typeface="Arial"/>
              </a:rPr>
              <a:t>2016</a:t>
            </a:r>
            <a:endParaRPr lang="zh-CN" altLang="en-US" sz="3600" kern="10" dirty="0">
              <a:solidFill>
                <a:srgbClr val="047BCC"/>
              </a:solidFill>
              <a:latin typeface="微软雅黑"/>
              <a:ea typeface="微软雅黑"/>
              <a:cs typeface="Arial"/>
            </a:endParaRPr>
          </a:p>
        </p:txBody>
      </p:sp>
      <p:sp>
        <p:nvSpPr>
          <p:cNvPr id="16" name="WordArt 15"/>
          <p:cNvSpPr>
            <a:spLocks noChangeArrowheads="1" noChangeShapeType="1" noTextEdit="1"/>
          </p:cNvSpPr>
          <p:nvPr/>
        </p:nvSpPr>
        <p:spPr bwMode="auto">
          <a:xfrm>
            <a:off x="7349972" y="2489299"/>
            <a:ext cx="991473" cy="348739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3600" kern="10" dirty="0" smtClean="0">
                <a:solidFill>
                  <a:srgbClr val="047BCC"/>
                </a:solidFill>
                <a:latin typeface="微软雅黑"/>
                <a:ea typeface="微软雅黑"/>
                <a:cs typeface="Arial"/>
              </a:rPr>
              <a:t>2019</a:t>
            </a:r>
            <a:endParaRPr lang="zh-CN" altLang="en-US" sz="3600" kern="10" dirty="0">
              <a:solidFill>
                <a:srgbClr val="047BCC"/>
              </a:solidFill>
              <a:latin typeface="微软雅黑"/>
              <a:ea typeface="微软雅黑"/>
              <a:cs typeface="Arial"/>
            </a:endParaRPr>
          </a:p>
        </p:txBody>
      </p:sp>
      <p:sp>
        <p:nvSpPr>
          <p:cNvPr id="17" name="WordArt 16"/>
          <p:cNvSpPr>
            <a:spLocks noChangeArrowheads="1" noChangeShapeType="1" noTextEdit="1"/>
          </p:cNvSpPr>
          <p:nvPr/>
        </p:nvSpPr>
        <p:spPr bwMode="auto">
          <a:xfrm>
            <a:off x="9268034" y="2489299"/>
            <a:ext cx="991473" cy="348739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3600" kern="10" dirty="0" smtClean="0">
                <a:solidFill>
                  <a:srgbClr val="B2B2B2"/>
                </a:solidFill>
                <a:latin typeface="微软雅黑"/>
                <a:ea typeface="微软雅黑"/>
                <a:cs typeface="Arial"/>
              </a:rPr>
              <a:t>20XX</a:t>
            </a:r>
            <a:endParaRPr lang="zh-CN" altLang="en-US" sz="3600" kern="10" dirty="0">
              <a:solidFill>
                <a:srgbClr val="B2B2B2"/>
              </a:solidFill>
              <a:latin typeface="微软雅黑"/>
              <a:ea typeface="微软雅黑"/>
              <a:cs typeface="Arial"/>
            </a:endParaRPr>
          </a:p>
        </p:txBody>
      </p:sp>
      <p:sp>
        <p:nvSpPr>
          <p:cNvPr id="18" name="AutoShape 17"/>
          <p:cNvSpPr>
            <a:spLocks noChangeArrowheads="1"/>
          </p:cNvSpPr>
          <p:nvPr/>
        </p:nvSpPr>
        <p:spPr bwMode="auto">
          <a:xfrm>
            <a:off x="6397023" y="4971020"/>
            <a:ext cx="2757468" cy="1196254"/>
          </a:xfrm>
          <a:prstGeom prst="upArrowCallout">
            <a:avLst>
              <a:gd name="adj1" fmla="val 69153"/>
              <a:gd name="adj2" fmla="val 34576"/>
              <a:gd name="adj3" fmla="val 12713"/>
              <a:gd name="adj4" fmla="val 87287"/>
            </a:avLst>
          </a:prstGeom>
          <a:solidFill>
            <a:srgbClr val="FFFFFF"/>
          </a:solidFill>
          <a:ln w="9525" algn="ctr">
            <a:solidFill>
              <a:srgbClr val="C0C0C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 smtClean="0">
                <a:solidFill>
                  <a:srgbClr val="111111"/>
                </a:solidFill>
                <a:latin typeface="微软雅黑"/>
                <a:ea typeface="微软雅黑"/>
              </a:rPr>
              <a:t>此处添加文字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kern="0" dirty="0" smtClean="0">
                <a:solidFill>
                  <a:srgbClr val="777777"/>
                </a:solidFill>
                <a:latin typeface="微软雅黑"/>
                <a:ea typeface="微软雅黑"/>
              </a:rPr>
              <a:t>点击此处添加文字内容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kern="0" dirty="0" smtClean="0">
                <a:solidFill>
                  <a:srgbClr val="777777"/>
                </a:solidFill>
                <a:latin typeface="微软雅黑"/>
                <a:ea typeface="微软雅黑"/>
              </a:rPr>
              <a:t>点击此处添加文字内容</a:t>
            </a:r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224845" y="4226910"/>
            <a:ext cx="1415129" cy="3537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rgbClr val="DDDDDD"/>
                    </a:gs>
                    <a:gs pos="100000">
                      <a:schemeClr val="bg1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accent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rgbClr val="FFFFFF"/>
                </a:solidFill>
                <a:latin typeface="微软雅黑"/>
                <a:ea typeface="微软雅黑"/>
              </a:rPr>
              <a:t>此处添加文字</a:t>
            </a:r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3155072" y="4226910"/>
            <a:ext cx="1415129" cy="3537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rgbClr val="DDDDDD"/>
                    </a:gs>
                    <a:gs pos="100000">
                      <a:schemeClr val="bg1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accent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rgbClr val="FFFFFF"/>
                </a:solidFill>
                <a:latin typeface="微软雅黑"/>
                <a:ea typeface="微软雅黑"/>
              </a:rPr>
              <a:t>此处添加文字</a:t>
            </a:r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5062996" y="4226910"/>
            <a:ext cx="1415129" cy="3537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rgbClr val="DDDDDD"/>
                    </a:gs>
                    <a:gs pos="100000">
                      <a:schemeClr val="bg1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accent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rgbClr val="FFFFFF"/>
                </a:solidFill>
                <a:latin typeface="微软雅黑"/>
                <a:ea typeface="微软雅黑"/>
              </a:rPr>
              <a:t>此处添加文字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8878845" y="4226910"/>
            <a:ext cx="1415129" cy="3537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rgbClr val="DDDDDD"/>
                    </a:gs>
                    <a:gs pos="100000">
                      <a:schemeClr val="bg1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accent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rgbClr val="777777"/>
                </a:solidFill>
                <a:latin typeface="微软雅黑"/>
                <a:ea typeface="微软雅黑"/>
              </a:rPr>
              <a:t>此处添加文字</a:t>
            </a:r>
          </a:p>
        </p:txBody>
      </p:sp>
      <p:sp>
        <p:nvSpPr>
          <p:cNvPr id="23" name="Rectangle 23"/>
          <p:cNvSpPr>
            <a:spLocks noChangeArrowheads="1"/>
          </p:cNvSpPr>
          <p:nvPr/>
        </p:nvSpPr>
        <p:spPr bwMode="auto">
          <a:xfrm>
            <a:off x="251520" y="2935360"/>
            <a:ext cx="2429005" cy="5839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rgbClr val="DDDDDD"/>
                    </a:gs>
                    <a:gs pos="100000">
                      <a:schemeClr val="bg1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accent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srgbClr val="777777"/>
                </a:solidFill>
                <a:latin typeface="微软雅黑"/>
                <a:ea typeface="微软雅黑"/>
              </a:rPr>
              <a:t>点击此处添加文字内容</a:t>
            </a:r>
          </a:p>
          <a:p>
            <a:pPr algn="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srgbClr val="777777"/>
                </a:solidFill>
                <a:latin typeface="微软雅黑"/>
                <a:ea typeface="微软雅黑"/>
              </a:rPr>
              <a:t>点击此处添加文字内容</a:t>
            </a:r>
          </a:p>
        </p:txBody>
      </p:sp>
      <p:sp>
        <p:nvSpPr>
          <p:cNvPr id="24" name="Rectangle 24"/>
          <p:cNvSpPr>
            <a:spLocks noChangeArrowheads="1"/>
          </p:cNvSpPr>
          <p:nvPr/>
        </p:nvSpPr>
        <p:spPr bwMode="auto">
          <a:xfrm>
            <a:off x="2135113" y="2935360"/>
            <a:ext cx="2429005" cy="5839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rgbClr val="DDDDDD"/>
                    </a:gs>
                    <a:gs pos="100000">
                      <a:schemeClr val="bg1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accent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000">
                <a:solidFill>
                  <a:srgbClr val="777777"/>
                </a:solidFill>
                <a:latin typeface="微软雅黑"/>
                <a:ea typeface="微软雅黑"/>
              </a:rPr>
              <a:t>点击此处添加文字内容</a:t>
            </a:r>
          </a:p>
          <a:p>
            <a:pPr algn="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000">
                <a:solidFill>
                  <a:srgbClr val="777777"/>
                </a:solidFill>
                <a:latin typeface="微软雅黑"/>
                <a:ea typeface="微软雅黑"/>
              </a:rPr>
              <a:t>点击此处添加文字内容</a:t>
            </a:r>
          </a:p>
        </p:txBody>
      </p:sp>
      <p:sp>
        <p:nvSpPr>
          <p:cNvPr id="25" name="Rectangle 25"/>
          <p:cNvSpPr>
            <a:spLocks noChangeArrowheads="1"/>
          </p:cNvSpPr>
          <p:nvPr/>
        </p:nvSpPr>
        <p:spPr bwMode="auto">
          <a:xfrm>
            <a:off x="4065341" y="2935360"/>
            <a:ext cx="2429005" cy="5839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rgbClr val="DDDDDD"/>
                    </a:gs>
                    <a:gs pos="100000">
                      <a:schemeClr val="bg1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accent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000">
                <a:solidFill>
                  <a:srgbClr val="777777"/>
                </a:solidFill>
                <a:latin typeface="微软雅黑"/>
                <a:ea typeface="微软雅黑"/>
              </a:rPr>
              <a:t>点击此处添加文字内容</a:t>
            </a:r>
          </a:p>
          <a:p>
            <a:pPr algn="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000">
                <a:solidFill>
                  <a:srgbClr val="777777"/>
                </a:solidFill>
                <a:latin typeface="微软雅黑"/>
                <a:ea typeface="微软雅黑"/>
              </a:rPr>
              <a:t>点击此处添加文字内容</a:t>
            </a:r>
          </a:p>
        </p:txBody>
      </p:sp>
      <p:sp>
        <p:nvSpPr>
          <p:cNvPr id="26" name="Rectangle 26"/>
          <p:cNvSpPr>
            <a:spLocks noChangeArrowheads="1"/>
          </p:cNvSpPr>
          <p:nvPr/>
        </p:nvSpPr>
        <p:spPr bwMode="auto">
          <a:xfrm>
            <a:off x="5973266" y="2935360"/>
            <a:ext cx="2429005" cy="5839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rgbClr val="DDDDDD"/>
                    </a:gs>
                    <a:gs pos="100000">
                      <a:schemeClr val="bg1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accent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000">
                <a:solidFill>
                  <a:srgbClr val="777777"/>
                </a:solidFill>
                <a:latin typeface="微软雅黑"/>
                <a:ea typeface="微软雅黑"/>
              </a:rPr>
              <a:t>点击此处添加文字内容</a:t>
            </a:r>
          </a:p>
          <a:p>
            <a:pPr algn="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000">
                <a:solidFill>
                  <a:srgbClr val="777777"/>
                </a:solidFill>
                <a:latin typeface="微软雅黑"/>
                <a:ea typeface="微软雅黑"/>
              </a:rPr>
              <a:t>点击此处添加文字内容</a:t>
            </a:r>
          </a:p>
        </p:txBody>
      </p:sp>
      <p:sp>
        <p:nvSpPr>
          <p:cNvPr id="27" name="Rectangle 27"/>
          <p:cNvSpPr>
            <a:spLocks noChangeArrowheads="1"/>
          </p:cNvSpPr>
          <p:nvPr/>
        </p:nvSpPr>
        <p:spPr bwMode="auto">
          <a:xfrm>
            <a:off x="7881190" y="2935360"/>
            <a:ext cx="2429005" cy="5839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rgbClr val="DDDDDD"/>
                    </a:gs>
                    <a:gs pos="100000">
                      <a:schemeClr val="bg1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accent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000">
                <a:solidFill>
                  <a:srgbClr val="777777"/>
                </a:solidFill>
                <a:latin typeface="微软雅黑"/>
                <a:ea typeface="微软雅黑"/>
              </a:rPr>
              <a:t>点击此处添加文字内容</a:t>
            </a:r>
          </a:p>
          <a:p>
            <a:pPr algn="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000">
                <a:solidFill>
                  <a:srgbClr val="777777"/>
                </a:solidFill>
                <a:latin typeface="微软雅黑"/>
                <a:ea typeface="微软雅黑"/>
              </a:rPr>
              <a:t>点击此处添加文字内容</a:t>
            </a:r>
          </a:p>
        </p:txBody>
      </p:sp>
      <p:sp>
        <p:nvSpPr>
          <p:cNvPr id="28" name="AutoShape 17"/>
          <p:cNvSpPr>
            <a:spLocks noChangeArrowheads="1"/>
          </p:cNvSpPr>
          <p:nvPr/>
        </p:nvSpPr>
        <p:spPr bwMode="auto">
          <a:xfrm>
            <a:off x="1323595" y="5028359"/>
            <a:ext cx="2757468" cy="1196254"/>
          </a:xfrm>
          <a:prstGeom prst="upArrowCallout">
            <a:avLst>
              <a:gd name="adj1" fmla="val 69153"/>
              <a:gd name="adj2" fmla="val 34576"/>
              <a:gd name="adj3" fmla="val 12713"/>
              <a:gd name="adj4" fmla="val 87287"/>
            </a:avLst>
          </a:prstGeom>
          <a:solidFill>
            <a:srgbClr val="FFFFFF"/>
          </a:solidFill>
          <a:ln w="9525" algn="ctr">
            <a:solidFill>
              <a:srgbClr val="C0C0C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 smtClean="0">
                <a:solidFill>
                  <a:srgbClr val="111111"/>
                </a:solidFill>
                <a:latin typeface="微软雅黑"/>
                <a:ea typeface="微软雅黑"/>
              </a:rPr>
              <a:t>此处添加文字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kern="0" dirty="0" smtClean="0">
                <a:solidFill>
                  <a:srgbClr val="777777"/>
                </a:solidFill>
                <a:latin typeface="微软雅黑"/>
                <a:ea typeface="微软雅黑"/>
              </a:rPr>
              <a:t>点击此处添加文字内容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kern="0" dirty="0" smtClean="0">
                <a:solidFill>
                  <a:srgbClr val="777777"/>
                </a:solidFill>
                <a:latin typeface="微软雅黑"/>
                <a:ea typeface="微软雅黑"/>
              </a:rPr>
              <a:t>点击此处添加文字内容</a:t>
            </a:r>
          </a:p>
        </p:txBody>
      </p:sp>
    </p:spTree>
    <p:extLst>
      <p:ext uri="{BB962C8B-B14F-4D97-AF65-F5344CB8AC3E}">
        <p14:creationId xmlns:p14="http://schemas.microsoft.com/office/powerpoint/2010/main" val="2572859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AutoShape 64"/>
          <p:cNvSpPr>
            <a:spLocks noChangeArrowheads="1"/>
          </p:cNvSpPr>
          <p:nvPr/>
        </p:nvSpPr>
        <p:spPr bwMode="gray">
          <a:xfrm>
            <a:off x="1568077" y="952300"/>
            <a:ext cx="7543800" cy="609600"/>
          </a:xfrm>
          <a:prstGeom prst="roundRect">
            <a:avLst>
              <a:gd name="adj" fmla="val 0"/>
            </a:avLst>
          </a:prstGeom>
          <a:noFill/>
          <a:ln w="381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000" b="1" kern="0" dirty="0" smtClean="0">
                <a:solidFill>
                  <a:srgbClr val="383838">
                    <a:lumMod val="75000"/>
                    <a:lumOff val="25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Timelines </a:t>
            </a:r>
            <a:r>
              <a:rPr lang="en-US" sz="4000" kern="0" dirty="0" smtClean="0">
                <a:solidFill>
                  <a:srgbClr val="383838">
                    <a:lumMod val="75000"/>
                    <a:lumOff val="25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– 12 Months (years)</a:t>
            </a:r>
          </a:p>
        </p:txBody>
      </p:sp>
      <p:sp>
        <p:nvSpPr>
          <p:cNvPr id="40" name="Rectangle 50"/>
          <p:cNvSpPr/>
          <p:nvPr/>
        </p:nvSpPr>
        <p:spPr>
          <a:xfrm>
            <a:off x="1051180" y="4431027"/>
            <a:ext cx="9390377" cy="577615"/>
          </a:xfrm>
          <a:prstGeom prst="rect">
            <a:avLst/>
          </a:prstGeom>
          <a:gradFill>
            <a:gsLst>
              <a:gs pos="98000">
                <a:srgbClr val="00B0F0"/>
              </a:gs>
              <a:gs pos="50000">
                <a:srgbClr val="0070C0"/>
              </a:gs>
            </a:gsLst>
            <a:lin ang="5400000" scaled="0"/>
          </a:gradFill>
          <a:ln w="9525" cap="flat" cmpd="sng" algn="ctr">
            <a:noFill/>
            <a:prstDash val="soli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 smtClean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42" name="Rectangular Callout 55"/>
          <p:cNvSpPr/>
          <p:nvPr/>
        </p:nvSpPr>
        <p:spPr>
          <a:xfrm>
            <a:off x="1034677" y="1790499"/>
            <a:ext cx="1567813" cy="2392978"/>
          </a:xfrm>
          <a:prstGeom prst="wedgeRectCallout">
            <a:avLst>
              <a:gd name="adj1" fmla="val -15786"/>
              <a:gd name="adj2" fmla="val 65948"/>
            </a:avLst>
          </a:prstGeom>
          <a:gradFill>
            <a:gsLst>
              <a:gs pos="72000">
                <a:sysClr val="window" lastClr="FFFFFF"/>
              </a:gs>
              <a:gs pos="0">
                <a:srgbClr val="E2E2E2"/>
              </a:gs>
            </a:gsLst>
            <a:lin ang="5400000" scaled="0"/>
          </a:gradFill>
          <a:ln w="9525" cap="flat" cmpd="sng" algn="ctr">
            <a:solidFill>
              <a:sysClr val="window" lastClr="FFFFFF">
                <a:lumMod val="75000"/>
              </a:sysClr>
            </a:solidFill>
            <a:prstDash val="solid"/>
          </a:ln>
          <a:effec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 smtClean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43" name="Rectangular Callout 80"/>
          <p:cNvSpPr/>
          <p:nvPr/>
        </p:nvSpPr>
        <p:spPr>
          <a:xfrm>
            <a:off x="2602490" y="1790499"/>
            <a:ext cx="1567813" cy="2392978"/>
          </a:xfrm>
          <a:prstGeom prst="wedgeRectCallout">
            <a:avLst>
              <a:gd name="adj1" fmla="val -19471"/>
              <a:gd name="adj2" fmla="val 65259"/>
            </a:avLst>
          </a:prstGeom>
          <a:gradFill>
            <a:gsLst>
              <a:gs pos="72000">
                <a:sysClr val="window" lastClr="FFFFFF"/>
              </a:gs>
              <a:gs pos="0">
                <a:srgbClr val="E2E2E2"/>
              </a:gs>
            </a:gsLst>
            <a:lin ang="5400000" scaled="0"/>
          </a:gradFill>
          <a:ln w="9525" cap="flat" cmpd="sng" algn="ctr">
            <a:solidFill>
              <a:sysClr val="window" lastClr="FFFFFF">
                <a:lumMod val="75000"/>
              </a:sysClr>
            </a:solidFill>
            <a:prstDash val="solid"/>
          </a:ln>
          <a:effec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 smtClean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44" name="Rectangular Callout 81"/>
          <p:cNvSpPr/>
          <p:nvPr/>
        </p:nvSpPr>
        <p:spPr>
          <a:xfrm>
            <a:off x="4170304" y="1790499"/>
            <a:ext cx="1567813" cy="2392978"/>
          </a:xfrm>
          <a:prstGeom prst="wedgeRectCallout">
            <a:avLst>
              <a:gd name="adj1" fmla="val -21050"/>
              <a:gd name="adj2" fmla="val 65603"/>
            </a:avLst>
          </a:prstGeom>
          <a:gradFill>
            <a:gsLst>
              <a:gs pos="72000">
                <a:sysClr val="window" lastClr="FFFFFF"/>
              </a:gs>
              <a:gs pos="0">
                <a:srgbClr val="E2E2E2"/>
              </a:gs>
            </a:gsLst>
            <a:lin ang="5400000" scaled="0"/>
          </a:gradFill>
          <a:ln w="9525" cap="flat" cmpd="sng" algn="ctr">
            <a:solidFill>
              <a:sysClr val="window" lastClr="FFFFFF">
                <a:lumMod val="75000"/>
              </a:sysClr>
            </a:solidFill>
            <a:prstDash val="solid"/>
          </a:ln>
          <a:effec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 smtClean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45" name="Rectangular Callout 82"/>
          <p:cNvSpPr/>
          <p:nvPr/>
        </p:nvSpPr>
        <p:spPr>
          <a:xfrm>
            <a:off x="5738117" y="1790499"/>
            <a:ext cx="1567813" cy="2392978"/>
          </a:xfrm>
          <a:prstGeom prst="wedgeRectCallout">
            <a:avLst>
              <a:gd name="adj1" fmla="val -24207"/>
              <a:gd name="adj2" fmla="val 65603"/>
            </a:avLst>
          </a:prstGeom>
          <a:gradFill>
            <a:gsLst>
              <a:gs pos="72000">
                <a:sysClr val="window" lastClr="FFFFFF"/>
              </a:gs>
              <a:gs pos="0">
                <a:srgbClr val="E2E2E2"/>
              </a:gs>
            </a:gsLst>
            <a:lin ang="5400000" scaled="0"/>
          </a:gradFill>
          <a:ln w="9525" cap="flat" cmpd="sng" algn="ctr">
            <a:solidFill>
              <a:sysClr val="window" lastClr="FFFFFF">
                <a:lumMod val="75000"/>
              </a:sysClr>
            </a:solidFill>
            <a:prstDash val="solid"/>
          </a:ln>
          <a:effec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 smtClean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46" name="Rectangular Callout 85"/>
          <p:cNvSpPr/>
          <p:nvPr/>
        </p:nvSpPr>
        <p:spPr>
          <a:xfrm>
            <a:off x="7305930" y="1790499"/>
            <a:ext cx="1567813" cy="2392978"/>
          </a:xfrm>
          <a:prstGeom prst="wedgeRectCallout">
            <a:avLst>
              <a:gd name="adj1" fmla="val -28944"/>
              <a:gd name="adj2" fmla="val 65948"/>
            </a:avLst>
          </a:prstGeom>
          <a:gradFill>
            <a:gsLst>
              <a:gs pos="72000">
                <a:sysClr val="window" lastClr="FFFFFF"/>
              </a:gs>
              <a:gs pos="0">
                <a:srgbClr val="E2E2E2"/>
              </a:gs>
            </a:gsLst>
            <a:lin ang="5400000" scaled="0"/>
          </a:gradFill>
          <a:ln w="9525" cap="flat" cmpd="sng" algn="ctr">
            <a:solidFill>
              <a:sysClr val="window" lastClr="FFFFFF">
                <a:lumMod val="75000"/>
              </a:sysClr>
            </a:solidFill>
            <a:prstDash val="solid"/>
          </a:ln>
          <a:effec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 smtClean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47" name="Rectangular Callout 86"/>
          <p:cNvSpPr/>
          <p:nvPr/>
        </p:nvSpPr>
        <p:spPr>
          <a:xfrm>
            <a:off x="8873744" y="1790499"/>
            <a:ext cx="1567813" cy="2392978"/>
          </a:xfrm>
          <a:prstGeom prst="wedgeRectCallout">
            <a:avLst>
              <a:gd name="adj1" fmla="val -32102"/>
              <a:gd name="adj2" fmla="val 65603"/>
            </a:avLst>
          </a:prstGeom>
          <a:gradFill>
            <a:gsLst>
              <a:gs pos="72000">
                <a:sysClr val="window" lastClr="FFFFFF"/>
              </a:gs>
              <a:gs pos="0">
                <a:srgbClr val="E2E2E2"/>
              </a:gs>
            </a:gsLst>
            <a:lin ang="5400000" scaled="0"/>
          </a:gradFill>
          <a:ln w="9525" cap="flat" cmpd="sng" algn="ctr">
            <a:solidFill>
              <a:sysClr val="window" lastClr="FFFFFF">
                <a:lumMod val="75000"/>
              </a:sysClr>
            </a:solidFill>
            <a:prstDash val="solid"/>
          </a:ln>
          <a:effec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 smtClean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48" name="Rectangular Callout 87"/>
          <p:cNvSpPr/>
          <p:nvPr/>
        </p:nvSpPr>
        <p:spPr>
          <a:xfrm rot="10800000">
            <a:off x="1034677" y="5256192"/>
            <a:ext cx="1567813" cy="2392978"/>
          </a:xfrm>
          <a:prstGeom prst="wedgeRectCallout">
            <a:avLst>
              <a:gd name="adj1" fmla="val -33155"/>
              <a:gd name="adj2" fmla="val 65948"/>
            </a:avLst>
          </a:prstGeom>
          <a:gradFill>
            <a:gsLst>
              <a:gs pos="72000">
                <a:sysClr val="window" lastClr="FFFFFF"/>
              </a:gs>
              <a:gs pos="0">
                <a:srgbClr val="E2E2E2"/>
              </a:gs>
            </a:gsLst>
            <a:lin ang="5400000" scaled="0"/>
          </a:gradFill>
          <a:ln w="9525" cap="flat" cmpd="sng" algn="ctr">
            <a:solidFill>
              <a:sysClr val="window" lastClr="FFFFFF">
                <a:lumMod val="75000"/>
              </a:sysClr>
            </a:solidFill>
            <a:prstDash val="solid"/>
          </a:ln>
          <a:effec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 smtClean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49" name="Rectangular Callout 88"/>
          <p:cNvSpPr/>
          <p:nvPr/>
        </p:nvSpPr>
        <p:spPr>
          <a:xfrm rot="10800000">
            <a:off x="2602490" y="5256192"/>
            <a:ext cx="1567813" cy="2392978"/>
          </a:xfrm>
          <a:prstGeom prst="wedgeRectCallout">
            <a:avLst>
              <a:gd name="adj1" fmla="val -31050"/>
              <a:gd name="adj2" fmla="val 65948"/>
            </a:avLst>
          </a:prstGeom>
          <a:gradFill>
            <a:gsLst>
              <a:gs pos="72000">
                <a:sysClr val="window" lastClr="FFFFFF"/>
              </a:gs>
              <a:gs pos="0">
                <a:srgbClr val="E2E2E2"/>
              </a:gs>
            </a:gsLst>
            <a:lin ang="5400000" scaled="0"/>
          </a:gradFill>
          <a:ln w="9525" cap="flat" cmpd="sng" algn="ctr">
            <a:solidFill>
              <a:sysClr val="window" lastClr="FFFFFF">
                <a:lumMod val="75000"/>
              </a:sysClr>
            </a:solidFill>
            <a:prstDash val="solid"/>
          </a:ln>
          <a:effec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 smtClean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50" name="Rectangular Callout 89"/>
          <p:cNvSpPr/>
          <p:nvPr/>
        </p:nvSpPr>
        <p:spPr>
          <a:xfrm rot="10800000">
            <a:off x="4170304" y="5256192"/>
            <a:ext cx="1567813" cy="2392978"/>
          </a:xfrm>
          <a:prstGeom prst="wedgeRectCallout">
            <a:avLst>
              <a:gd name="adj1" fmla="val -26839"/>
              <a:gd name="adj2" fmla="val 65948"/>
            </a:avLst>
          </a:prstGeom>
          <a:gradFill>
            <a:gsLst>
              <a:gs pos="72000">
                <a:sysClr val="window" lastClr="FFFFFF"/>
              </a:gs>
              <a:gs pos="0">
                <a:srgbClr val="E2E2E2"/>
              </a:gs>
            </a:gsLst>
            <a:lin ang="5400000" scaled="0"/>
          </a:gradFill>
          <a:ln w="9525" cap="flat" cmpd="sng" algn="ctr">
            <a:solidFill>
              <a:sysClr val="window" lastClr="FFFFFF">
                <a:lumMod val="75000"/>
              </a:sysClr>
            </a:solidFill>
            <a:prstDash val="solid"/>
          </a:ln>
          <a:effec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 smtClean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51" name="Rectangular Callout 90"/>
          <p:cNvSpPr/>
          <p:nvPr/>
        </p:nvSpPr>
        <p:spPr>
          <a:xfrm rot="10800000">
            <a:off x="5738117" y="5256192"/>
            <a:ext cx="1567813" cy="2392978"/>
          </a:xfrm>
          <a:prstGeom prst="wedgeRectCallout">
            <a:avLst>
              <a:gd name="adj1" fmla="val -24207"/>
              <a:gd name="adj2" fmla="val 66293"/>
            </a:avLst>
          </a:prstGeom>
          <a:gradFill>
            <a:gsLst>
              <a:gs pos="72000">
                <a:sysClr val="window" lastClr="FFFFFF"/>
              </a:gs>
              <a:gs pos="0">
                <a:srgbClr val="E2E2E2"/>
              </a:gs>
            </a:gsLst>
            <a:lin ang="5400000" scaled="0"/>
          </a:gradFill>
          <a:ln w="9525" cap="flat" cmpd="sng" algn="ctr">
            <a:solidFill>
              <a:sysClr val="window" lastClr="FFFFFF">
                <a:lumMod val="75000"/>
              </a:sysClr>
            </a:solidFill>
            <a:prstDash val="solid"/>
          </a:ln>
          <a:effec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 smtClean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52" name="Rectangular Callout 91"/>
          <p:cNvSpPr/>
          <p:nvPr/>
        </p:nvSpPr>
        <p:spPr>
          <a:xfrm rot="10800000">
            <a:off x="7305930" y="5256192"/>
            <a:ext cx="1567813" cy="2392978"/>
          </a:xfrm>
          <a:prstGeom prst="wedgeRectCallout">
            <a:avLst>
              <a:gd name="adj1" fmla="val -20523"/>
              <a:gd name="adj2" fmla="val 65258"/>
            </a:avLst>
          </a:prstGeom>
          <a:gradFill>
            <a:gsLst>
              <a:gs pos="72000">
                <a:sysClr val="window" lastClr="FFFFFF"/>
              </a:gs>
              <a:gs pos="0">
                <a:srgbClr val="E2E2E2"/>
              </a:gs>
            </a:gsLst>
            <a:lin ang="5400000" scaled="0"/>
          </a:gradFill>
          <a:ln w="9525" cap="flat" cmpd="sng" algn="ctr">
            <a:solidFill>
              <a:sysClr val="window" lastClr="FFFFFF">
                <a:lumMod val="75000"/>
              </a:sysClr>
            </a:solidFill>
            <a:prstDash val="solid"/>
          </a:ln>
          <a:effec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 smtClean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53" name="Rectangular Callout 92"/>
          <p:cNvSpPr/>
          <p:nvPr/>
        </p:nvSpPr>
        <p:spPr>
          <a:xfrm rot="10800000">
            <a:off x="8873744" y="5256192"/>
            <a:ext cx="1567813" cy="2392978"/>
          </a:xfrm>
          <a:prstGeom prst="wedgeRectCallout">
            <a:avLst>
              <a:gd name="adj1" fmla="val -17365"/>
              <a:gd name="adj2" fmla="val 65258"/>
            </a:avLst>
          </a:prstGeom>
          <a:gradFill>
            <a:gsLst>
              <a:gs pos="72000">
                <a:sysClr val="window" lastClr="FFFFFF"/>
              </a:gs>
              <a:gs pos="0">
                <a:srgbClr val="E2E2E2"/>
              </a:gs>
            </a:gsLst>
            <a:lin ang="5400000" scaled="0"/>
          </a:gradFill>
          <a:ln w="9525" cap="flat" cmpd="sng" algn="ctr">
            <a:solidFill>
              <a:sysClr val="window" lastClr="FFFFFF">
                <a:lumMod val="75000"/>
              </a:sysClr>
            </a:solidFill>
            <a:prstDash val="solid"/>
          </a:ln>
          <a:effec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 smtClean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54" name="AutoShape 163"/>
          <p:cNvSpPr>
            <a:spLocks noChangeArrowheads="1"/>
          </p:cNvSpPr>
          <p:nvPr/>
        </p:nvSpPr>
        <p:spPr bwMode="gray">
          <a:xfrm>
            <a:off x="1207962" y="4563053"/>
            <a:ext cx="753268" cy="330066"/>
          </a:xfrm>
          <a:prstGeom prst="roundRect">
            <a:avLst>
              <a:gd name="adj" fmla="val 0"/>
            </a:avLst>
          </a:prstGeom>
          <a:noFill/>
          <a:ln w="381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b="1" dirty="0" smtClean="0">
                <a:solidFill>
                  <a:prstClr val="white"/>
                </a:solidFill>
                <a:latin typeface="Calibri"/>
                <a:ea typeface="굴림" charset="-127"/>
                <a:cs typeface="Arial" pitchFamily="34" charset="0"/>
              </a:rPr>
              <a:t>1</a:t>
            </a:r>
            <a:endParaRPr lang="en-US" sz="1600" b="1" dirty="0">
              <a:solidFill>
                <a:prstClr val="white"/>
              </a:solidFill>
              <a:latin typeface="Calibri"/>
              <a:ea typeface="굴림" charset="-127"/>
              <a:cs typeface="Arial" pitchFamily="34" charset="0"/>
            </a:endParaRPr>
          </a:p>
        </p:txBody>
      </p:sp>
      <p:sp>
        <p:nvSpPr>
          <p:cNvPr id="55" name="AutoShape 163"/>
          <p:cNvSpPr>
            <a:spLocks noChangeArrowheads="1"/>
          </p:cNvSpPr>
          <p:nvPr/>
        </p:nvSpPr>
        <p:spPr bwMode="gray">
          <a:xfrm>
            <a:off x="1971012" y="4563053"/>
            <a:ext cx="753268" cy="330066"/>
          </a:xfrm>
          <a:prstGeom prst="roundRect">
            <a:avLst>
              <a:gd name="adj" fmla="val 0"/>
            </a:avLst>
          </a:prstGeom>
          <a:noFill/>
          <a:ln w="381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b="1" dirty="0" smtClean="0">
                <a:solidFill>
                  <a:prstClr val="white"/>
                </a:solidFill>
                <a:latin typeface="Calibri"/>
                <a:ea typeface="굴림" charset="-127"/>
                <a:cs typeface="Arial" pitchFamily="34" charset="0"/>
              </a:rPr>
              <a:t>2</a:t>
            </a:r>
            <a:endParaRPr lang="en-US" sz="1600" b="1" dirty="0">
              <a:solidFill>
                <a:prstClr val="white"/>
              </a:solidFill>
              <a:latin typeface="Calibri"/>
              <a:ea typeface="굴림" charset="-127"/>
              <a:cs typeface="Arial" pitchFamily="34" charset="0"/>
            </a:endParaRPr>
          </a:p>
        </p:txBody>
      </p:sp>
      <p:sp>
        <p:nvSpPr>
          <p:cNvPr id="56" name="AutoShape 163"/>
          <p:cNvSpPr>
            <a:spLocks noChangeArrowheads="1"/>
          </p:cNvSpPr>
          <p:nvPr/>
        </p:nvSpPr>
        <p:spPr bwMode="gray">
          <a:xfrm>
            <a:off x="2714497" y="4563053"/>
            <a:ext cx="753268" cy="330066"/>
          </a:xfrm>
          <a:prstGeom prst="roundRect">
            <a:avLst>
              <a:gd name="adj" fmla="val 0"/>
            </a:avLst>
          </a:prstGeom>
          <a:noFill/>
          <a:ln w="381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b="1" dirty="0" smtClean="0">
                <a:solidFill>
                  <a:prstClr val="white"/>
                </a:solidFill>
                <a:latin typeface="Calibri"/>
                <a:ea typeface="굴림" charset="-127"/>
                <a:cs typeface="Arial" pitchFamily="34" charset="0"/>
              </a:rPr>
              <a:t>3</a:t>
            </a:r>
            <a:endParaRPr lang="en-US" sz="1600" b="1" dirty="0">
              <a:solidFill>
                <a:prstClr val="white"/>
              </a:solidFill>
              <a:latin typeface="Calibri"/>
              <a:ea typeface="굴림" charset="-127"/>
              <a:cs typeface="Arial" pitchFamily="34" charset="0"/>
            </a:endParaRPr>
          </a:p>
        </p:txBody>
      </p:sp>
      <p:sp>
        <p:nvSpPr>
          <p:cNvPr id="57" name="AutoShape 163"/>
          <p:cNvSpPr>
            <a:spLocks noChangeArrowheads="1"/>
          </p:cNvSpPr>
          <p:nvPr/>
        </p:nvSpPr>
        <p:spPr bwMode="gray">
          <a:xfrm>
            <a:off x="3477547" y="4563053"/>
            <a:ext cx="753268" cy="330066"/>
          </a:xfrm>
          <a:prstGeom prst="roundRect">
            <a:avLst>
              <a:gd name="adj" fmla="val 0"/>
            </a:avLst>
          </a:prstGeom>
          <a:noFill/>
          <a:ln w="381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b="1" dirty="0" smtClean="0">
                <a:solidFill>
                  <a:prstClr val="white"/>
                </a:solidFill>
                <a:latin typeface="Calibri"/>
                <a:ea typeface="굴림" charset="-127"/>
                <a:cs typeface="Arial" pitchFamily="34" charset="0"/>
              </a:rPr>
              <a:t>4</a:t>
            </a:r>
            <a:endParaRPr lang="en-US" sz="1600" b="1" dirty="0">
              <a:solidFill>
                <a:prstClr val="white"/>
              </a:solidFill>
              <a:latin typeface="Calibri"/>
              <a:ea typeface="굴림" charset="-127"/>
              <a:cs typeface="Arial" pitchFamily="34" charset="0"/>
            </a:endParaRPr>
          </a:p>
        </p:txBody>
      </p:sp>
      <p:sp>
        <p:nvSpPr>
          <p:cNvPr id="58" name="AutoShape 163"/>
          <p:cNvSpPr>
            <a:spLocks noChangeArrowheads="1"/>
          </p:cNvSpPr>
          <p:nvPr/>
        </p:nvSpPr>
        <p:spPr bwMode="gray">
          <a:xfrm>
            <a:off x="4240599" y="4563053"/>
            <a:ext cx="753268" cy="330066"/>
          </a:xfrm>
          <a:prstGeom prst="roundRect">
            <a:avLst>
              <a:gd name="adj" fmla="val 0"/>
            </a:avLst>
          </a:prstGeom>
          <a:noFill/>
          <a:ln w="381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b="1" dirty="0" smtClean="0">
                <a:solidFill>
                  <a:prstClr val="white"/>
                </a:solidFill>
                <a:latin typeface="Calibri"/>
                <a:ea typeface="굴림" charset="-127"/>
                <a:cs typeface="Arial" pitchFamily="34" charset="0"/>
              </a:rPr>
              <a:t>5</a:t>
            </a:r>
            <a:endParaRPr lang="en-US" sz="1600" b="1" dirty="0">
              <a:solidFill>
                <a:prstClr val="white"/>
              </a:solidFill>
              <a:latin typeface="Calibri"/>
              <a:ea typeface="굴림" charset="-127"/>
              <a:cs typeface="Arial" pitchFamily="34" charset="0"/>
            </a:endParaRPr>
          </a:p>
        </p:txBody>
      </p:sp>
      <p:sp>
        <p:nvSpPr>
          <p:cNvPr id="59" name="AutoShape 163"/>
          <p:cNvSpPr>
            <a:spLocks noChangeArrowheads="1"/>
          </p:cNvSpPr>
          <p:nvPr/>
        </p:nvSpPr>
        <p:spPr bwMode="gray">
          <a:xfrm>
            <a:off x="4993866" y="4563053"/>
            <a:ext cx="753268" cy="330066"/>
          </a:xfrm>
          <a:prstGeom prst="roundRect">
            <a:avLst>
              <a:gd name="adj" fmla="val 0"/>
            </a:avLst>
          </a:prstGeom>
          <a:noFill/>
          <a:ln w="381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b="1" dirty="0" smtClean="0">
                <a:solidFill>
                  <a:prstClr val="white"/>
                </a:solidFill>
                <a:latin typeface="Calibri"/>
                <a:ea typeface="굴림" charset="-127"/>
                <a:cs typeface="Arial" pitchFamily="34" charset="0"/>
              </a:rPr>
              <a:t>6</a:t>
            </a:r>
            <a:endParaRPr lang="en-US" sz="1600" b="1" dirty="0">
              <a:solidFill>
                <a:prstClr val="white"/>
              </a:solidFill>
              <a:latin typeface="Calibri"/>
              <a:ea typeface="굴림" charset="-127"/>
              <a:cs typeface="Arial" pitchFamily="34" charset="0"/>
            </a:endParaRPr>
          </a:p>
        </p:txBody>
      </p:sp>
      <p:sp>
        <p:nvSpPr>
          <p:cNvPr id="60" name="AutoShape 163"/>
          <p:cNvSpPr>
            <a:spLocks noChangeArrowheads="1"/>
          </p:cNvSpPr>
          <p:nvPr/>
        </p:nvSpPr>
        <p:spPr bwMode="gray">
          <a:xfrm>
            <a:off x="5756917" y="4563053"/>
            <a:ext cx="753268" cy="330066"/>
          </a:xfrm>
          <a:prstGeom prst="roundRect">
            <a:avLst>
              <a:gd name="adj" fmla="val 0"/>
            </a:avLst>
          </a:prstGeom>
          <a:noFill/>
          <a:ln w="381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b="1" dirty="0" smtClean="0">
                <a:solidFill>
                  <a:prstClr val="white"/>
                </a:solidFill>
                <a:latin typeface="Calibri"/>
                <a:ea typeface="굴림" charset="-127"/>
                <a:cs typeface="Arial" pitchFamily="34" charset="0"/>
              </a:rPr>
              <a:t>7</a:t>
            </a:r>
            <a:endParaRPr lang="en-US" sz="1600" b="1" dirty="0">
              <a:solidFill>
                <a:prstClr val="white"/>
              </a:solidFill>
              <a:latin typeface="Calibri"/>
              <a:ea typeface="굴림" charset="-127"/>
              <a:cs typeface="Arial" pitchFamily="34" charset="0"/>
            </a:endParaRPr>
          </a:p>
        </p:txBody>
      </p:sp>
      <p:sp>
        <p:nvSpPr>
          <p:cNvPr id="61" name="AutoShape 163"/>
          <p:cNvSpPr>
            <a:spLocks noChangeArrowheads="1"/>
          </p:cNvSpPr>
          <p:nvPr/>
        </p:nvSpPr>
        <p:spPr bwMode="gray">
          <a:xfrm>
            <a:off x="6519967" y="4563053"/>
            <a:ext cx="753268" cy="330066"/>
          </a:xfrm>
          <a:prstGeom prst="roundRect">
            <a:avLst>
              <a:gd name="adj" fmla="val 0"/>
            </a:avLst>
          </a:prstGeom>
          <a:noFill/>
          <a:ln w="381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b="1" dirty="0" smtClean="0">
                <a:solidFill>
                  <a:prstClr val="white"/>
                </a:solidFill>
                <a:latin typeface="Calibri"/>
                <a:ea typeface="굴림" charset="-127"/>
                <a:cs typeface="Arial" pitchFamily="34" charset="0"/>
              </a:rPr>
              <a:t>8</a:t>
            </a:r>
            <a:endParaRPr lang="en-US" sz="1600" b="1" dirty="0">
              <a:solidFill>
                <a:prstClr val="white"/>
              </a:solidFill>
              <a:latin typeface="Calibri"/>
              <a:ea typeface="굴림" charset="-127"/>
              <a:cs typeface="Arial" pitchFamily="34" charset="0"/>
            </a:endParaRPr>
          </a:p>
        </p:txBody>
      </p:sp>
      <p:sp>
        <p:nvSpPr>
          <p:cNvPr id="62" name="AutoShape 163"/>
          <p:cNvSpPr>
            <a:spLocks noChangeArrowheads="1"/>
          </p:cNvSpPr>
          <p:nvPr/>
        </p:nvSpPr>
        <p:spPr bwMode="gray">
          <a:xfrm>
            <a:off x="7263453" y="4563053"/>
            <a:ext cx="753268" cy="330066"/>
          </a:xfrm>
          <a:prstGeom prst="roundRect">
            <a:avLst>
              <a:gd name="adj" fmla="val 0"/>
            </a:avLst>
          </a:prstGeom>
          <a:noFill/>
          <a:ln w="381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b="1" dirty="0" smtClean="0">
                <a:solidFill>
                  <a:prstClr val="white"/>
                </a:solidFill>
                <a:latin typeface="Calibri"/>
                <a:ea typeface="굴림" charset="-127"/>
                <a:cs typeface="Arial" pitchFamily="34" charset="0"/>
              </a:rPr>
              <a:t>9</a:t>
            </a:r>
            <a:endParaRPr lang="en-US" sz="1600" b="1" dirty="0">
              <a:solidFill>
                <a:prstClr val="white"/>
              </a:solidFill>
              <a:latin typeface="Calibri"/>
              <a:ea typeface="굴림" charset="-127"/>
              <a:cs typeface="Arial" pitchFamily="34" charset="0"/>
            </a:endParaRPr>
          </a:p>
        </p:txBody>
      </p:sp>
      <p:sp>
        <p:nvSpPr>
          <p:cNvPr id="63" name="AutoShape 163"/>
          <p:cNvSpPr>
            <a:spLocks noChangeArrowheads="1"/>
          </p:cNvSpPr>
          <p:nvPr/>
        </p:nvSpPr>
        <p:spPr bwMode="gray">
          <a:xfrm>
            <a:off x="8006938" y="4563053"/>
            <a:ext cx="753268" cy="330066"/>
          </a:xfrm>
          <a:prstGeom prst="roundRect">
            <a:avLst>
              <a:gd name="adj" fmla="val 0"/>
            </a:avLst>
          </a:prstGeom>
          <a:noFill/>
          <a:ln w="381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b="1" dirty="0" smtClean="0">
                <a:solidFill>
                  <a:prstClr val="white"/>
                </a:solidFill>
                <a:latin typeface="Calibri"/>
                <a:ea typeface="굴림" charset="-127"/>
                <a:cs typeface="Arial" pitchFamily="34" charset="0"/>
              </a:rPr>
              <a:t>10</a:t>
            </a:r>
            <a:endParaRPr lang="en-US" sz="1600" b="1" dirty="0">
              <a:solidFill>
                <a:prstClr val="white"/>
              </a:solidFill>
              <a:latin typeface="Calibri"/>
              <a:ea typeface="굴림" charset="-127"/>
              <a:cs typeface="Arial" pitchFamily="34" charset="0"/>
            </a:endParaRPr>
          </a:p>
        </p:txBody>
      </p:sp>
      <p:sp>
        <p:nvSpPr>
          <p:cNvPr id="64" name="AutoShape 163"/>
          <p:cNvSpPr>
            <a:spLocks noChangeArrowheads="1"/>
          </p:cNvSpPr>
          <p:nvPr/>
        </p:nvSpPr>
        <p:spPr bwMode="gray">
          <a:xfrm>
            <a:off x="8769988" y="4563053"/>
            <a:ext cx="753268" cy="330066"/>
          </a:xfrm>
          <a:prstGeom prst="roundRect">
            <a:avLst>
              <a:gd name="adj" fmla="val 0"/>
            </a:avLst>
          </a:prstGeom>
          <a:noFill/>
          <a:ln w="381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b="1" dirty="0" smtClean="0">
                <a:solidFill>
                  <a:prstClr val="white"/>
                </a:solidFill>
                <a:latin typeface="Calibri"/>
                <a:ea typeface="굴림" charset="-127"/>
                <a:cs typeface="Arial" pitchFamily="34" charset="0"/>
              </a:rPr>
              <a:t>11</a:t>
            </a:r>
            <a:endParaRPr lang="en-US" sz="1600" b="1" dirty="0">
              <a:solidFill>
                <a:prstClr val="white"/>
              </a:solidFill>
              <a:latin typeface="Calibri"/>
              <a:ea typeface="굴림" charset="-127"/>
              <a:cs typeface="Arial" pitchFamily="34" charset="0"/>
            </a:endParaRPr>
          </a:p>
        </p:txBody>
      </p:sp>
      <p:sp>
        <p:nvSpPr>
          <p:cNvPr id="65" name="AutoShape 163"/>
          <p:cNvSpPr>
            <a:spLocks noChangeArrowheads="1"/>
          </p:cNvSpPr>
          <p:nvPr/>
        </p:nvSpPr>
        <p:spPr bwMode="gray">
          <a:xfrm>
            <a:off x="9523256" y="4563053"/>
            <a:ext cx="753268" cy="330066"/>
          </a:xfrm>
          <a:prstGeom prst="roundRect">
            <a:avLst>
              <a:gd name="adj" fmla="val 0"/>
            </a:avLst>
          </a:prstGeom>
          <a:noFill/>
          <a:ln w="381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b="1" dirty="0" smtClean="0">
                <a:solidFill>
                  <a:prstClr val="white"/>
                </a:solidFill>
                <a:latin typeface="Calibri"/>
                <a:ea typeface="굴림" charset="-127"/>
                <a:cs typeface="Arial" pitchFamily="34" charset="0"/>
              </a:rPr>
              <a:t>12</a:t>
            </a:r>
            <a:endParaRPr lang="en-US" sz="1600" b="1" dirty="0">
              <a:solidFill>
                <a:prstClr val="white"/>
              </a:solidFill>
              <a:latin typeface="Calibri"/>
              <a:ea typeface="굴림" charset="-127"/>
              <a:cs typeface="Arial" pitchFamily="34" charset="0"/>
            </a:endParaRPr>
          </a:p>
        </p:txBody>
      </p:sp>
      <p:sp>
        <p:nvSpPr>
          <p:cNvPr id="66" name="Text Box 394"/>
          <p:cNvSpPr txBox="1">
            <a:spLocks noChangeArrowheads="1"/>
          </p:cNvSpPr>
          <p:nvPr/>
        </p:nvSpPr>
        <p:spPr bwMode="auto">
          <a:xfrm>
            <a:off x="1084187" y="1868728"/>
            <a:ext cx="1485297" cy="214971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500" b="1" kern="0" dirty="0" smtClean="0">
                <a:solidFill>
                  <a:srgbClr val="383838">
                    <a:lumMod val="75000"/>
                    <a:lumOff val="25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January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ko-KR" sz="1200" kern="0" dirty="0" smtClean="0">
              <a:solidFill>
                <a:srgbClr val="383838">
                  <a:lumMod val="75000"/>
                  <a:lumOff val="25000"/>
                </a:srgbClr>
              </a:solidFill>
              <a:latin typeface="Calibri"/>
              <a:ea typeface="굴림" charset="-127"/>
              <a:cs typeface="Arial" pitchFamily="34" charset="0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200" kern="0" dirty="0" smtClean="0">
                <a:solidFill>
                  <a:srgbClr val="383838">
                    <a:lumMod val="75000"/>
                    <a:lumOff val="25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Lorem Ipsum is simply dummy text of then and scrambled it to make a type specimen book. It has survived not onvece.</a:t>
            </a:r>
            <a:endParaRPr lang="en-US" altLang="ko-KR" sz="1200" kern="0" dirty="0">
              <a:solidFill>
                <a:srgbClr val="383838">
                  <a:lumMod val="75000"/>
                  <a:lumOff val="25000"/>
                </a:srgbClr>
              </a:solidFill>
              <a:latin typeface="Calibri"/>
              <a:ea typeface="굴림" charset="-127"/>
              <a:cs typeface="Arial" pitchFamily="34" charset="0"/>
            </a:endParaRPr>
          </a:p>
        </p:txBody>
      </p:sp>
      <p:sp>
        <p:nvSpPr>
          <p:cNvPr id="67" name="Text Box 394"/>
          <p:cNvSpPr txBox="1">
            <a:spLocks noChangeArrowheads="1"/>
          </p:cNvSpPr>
          <p:nvPr/>
        </p:nvSpPr>
        <p:spPr bwMode="auto">
          <a:xfrm>
            <a:off x="2643749" y="1868728"/>
            <a:ext cx="1485297" cy="214971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500" b="1" kern="0" dirty="0" smtClean="0">
                <a:solidFill>
                  <a:srgbClr val="383838">
                    <a:lumMod val="75000"/>
                    <a:lumOff val="25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March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ko-KR" sz="1200" kern="0" dirty="0" smtClean="0">
              <a:solidFill>
                <a:srgbClr val="383838">
                  <a:lumMod val="75000"/>
                  <a:lumOff val="25000"/>
                </a:srgbClr>
              </a:solidFill>
              <a:latin typeface="Calibri"/>
              <a:ea typeface="굴림" charset="-127"/>
              <a:cs typeface="Arial" pitchFamily="34" charset="0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200" kern="0" dirty="0" smtClean="0">
                <a:solidFill>
                  <a:srgbClr val="383838">
                    <a:lumMod val="75000"/>
                    <a:lumOff val="25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Lorem Ipsum is simply dummy text of then and scrambled it to make a type specimen book. It has survived not onvece.</a:t>
            </a:r>
            <a:endParaRPr lang="en-US" altLang="ko-KR" sz="1200" kern="0" dirty="0">
              <a:solidFill>
                <a:srgbClr val="383838">
                  <a:lumMod val="75000"/>
                  <a:lumOff val="25000"/>
                </a:srgbClr>
              </a:solidFill>
              <a:latin typeface="Calibri"/>
              <a:ea typeface="굴림" charset="-127"/>
              <a:cs typeface="Arial" pitchFamily="34" charset="0"/>
            </a:endParaRPr>
          </a:p>
        </p:txBody>
      </p:sp>
      <p:sp>
        <p:nvSpPr>
          <p:cNvPr id="68" name="Text Box 394"/>
          <p:cNvSpPr txBox="1">
            <a:spLocks noChangeArrowheads="1"/>
          </p:cNvSpPr>
          <p:nvPr/>
        </p:nvSpPr>
        <p:spPr bwMode="auto">
          <a:xfrm>
            <a:off x="4203310" y="1868728"/>
            <a:ext cx="1485297" cy="214971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500" b="1" kern="0" dirty="0" smtClean="0">
                <a:solidFill>
                  <a:srgbClr val="383838">
                    <a:lumMod val="75000"/>
                    <a:lumOff val="25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May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ko-KR" sz="1200" kern="0" dirty="0" smtClean="0">
              <a:solidFill>
                <a:srgbClr val="383838">
                  <a:lumMod val="75000"/>
                  <a:lumOff val="25000"/>
                </a:srgbClr>
              </a:solidFill>
              <a:latin typeface="Calibri"/>
              <a:ea typeface="굴림" charset="-127"/>
              <a:cs typeface="Arial" pitchFamily="34" charset="0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200" kern="0" dirty="0" smtClean="0">
                <a:solidFill>
                  <a:srgbClr val="383838">
                    <a:lumMod val="75000"/>
                    <a:lumOff val="25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Lorem Ipsum is simply dummy text of then and scrambled it to make a type specimen book. It has survived not onvece.</a:t>
            </a:r>
            <a:endParaRPr lang="en-US" altLang="ko-KR" sz="1200" kern="0" dirty="0">
              <a:solidFill>
                <a:srgbClr val="383838">
                  <a:lumMod val="75000"/>
                  <a:lumOff val="25000"/>
                </a:srgbClr>
              </a:solidFill>
              <a:latin typeface="Calibri"/>
              <a:ea typeface="굴림" charset="-127"/>
              <a:cs typeface="Arial" pitchFamily="34" charset="0"/>
            </a:endParaRPr>
          </a:p>
        </p:txBody>
      </p:sp>
      <p:sp>
        <p:nvSpPr>
          <p:cNvPr id="69" name="Text Box 394"/>
          <p:cNvSpPr txBox="1">
            <a:spLocks noChangeArrowheads="1"/>
          </p:cNvSpPr>
          <p:nvPr/>
        </p:nvSpPr>
        <p:spPr bwMode="auto">
          <a:xfrm>
            <a:off x="5787627" y="1868728"/>
            <a:ext cx="1485297" cy="214971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500" b="1" kern="0" dirty="0" smtClean="0">
                <a:solidFill>
                  <a:srgbClr val="383838">
                    <a:lumMod val="75000"/>
                    <a:lumOff val="25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July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ko-KR" sz="1200" kern="0" dirty="0" smtClean="0">
              <a:solidFill>
                <a:srgbClr val="383838">
                  <a:lumMod val="75000"/>
                  <a:lumOff val="25000"/>
                </a:srgbClr>
              </a:solidFill>
              <a:latin typeface="Calibri"/>
              <a:ea typeface="굴림" charset="-127"/>
              <a:cs typeface="Arial" pitchFamily="34" charset="0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200" kern="0" dirty="0" smtClean="0">
                <a:solidFill>
                  <a:srgbClr val="383838">
                    <a:lumMod val="75000"/>
                    <a:lumOff val="25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Lorem Ipsum is simply dummy text of then and scrambled it to make a type specimen book. It has survived not onvece.</a:t>
            </a:r>
            <a:endParaRPr lang="en-US" altLang="ko-KR" sz="1200" kern="0" dirty="0">
              <a:solidFill>
                <a:srgbClr val="383838">
                  <a:lumMod val="75000"/>
                  <a:lumOff val="25000"/>
                </a:srgbClr>
              </a:solidFill>
              <a:latin typeface="Calibri"/>
              <a:ea typeface="굴림" charset="-127"/>
              <a:cs typeface="Arial" pitchFamily="34" charset="0"/>
            </a:endParaRPr>
          </a:p>
        </p:txBody>
      </p:sp>
      <p:sp>
        <p:nvSpPr>
          <p:cNvPr id="70" name="Text Box 394"/>
          <p:cNvSpPr txBox="1">
            <a:spLocks noChangeArrowheads="1"/>
          </p:cNvSpPr>
          <p:nvPr/>
        </p:nvSpPr>
        <p:spPr bwMode="auto">
          <a:xfrm>
            <a:off x="7355440" y="1868728"/>
            <a:ext cx="1485297" cy="214971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500" b="1" kern="0" dirty="0" smtClean="0">
                <a:solidFill>
                  <a:srgbClr val="383838">
                    <a:lumMod val="75000"/>
                    <a:lumOff val="25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September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ko-KR" sz="1200" kern="0" dirty="0" smtClean="0">
              <a:solidFill>
                <a:srgbClr val="383838">
                  <a:lumMod val="75000"/>
                  <a:lumOff val="25000"/>
                </a:srgbClr>
              </a:solidFill>
              <a:latin typeface="Calibri"/>
              <a:ea typeface="굴림" charset="-127"/>
              <a:cs typeface="Arial" pitchFamily="34" charset="0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200" kern="0" dirty="0" smtClean="0">
                <a:solidFill>
                  <a:srgbClr val="383838">
                    <a:lumMod val="75000"/>
                    <a:lumOff val="25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Lorem Ipsum is simply dummy text of then and scrambled it to make a type specimen book. It has survived not onvece.</a:t>
            </a:r>
            <a:endParaRPr lang="en-US" altLang="ko-KR" sz="1200" kern="0" dirty="0">
              <a:solidFill>
                <a:srgbClr val="383838">
                  <a:lumMod val="75000"/>
                  <a:lumOff val="25000"/>
                </a:srgbClr>
              </a:solidFill>
              <a:latin typeface="Calibri"/>
              <a:ea typeface="굴림" charset="-127"/>
              <a:cs typeface="Arial" pitchFamily="34" charset="0"/>
            </a:endParaRPr>
          </a:p>
        </p:txBody>
      </p:sp>
      <p:sp>
        <p:nvSpPr>
          <p:cNvPr id="71" name="Text Box 394"/>
          <p:cNvSpPr txBox="1">
            <a:spLocks noChangeArrowheads="1"/>
          </p:cNvSpPr>
          <p:nvPr/>
        </p:nvSpPr>
        <p:spPr bwMode="auto">
          <a:xfrm>
            <a:off x="8923254" y="1868728"/>
            <a:ext cx="1485297" cy="214971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500" b="1" kern="0" dirty="0" smtClean="0">
                <a:solidFill>
                  <a:srgbClr val="383838">
                    <a:lumMod val="75000"/>
                    <a:lumOff val="25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November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ko-KR" sz="1200" kern="0" dirty="0" smtClean="0">
              <a:solidFill>
                <a:srgbClr val="383838">
                  <a:lumMod val="75000"/>
                  <a:lumOff val="25000"/>
                </a:srgbClr>
              </a:solidFill>
              <a:latin typeface="Calibri"/>
              <a:ea typeface="굴림" charset="-127"/>
              <a:cs typeface="Arial" pitchFamily="34" charset="0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200" kern="0" dirty="0" smtClean="0">
                <a:solidFill>
                  <a:srgbClr val="383838">
                    <a:lumMod val="75000"/>
                    <a:lumOff val="25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Lorem Ipsum is simply dummy text of then and scrambled it to make a type specimen book. It has survived not onvece.</a:t>
            </a:r>
            <a:endParaRPr lang="en-US" altLang="ko-KR" sz="1200" kern="0" dirty="0">
              <a:solidFill>
                <a:srgbClr val="383838">
                  <a:lumMod val="75000"/>
                  <a:lumOff val="25000"/>
                </a:srgbClr>
              </a:solidFill>
              <a:latin typeface="Calibri"/>
              <a:ea typeface="굴림" charset="-127"/>
              <a:cs typeface="Arial" pitchFamily="34" charset="0"/>
            </a:endParaRPr>
          </a:p>
        </p:txBody>
      </p:sp>
      <p:sp>
        <p:nvSpPr>
          <p:cNvPr id="72" name="Text Box 394"/>
          <p:cNvSpPr txBox="1">
            <a:spLocks noChangeArrowheads="1"/>
          </p:cNvSpPr>
          <p:nvPr/>
        </p:nvSpPr>
        <p:spPr bwMode="auto">
          <a:xfrm>
            <a:off x="1084187" y="5408686"/>
            <a:ext cx="1485297" cy="214971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500" b="1" kern="0" dirty="0" smtClean="0">
                <a:solidFill>
                  <a:srgbClr val="383838">
                    <a:lumMod val="75000"/>
                    <a:lumOff val="25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February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ko-KR" sz="1200" kern="0" dirty="0" smtClean="0">
              <a:solidFill>
                <a:srgbClr val="383838">
                  <a:lumMod val="75000"/>
                  <a:lumOff val="25000"/>
                </a:srgbClr>
              </a:solidFill>
              <a:latin typeface="Calibri"/>
              <a:ea typeface="굴림" charset="-127"/>
              <a:cs typeface="Arial" pitchFamily="34" charset="0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200" kern="0" dirty="0" smtClean="0">
                <a:solidFill>
                  <a:srgbClr val="383838">
                    <a:lumMod val="75000"/>
                    <a:lumOff val="25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Lorem Ipsum is simply dummy text of then and scrambled it to make a type specimen book. It has survived not onvece.</a:t>
            </a:r>
            <a:endParaRPr lang="en-US" altLang="ko-KR" sz="1200" kern="0" dirty="0">
              <a:solidFill>
                <a:srgbClr val="383838">
                  <a:lumMod val="75000"/>
                  <a:lumOff val="25000"/>
                </a:srgbClr>
              </a:solidFill>
              <a:latin typeface="Calibri"/>
              <a:ea typeface="굴림" charset="-127"/>
              <a:cs typeface="Arial" pitchFamily="34" charset="0"/>
            </a:endParaRPr>
          </a:p>
        </p:txBody>
      </p:sp>
      <p:sp>
        <p:nvSpPr>
          <p:cNvPr id="73" name="Text Box 394"/>
          <p:cNvSpPr txBox="1">
            <a:spLocks noChangeArrowheads="1"/>
          </p:cNvSpPr>
          <p:nvPr/>
        </p:nvSpPr>
        <p:spPr bwMode="auto">
          <a:xfrm>
            <a:off x="2643749" y="5408686"/>
            <a:ext cx="1485297" cy="214971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500" b="1" kern="0" dirty="0" smtClean="0">
                <a:solidFill>
                  <a:srgbClr val="383838">
                    <a:lumMod val="75000"/>
                    <a:lumOff val="25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April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ko-KR" sz="1200" kern="0" dirty="0" smtClean="0">
              <a:solidFill>
                <a:srgbClr val="383838">
                  <a:lumMod val="75000"/>
                  <a:lumOff val="25000"/>
                </a:srgbClr>
              </a:solidFill>
              <a:latin typeface="Calibri"/>
              <a:ea typeface="굴림" charset="-127"/>
              <a:cs typeface="Arial" pitchFamily="34" charset="0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200" kern="0" dirty="0" smtClean="0">
                <a:solidFill>
                  <a:srgbClr val="383838">
                    <a:lumMod val="75000"/>
                    <a:lumOff val="25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Lorem Ipsum is simply dummy text of then and scrambled it to make a type specimen book. It has survived not onvece.</a:t>
            </a:r>
            <a:endParaRPr lang="en-US" altLang="ko-KR" sz="1200" kern="0" dirty="0">
              <a:solidFill>
                <a:srgbClr val="383838">
                  <a:lumMod val="75000"/>
                  <a:lumOff val="25000"/>
                </a:srgbClr>
              </a:solidFill>
              <a:latin typeface="Calibri"/>
              <a:ea typeface="굴림" charset="-127"/>
              <a:cs typeface="Arial" pitchFamily="34" charset="0"/>
            </a:endParaRPr>
          </a:p>
        </p:txBody>
      </p:sp>
      <p:sp>
        <p:nvSpPr>
          <p:cNvPr id="74" name="Text Box 394"/>
          <p:cNvSpPr txBox="1">
            <a:spLocks noChangeArrowheads="1"/>
          </p:cNvSpPr>
          <p:nvPr/>
        </p:nvSpPr>
        <p:spPr bwMode="auto">
          <a:xfrm>
            <a:off x="4203310" y="5408686"/>
            <a:ext cx="1485297" cy="214971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500" b="1" kern="0" dirty="0" smtClean="0">
                <a:solidFill>
                  <a:srgbClr val="383838">
                    <a:lumMod val="75000"/>
                    <a:lumOff val="25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June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ko-KR" sz="1200" kern="0" dirty="0" smtClean="0">
              <a:solidFill>
                <a:srgbClr val="383838">
                  <a:lumMod val="75000"/>
                  <a:lumOff val="25000"/>
                </a:srgbClr>
              </a:solidFill>
              <a:latin typeface="Calibri"/>
              <a:ea typeface="굴림" charset="-127"/>
              <a:cs typeface="Arial" pitchFamily="34" charset="0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200" kern="0" dirty="0" smtClean="0">
                <a:solidFill>
                  <a:srgbClr val="383838">
                    <a:lumMod val="75000"/>
                    <a:lumOff val="25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Lorem Ipsum is simply dummy text of then and scrambled it to make a type specimen book. It has survived not onvece.</a:t>
            </a:r>
            <a:endParaRPr lang="en-US" altLang="ko-KR" sz="1200" kern="0" dirty="0">
              <a:solidFill>
                <a:srgbClr val="383838">
                  <a:lumMod val="75000"/>
                  <a:lumOff val="25000"/>
                </a:srgbClr>
              </a:solidFill>
              <a:latin typeface="Calibri"/>
              <a:ea typeface="굴림" charset="-127"/>
              <a:cs typeface="Arial" pitchFamily="34" charset="0"/>
            </a:endParaRPr>
          </a:p>
        </p:txBody>
      </p:sp>
      <p:sp>
        <p:nvSpPr>
          <p:cNvPr id="75" name="Text Box 394"/>
          <p:cNvSpPr txBox="1">
            <a:spLocks noChangeArrowheads="1"/>
          </p:cNvSpPr>
          <p:nvPr/>
        </p:nvSpPr>
        <p:spPr bwMode="auto">
          <a:xfrm>
            <a:off x="5787627" y="5408686"/>
            <a:ext cx="1485297" cy="214971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500" b="1" kern="0" dirty="0" smtClean="0">
                <a:solidFill>
                  <a:srgbClr val="383838">
                    <a:lumMod val="75000"/>
                    <a:lumOff val="25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August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ko-KR" sz="1200" kern="0" dirty="0" smtClean="0">
              <a:solidFill>
                <a:srgbClr val="383838">
                  <a:lumMod val="75000"/>
                  <a:lumOff val="25000"/>
                </a:srgbClr>
              </a:solidFill>
              <a:latin typeface="Calibri"/>
              <a:ea typeface="굴림" charset="-127"/>
              <a:cs typeface="Arial" pitchFamily="34" charset="0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200" kern="0" dirty="0" smtClean="0">
                <a:solidFill>
                  <a:srgbClr val="383838">
                    <a:lumMod val="75000"/>
                    <a:lumOff val="25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Lorem Ipsum is simply dummy text of then and scrambled it to make a type specimen book. It has survived not onvece.</a:t>
            </a:r>
            <a:endParaRPr lang="en-US" altLang="ko-KR" sz="1200" kern="0" dirty="0">
              <a:solidFill>
                <a:srgbClr val="383838">
                  <a:lumMod val="75000"/>
                  <a:lumOff val="25000"/>
                </a:srgbClr>
              </a:solidFill>
              <a:latin typeface="Calibri"/>
              <a:ea typeface="굴림" charset="-127"/>
              <a:cs typeface="Arial" pitchFamily="34" charset="0"/>
            </a:endParaRPr>
          </a:p>
        </p:txBody>
      </p:sp>
      <p:sp>
        <p:nvSpPr>
          <p:cNvPr id="76" name="Text Box 394"/>
          <p:cNvSpPr txBox="1">
            <a:spLocks noChangeArrowheads="1"/>
          </p:cNvSpPr>
          <p:nvPr/>
        </p:nvSpPr>
        <p:spPr bwMode="auto">
          <a:xfrm>
            <a:off x="7355440" y="5408686"/>
            <a:ext cx="1485297" cy="214971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500" b="1" kern="0" dirty="0" smtClean="0">
                <a:solidFill>
                  <a:srgbClr val="383838">
                    <a:lumMod val="75000"/>
                    <a:lumOff val="25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October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ko-KR" sz="1200" kern="0" dirty="0" smtClean="0">
              <a:solidFill>
                <a:srgbClr val="383838">
                  <a:lumMod val="75000"/>
                  <a:lumOff val="25000"/>
                </a:srgbClr>
              </a:solidFill>
              <a:latin typeface="Calibri"/>
              <a:ea typeface="굴림" charset="-127"/>
              <a:cs typeface="Arial" pitchFamily="34" charset="0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200" kern="0" dirty="0" smtClean="0">
                <a:solidFill>
                  <a:srgbClr val="383838">
                    <a:lumMod val="75000"/>
                    <a:lumOff val="25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Lorem Ipsum is simply dummy text of then and scrambled it to make a type specimen book. It has survived not onvece.</a:t>
            </a:r>
            <a:endParaRPr lang="en-US" altLang="ko-KR" sz="1200" kern="0" dirty="0">
              <a:solidFill>
                <a:srgbClr val="383838">
                  <a:lumMod val="75000"/>
                  <a:lumOff val="25000"/>
                </a:srgbClr>
              </a:solidFill>
              <a:latin typeface="Calibri"/>
              <a:ea typeface="굴림" charset="-127"/>
              <a:cs typeface="Arial" pitchFamily="34" charset="0"/>
            </a:endParaRPr>
          </a:p>
        </p:txBody>
      </p:sp>
      <p:sp>
        <p:nvSpPr>
          <p:cNvPr id="77" name="Text Box 394"/>
          <p:cNvSpPr txBox="1">
            <a:spLocks noChangeArrowheads="1"/>
          </p:cNvSpPr>
          <p:nvPr/>
        </p:nvSpPr>
        <p:spPr bwMode="auto">
          <a:xfrm>
            <a:off x="8923254" y="5408686"/>
            <a:ext cx="1485297" cy="214971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500" b="1" kern="0" dirty="0" smtClean="0">
                <a:solidFill>
                  <a:srgbClr val="383838">
                    <a:lumMod val="75000"/>
                    <a:lumOff val="25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December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ko-KR" sz="1200" kern="0" dirty="0" smtClean="0">
              <a:solidFill>
                <a:srgbClr val="383838">
                  <a:lumMod val="75000"/>
                  <a:lumOff val="25000"/>
                </a:srgbClr>
              </a:solidFill>
              <a:latin typeface="Calibri"/>
              <a:ea typeface="굴림" charset="-127"/>
              <a:cs typeface="Arial" pitchFamily="34" charset="0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200" kern="0" dirty="0" smtClean="0">
                <a:solidFill>
                  <a:srgbClr val="383838">
                    <a:lumMod val="75000"/>
                    <a:lumOff val="25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Lorem Ipsum is simply dummy text of then and scrambled it to make a type specimen book. It has survived not onvece.</a:t>
            </a:r>
            <a:endParaRPr lang="en-US" altLang="ko-KR" sz="1200" kern="0" dirty="0">
              <a:solidFill>
                <a:srgbClr val="383838">
                  <a:lumMod val="75000"/>
                  <a:lumOff val="25000"/>
                </a:srgbClr>
              </a:solidFill>
              <a:latin typeface="Calibri"/>
              <a:ea typeface="굴림" charset="-127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57339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23106</TotalTime>
  <Words>736</Words>
  <Application>Microsoft Office PowerPoint</Application>
  <PresentationFormat>自定义</PresentationFormat>
  <Paragraphs>91</Paragraphs>
  <Slides>3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3</vt:i4>
      </vt:variant>
    </vt:vector>
  </HeadingPairs>
  <TitlesOfParts>
    <vt:vector size="5" baseType="lpstr">
      <vt:lpstr>第一PPT模板网：www.1ppt.com</vt:lpstr>
      <vt:lpstr>第一PPT：www.1ppt.com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1398</cp:revision>
  <dcterms:created xsi:type="dcterms:W3CDTF">2009-02-11T05:37:22Z</dcterms:created>
  <dcterms:modified xsi:type="dcterms:W3CDTF">2019-08-17T05:59:02Z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