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45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66" d="100"/>
          <a:sy n="66" d="100"/>
        </p:scale>
        <p:origin x="-2646" y="-67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1"/>
          <p:cNvCxnSpPr>
            <a:cxnSpLocks noChangeShapeType="1"/>
          </p:cNvCxnSpPr>
          <p:nvPr/>
        </p:nvCxnSpPr>
        <p:spPr bwMode="auto">
          <a:xfrm>
            <a:off x="766198" y="2841022"/>
            <a:ext cx="0" cy="3639599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" name="直接连接符 12"/>
          <p:cNvCxnSpPr>
            <a:cxnSpLocks noChangeShapeType="1"/>
          </p:cNvCxnSpPr>
          <p:nvPr/>
        </p:nvCxnSpPr>
        <p:spPr bwMode="auto">
          <a:xfrm>
            <a:off x="2690560" y="2841022"/>
            <a:ext cx="0" cy="3639599"/>
          </a:xfrm>
          <a:prstGeom prst="line">
            <a:avLst/>
          </a:prstGeom>
          <a:noFill/>
          <a:ln w="9525" cmpd="sng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直接连接符 13"/>
          <p:cNvCxnSpPr>
            <a:cxnSpLocks noChangeShapeType="1"/>
          </p:cNvCxnSpPr>
          <p:nvPr/>
        </p:nvCxnSpPr>
        <p:spPr bwMode="auto">
          <a:xfrm>
            <a:off x="4796583" y="2841022"/>
            <a:ext cx="0" cy="3639599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直接连接符 14"/>
          <p:cNvCxnSpPr>
            <a:cxnSpLocks noChangeShapeType="1"/>
          </p:cNvCxnSpPr>
          <p:nvPr/>
        </p:nvCxnSpPr>
        <p:spPr bwMode="auto">
          <a:xfrm>
            <a:off x="6714607" y="2841022"/>
            <a:ext cx="0" cy="3639599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直接连接符 15"/>
          <p:cNvCxnSpPr>
            <a:cxnSpLocks noChangeShapeType="1"/>
          </p:cNvCxnSpPr>
          <p:nvPr/>
        </p:nvCxnSpPr>
        <p:spPr bwMode="auto">
          <a:xfrm>
            <a:off x="8630519" y="2841022"/>
            <a:ext cx="0" cy="3639599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直接连接符 16"/>
          <p:cNvCxnSpPr>
            <a:cxnSpLocks noChangeShapeType="1"/>
          </p:cNvCxnSpPr>
          <p:nvPr/>
        </p:nvCxnSpPr>
        <p:spPr bwMode="auto">
          <a:xfrm>
            <a:off x="10451374" y="2841022"/>
            <a:ext cx="0" cy="3639599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Box 17"/>
          <p:cNvSpPr txBox="1">
            <a:spLocks noChangeArrowheads="1"/>
          </p:cNvSpPr>
          <p:nvPr/>
        </p:nvSpPr>
        <p:spPr bwMode="auto">
          <a:xfrm>
            <a:off x="485255" y="2346730"/>
            <a:ext cx="1151236" cy="369332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2008</a:t>
            </a:r>
            <a:endParaRPr lang="zh-CN" altLang="en-US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4435370" y="2342505"/>
            <a:ext cx="1168135" cy="369332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endParaRPr lang="zh-CN" altLang="en-US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9"/>
          <p:cNvSpPr txBox="1">
            <a:spLocks noChangeArrowheads="1"/>
          </p:cNvSpPr>
          <p:nvPr/>
        </p:nvSpPr>
        <p:spPr bwMode="auto">
          <a:xfrm>
            <a:off x="2371592" y="2346730"/>
            <a:ext cx="1039282" cy="369332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endParaRPr lang="zh-CN" altLang="en-US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0"/>
          <p:cNvSpPr txBox="1">
            <a:spLocks noChangeArrowheads="1"/>
          </p:cNvSpPr>
          <p:nvPr/>
        </p:nvSpPr>
        <p:spPr bwMode="auto">
          <a:xfrm>
            <a:off x="8246069" y="2346730"/>
            <a:ext cx="1054068" cy="369332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endParaRPr lang="zh-CN" altLang="en-US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6344944" y="2346730"/>
            <a:ext cx="1174473" cy="369332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endParaRPr lang="zh-CN" altLang="en-US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10018340" y="2346730"/>
            <a:ext cx="1197709" cy="369332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endParaRPr lang="zh-CN" altLang="en-US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23"/>
          <p:cNvCxnSpPr>
            <a:cxnSpLocks noChangeShapeType="1"/>
          </p:cNvCxnSpPr>
          <p:nvPr/>
        </p:nvCxnSpPr>
        <p:spPr bwMode="auto">
          <a:xfrm>
            <a:off x="432445" y="2838911"/>
            <a:ext cx="10783604" cy="0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直接连接符 24"/>
          <p:cNvCxnSpPr>
            <a:cxnSpLocks noChangeShapeType="1"/>
          </p:cNvCxnSpPr>
          <p:nvPr/>
        </p:nvCxnSpPr>
        <p:spPr bwMode="auto">
          <a:xfrm>
            <a:off x="432445" y="6467947"/>
            <a:ext cx="10458300" cy="0"/>
          </a:xfrm>
          <a:prstGeom prst="line">
            <a:avLst/>
          </a:prstGeom>
          <a:noFill/>
          <a:ln w="9525" cmpd="sng">
            <a:solidFill>
              <a:srgbClr val="7F7F7F"/>
            </a:solidFill>
            <a:round/>
            <a:headEnd/>
            <a:tailEnd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矩形 25"/>
          <p:cNvSpPr>
            <a:spLocks noChangeArrowheads="1"/>
          </p:cNvSpPr>
          <p:nvPr/>
        </p:nvSpPr>
        <p:spPr bwMode="auto">
          <a:xfrm>
            <a:off x="2783078" y="3074872"/>
            <a:ext cx="1537799" cy="2829685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dist="38100" dir="5400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后，在此框中选择粘贴，并选择只保留文字。</a:t>
            </a:r>
          </a:p>
        </p:txBody>
      </p:sp>
      <p:sp>
        <p:nvSpPr>
          <p:cNvPr id="17" name="矩形 28"/>
          <p:cNvSpPr>
            <a:spLocks noChangeArrowheads="1"/>
          </p:cNvSpPr>
          <p:nvPr/>
        </p:nvSpPr>
        <p:spPr bwMode="auto">
          <a:xfrm>
            <a:off x="4990920" y="3191674"/>
            <a:ext cx="1620957" cy="377411"/>
          </a:xfrm>
          <a:prstGeom prst="rect">
            <a:avLst/>
          </a:prstGeom>
          <a:solidFill>
            <a:srgbClr val="7F7F7F"/>
          </a:solidFill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</a:t>
            </a:r>
          </a:p>
        </p:txBody>
      </p:sp>
      <p:sp>
        <p:nvSpPr>
          <p:cNvPr id="18" name="矩形 29"/>
          <p:cNvSpPr>
            <a:spLocks/>
          </p:cNvSpPr>
          <p:nvPr/>
        </p:nvSpPr>
        <p:spPr bwMode="auto">
          <a:xfrm>
            <a:off x="4509302" y="3231810"/>
            <a:ext cx="371776" cy="137303"/>
          </a:xfrm>
          <a:custGeom>
            <a:avLst/>
            <a:gdLst>
              <a:gd name="T0" fmla="*/ 0 w 557655"/>
              <a:gd name="T1" fmla="*/ 0 h 208292"/>
              <a:gd name="T2" fmla="*/ 432048 w 557655"/>
              <a:gd name="T3" fmla="*/ 0 h 208292"/>
              <a:gd name="T4" fmla="*/ 557655 w 557655"/>
              <a:gd name="T5" fmla="*/ 96392 h 208292"/>
              <a:gd name="T6" fmla="*/ 432048 w 557655"/>
              <a:gd name="T7" fmla="*/ 208292 h 208292"/>
              <a:gd name="T8" fmla="*/ 0 w 557655"/>
              <a:gd name="T9" fmla="*/ 208292 h 208292"/>
              <a:gd name="T10" fmla="*/ 0 w 557655"/>
              <a:gd name="T11" fmla="*/ 0 h 208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7655" h="208292">
                <a:moveTo>
                  <a:pt x="0" y="0"/>
                </a:moveTo>
                <a:lnTo>
                  <a:pt x="432048" y="0"/>
                </a:lnTo>
                <a:cubicBezTo>
                  <a:pt x="517573" y="67849"/>
                  <a:pt x="512612" y="57117"/>
                  <a:pt x="557655" y="96392"/>
                </a:cubicBezTo>
                <a:cubicBezTo>
                  <a:pt x="488799" y="157505"/>
                  <a:pt x="496141" y="151942"/>
                  <a:pt x="432048" y="208292"/>
                </a:cubicBezTo>
                <a:lnTo>
                  <a:pt x="0" y="208292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29"/>
          <p:cNvSpPr>
            <a:spLocks/>
          </p:cNvSpPr>
          <p:nvPr/>
        </p:nvSpPr>
        <p:spPr bwMode="auto">
          <a:xfrm flipH="1">
            <a:off x="4435370" y="3210686"/>
            <a:ext cx="361213" cy="192224"/>
          </a:xfrm>
          <a:custGeom>
            <a:avLst/>
            <a:gdLst>
              <a:gd name="T0" fmla="*/ 0 w 557655"/>
              <a:gd name="T1" fmla="*/ 0 h 208292"/>
              <a:gd name="T2" fmla="*/ 432048 w 557655"/>
              <a:gd name="T3" fmla="*/ 0 h 208292"/>
              <a:gd name="T4" fmla="*/ 557655 w 557655"/>
              <a:gd name="T5" fmla="*/ 96392 h 208292"/>
              <a:gd name="T6" fmla="*/ 432048 w 557655"/>
              <a:gd name="T7" fmla="*/ 208292 h 208292"/>
              <a:gd name="T8" fmla="*/ 0 w 557655"/>
              <a:gd name="T9" fmla="*/ 208292 h 208292"/>
              <a:gd name="T10" fmla="*/ 0 w 557655"/>
              <a:gd name="T11" fmla="*/ 0 h 208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7655" h="208292">
                <a:moveTo>
                  <a:pt x="0" y="0"/>
                </a:moveTo>
                <a:lnTo>
                  <a:pt x="432048" y="0"/>
                </a:lnTo>
                <a:cubicBezTo>
                  <a:pt x="517573" y="67849"/>
                  <a:pt x="512612" y="57117"/>
                  <a:pt x="557655" y="96392"/>
                </a:cubicBezTo>
                <a:cubicBezTo>
                  <a:pt x="488799" y="157505"/>
                  <a:pt x="496141" y="151942"/>
                  <a:pt x="432048" y="208292"/>
                </a:cubicBezTo>
                <a:lnTo>
                  <a:pt x="0" y="20829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28"/>
          <p:cNvSpPr>
            <a:spLocks noChangeArrowheads="1"/>
          </p:cNvSpPr>
          <p:nvPr/>
        </p:nvSpPr>
        <p:spPr bwMode="auto">
          <a:xfrm>
            <a:off x="4990920" y="4074641"/>
            <a:ext cx="1274173" cy="1670073"/>
          </a:xfrm>
          <a:prstGeom prst="rect">
            <a:avLst/>
          </a:prstGeom>
          <a:solidFill>
            <a:srgbClr val="7F7F7F"/>
          </a:solidFill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21" name="矩形 29"/>
          <p:cNvSpPr>
            <a:spLocks/>
          </p:cNvSpPr>
          <p:nvPr/>
        </p:nvSpPr>
        <p:spPr bwMode="auto">
          <a:xfrm>
            <a:off x="4509302" y="4114777"/>
            <a:ext cx="371776" cy="139416"/>
          </a:xfrm>
          <a:custGeom>
            <a:avLst/>
            <a:gdLst>
              <a:gd name="T0" fmla="*/ 0 w 557655"/>
              <a:gd name="T1" fmla="*/ 0 h 208292"/>
              <a:gd name="T2" fmla="*/ 432048 w 557655"/>
              <a:gd name="T3" fmla="*/ 0 h 208292"/>
              <a:gd name="T4" fmla="*/ 557655 w 557655"/>
              <a:gd name="T5" fmla="*/ 96392 h 208292"/>
              <a:gd name="T6" fmla="*/ 432048 w 557655"/>
              <a:gd name="T7" fmla="*/ 208292 h 208292"/>
              <a:gd name="T8" fmla="*/ 0 w 557655"/>
              <a:gd name="T9" fmla="*/ 208292 h 208292"/>
              <a:gd name="T10" fmla="*/ 0 w 557655"/>
              <a:gd name="T11" fmla="*/ 0 h 208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7655" h="208292">
                <a:moveTo>
                  <a:pt x="0" y="0"/>
                </a:moveTo>
                <a:lnTo>
                  <a:pt x="432048" y="0"/>
                </a:lnTo>
                <a:cubicBezTo>
                  <a:pt x="517573" y="67849"/>
                  <a:pt x="512612" y="57117"/>
                  <a:pt x="557655" y="96392"/>
                </a:cubicBezTo>
                <a:cubicBezTo>
                  <a:pt x="488799" y="157505"/>
                  <a:pt x="496141" y="151942"/>
                  <a:pt x="432048" y="208292"/>
                </a:cubicBezTo>
                <a:lnTo>
                  <a:pt x="0" y="208292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9"/>
          <p:cNvSpPr>
            <a:spLocks/>
          </p:cNvSpPr>
          <p:nvPr/>
        </p:nvSpPr>
        <p:spPr bwMode="auto">
          <a:xfrm flipH="1">
            <a:off x="4435370" y="4095765"/>
            <a:ext cx="361213" cy="192226"/>
          </a:xfrm>
          <a:custGeom>
            <a:avLst/>
            <a:gdLst>
              <a:gd name="T0" fmla="*/ 0 w 557655"/>
              <a:gd name="T1" fmla="*/ 0 h 208292"/>
              <a:gd name="T2" fmla="*/ 432048 w 557655"/>
              <a:gd name="T3" fmla="*/ 0 h 208292"/>
              <a:gd name="T4" fmla="*/ 557655 w 557655"/>
              <a:gd name="T5" fmla="*/ 96392 h 208292"/>
              <a:gd name="T6" fmla="*/ 432048 w 557655"/>
              <a:gd name="T7" fmla="*/ 208292 h 208292"/>
              <a:gd name="T8" fmla="*/ 0 w 557655"/>
              <a:gd name="T9" fmla="*/ 208292 h 208292"/>
              <a:gd name="T10" fmla="*/ 0 w 557655"/>
              <a:gd name="T11" fmla="*/ 0 h 208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7655" h="208292">
                <a:moveTo>
                  <a:pt x="0" y="0"/>
                </a:moveTo>
                <a:lnTo>
                  <a:pt x="432048" y="0"/>
                </a:lnTo>
                <a:cubicBezTo>
                  <a:pt x="517573" y="67849"/>
                  <a:pt x="512612" y="57117"/>
                  <a:pt x="557655" y="96392"/>
                </a:cubicBezTo>
                <a:cubicBezTo>
                  <a:pt x="488799" y="157505"/>
                  <a:pt x="496141" y="151942"/>
                  <a:pt x="432048" y="208292"/>
                </a:cubicBezTo>
                <a:lnTo>
                  <a:pt x="0" y="20829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8"/>
          <p:cNvSpPr>
            <a:spLocks noChangeArrowheads="1"/>
          </p:cNvSpPr>
          <p:nvPr/>
        </p:nvSpPr>
        <p:spPr bwMode="auto">
          <a:xfrm>
            <a:off x="6906832" y="4938597"/>
            <a:ext cx="1007007" cy="184666"/>
          </a:xfrm>
          <a:prstGeom prst="rect">
            <a:avLst/>
          </a:prstGeom>
          <a:solidFill>
            <a:srgbClr val="7F7F7F"/>
          </a:solidFill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xxxxxxxxxxxxxxxxxxxxxxxxxxx</a:t>
            </a:r>
            <a:endParaRPr lang="zh-CN" altLang="en-US" sz="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9"/>
          <p:cNvSpPr>
            <a:spLocks/>
          </p:cNvSpPr>
          <p:nvPr/>
        </p:nvSpPr>
        <p:spPr bwMode="auto">
          <a:xfrm>
            <a:off x="6427326" y="4976620"/>
            <a:ext cx="369664" cy="139416"/>
          </a:xfrm>
          <a:custGeom>
            <a:avLst/>
            <a:gdLst>
              <a:gd name="T0" fmla="*/ 0 w 557655"/>
              <a:gd name="T1" fmla="*/ 0 h 208292"/>
              <a:gd name="T2" fmla="*/ 432048 w 557655"/>
              <a:gd name="T3" fmla="*/ 0 h 208292"/>
              <a:gd name="T4" fmla="*/ 557655 w 557655"/>
              <a:gd name="T5" fmla="*/ 96392 h 208292"/>
              <a:gd name="T6" fmla="*/ 432048 w 557655"/>
              <a:gd name="T7" fmla="*/ 208292 h 208292"/>
              <a:gd name="T8" fmla="*/ 0 w 557655"/>
              <a:gd name="T9" fmla="*/ 208292 h 208292"/>
              <a:gd name="T10" fmla="*/ 0 w 557655"/>
              <a:gd name="T11" fmla="*/ 0 h 208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7655" h="208292">
                <a:moveTo>
                  <a:pt x="0" y="0"/>
                </a:moveTo>
                <a:lnTo>
                  <a:pt x="432048" y="0"/>
                </a:lnTo>
                <a:cubicBezTo>
                  <a:pt x="517573" y="67849"/>
                  <a:pt x="512612" y="57117"/>
                  <a:pt x="557655" y="96392"/>
                </a:cubicBezTo>
                <a:cubicBezTo>
                  <a:pt x="488799" y="157505"/>
                  <a:pt x="496141" y="151942"/>
                  <a:pt x="432048" y="208292"/>
                </a:cubicBezTo>
                <a:lnTo>
                  <a:pt x="0" y="208292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9"/>
          <p:cNvSpPr>
            <a:spLocks/>
          </p:cNvSpPr>
          <p:nvPr/>
        </p:nvSpPr>
        <p:spPr bwMode="auto">
          <a:xfrm flipH="1">
            <a:off x="6351281" y="4957608"/>
            <a:ext cx="363326" cy="192226"/>
          </a:xfrm>
          <a:custGeom>
            <a:avLst/>
            <a:gdLst>
              <a:gd name="T0" fmla="*/ 0 w 557655"/>
              <a:gd name="T1" fmla="*/ 0 h 208292"/>
              <a:gd name="T2" fmla="*/ 432048 w 557655"/>
              <a:gd name="T3" fmla="*/ 0 h 208292"/>
              <a:gd name="T4" fmla="*/ 557655 w 557655"/>
              <a:gd name="T5" fmla="*/ 96392 h 208292"/>
              <a:gd name="T6" fmla="*/ 432048 w 557655"/>
              <a:gd name="T7" fmla="*/ 208292 h 208292"/>
              <a:gd name="T8" fmla="*/ 0 w 557655"/>
              <a:gd name="T9" fmla="*/ 208292 h 208292"/>
              <a:gd name="T10" fmla="*/ 0 w 557655"/>
              <a:gd name="T11" fmla="*/ 0 h 208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7655" h="208292">
                <a:moveTo>
                  <a:pt x="0" y="0"/>
                </a:moveTo>
                <a:lnTo>
                  <a:pt x="432048" y="0"/>
                </a:lnTo>
                <a:cubicBezTo>
                  <a:pt x="517573" y="67849"/>
                  <a:pt x="512612" y="57117"/>
                  <a:pt x="557655" y="96392"/>
                </a:cubicBezTo>
                <a:cubicBezTo>
                  <a:pt x="488799" y="157505"/>
                  <a:pt x="496141" y="151942"/>
                  <a:pt x="432048" y="208292"/>
                </a:cubicBezTo>
                <a:lnTo>
                  <a:pt x="0" y="20829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8"/>
          <p:cNvSpPr>
            <a:spLocks noChangeArrowheads="1"/>
          </p:cNvSpPr>
          <p:nvPr/>
        </p:nvSpPr>
        <p:spPr bwMode="auto">
          <a:xfrm>
            <a:off x="6906832" y="5418103"/>
            <a:ext cx="1007007" cy="184666"/>
          </a:xfrm>
          <a:prstGeom prst="rect">
            <a:avLst/>
          </a:prstGeom>
          <a:solidFill>
            <a:srgbClr val="7F7F7F"/>
          </a:solidFill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xxxxxxxxxxxxxxxxxxxxxxxxxxx</a:t>
            </a:r>
            <a:endParaRPr lang="zh-CN" altLang="en-US" sz="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9"/>
          <p:cNvSpPr>
            <a:spLocks/>
          </p:cNvSpPr>
          <p:nvPr/>
        </p:nvSpPr>
        <p:spPr bwMode="auto">
          <a:xfrm>
            <a:off x="6427326" y="5456125"/>
            <a:ext cx="369664" cy="139416"/>
          </a:xfrm>
          <a:custGeom>
            <a:avLst/>
            <a:gdLst>
              <a:gd name="T0" fmla="*/ 0 w 557655"/>
              <a:gd name="T1" fmla="*/ 0 h 208292"/>
              <a:gd name="T2" fmla="*/ 432048 w 557655"/>
              <a:gd name="T3" fmla="*/ 0 h 208292"/>
              <a:gd name="T4" fmla="*/ 557655 w 557655"/>
              <a:gd name="T5" fmla="*/ 96392 h 208292"/>
              <a:gd name="T6" fmla="*/ 432048 w 557655"/>
              <a:gd name="T7" fmla="*/ 208292 h 208292"/>
              <a:gd name="T8" fmla="*/ 0 w 557655"/>
              <a:gd name="T9" fmla="*/ 208292 h 208292"/>
              <a:gd name="T10" fmla="*/ 0 w 557655"/>
              <a:gd name="T11" fmla="*/ 0 h 208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7655" h="208292">
                <a:moveTo>
                  <a:pt x="0" y="0"/>
                </a:moveTo>
                <a:lnTo>
                  <a:pt x="432048" y="0"/>
                </a:lnTo>
                <a:cubicBezTo>
                  <a:pt x="517573" y="67849"/>
                  <a:pt x="512612" y="57117"/>
                  <a:pt x="557655" y="96392"/>
                </a:cubicBezTo>
                <a:cubicBezTo>
                  <a:pt x="488799" y="157505"/>
                  <a:pt x="496141" y="151942"/>
                  <a:pt x="432048" y="208292"/>
                </a:cubicBezTo>
                <a:lnTo>
                  <a:pt x="0" y="208292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9"/>
          <p:cNvSpPr>
            <a:spLocks/>
          </p:cNvSpPr>
          <p:nvPr/>
        </p:nvSpPr>
        <p:spPr bwMode="auto">
          <a:xfrm flipH="1">
            <a:off x="6351281" y="5437115"/>
            <a:ext cx="363326" cy="192224"/>
          </a:xfrm>
          <a:custGeom>
            <a:avLst/>
            <a:gdLst>
              <a:gd name="T0" fmla="*/ 0 w 557655"/>
              <a:gd name="T1" fmla="*/ 0 h 208292"/>
              <a:gd name="T2" fmla="*/ 432048 w 557655"/>
              <a:gd name="T3" fmla="*/ 0 h 208292"/>
              <a:gd name="T4" fmla="*/ 557655 w 557655"/>
              <a:gd name="T5" fmla="*/ 96392 h 208292"/>
              <a:gd name="T6" fmla="*/ 432048 w 557655"/>
              <a:gd name="T7" fmla="*/ 208292 h 208292"/>
              <a:gd name="T8" fmla="*/ 0 w 557655"/>
              <a:gd name="T9" fmla="*/ 208292 h 208292"/>
              <a:gd name="T10" fmla="*/ 0 w 557655"/>
              <a:gd name="T11" fmla="*/ 0 h 208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7655" h="208292">
                <a:moveTo>
                  <a:pt x="0" y="0"/>
                </a:moveTo>
                <a:lnTo>
                  <a:pt x="432048" y="0"/>
                </a:lnTo>
                <a:cubicBezTo>
                  <a:pt x="517573" y="67849"/>
                  <a:pt x="512612" y="57117"/>
                  <a:pt x="557655" y="96392"/>
                </a:cubicBezTo>
                <a:cubicBezTo>
                  <a:pt x="488799" y="157505"/>
                  <a:pt x="496141" y="151942"/>
                  <a:pt x="432048" y="208292"/>
                </a:cubicBezTo>
                <a:lnTo>
                  <a:pt x="0" y="20829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8820632" y="3827495"/>
            <a:ext cx="1007007" cy="184666"/>
          </a:xfrm>
          <a:prstGeom prst="rect">
            <a:avLst/>
          </a:prstGeom>
          <a:solidFill>
            <a:srgbClr val="7F7F7F"/>
          </a:solidFill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xxxxxxxxxxxxxxxxxxxxxxxxxxx</a:t>
            </a:r>
            <a:endParaRPr lang="zh-CN" altLang="en-US" sz="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>
            <a:spLocks/>
          </p:cNvSpPr>
          <p:nvPr/>
        </p:nvSpPr>
        <p:spPr bwMode="auto">
          <a:xfrm>
            <a:off x="8339013" y="3867630"/>
            <a:ext cx="371776" cy="137304"/>
          </a:xfrm>
          <a:custGeom>
            <a:avLst/>
            <a:gdLst>
              <a:gd name="T0" fmla="*/ 0 w 557655"/>
              <a:gd name="T1" fmla="*/ 0 h 208292"/>
              <a:gd name="T2" fmla="*/ 432048 w 557655"/>
              <a:gd name="T3" fmla="*/ 0 h 208292"/>
              <a:gd name="T4" fmla="*/ 557655 w 557655"/>
              <a:gd name="T5" fmla="*/ 96392 h 208292"/>
              <a:gd name="T6" fmla="*/ 432048 w 557655"/>
              <a:gd name="T7" fmla="*/ 208292 h 208292"/>
              <a:gd name="T8" fmla="*/ 0 w 557655"/>
              <a:gd name="T9" fmla="*/ 208292 h 208292"/>
              <a:gd name="T10" fmla="*/ 0 w 557655"/>
              <a:gd name="T11" fmla="*/ 0 h 208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7655" h="208292">
                <a:moveTo>
                  <a:pt x="0" y="0"/>
                </a:moveTo>
                <a:lnTo>
                  <a:pt x="432048" y="0"/>
                </a:lnTo>
                <a:cubicBezTo>
                  <a:pt x="517573" y="67849"/>
                  <a:pt x="512612" y="57117"/>
                  <a:pt x="557655" y="96392"/>
                </a:cubicBezTo>
                <a:cubicBezTo>
                  <a:pt x="488799" y="157505"/>
                  <a:pt x="496141" y="151942"/>
                  <a:pt x="432048" y="208292"/>
                </a:cubicBezTo>
                <a:lnTo>
                  <a:pt x="0" y="208292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29"/>
          <p:cNvSpPr>
            <a:spLocks/>
          </p:cNvSpPr>
          <p:nvPr/>
        </p:nvSpPr>
        <p:spPr bwMode="auto">
          <a:xfrm flipH="1">
            <a:off x="8265080" y="3848619"/>
            <a:ext cx="361214" cy="190112"/>
          </a:xfrm>
          <a:custGeom>
            <a:avLst/>
            <a:gdLst>
              <a:gd name="T0" fmla="*/ 0 w 557655"/>
              <a:gd name="T1" fmla="*/ 0 h 208292"/>
              <a:gd name="T2" fmla="*/ 432048 w 557655"/>
              <a:gd name="T3" fmla="*/ 0 h 208292"/>
              <a:gd name="T4" fmla="*/ 557655 w 557655"/>
              <a:gd name="T5" fmla="*/ 96392 h 208292"/>
              <a:gd name="T6" fmla="*/ 432048 w 557655"/>
              <a:gd name="T7" fmla="*/ 208292 h 208292"/>
              <a:gd name="T8" fmla="*/ 0 w 557655"/>
              <a:gd name="T9" fmla="*/ 208292 h 208292"/>
              <a:gd name="T10" fmla="*/ 0 w 557655"/>
              <a:gd name="T11" fmla="*/ 0 h 208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7655" h="208292">
                <a:moveTo>
                  <a:pt x="0" y="0"/>
                </a:moveTo>
                <a:lnTo>
                  <a:pt x="432048" y="0"/>
                </a:lnTo>
                <a:cubicBezTo>
                  <a:pt x="517573" y="67849"/>
                  <a:pt x="512612" y="57117"/>
                  <a:pt x="557655" y="96392"/>
                </a:cubicBezTo>
                <a:cubicBezTo>
                  <a:pt x="488799" y="157505"/>
                  <a:pt x="496141" y="151942"/>
                  <a:pt x="432048" y="208292"/>
                </a:cubicBezTo>
                <a:lnTo>
                  <a:pt x="0" y="20829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28"/>
          <p:cNvSpPr>
            <a:spLocks noChangeArrowheads="1"/>
          </p:cNvSpPr>
          <p:nvPr/>
        </p:nvSpPr>
        <p:spPr bwMode="auto">
          <a:xfrm>
            <a:off x="8820632" y="4307001"/>
            <a:ext cx="1476909" cy="1708160"/>
          </a:xfrm>
          <a:prstGeom prst="rect">
            <a:avLst/>
          </a:prstGeom>
          <a:solidFill>
            <a:srgbClr val="7F7F7F"/>
          </a:solidFill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lvl="0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33" name="矩形 29"/>
          <p:cNvSpPr>
            <a:spLocks/>
          </p:cNvSpPr>
          <p:nvPr/>
        </p:nvSpPr>
        <p:spPr bwMode="auto">
          <a:xfrm>
            <a:off x="8339013" y="4347136"/>
            <a:ext cx="371776" cy="137303"/>
          </a:xfrm>
          <a:custGeom>
            <a:avLst/>
            <a:gdLst>
              <a:gd name="T0" fmla="*/ 0 w 557655"/>
              <a:gd name="T1" fmla="*/ 0 h 208292"/>
              <a:gd name="T2" fmla="*/ 432048 w 557655"/>
              <a:gd name="T3" fmla="*/ 0 h 208292"/>
              <a:gd name="T4" fmla="*/ 557655 w 557655"/>
              <a:gd name="T5" fmla="*/ 96392 h 208292"/>
              <a:gd name="T6" fmla="*/ 432048 w 557655"/>
              <a:gd name="T7" fmla="*/ 208292 h 208292"/>
              <a:gd name="T8" fmla="*/ 0 w 557655"/>
              <a:gd name="T9" fmla="*/ 208292 h 208292"/>
              <a:gd name="T10" fmla="*/ 0 w 557655"/>
              <a:gd name="T11" fmla="*/ 0 h 208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7655" h="208292">
                <a:moveTo>
                  <a:pt x="0" y="0"/>
                </a:moveTo>
                <a:lnTo>
                  <a:pt x="432048" y="0"/>
                </a:lnTo>
                <a:cubicBezTo>
                  <a:pt x="517573" y="67849"/>
                  <a:pt x="512612" y="57117"/>
                  <a:pt x="557655" y="96392"/>
                </a:cubicBezTo>
                <a:cubicBezTo>
                  <a:pt x="488799" y="157505"/>
                  <a:pt x="496141" y="151942"/>
                  <a:pt x="432048" y="208292"/>
                </a:cubicBezTo>
                <a:lnTo>
                  <a:pt x="0" y="208292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29"/>
          <p:cNvSpPr>
            <a:spLocks/>
          </p:cNvSpPr>
          <p:nvPr/>
        </p:nvSpPr>
        <p:spPr bwMode="auto">
          <a:xfrm flipH="1">
            <a:off x="8265080" y="4326013"/>
            <a:ext cx="361214" cy="192224"/>
          </a:xfrm>
          <a:custGeom>
            <a:avLst/>
            <a:gdLst>
              <a:gd name="T0" fmla="*/ 0 w 557655"/>
              <a:gd name="T1" fmla="*/ 0 h 208292"/>
              <a:gd name="T2" fmla="*/ 432048 w 557655"/>
              <a:gd name="T3" fmla="*/ 0 h 208292"/>
              <a:gd name="T4" fmla="*/ 557655 w 557655"/>
              <a:gd name="T5" fmla="*/ 96392 h 208292"/>
              <a:gd name="T6" fmla="*/ 432048 w 557655"/>
              <a:gd name="T7" fmla="*/ 208292 h 208292"/>
              <a:gd name="T8" fmla="*/ 0 w 557655"/>
              <a:gd name="T9" fmla="*/ 208292 h 208292"/>
              <a:gd name="T10" fmla="*/ 0 w 557655"/>
              <a:gd name="T11" fmla="*/ 0 h 208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7655" h="208292">
                <a:moveTo>
                  <a:pt x="0" y="0"/>
                </a:moveTo>
                <a:lnTo>
                  <a:pt x="432048" y="0"/>
                </a:lnTo>
                <a:cubicBezTo>
                  <a:pt x="517573" y="67849"/>
                  <a:pt x="512612" y="57117"/>
                  <a:pt x="557655" y="96392"/>
                </a:cubicBezTo>
                <a:cubicBezTo>
                  <a:pt x="488799" y="157505"/>
                  <a:pt x="496141" y="151942"/>
                  <a:pt x="432048" y="208292"/>
                </a:cubicBezTo>
                <a:lnTo>
                  <a:pt x="0" y="20829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4140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23109</TotalTime>
  <Words>389</Words>
  <Application>Microsoft Office PowerPoint</Application>
  <PresentationFormat>自定义</PresentationFormat>
  <Paragraphs>30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1400</cp:revision>
  <dcterms:created xsi:type="dcterms:W3CDTF">2009-02-11T05:37:22Z</dcterms:created>
  <dcterms:modified xsi:type="dcterms:W3CDTF">2019-08-17T05:55:59Z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