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94"/>
          <p:cNvGrpSpPr/>
          <p:nvPr/>
        </p:nvGrpSpPr>
        <p:grpSpPr>
          <a:xfrm>
            <a:off x="1994399" y="2466757"/>
            <a:ext cx="589804" cy="728170"/>
            <a:chOff x="1994399" y="2158871"/>
            <a:chExt cx="589804" cy="728170"/>
          </a:xfrm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>
              <a:off x="1994399" y="2158871"/>
              <a:ext cx="459824" cy="728170"/>
            </a:xfrm>
            <a:custGeom>
              <a:avLst/>
              <a:gdLst>
                <a:gd name="T0" fmla="*/ 139 w 139"/>
                <a:gd name="T1" fmla="*/ 218 h 218"/>
                <a:gd name="T2" fmla="*/ 139 w 139"/>
                <a:gd name="T3" fmla="*/ 0 h 218"/>
                <a:gd name="T4" fmla="*/ 109 w 139"/>
                <a:gd name="T5" fmla="*/ 0 h 218"/>
                <a:gd name="T6" fmla="*/ 0 w 139"/>
                <a:gd name="T7" fmla="*/ 109 h 218"/>
                <a:gd name="T8" fmla="*/ 0 w 139"/>
                <a:gd name="T9" fmla="*/ 109 h 218"/>
                <a:gd name="T10" fmla="*/ 109 w 139"/>
                <a:gd name="T11" fmla="*/ 218 h 218"/>
                <a:gd name="T12" fmla="*/ 139 w 139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18">
                  <a:moveTo>
                    <a:pt x="139" y="21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69"/>
                    <a:pt x="49" y="218"/>
                    <a:pt x="109" y="218"/>
                  </a:cubicBezTo>
                  <a:lnTo>
                    <a:pt x="139" y="21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2417884" y="2158871"/>
              <a:ext cx="166319" cy="72817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1994399" y="2523655"/>
              <a:ext cx="585611" cy="363386"/>
            </a:xfrm>
            <a:custGeom>
              <a:avLst/>
              <a:gdLst>
                <a:gd name="T0" fmla="*/ 0 w 177"/>
                <a:gd name="T1" fmla="*/ 0 h 109"/>
                <a:gd name="T2" fmla="*/ 177 w 177"/>
                <a:gd name="T3" fmla="*/ 0 h 109"/>
                <a:gd name="T4" fmla="*/ 177 w 177"/>
                <a:gd name="T5" fmla="*/ 109 h 109"/>
                <a:gd name="T6" fmla="*/ 139 w 177"/>
                <a:gd name="T7" fmla="*/ 109 h 109"/>
                <a:gd name="T8" fmla="*/ 128 w 177"/>
                <a:gd name="T9" fmla="*/ 109 h 109"/>
                <a:gd name="T10" fmla="*/ 109 w 177"/>
                <a:gd name="T11" fmla="*/ 109 h 109"/>
                <a:gd name="T12" fmla="*/ 0 w 17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09">
                  <a:moveTo>
                    <a:pt x="0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49" y="109"/>
                    <a:pt x="0" y="60"/>
                    <a:pt x="0" y="0"/>
                  </a:cubicBez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54" name="Group 67"/>
          <p:cNvGrpSpPr/>
          <p:nvPr/>
        </p:nvGrpSpPr>
        <p:grpSpPr>
          <a:xfrm>
            <a:off x="2584201" y="2466757"/>
            <a:ext cx="1013398" cy="728170"/>
            <a:chOff x="4530194" y="4285619"/>
            <a:chExt cx="382215" cy="532444"/>
          </a:xfrm>
        </p:grpSpPr>
        <p:sp>
          <p:nvSpPr>
            <p:cNvPr id="55" name="Rectangle 7"/>
            <p:cNvSpPr>
              <a:spLocks noChangeArrowheads="1"/>
            </p:cNvSpPr>
            <p:nvPr/>
          </p:nvSpPr>
          <p:spPr bwMode="auto">
            <a:xfrm>
              <a:off x="4530194" y="4285619"/>
              <a:ext cx="382215" cy="532444"/>
            </a:xfrm>
            <a:prstGeom prst="rect">
              <a:avLst/>
            </a:prstGeom>
            <a:solidFill>
              <a:srgbClr val="F23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2013</a:t>
              </a:r>
              <a:endParaRPr lang="id-ID" dirty="0">
                <a:solidFill>
                  <a:prstClr val="white"/>
                </a:solidFill>
                <a:latin typeface="Lato Bold" panose="020F0802020204030203" pitchFamily="34" charset="0"/>
              </a:endParaRPr>
            </a:p>
          </p:txBody>
        </p:sp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4530194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57" name="Group 66"/>
          <p:cNvGrpSpPr/>
          <p:nvPr/>
        </p:nvGrpSpPr>
        <p:grpSpPr>
          <a:xfrm>
            <a:off x="3597599" y="2466757"/>
            <a:ext cx="1423542" cy="728170"/>
            <a:chOff x="4912409" y="4285619"/>
            <a:chExt cx="382215" cy="532444"/>
          </a:xfrm>
        </p:grpSpPr>
        <p:sp>
          <p:nvSpPr>
            <p:cNvPr id="58" name="Rectangle 10"/>
            <p:cNvSpPr>
              <a:spLocks noChangeArrowheads="1"/>
            </p:cNvSpPr>
            <p:nvPr/>
          </p:nvSpPr>
          <p:spPr bwMode="auto">
            <a:xfrm>
              <a:off x="4912409" y="4285619"/>
              <a:ext cx="382215" cy="532444"/>
            </a:xfrm>
            <a:prstGeom prst="rect">
              <a:avLst/>
            </a:prstGeom>
            <a:solidFill>
              <a:srgbClr val="FFC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2014</a:t>
              </a:r>
              <a:endParaRPr lang="id-ID" dirty="0">
                <a:solidFill>
                  <a:prstClr val="white"/>
                </a:solidFill>
                <a:latin typeface="Lato Bold" panose="020F0802020204030203" pitchFamily="34" charset="0"/>
              </a:endParaRPr>
            </a:p>
          </p:txBody>
        </p:sp>
        <p:sp>
          <p:nvSpPr>
            <p:cNvPr id="59" name="Rectangle 11"/>
            <p:cNvSpPr>
              <a:spLocks noChangeArrowheads="1"/>
            </p:cNvSpPr>
            <p:nvPr/>
          </p:nvSpPr>
          <p:spPr bwMode="auto">
            <a:xfrm>
              <a:off x="4912409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60" name="Group 65"/>
          <p:cNvGrpSpPr/>
          <p:nvPr/>
        </p:nvGrpSpPr>
        <p:grpSpPr>
          <a:xfrm>
            <a:off x="5021141" y="2466757"/>
            <a:ext cx="2091097" cy="728170"/>
            <a:chOff x="5294624" y="4285619"/>
            <a:chExt cx="383237" cy="532444"/>
          </a:xfrm>
        </p:grpSpPr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5294624" y="4285619"/>
              <a:ext cx="383237" cy="532444"/>
            </a:xfrm>
            <a:prstGeom prst="rect">
              <a:avLst/>
            </a:prstGeom>
            <a:solidFill>
              <a:srgbClr val="00BB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2015</a:t>
              </a:r>
              <a:endParaRPr lang="id-ID" dirty="0">
                <a:solidFill>
                  <a:prstClr val="white"/>
                </a:solidFill>
                <a:latin typeface="Lato Bold" panose="020F0802020204030203" pitchFamily="34" charset="0"/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5294624" y="4552352"/>
              <a:ext cx="383237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63" name="Group 64"/>
          <p:cNvGrpSpPr/>
          <p:nvPr/>
        </p:nvGrpSpPr>
        <p:grpSpPr>
          <a:xfrm>
            <a:off x="7112238" y="2466757"/>
            <a:ext cx="1410231" cy="728170"/>
            <a:chOff x="5677862" y="4285619"/>
            <a:chExt cx="382215" cy="532444"/>
          </a:xfrm>
        </p:grpSpPr>
        <p:sp>
          <p:nvSpPr>
            <p:cNvPr id="64" name="Rectangle 14"/>
            <p:cNvSpPr>
              <a:spLocks noChangeArrowheads="1"/>
            </p:cNvSpPr>
            <p:nvPr/>
          </p:nvSpPr>
          <p:spPr bwMode="auto">
            <a:xfrm>
              <a:off x="5677862" y="4285619"/>
              <a:ext cx="382215" cy="532444"/>
            </a:xfrm>
            <a:prstGeom prst="rect">
              <a:avLst/>
            </a:prstGeom>
            <a:solidFill>
              <a:srgbClr val="937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2019</a:t>
              </a:r>
              <a:endParaRPr lang="id-ID" dirty="0">
                <a:solidFill>
                  <a:prstClr val="white"/>
                </a:solidFill>
                <a:latin typeface="Lato Bold" panose="020F0802020204030203" pitchFamily="34" charset="0"/>
              </a:endParaRPr>
            </a:p>
          </p:txBody>
        </p:sp>
        <p:sp>
          <p:nvSpPr>
            <p:cNvPr id="65" name="Rectangle 15"/>
            <p:cNvSpPr>
              <a:spLocks noChangeArrowheads="1"/>
            </p:cNvSpPr>
            <p:nvPr/>
          </p:nvSpPr>
          <p:spPr bwMode="auto">
            <a:xfrm>
              <a:off x="5677862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66" name="Group 63"/>
          <p:cNvGrpSpPr/>
          <p:nvPr/>
        </p:nvGrpSpPr>
        <p:grpSpPr>
          <a:xfrm>
            <a:off x="8522469" y="2466757"/>
            <a:ext cx="1013398" cy="728170"/>
            <a:chOff x="6060077" y="4285619"/>
            <a:chExt cx="382215" cy="532444"/>
          </a:xfrm>
        </p:grpSpPr>
        <p:sp>
          <p:nvSpPr>
            <p:cNvPr id="67" name="Rectangle 16"/>
            <p:cNvSpPr>
              <a:spLocks noChangeArrowheads="1"/>
            </p:cNvSpPr>
            <p:nvPr/>
          </p:nvSpPr>
          <p:spPr bwMode="auto">
            <a:xfrm>
              <a:off x="6060077" y="4285619"/>
              <a:ext cx="382215" cy="532444"/>
            </a:xfrm>
            <a:prstGeom prst="rect">
              <a:avLst/>
            </a:pr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20</a:t>
              </a:r>
              <a:r>
                <a:rPr lang="en-US" altLang="zh-CN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XX</a:t>
              </a:r>
              <a:endParaRPr lang="id-ID" dirty="0">
                <a:solidFill>
                  <a:prstClr val="white"/>
                </a:solidFill>
                <a:latin typeface="Lato Bold" panose="020F0802020204030203" pitchFamily="34" charset="0"/>
              </a:endParaRPr>
            </a:p>
          </p:txBody>
        </p:sp>
        <p:sp>
          <p:nvSpPr>
            <p:cNvPr id="68" name="Rectangle 17"/>
            <p:cNvSpPr>
              <a:spLocks noChangeArrowheads="1"/>
            </p:cNvSpPr>
            <p:nvPr/>
          </p:nvSpPr>
          <p:spPr bwMode="auto">
            <a:xfrm>
              <a:off x="6060077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69" name="Group 61"/>
          <p:cNvGrpSpPr/>
          <p:nvPr/>
        </p:nvGrpSpPr>
        <p:grpSpPr>
          <a:xfrm>
            <a:off x="9535867" y="2466757"/>
            <a:ext cx="661734" cy="728170"/>
            <a:chOff x="7739063" y="3990975"/>
            <a:chExt cx="414338" cy="827088"/>
          </a:xfrm>
        </p:grpSpPr>
        <p:sp>
          <p:nvSpPr>
            <p:cNvPr id="70" name="Freeform 18"/>
            <p:cNvSpPr>
              <a:spLocks/>
            </p:cNvSpPr>
            <p:nvPr/>
          </p:nvSpPr>
          <p:spPr bwMode="auto">
            <a:xfrm>
              <a:off x="7739063" y="3990975"/>
              <a:ext cx="414338" cy="827088"/>
            </a:xfrm>
            <a:custGeom>
              <a:avLst/>
              <a:gdLst>
                <a:gd name="T0" fmla="*/ 261 w 261"/>
                <a:gd name="T1" fmla="*/ 261 h 521"/>
                <a:gd name="T2" fmla="*/ 0 w 261"/>
                <a:gd name="T3" fmla="*/ 0 h 521"/>
                <a:gd name="T4" fmla="*/ 0 w 261"/>
                <a:gd name="T5" fmla="*/ 521 h 521"/>
                <a:gd name="T6" fmla="*/ 261 w 261"/>
                <a:gd name="T7" fmla="*/ 2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521">
                  <a:moveTo>
                    <a:pt x="261" y="261"/>
                  </a:moveTo>
                  <a:lnTo>
                    <a:pt x="0" y="0"/>
                  </a:lnTo>
                  <a:lnTo>
                    <a:pt x="0" y="521"/>
                  </a:lnTo>
                  <a:lnTo>
                    <a:pt x="261" y="261"/>
                  </a:lnTo>
                  <a:close/>
                </a:path>
              </a:pathLst>
            </a:custGeom>
            <a:solidFill>
              <a:srgbClr val="ECA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71" name="Freeform 19"/>
            <p:cNvSpPr>
              <a:spLocks/>
            </p:cNvSpPr>
            <p:nvPr/>
          </p:nvSpPr>
          <p:spPr bwMode="auto">
            <a:xfrm>
              <a:off x="8027988" y="4283075"/>
              <a:ext cx="125413" cy="242888"/>
            </a:xfrm>
            <a:custGeom>
              <a:avLst/>
              <a:gdLst>
                <a:gd name="T0" fmla="*/ 79 w 79"/>
                <a:gd name="T1" fmla="*/ 77 h 153"/>
                <a:gd name="T2" fmla="*/ 0 w 79"/>
                <a:gd name="T3" fmla="*/ 153 h 153"/>
                <a:gd name="T4" fmla="*/ 0 w 79"/>
                <a:gd name="T5" fmla="*/ 0 h 153"/>
                <a:gd name="T6" fmla="*/ 0 w 79"/>
                <a:gd name="T7" fmla="*/ 0 h 153"/>
                <a:gd name="T8" fmla="*/ 79 w 79"/>
                <a:gd name="T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3">
                  <a:moveTo>
                    <a:pt x="79" y="77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9" y="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72" name="Freeform 20"/>
            <p:cNvSpPr>
              <a:spLocks/>
            </p:cNvSpPr>
            <p:nvPr/>
          </p:nvSpPr>
          <p:spPr bwMode="auto">
            <a:xfrm>
              <a:off x="7739063" y="4405313"/>
              <a:ext cx="414338" cy="412750"/>
            </a:xfrm>
            <a:custGeom>
              <a:avLst/>
              <a:gdLst>
                <a:gd name="T0" fmla="*/ 261 w 261"/>
                <a:gd name="T1" fmla="*/ 0 h 260"/>
                <a:gd name="T2" fmla="*/ 0 w 261"/>
                <a:gd name="T3" fmla="*/ 260 h 260"/>
                <a:gd name="T4" fmla="*/ 0 w 261"/>
                <a:gd name="T5" fmla="*/ 0 h 260"/>
                <a:gd name="T6" fmla="*/ 261 w 261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260">
                  <a:moveTo>
                    <a:pt x="261" y="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73" name="Group 95"/>
          <p:cNvGrpSpPr/>
          <p:nvPr/>
        </p:nvGrpSpPr>
        <p:grpSpPr>
          <a:xfrm>
            <a:off x="2768028" y="3417913"/>
            <a:ext cx="551992" cy="816672"/>
            <a:chOff x="2768028" y="3110027"/>
            <a:chExt cx="551992" cy="816672"/>
          </a:xfrm>
        </p:grpSpPr>
        <p:cxnSp>
          <p:nvCxnSpPr>
            <p:cNvPr id="74" name="Straight Connector 72"/>
            <p:cNvCxnSpPr/>
            <p:nvPr/>
          </p:nvCxnSpPr>
          <p:spPr>
            <a:xfrm rot="10800000">
              <a:off x="3044025" y="3110027"/>
              <a:ext cx="0" cy="360191"/>
            </a:xfrm>
            <a:prstGeom prst="line">
              <a:avLst/>
            </a:prstGeom>
            <a:noFill/>
            <a:ln w="6350" cap="flat" cmpd="sng" algn="ctr">
              <a:solidFill>
                <a:srgbClr val="F23B48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2768028" y="3374707"/>
              <a:ext cx="551992" cy="551992"/>
            </a:xfrm>
            <a:prstGeom prst="ellipse">
              <a:avLst/>
            </a:prstGeom>
            <a:solidFill>
              <a:srgbClr val="F23B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kern="0" dirty="0" smtClean="0">
                  <a:solidFill>
                    <a:prstClr val="white"/>
                  </a:solidFill>
                  <a:latin typeface="FontAwesome" pitchFamily="2" charset="0"/>
                </a:rPr>
                <a:t></a:t>
              </a:r>
            </a:p>
          </p:txBody>
        </p:sp>
      </p:grpSp>
      <p:sp>
        <p:nvSpPr>
          <p:cNvPr id="76" name="Text Placeholder 32"/>
          <p:cNvSpPr txBox="1">
            <a:spLocks/>
          </p:cNvSpPr>
          <p:nvPr/>
        </p:nvSpPr>
        <p:spPr>
          <a:xfrm>
            <a:off x="2276336" y="4737748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sweet chocolate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cake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77" name="Text Placeholder 33"/>
          <p:cNvSpPr txBox="1">
            <a:spLocks/>
          </p:cNvSpPr>
          <p:nvPr/>
        </p:nvSpPr>
        <p:spPr>
          <a:xfrm>
            <a:off x="2263075" y="4457571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F23B48"/>
                </a:solidFill>
                <a:latin typeface="Lato" panose="020F0502020204030203" pitchFamily="34" charset="0"/>
              </a:rPr>
              <a:t>Sales Booster</a:t>
            </a:r>
            <a:endParaRPr lang="en-AU" sz="1300" b="1" dirty="0">
              <a:solidFill>
                <a:srgbClr val="F23B48"/>
              </a:solidFill>
              <a:latin typeface="Lato" panose="020F0502020204030203" pitchFamily="34" charset="0"/>
            </a:endParaRPr>
          </a:p>
        </p:txBody>
      </p:sp>
      <p:grpSp>
        <p:nvGrpSpPr>
          <p:cNvPr id="78" name="Group 97"/>
          <p:cNvGrpSpPr/>
          <p:nvPr/>
        </p:nvGrpSpPr>
        <p:grpSpPr>
          <a:xfrm>
            <a:off x="5757807" y="3417913"/>
            <a:ext cx="551992" cy="816672"/>
            <a:chOff x="5757807" y="2873725"/>
            <a:chExt cx="551992" cy="816672"/>
          </a:xfrm>
        </p:grpSpPr>
        <p:cxnSp>
          <p:nvCxnSpPr>
            <p:cNvPr id="79" name="Straight Connector 77"/>
            <p:cNvCxnSpPr/>
            <p:nvPr/>
          </p:nvCxnSpPr>
          <p:spPr>
            <a:xfrm rot="10800000">
              <a:off x="6033804" y="2873725"/>
              <a:ext cx="0" cy="360191"/>
            </a:xfrm>
            <a:prstGeom prst="line">
              <a:avLst/>
            </a:prstGeom>
            <a:noFill/>
            <a:ln w="6350" cap="flat" cmpd="sng" algn="ctr">
              <a:solidFill>
                <a:srgbClr val="00BBD6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80" name="Oval 78"/>
            <p:cNvSpPr>
              <a:spLocks noChangeAspect="1"/>
            </p:cNvSpPr>
            <p:nvPr/>
          </p:nvSpPr>
          <p:spPr>
            <a:xfrm>
              <a:off x="5757807" y="3138405"/>
              <a:ext cx="551992" cy="551992"/>
            </a:xfrm>
            <a:prstGeom prst="ellipse">
              <a:avLst/>
            </a:prstGeom>
            <a:solidFill>
              <a:srgbClr val="00BB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kern="0" dirty="0" smtClean="0">
                  <a:solidFill>
                    <a:prstClr val="white"/>
                  </a:solidFill>
                  <a:latin typeface="FontAwesome" pitchFamily="2" charset="0"/>
                </a:rPr>
                <a:t></a:t>
              </a:r>
            </a:p>
          </p:txBody>
        </p:sp>
      </p:grpSp>
      <p:sp>
        <p:nvSpPr>
          <p:cNvPr id="81" name="Text Placeholder 32"/>
          <p:cNvSpPr txBox="1">
            <a:spLocks/>
          </p:cNvSpPr>
          <p:nvPr/>
        </p:nvSpPr>
        <p:spPr>
          <a:xfrm>
            <a:off x="5266115" y="4737748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sweet chocolate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cake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82" name="Text Placeholder 33"/>
          <p:cNvSpPr txBox="1">
            <a:spLocks/>
          </p:cNvSpPr>
          <p:nvPr/>
        </p:nvSpPr>
        <p:spPr>
          <a:xfrm>
            <a:off x="5252854" y="4457571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00BBD6"/>
                </a:solidFill>
                <a:latin typeface="Lato" panose="020F0502020204030203" pitchFamily="34" charset="0"/>
              </a:rPr>
              <a:t>Light Content</a:t>
            </a:r>
            <a:endParaRPr lang="en-AU" sz="1300" b="1" dirty="0">
              <a:solidFill>
                <a:srgbClr val="00BBD6"/>
              </a:solidFill>
              <a:latin typeface="Lato" panose="020F0502020204030203" pitchFamily="34" charset="0"/>
            </a:endParaRPr>
          </a:p>
        </p:txBody>
      </p:sp>
      <p:grpSp>
        <p:nvGrpSpPr>
          <p:cNvPr id="83" name="Group 96"/>
          <p:cNvGrpSpPr/>
          <p:nvPr/>
        </p:nvGrpSpPr>
        <p:grpSpPr>
          <a:xfrm>
            <a:off x="4048268" y="3417914"/>
            <a:ext cx="551992" cy="2174827"/>
            <a:chOff x="4048268" y="3110028"/>
            <a:chExt cx="551992" cy="2174827"/>
          </a:xfrm>
        </p:grpSpPr>
        <p:cxnSp>
          <p:nvCxnSpPr>
            <p:cNvPr id="84" name="Straight Connector 81"/>
            <p:cNvCxnSpPr/>
            <p:nvPr/>
          </p:nvCxnSpPr>
          <p:spPr>
            <a:xfrm flipV="1">
              <a:off x="4324265" y="3110028"/>
              <a:ext cx="0" cy="1848567"/>
            </a:xfrm>
            <a:prstGeom prst="line">
              <a:avLst/>
            </a:prstGeom>
            <a:noFill/>
            <a:ln w="6350" cap="flat" cmpd="sng" algn="ctr">
              <a:solidFill>
                <a:srgbClr val="FFC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85" name="Oval 82"/>
            <p:cNvSpPr>
              <a:spLocks noChangeAspect="1"/>
            </p:cNvSpPr>
            <p:nvPr/>
          </p:nvSpPr>
          <p:spPr>
            <a:xfrm>
              <a:off x="4048268" y="4732863"/>
              <a:ext cx="551992" cy="551992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kern="0" dirty="0" smtClean="0">
                  <a:solidFill>
                    <a:prstClr val="white"/>
                  </a:solidFill>
                  <a:latin typeface="FontAwesome" pitchFamily="2" charset="0"/>
                </a:rPr>
                <a:t></a:t>
              </a:r>
            </a:p>
          </p:txBody>
        </p:sp>
      </p:grpSp>
      <p:sp>
        <p:nvSpPr>
          <p:cNvPr id="86" name="Text Placeholder 32"/>
          <p:cNvSpPr txBox="1">
            <a:spLocks/>
          </p:cNvSpPr>
          <p:nvPr/>
        </p:nvSpPr>
        <p:spPr>
          <a:xfrm>
            <a:off x="3556576" y="6095904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sweet chocolate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cake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87" name="Text Placeholder 33"/>
          <p:cNvSpPr txBox="1">
            <a:spLocks/>
          </p:cNvSpPr>
          <p:nvPr/>
        </p:nvSpPr>
        <p:spPr>
          <a:xfrm>
            <a:off x="3543315" y="5815727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FFC000"/>
                </a:solidFill>
                <a:latin typeface="Lato" panose="020F0502020204030203" pitchFamily="34" charset="0"/>
              </a:rPr>
              <a:t>Business Strategy</a:t>
            </a:r>
            <a:endParaRPr lang="en-AU" sz="1300" b="1" dirty="0">
              <a:solidFill>
                <a:srgbClr val="FFC000"/>
              </a:solidFill>
              <a:latin typeface="Lato" panose="020F0502020204030203" pitchFamily="34" charset="0"/>
            </a:endParaRPr>
          </a:p>
        </p:txBody>
      </p:sp>
      <p:grpSp>
        <p:nvGrpSpPr>
          <p:cNvPr id="88" name="Group 98"/>
          <p:cNvGrpSpPr/>
          <p:nvPr/>
        </p:nvGrpSpPr>
        <p:grpSpPr>
          <a:xfrm>
            <a:off x="7540429" y="3417914"/>
            <a:ext cx="551992" cy="2174827"/>
            <a:chOff x="7540429" y="2873726"/>
            <a:chExt cx="551992" cy="2174827"/>
          </a:xfrm>
        </p:grpSpPr>
        <p:cxnSp>
          <p:nvCxnSpPr>
            <p:cNvPr id="89" name="Straight Connector 86"/>
            <p:cNvCxnSpPr/>
            <p:nvPr/>
          </p:nvCxnSpPr>
          <p:spPr>
            <a:xfrm flipV="1">
              <a:off x="7816426" y="2873726"/>
              <a:ext cx="0" cy="1848567"/>
            </a:xfrm>
            <a:prstGeom prst="line">
              <a:avLst/>
            </a:prstGeom>
            <a:noFill/>
            <a:ln w="6350" cap="flat" cmpd="sng" algn="ctr">
              <a:solidFill>
                <a:srgbClr val="937963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90" name="Oval 87"/>
            <p:cNvSpPr>
              <a:spLocks noChangeAspect="1"/>
            </p:cNvSpPr>
            <p:nvPr/>
          </p:nvSpPr>
          <p:spPr>
            <a:xfrm>
              <a:off x="7540429" y="4496561"/>
              <a:ext cx="551992" cy="551992"/>
            </a:xfrm>
            <a:prstGeom prst="ellipse">
              <a:avLst/>
            </a:prstGeom>
            <a:solidFill>
              <a:srgbClr val="93796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kern="0" dirty="0" smtClean="0">
                  <a:solidFill>
                    <a:prstClr val="white"/>
                  </a:solidFill>
                  <a:latin typeface="FontAwesome" pitchFamily="2" charset="0"/>
                </a:rPr>
                <a:t></a:t>
              </a:r>
            </a:p>
          </p:txBody>
        </p:sp>
      </p:grpSp>
      <p:sp>
        <p:nvSpPr>
          <p:cNvPr id="91" name="Text Placeholder 32"/>
          <p:cNvSpPr txBox="1">
            <a:spLocks/>
          </p:cNvSpPr>
          <p:nvPr/>
        </p:nvSpPr>
        <p:spPr>
          <a:xfrm>
            <a:off x="7048737" y="6095904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sweet chocolate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cake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92" name="Text Placeholder 33"/>
          <p:cNvSpPr txBox="1">
            <a:spLocks/>
          </p:cNvSpPr>
          <p:nvPr/>
        </p:nvSpPr>
        <p:spPr>
          <a:xfrm>
            <a:off x="7035476" y="5815727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937963"/>
                </a:solidFill>
                <a:latin typeface="Lato" panose="020F0502020204030203" pitchFamily="34" charset="0"/>
              </a:rPr>
              <a:t>Client Database</a:t>
            </a:r>
            <a:endParaRPr lang="en-AU" sz="1300" b="1" dirty="0">
              <a:solidFill>
                <a:srgbClr val="937963"/>
              </a:solidFill>
              <a:latin typeface="Lato" panose="020F0502020204030203" pitchFamily="34" charset="0"/>
            </a:endParaRPr>
          </a:p>
        </p:txBody>
      </p:sp>
      <p:grpSp>
        <p:nvGrpSpPr>
          <p:cNvPr id="93" name="Group 99"/>
          <p:cNvGrpSpPr/>
          <p:nvPr/>
        </p:nvGrpSpPr>
        <p:grpSpPr>
          <a:xfrm>
            <a:off x="8747586" y="3417913"/>
            <a:ext cx="551992" cy="816672"/>
            <a:chOff x="8747586" y="2873725"/>
            <a:chExt cx="551992" cy="816672"/>
          </a:xfrm>
        </p:grpSpPr>
        <p:cxnSp>
          <p:nvCxnSpPr>
            <p:cNvPr id="94" name="Straight Connector 90"/>
            <p:cNvCxnSpPr/>
            <p:nvPr/>
          </p:nvCxnSpPr>
          <p:spPr>
            <a:xfrm rot="10800000">
              <a:off x="9023583" y="2873725"/>
              <a:ext cx="0" cy="360191"/>
            </a:xfrm>
            <a:prstGeom prst="line">
              <a:avLst/>
            </a:prstGeom>
            <a:noFill/>
            <a:ln w="6350" cap="flat" cmpd="sng" algn="ctr">
              <a:solidFill>
                <a:srgbClr val="B2D235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95" name="Oval 91"/>
            <p:cNvSpPr>
              <a:spLocks noChangeAspect="1"/>
            </p:cNvSpPr>
            <p:nvPr/>
          </p:nvSpPr>
          <p:spPr>
            <a:xfrm>
              <a:off x="8747586" y="3138405"/>
              <a:ext cx="551992" cy="551992"/>
            </a:xfrm>
            <a:prstGeom prst="ellipse">
              <a:avLst/>
            </a:prstGeom>
            <a:solidFill>
              <a:srgbClr val="B2D2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kern="0" dirty="0" smtClean="0">
                  <a:solidFill>
                    <a:prstClr val="white"/>
                  </a:solidFill>
                  <a:latin typeface="FontAwesome" pitchFamily="2" charset="0"/>
                </a:rPr>
                <a:t></a:t>
              </a:r>
              <a:endParaRPr lang="en-US" kern="0" dirty="0" smtClean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</p:grpSp>
      <p:sp>
        <p:nvSpPr>
          <p:cNvPr id="96" name="Text Placeholder 32"/>
          <p:cNvSpPr txBox="1">
            <a:spLocks/>
          </p:cNvSpPr>
          <p:nvPr/>
        </p:nvSpPr>
        <p:spPr>
          <a:xfrm>
            <a:off x="8255894" y="4737748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sweet chocolate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cake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97" name="Text Placeholder 33"/>
          <p:cNvSpPr txBox="1">
            <a:spLocks/>
          </p:cNvSpPr>
          <p:nvPr/>
        </p:nvSpPr>
        <p:spPr>
          <a:xfrm>
            <a:off x="8242633" y="4457571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B2D235"/>
                </a:solidFill>
                <a:latin typeface="Lato" panose="020F0502020204030203" pitchFamily="34" charset="0"/>
              </a:rPr>
              <a:t>Success Target</a:t>
            </a:r>
            <a:endParaRPr lang="en-AU" sz="1300" b="1" dirty="0">
              <a:solidFill>
                <a:srgbClr val="B2D235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94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81" grpId="0"/>
      <p:bldP spid="82" grpId="0"/>
      <p:bldP spid="86" grpId="0"/>
      <p:bldP spid="87" grpId="0"/>
      <p:bldP spid="91" grpId="0"/>
      <p:bldP spid="92" grpId="0"/>
      <p:bldP spid="96" grpId="0"/>
      <p:bldP spid="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311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1399</cp:revision>
  <dcterms:created xsi:type="dcterms:W3CDTF">2009-02-11T05:37:22Z</dcterms:created>
  <dcterms:modified xsi:type="dcterms:W3CDTF">2019-08-17T05:50:21Z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