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65"/>
          <p:cNvGrpSpPr>
            <a:grpSpLocks/>
          </p:cNvGrpSpPr>
          <p:nvPr/>
        </p:nvGrpSpPr>
        <p:grpSpPr bwMode="auto">
          <a:xfrm>
            <a:off x="3304115" y="1916896"/>
            <a:ext cx="2474813" cy="5067781"/>
            <a:chOff x="2642616" y="1335024"/>
            <a:chExt cx="1828800" cy="3744468"/>
          </a:xfrm>
        </p:grpSpPr>
        <p:sp>
          <p:nvSpPr>
            <p:cNvPr id="57" name="Rectangle 219"/>
            <p:cNvSpPr>
              <a:spLocks noChangeArrowheads="1"/>
            </p:cNvSpPr>
            <p:nvPr/>
          </p:nvSpPr>
          <p:spPr bwMode="auto">
            <a:xfrm flipH="1">
              <a:off x="2642616" y="1335024"/>
              <a:ext cx="1828800" cy="32063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58" name="Rectangle 223"/>
            <p:cNvSpPr>
              <a:spLocks noChangeArrowheads="1"/>
            </p:cNvSpPr>
            <p:nvPr/>
          </p:nvSpPr>
          <p:spPr bwMode="auto">
            <a:xfrm flipH="1" flipV="1">
              <a:off x="2642616" y="2342966"/>
              <a:ext cx="1828800" cy="2736526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59" name="Rounded Rectangle 229"/>
            <p:cNvSpPr/>
            <p:nvPr/>
          </p:nvSpPr>
          <p:spPr>
            <a:xfrm rot="10800000" flipH="1">
              <a:off x="3001391" y="4636633"/>
              <a:ext cx="1111250" cy="263494"/>
            </a:xfrm>
            <a:prstGeom prst="roundRect">
              <a:avLst/>
            </a:prstGeom>
            <a:gradFill rotWithShape="1">
              <a:gsLst>
                <a:gs pos="44000">
                  <a:srgbClr val="E6E6E6">
                    <a:lumMod val="50000"/>
                  </a:srgbClr>
                </a:gs>
                <a:gs pos="100000">
                  <a:srgbClr val="E6E6E6">
                    <a:lumMod val="7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E6E6E6">
                  <a:lumMod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60" name="Rectangle 233"/>
            <p:cNvSpPr>
              <a:spLocks noChangeArrowheads="1"/>
            </p:cNvSpPr>
            <p:nvPr/>
          </p:nvSpPr>
          <p:spPr bwMode="auto">
            <a:xfrm flipH="1">
              <a:off x="2642616" y="1674709"/>
              <a:ext cx="1828800" cy="634925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61" name="TextBox 60"/>
            <p:cNvSpPr txBox="1">
              <a:spLocks noChangeArrowheads="1"/>
            </p:cNvSpPr>
            <p:nvPr/>
          </p:nvSpPr>
          <p:spPr bwMode="auto">
            <a:xfrm>
              <a:off x="2971228" y="1717566"/>
              <a:ext cx="1171575" cy="409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5401" dir="2700000" algn="tl" rotWithShape="0">
                <a:srgbClr val="000000">
                  <a:alpha val="26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i="1" kern="0" dirty="0" smtClean="0">
                  <a:solidFill>
                    <a:srgbClr val="171717"/>
                  </a:solidFill>
                  <a:latin typeface="Arial"/>
                  <a:ea typeface="微软雅黑"/>
                </a:rPr>
                <a:t>2018</a:t>
              </a:r>
              <a:endParaRPr lang="en-US" sz="3000" b="1" i="1" kern="0" dirty="0">
                <a:solidFill>
                  <a:srgbClr val="171717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2" name="Group 247"/>
            <p:cNvGrpSpPr>
              <a:grpSpLocks/>
            </p:cNvGrpSpPr>
            <p:nvPr/>
          </p:nvGrpSpPr>
          <p:grpSpPr bwMode="auto">
            <a:xfrm>
              <a:off x="4207190" y="1404620"/>
              <a:ext cx="182880" cy="182880"/>
              <a:chOff x="2356358" y="1404620"/>
              <a:chExt cx="182880" cy="182880"/>
            </a:xfrm>
          </p:grpSpPr>
          <p:sp>
            <p:nvSpPr>
              <p:cNvPr id="63" name="Oval 248"/>
              <p:cNvSpPr/>
              <p:nvPr/>
            </p:nvSpPr>
            <p:spPr>
              <a:xfrm>
                <a:off x="2357059" y="1404866"/>
                <a:ext cx="182562" cy="182540"/>
              </a:xfrm>
              <a:prstGeom prst="ellipse">
                <a:avLst/>
              </a:prstGeom>
              <a:solidFill>
                <a:srgbClr val="0081BE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 smtClean="0">
                  <a:solidFill>
                    <a:srgbClr val="FFFFFF"/>
                  </a:solidFill>
                  <a:latin typeface="微软雅黑" pitchFamily="34" charset="-122"/>
                  <a:ea typeface="ＭＳ Ｐゴシック" charset="-128"/>
                </a:endParaRPr>
              </a:p>
            </p:txBody>
          </p:sp>
          <p:grpSp>
            <p:nvGrpSpPr>
              <p:cNvPr id="64" name="Group 76"/>
              <p:cNvGrpSpPr>
                <a:grpSpLocks/>
              </p:cNvGrpSpPr>
              <p:nvPr/>
            </p:nvGrpSpPr>
            <p:grpSpPr bwMode="auto">
              <a:xfrm>
                <a:off x="2426569" y="1442467"/>
                <a:ext cx="57006" cy="102171"/>
                <a:chOff x="558814" y="4197098"/>
                <a:chExt cx="181851" cy="328301"/>
              </a:xfrm>
            </p:grpSpPr>
            <p:cxnSp>
              <p:nvCxnSpPr>
                <p:cNvPr id="65" name="Straight Connector 250"/>
                <p:cNvCxnSpPr/>
                <p:nvPr/>
              </p:nvCxnSpPr>
              <p:spPr>
                <a:xfrm rot="16200000" flipH="1">
                  <a:off x="559246" y="4199338"/>
                  <a:ext cx="183616" cy="18231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</p:cxnSp>
            <p:cxnSp>
              <p:nvCxnSpPr>
                <p:cNvPr id="66" name="Straight Connector 251"/>
                <p:cNvCxnSpPr/>
                <p:nvPr/>
              </p:nvCxnSpPr>
              <p:spPr>
                <a:xfrm rot="5400000" flipH="1" flipV="1">
                  <a:off x="559246" y="4342150"/>
                  <a:ext cx="183616" cy="18231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</p:cxnSp>
          </p:grpSp>
        </p:grpSp>
      </p:grpSp>
      <p:sp>
        <p:nvSpPr>
          <p:cNvPr id="67" name="Round Same Side Corner Rectangle 58"/>
          <p:cNvSpPr>
            <a:spLocks noChangeArrowheads="1"/>
          </p:cNvSpPr>
          <p:nvPr/>
        </p:nvSpPr>
        <p:spPr bwMode="auto">
          <a:xfrm rot="16200000">
            <a:off x="-517667" y="3212305"/>
            <a:ext cx="5069930" cy="2474813"/>
          </a:xfrm>
          <a:custGeom>
            <a:avLst/>
            <a:gdLst>
              <a:gd name="T0" fmla="*/ 3746500 w 3746500"/>
              <a:gd name="T1" fmla="*/ 914400 h 1828800"/>
              <a:gd name="T2" fmla="*/ 1873250 w 3746500"/>
              <a:gd name="T3" fmla="*/ 1828800 h 1828800"/>
              <a:gd name="T4" fmla="*/ 0 w 3746500"/>
              <a:gd name="T5" fmla="*/ 914400 h 1828800"/>
              <a:gd name="T6" fmla="*/ 1873250 w 3746500"/>
              <a:gd name="T7" fmla="*/ 0 h 1828800"/>
              <a:gd name="T8" fmla="*/ 0 60000 65536"/>
              <a:gd name="T9" fmla="*/ 1 60000 65536"/>
              <a:gd name="T10" fmla="*/ 2 60000 65536"/>
              <a:gd name="T11" fmla="*/ 3 60000 65536"/>
              <a:gd name="T12" fmla="*/ 33033 w 3746500"/>
              <a:gd name="T13" fmla="*/ 33033 h 1828800"/>
              <a:gd name="T14" fmla="*/ 3713467 w 3746500"/>
              <a:gd name="T15" fmla="*/ 1828800 h 1828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46500" h="1828800">
                <a:moveTo>
                  <a:pt x="112782" y="0"/>
                </a:moveTo>
                <a:lnTo>
                  <a:pt x="3633718" y="0"/>
                </a:lnTo>
                <a:lnTo>
                  <a:pt x="3633718" y="-1"/>
                </a:lnTo>
                <a:cubicBezTo>
                  <a:pt x="3696005" y="-1"/>
                  <a:pt x="3746500" y="50494"/>
                  <a:pt x="3746500" y="112782"/>
                </a:cubicBezTo>
                <a:lnTo>
                  <a:pt x="3746500" y="1828800"/>
                </a:lnTo>
                <a:lnTo>
                  <a:pt x="0" y="1828800"/>
                </a:lnTo>
                <a:lnTo>
                  <a:pt x="0" y="112782"/>
                </a:lnTo>
                <a:lnTo>
                  <a:pt x="-1" y="112781"/>
                </a:lnTo>
                <a:cubicBezTo>
                  <a:pt x="-1" y="50494"/>
                  <a:pt x="50494" y="-1"/>
                  <a:pt x="112782" y="-1"/>
                </a:cubicBezTo>
                <a:close/>
              </a:path>
            </a:pathLst>
          </a:custGeom>
          <a:gradFill rotWithShape="1">
            <a:gsLst>
              <a:gs pos="0">
                <a:srgbClr val="F3F3F3"/>
              </a:gs>
              <a:gs pos="100000">
                <a:srgbClr val="E6E6E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38100" dir="7439998" algn="br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68" name="Round Single Corner Rectangle 218"/>
          <p:cNvSpPr>
            <a:spLocks noChangeArrowheads="1"/>
          </p:cNvSpPr>
          <p:nvPr/>
        </p:nvSpPr>
        <p:spPr bwMode="auto">
          <a:xfrm flipH="1">
            <a:off x="790633" y="1916896"/>
            <a:ext cx="2474813" cy="433952"/>
          </a:xfrm>
          <a:custGeom>
            <a:avLst/>
            <a:gdLst>
              <a:gd name="T0" fmla="*/ 914400 w 1828800"/>
              <a:gd name="T1" fmla="*/ 0 h 320622"/>
              <a:gd name="T2" fmla="*/ 0 w 1828800"/>
              <a:gd name="T3" fmla="*/ 160311 h 320622"/>
              <a:gd name="T4" fmla="*/ 914400 w 1828800"/>
              <a:gd name="T5" fmla="*/ 320622 h 320622"/>
              <a:gd name="T6" fmla="*/ 1828800 w 1828800"/>
              <a:gd name="T7" fmla="*/ 160311 h 320622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1828800"/>
              <a:gd name="T13" fmla="*/ 0 h 320622"/>
              <a:gd name="T14" fmla="*/ 1804764 w 1828800"/>
              <a:gd name="T15" fmla="*/ 320622 h 3206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8800" h="320622">
                <a:moveTo>
                  <a:pt x="0" y="0"/>
                </a:moveTo>
                <a:lnTo>
                  <a:pt x="1746734" y="0"/>
                </a:lnTo>
                <a:lnTo>
                  <a:pt x="1746734" y="-1"/>
                </a:lnTo>
                <a:cubicBezTo>
                  <a:pt x="1792057" y="-1"/>
                  <a:pt x="1828800" y="36742"/>
                  <a:pt x="1828800" y="82066"/>
                </a:cubicBezTo>
                <a:lnTo>
                  <a:pt x="1828800" y="320622"/>
                </a:lnTo>
                <a:lnTo>
                  <a:pt x="0" y="320622"/>
                </a:lnTo>
                <a:close/>
              </a:path>
            </a:pathLst>
          </a:custGeom>
          <a:gradFill rotWithShape="1">
            <a:gsLst>
              <a:gs pos="0">
                <a:srgbClr val="0081BE">
                  <a:lumMod val="75000"/>
                </a:srgbClr>
              </a:gs>
              <a:gs pos="44000">
                <a:srgbClr val="0081BE">
                  <a:lumMod val="75000"/>
                </a:srgbClr>
              </a:gs>
              <a:gs pos="100000">
                <a:srgbClr val="007CB4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69" name="Rectangle 226"/>
          <p:cNvSpPr>
            <a:spLocks noChangeArrowheads="1"/>
          </p:cNvSpPr>
          <p:nvPr/>
        </p:nvSpPr>
        <p:spPr bwMode="auto">
          <a:xfrm flipH="1">
            <a:off x="790633" y="2376627"/>
            <a:ext cx="2474813" cy="859310"/>
          </a:xfrm>
          <a:prstGeom prst="rect">
            <a:avLst/>
          </a:prstGeom>
          <a:gradFill rotWithShape="1">
            <a:gsLst>
              <a:gs pos="0">
                <a:srgbClr val="0081BE">
                  <a:lumMod val="75000"/>
                </a:srgbClr>
              </a:gs>
              <a:gs pos="44000">
                <a:srgbClr val="0081BE">
                  <a:lumMod val="75000"/>
                </a:srgbClr>
              </a:gs>
              <a:gs pos="100000">
                <a:srgbClr val="007CB4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70" name="Rounded Rectangle 230"/>
          <p:cNvSpPr/>
          <p:nvPr/>
        </p:nvSpPr>
        <p:spPr bwMode="auto">
          <a:xfrm rot="10800000" flipH="1">
            <a:off x="1276143" y="6385309"/>
            <a:ext cx="1503793" cy="356614"/>
          </a:xfrm>
          <a:prstGeom prst="roundRect">
            <a:avLst/>
          </a:prstGeom>
          <a:gradFill rotWithShape="1">
            <a:gsLst>
              <a:gs pos="0">
                <a:srgbClr val="007CB4"/>
              </a:gs>
              <a:gs pos="48000">
                <a:srgbClr val="0081BE">
                  <a:lumMod val="75000"/>
                </a:srgbClr>
              </a:gs>
            </a:gsLst>
            <a:lin ang="16200000" scaled="1"/>
          </a:gradFill>
          <a:ln w="9525" cap="flat" cmpd="sng" algn="ctr">
            <a:solidFill>
              <a:srgbClr val="0081BE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  <a:ea typeface="ＭＳ Ｐゴシック" charset="-128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1235325" y="2434630"/>
            <a:ext cx="158542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algn="tl" rotWithShape="0">
              <a:srgbClr val="000000">
                <a:alpha val="26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i="1" kern="0" dirty="0" smtClean="0">
                <a:solidFill>
                  <a:srgbClr val="FFFFFF"/>
                </a:solidFill>
                <a:latin typeface="Arial"/>
                <a:ea typeface="微软雅黑"/>
              </a:rPr>
              <a:t>2017</a:t>
            </a:r>
            <a:endParaRPr lang="en-US" sz="3000" b="1" i="1" kern="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72" name="Group 246"/>
          <p:cNvGrpSpPr>
            <a:grpSpLocks/>
          </p:cNvGrpSpPr>
          <p:nvPr/>
        </p:nvGrpSpPr>
        <p:grpSpPr bwMode="auto">
          <a:xfrm>
            <a:off x="2915277" y="2011420"/>
            <a:ext cx="247052" cy="247051"/>
            <a:chOff x="2356358" y="1404620"/>
            <a:chExt cx="182880" cy="182880"/>
          </a:xfrm>
        </p:grpSpPr>
        <p:sp>
          <p:nvSpPr>
            <p:cNvPr id="73" name="Oval 238"/>
            <p:cNvSpPr/>
            <p:nvPr/>
          </p:nvSpPr>
          <p:spPr>
            <a:xfrm>
              <a:off x="2356358" y="1404620"/>
              <a:ext cx="182880" cy="18288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ＭＳ Ｐゴシック" charset="-128"/>
              </a:endParaRPr>
            </a:p>
          </p:txBody>
        </p:sp>
        <p:grpSp>
          <p:nvGrpSpPr>
            <p:cNvPr id="74" name="Group 76"/>
            <p:cNvGrpSpPr>
              <a:grpSpLocks/>
            </p:cNvGrpSpPr>
            <p:nvPr/>
          </p:nvGrpSpPr>
          <p:grpSpPr bwMode="auto">
            <a:xfrm>
              <a:off x="2426569" y="1442467"/>
              <a:ext cx="57006" cy="102171"/>
              <a:chOff x="558814" y="4197098"/>
              <a:chExt cx="181851" cy="328301"/>
            </a:xfrm>
          </p:grpSpPr>
          <p:cxnSp>
            <p:nvCxnSpPr>
              <p:cNvPr id="75" name="Straight Connector 242"/>
              <p:cNvCxnSpPr/>
              <p:nvPr/>
            </p:nvCxnSpPr>
            <p:spPr>
              <a:xfrm rot="16200000" flipH="1">
                <a:off x="557385" y="4198790"/>
                <a:ext cx="183958" cy="182628"/>
              </a:xfrm>
              <a:prstGeom prst="line">
                <a:avLst/>
              </a:prstGeom>
              <a:noFill/>
              <a:ln w="19050" cap="flat" cmpd="sng" algn="ctr">
                <a:solidFill>
                  <a:srgbClr val="0081BE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76" name="Straight Connector 243"/>
              <p:cNvCxnSpPr/>
              <p:nvPr/>
            </p:nvCxnSpPr>
            <p:spPr>
              <a:xfrm rot="5400000" flipH="1" flipV="1">
                <a:off x="557385" y="4341868"/>
                <a:ext cx="183958" cy="182628"/>
              </a:xfrm>
              <a:prstGeom prst="line">
                <a:avLst/>
              </a:prstGeom>
              <a:noFill/>
              <a:ln w="19050" cap="flat" cmpd="sng" algn="ctr">
                <a:solidFill>
                  <a:srgbClr val="0081BE">
                    <a:lumMod val="75000"/>
                  </a:srgbClr>
                </a:solidFill>
                <a:prstDash val="solid"/>
              </a:ln>
              <a:effectLst/>
            </p:spPr>
          </p:cxnSp>
        </p:grpSp>
      </p:grpSp>
      <p:grpSp>
        <p:nvGrpSpPr>
          <p:cNvPr id="77" name="Group 264"/>
          <p:cNvGrpSpPr>
            <a:grpSpLocks/>
          </p:cNvGrpSpPr>
          <p:nvPr/>
        </p:nvGrpSpPr>
        <p:grpSpPr bwMode="auto">
          <a:xfrm>
            <a:off x="8318190" y="1916896"/>
            <a:ext cx="2483407" cy="5067781"/>
            <a:chOff x="6349111" y="1335024"/>
            <a:chExt cx="1834769" cy="3744468"/>
          </a:xfrm>
        </p:grpSpPr>
        <p:sp>
          <p:nvSpPr>
            <p:cNvPr id="78" name="Round Single Corner Rectangle 221"/>
            <p:cNvSpPr>
              <a:spLocks noChangeArrowheads="1"/>
            </p:cNvSpPr>
            <p:nvPr/>
          </p:nvSpPr>
          <p:spPr bwMode="auto">
            <a:xfrm>
              <a:off x="6352285" y="1335024"/>
              <a:ext cx="1828420" cy="320637"/>
            </a:xfrm>
            <a:custGeom>
              <a:avLst/>
              <a:gdLst>
                <a:gd name="T0" fmla="*/ 914210 w 1828420"/>
                <a:gd name="T1" fmla="*/ 0 h 320637"/>
                <a:gd name="T2" fmla="*/ 0 w 1828420"/>
                <a:gd name="T3" fmla="*/ 160319 h 320637"/>
                <a:gd name="T4" fmla="*/ 914210 w 1828420"/>
                <a:gd name="T5" fmla="*/ 320637 h 320637"/>
                <a:gd name="T6" fmla="*/ 1828420 w 1828420"/>
                <a:gd name="T7" fmla="*/ 160319 h 32063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828420"/>
                <a:gd name="T13" fmla="*/ 0 h 320637"/>
                <a:gd name="T14" fmla="*/ 1804382 w 1828420"/>
                <a:gd name="T15" fmla="*/ 320637 h 3206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8420" h="320637">
                  <a:moveTo>
                    <a:pt x="0" y="0"/>
                  </a:moveTo>
                  <a:lnTo>
                    <a:pt x="1746350" y="0"/>
                  </a:lnTo>
                  <a:lnTo>
                    <a:pt x="1746350" y="-1"/>
                  </a:lnTo>
                  <a:cubicBezTo>
                    <a:pt x="1791676" y="-1"/>
                    <a:pt x="1828420" y="36743"/>
                    <a:pt x="1828420" y="82070"/>
                  </a:cubicBezTo>
                  <a:lnTo>
                    <a:pt x="1828420" y="320637"/>
                  </a:lnTo>
                  <a:lnTo>
                    <a:pt x="0" y="320637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79" name="Round Single Corner Rectangle 225"/>
            <p:cNvSpPr>
              <a:spLocks noChangeArrowheads="1"/>
            </p:cNvSpPr>
            <p:nvPr/>
          </p:nvSpPr>
          <p:spPr bwMode="auto">
            <a:xfrm flipV="1">
              <a:off x="6355460" y="2339792"/>
              <a:ext cx="1828420" cy="2739700"/>
            </a:xfrm>
            <a:custGeom>
              <a:avLst/>
              <a:gdLst>
                <a:gd name="T0" fmla="*/ 914210 w 1828420"/>
                <a:gd name="T1" fmla="*/ 0 h 2739700"/>
                <a:gd name="T2" fmla="*/ 0 w 1828420"/>
                <a:gd name="T3" fmla="*/ 1369850 h 2739700"/>
                <a:gd name="T4" fmla="*/ 914210 w 1828420"/>
                <a:gd name="T5" fmla="*/ 2739700 h 2739700"/>
                <a:gd name="T6" fmla="*/ 1828420 w 1828420"/>
                <a:gd name="T7" fmla="*/ 1369850 h 27397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828420"/>
                <a:gd name="T13" fmla="*/ 0 h 2739700"/>
                <a:gd name="T14" fmla="*/ 1791597 w 1828420"/>
                <a:gd name="T15" fmla="*/ 2739700 h 2739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8420" h="2739700">
                  <a:moveTo>
                    <a:pt x="0" y="0"/>
                  </a:moveTo>
                  <a:lnTo>
                    <a:pt x="1702698" y="0"/>
                  </a:lnTo>
                  <a:lnTo>
                    <a:pt x="1702698" y="-1"/>
                  </a:lnTo>
                  <a:cubicBezTo>
                    <a:pt x="1772132" y="-1"/>
                    <a:pt x="1828420" y="56287"/>
                    <a:pt x="1828420" y="125722"/>
                  </a:cubicBezTo>
                  <a:lnTo>
                    <a:pt x="1828420" y="2739700"/>
                  </a:lnTo>
                  <a:lnTo>
                    <a:pt x="0" y="2739700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80" name="Rounded Rectangle 231"/>
            <p:cNvSpPr/>
            <p:nvPr/>
          </p:nvSpPr>
          <p:spPr>
            <a:xfrm rot="10800000" flipH="1">
              <a:off x="6714160" y="4636633"/>
              <a:ext cx="1111019" cy="263494"/>
            </a:xfrm>
            <a:prstGeom prst="roundRect">
              <a:avLst/>
            </a:prstGeom>
            <a:gradFill rotWithShape="1">
              <a:gsLst>
                <a:gs pos="44000">
                  <a:srgbClr val="E6E6E6">
                    <a:lumMod val="50000"/>
                  </a:srgbClr>
                </a:gs>
                <a:gs pos="100000">
                  <a:srgbClr val="E6E6E6">
                    <a:lumMod val="7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E6E6E6">
                  <a:lumMod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81" name="Rectangle 236"/>
            <p:cNvSpPr>
              <a:spLocks noChangeArrowheads="1"/>
            </p:cNvSpPr>
            <p:nvPr/>
          </p:nvSpPr>
          <p:spPr bwMode="auto">
            <a:xfrm flipH="1">
              <a:off x="6349111" y="1674709"/>
              <a:ext cx="1828420" cy="634925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82" name="TextBox 81"/>
            <p:cNvSpPr txBox="1">
              <a:spLocks noChangeArrowheads="1"/>
            </p:cNvSpPr>
            <p:nvPr/>
          </p:nvSpPr>
          <p:spPr bwMode="auto">
            <a:xfrm>
              <a:off x="6674480" y="1717566"/>
              <a:ext cx="1171332" cy="409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5401" dir="2700000" algn="tl" rotWithShape="0">
                <a:srgbClr val="000000">
                  <a:alpha val="26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i="1" kern="0" dirty="0" smtClean="0">
                  <a:solidFill>
                    <a:srgbClr val="171717"/>
                  </a:solidFill>
                  <a:latin typeface="Arial"/>
                  <a:ea typeface="微软雅黑"/>
                </a:rPr>
                <a:t>2020</a:t>
              </a:r>
              <a:endParaRPr lang="en-US" sz="3000" b="1" i="1" kern="0" dirty="0">
                <a:solidFill>
                  <a:srgbClr val="171717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83" name="Group 252"/>
            <p:cNvGrpSpPr>
              <a:grpSpLocks/>
            </p:cNvGrpSpPr>
            <p:nvPr/>
          </p:nvGrpSpPr>
          <p:grpSpPr bwMode="auto">
            <a:xfrm>
              <a:off x="7858148" y="1404620"/>
              <a:ext cx="182880" cy="182880"/>
              <a:chOff x="2356358" y="1404620"/>
              <a:chExt cx="182880" cy="182880"/>
            </a:xfrm>
          </p:grpSpPr>
          <p:sp>
            <p:nvSpPr>
              <p:cNvPr id="84" name="Oval 253"/>
              <p:cNvSpPr/>
              <p:nvPr/>
            </p:nvSpPr>
            <p:spPr>
              <a:xfrm>
                <a:off x="2356720" y="1404866"/>
                <a:ext cx="182525" cy="182540"/>
              </a:xfrm>
              <a:prstGeom prst="ellipse">
                <a:avLst/>
              </a:prstGeom>
              <a:solidFill>
                <a:srgbClr val="0081BE">
                  <a:lumMod val="75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 smtClean="0">
                  <a:solidFill>
                    <a:srgbClr val="FFFFFF"/>
                  </a:solidFill>
                  <a:latin typeface="微软雅黑" pitchFamily="34" charset="-122"/>
                  <a:ea typeface="ＭＳ Ｐゴシック" charset="-128"/>
                </a:endParaRPr>
              </a:p>
            </p:txBody>
          </p:sp>
          <p:grpSp>
            <p:nvGrpSpPr>
              <p:cNvPr id="85" name="Group 76"/>
              <p:cNvGrpSpPr>
                <a:grpSpLocks/>
              </p:cNvGrpSpPr>
              <p:nvPr/>
            </p:nvGrpSpPr>
            <p:grpSpPr bwMode="auto">
              <a:xfrm>
                <a:off x="2426569" y="1442467"/>
                <a:ext cx="57006" cy="102171"/>
                <a:chOff x="558814" y="4197098"/>
                <a:chExt cx="181851" cy="328301"/>
              </a:xfrm>
            </p:grpSpPr>
            <p:cxnSp>
              <p:nvCxnSpPr>
                <p:cNvPr id="86" name="Straight Connector 255"/>
                <p:cNvCxnSpPr/>
                <p:nvPr/>
              </p:nvCxnSpPr>
              <p:spPr>
                <a:xfrm rot="16200000" flipH="1">
                  <a:off x="558098" y="4199357"/>
                  <a:ext cx="183616" cy="18227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</p:cxnSp>
            <p:cxnSp>
              <p:nvCxnSpPr>
                <p:cNvPr id="87" name="Straight Connector 256"/>
                <p:cNvCxnSpPr/>
                <p:nvPr/>
              </p:nvCxnSpPr>
              <p:spPr>
                <a:xfrm rot="5400000" flipH="1" flipV="1">
                  <a:off x="558098" y="4342169"/>
                  <a:ext cx="183616" cy="18227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</p:cxnSp>
          </p:grpSp>
        </p:grpSp>
      </p:grpSp>
      <p:sp>
        <p:nvSpPr>
          <p:cNvPr id="88" name="Rectangle 262"/>
          <p:cNvSpPr>
            <a:spLocks noChangeArrowheads="1"/>
          </p:cNvSpPr>
          <p:nvPr/>
        </p:nvSpPr>
        <p:spPr bwMode="auto">
          <a:xfrm rot="5400000" flipH="1">
            <a:off x="5199968" y="3894384"/>
            <a:ext cx="3705774" cy="24748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89" name="Rectangle 220"/>
          <p:cNvSpPr>
            <a:spLocks noChangeArrowheads="1"/>
          </p:cNvSpPr>
          <p:nvPr/>
        </p:nvSpPr>
        <p:spPr bwMode="auto">
          <a:xfrm flipH="1">
            <a:off x="5815449" y="1916896"/>
            <a:ext cx="2474813" cy="433952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90" name="Rectangle 227"/>
          <p:cNvSpPr>
            <a:spLocks noChangeArrowheads="1"/>
          </p:cNvSpPr>
          <p:nvPr/>
        </p:nvSpPr>
        <p:spPr bwMode="auto">
          <a:xfrm flipH="1">
            <a:off x="5811152" y="2376627"/>
            <a:ext cx="2474813" cy="85931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91" name="Rounded Rectangle 228"/>
          <p:cNvSpPr/>
          <p:nvPr/>
        </p:nvSpPr>
        <p:spPr bwMode="auto">
          <a:xfrm rot="10800000" flipH="1">
            <a:off x="6300959" y="6385309"/>
            <a:ext cx="1503793" cy="356614"/>
          </a:xfrm>
          <a:prstGeom prst="roundRect">
            <a:avLst/>
          </a:prstGeom>
          <a:gradFill rotWithShape="1">
            <a:gsLst>
              <a:gs pos="44000">
                <a:srgbClr val="E6E6E6">
                  <a:lumMod val="50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0"/>
          </a:gradFill>
          <a:ln w="9525" cap="flat" cmpd="sng" algn="ctr">
            <a:solidFill>
              <a:srgbClr val="E6E6E6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  <a:ea typeface="ＭＳ Ｐゴシック" charset="-128"/>
            </a:endParaRP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6223621" y="2434630"/>
            <a:ext cx="15832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algn="tl" rotWithShape="0">
              <a:srgbClr val="000000">
                <a:alpha val="26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i="1" kern="0" dirty="0" smtClean="0">
                <a:solidFill>
                  <a:srgbClr val="171717"/>
                </a:solidFill>
                <a:latin typeface="Arial"/>
                <a:ea typeface="微软雅黑"/>
              </a:rPr>
              <a:t>2019</a:t>
            </a:r>
            <a:endParaRPr lang="en-US" sz="3000" b="1" i="1" kern="0" dirty="0">
              <a:solidFill>
                <a:srgbClr val="171717"/>
              </a:solidFill>
              <a:latin typeface="Arial"/>
              <a:ea typeface="微软雅黑"/>
            </a:endParaRPr>
          </a:p>
        </p:txBody>
      </p:sp>
      <p:grpSp>
        <p:nvGrpSpPr>
          <p:cNvPr id="93" name="Group 257"/>
          <p:cNvGrpSpPr>
            <a:grpSpLocks/>
          </p:cNvGrpSpPr>
          <p:nvPr/>
        </p:nvGrpSpPr>
        <p:grpSpPr bwMode="auto">
          <a:xfrm>
            <a:off x="7910018" y="2011420"/>
            <a:ext cx="247051" cy="247051"/>
            <a:chOff x="2356358" y="1404620"/>
            <a:chExt cx="182880" cy="182880"/>
          </a:xfrm>
        </p:grpSpPr>
        <p:sp>
          <p:nvSpPr>
            <p:cNvPr id="94" name="Oval 258"/>
            <p:cNvSpPr/>
            <p:nvPr/>
          </p:nvSpPr>
          <p:spPr>
            <a:xfrm>
              <a:off x="2356358" y="1404620"/>
              <a:ext cx="182880" cy="182880"/>
            </a:xfrm>
            <a:prstGeom prst="ellipse">
              <a:avLst/>
            </a:prstGeom>
            <a:solidFill>
              <a:srgbClr val="0081BE">
                <a:lumMod val="7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 smtClean="0">
                <a:solidFill>
                  <a:srgbClr val="FFFFFF"/>
                </a:solidFill>
                <a:latin typeface="微软雅黑" pitchFamily="34" charset="-122"/>
                <a:ea typeface="ＭＳ Ｐゴシック" charset="-128"/>
              </a:endParaRPr>
            </a:p>
          </p:txBody>
        </p:sp>
        <p:grpSp>
          <p:nvGrpSpPr>
            <p:cNvPr id="95" name="Group 76"/>
            <p:cNvGrpSpPr>
              <a:grpSpLocks/>
            </p:cNvGrpSpPr>
            <p:nvPr/>
          </p:nvGrpSpPr>
          <p:grpSpPr bwMode="auto">
            <a:xfrm>
              <a:off x="2426569" y="1442467"/>
              <a:ext cx="57006" cy="102171"/>
              <a:chOff x="558814" y="4197098"/>
              <a:chExt cx="181851" cy="328301"/>
            </a:xfrm>
          </p:grpSpPr>
          <p:cxnSp>
            <p:nvCxnSpPr>
              <p:cNvPr id="96" name="Straight Connector 260"/>
              <p:cNvCxnSpPr/>
              <p:nvPr/>
            </p:nvCxnSpPr>
            <p:spPr>
              <a:xfrm rot="16200000" flipH="1">
                <a:off x="557385" y="4198790"/>
                <a:ext cx="183958" cy="18262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  <p:cxnSp>
            <p:nvCxnSpPr>
              <p:cNvPr id="97" name="Straight Connector 261"/>
              <p:cNvCxnSpPr/>
              <p:nvPr/>
            </p:nvCxnSpPr>
            <p:spPr>
              <a:xfrm rot="5400000" flipH="1" flipV="1">
                <a:off x="557385" y="4341868"/>
                <a:ext cx="183958" cy="182628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/>
                </a:solidFill>
                <a:prstDash val="solid"/>
              </a:ln>
              <a:effectLst/>
            </p:spPr>
          </p:cxnSp>
        </p:grpSp>
      </p:grpSp>
      <p:sp>
        <p:nvSpPr>
          <p:cNvPr id="98" name="Rektangel 613"/>
          <p:cNvSpPr>
            <a:spLocks noChangeArrowheads="1"/>
          </p:cNvSpPr>
          <p:nvPr/>
        </p:nvSpPr>
        <p:spPr bwMode="auto">
          <a:xfrm>
            <a:off x="1072795" y="1949119"/>
            <a:ext cx="1664177" cy="3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kern="0" noProof="1">
                <a:solidFill>
                  <a:srgbClr val="FFFFFF"/>
                </a:solidFill>
                <a:latin typeface="微软雅黑" pitchFamily="34" charset="-122"/>
                <a:ea typeface="微软雅黑"/>
                <a:cs typeface="Arial" charset="0"/>
              </a:rPr>
              <a:t>此处添加</a:t>
            </a:r>
            <a:r>
              <a:rPr lang="zh-CN" altLang="en-US" kern="0" noProof="1" smtClean="0">
                <a:solidFill>
                  <a:srgbClr val="FFFFFF"/>
                </a:solidFill>
                <a:latin typeface="微软雅黑" pitchFamily="34" charset="-122"/>
                <a:ea typeface="微软雅黑"/>
                <a:cs typeface="Arial" charset="0"/>
              </a:rPr>
              <a:t>文字</a:t>
            </a:r>
            <a:endParaRPr lang="zh-CN" altLang="en-US" kern="0" noProof="1">
              <a:solidFill>
                <a:srgbClr val="FFFFFF"/>
              </a:solidFill>
              <a:latin typeface="微软雅黑" pitchFamily="34" charset="-122"/>
              <a:ea typeface="微软雅黑"/>
              <a:cs typeface="Arial" charset="0"/>
            </a:endParaRPr>
          </a:p>
        </p:txBody>
      </p:sp>
      <p:sp>
        <p:nvSpPr>
          <p:cNvPr id="99" name="Rektangel 613"/>
          <p:cNvSpPr>
            <a:spLocks noChangeArrowheads="1"/>
          </p:cNvSpPr>
          <p:nvPr/>
        </p:nvSpPr>
        <p:spPr bwMode="auto">
          <a:xfrm>
            <a:off x="3523977" y="1949119"/>
            <a:ext cx="1664175" cy="3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080808"/>
                </a:solidFill>
                <a:latin typeface="微软雅黑" pitchFamily="34" charset="-122"/>
                <a:ea typeface="微软雅黑"/>
                <a:cs typeface="Arial" charset="0"/>
              </a:rPr>
              <a:t>此处添加文字</a:t>
            </a:r>
          </a:p>
        </p:txBody>
      </p:sp>
      <p:sp>
        <p:nvSpPr>
          <p:cNvPr id="100" name="Rektangel 613"/>
          <p:cNvSpPr>
            <a:spLocks noChangeArrowheads="1"/>
          </p:cNvSpPr>
          <p:nvPr/>
        </p:nvSpPr>
        <p:spPr bwMode="auto">
          <a:xfrm>
            <a:off x="6035312" y="1949119"/>
            <a:ext cx="1664177" cy="3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080808"/>
                </a:solidFill>
                <a:latin typeface="微软雅黑" pitchFamily="34" charset="-122"/>
                <a:ea typeface="微软雅黑"/>
                <a:cs typeface="Arial" charset="0"/>
              </a:rPr>
              <a:t>此处添加文字</a:t>
            </a:r>
          </a:p>
        </p:txBody>
      </p:sp>
      <p:sp>
        <p:nvSpPr>
          <p:cNvPr id="101" name="Rektangel 613"/>
          <p:cNvSpPr>
            <a:spLocks noChangeArrowheads="1"/>
          </p:cNvSpPr>
          <p:nvPr/>
        </p:nvSpPr>
        <p:spPr bwMode="auto">
          <a:xfrm>
            <a:off x="8447825" y="1949119"/>
            <a:ext cx="1664175" cy="3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080808"/>
                </a:solidFill>
                <a:latin typeface="微软雅黑" pitchFamily="34" charset="-122"/>
                <a:ea typeface="微软雅黑"/>
                <a:cs typeface="Arial" charset="0"/>
              </a:rPr>
              <a:t>此处添加文字</a:t>
            </a:r>
          </a:p>
        </p:txBody>
      </p:sp>
      <p:sp>
        <p:nvSpPr>
          <p:cNvPr id="102" name="Rektangel 613"/>
          <p:cNvSpPr>
            <a:spLocks noChangeArrowheads="1"/>
          </p:cNvSpPr>
          <p:nvPr/>
        </p:nvSpPr>
        <p:spPr bwMode="auto">
          <a:xfrm>
            <a:off x="1331998" y="6365974"/>
            <a:ext cx="138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kern="0" noProof="1" smtClean="0">
                <a:solidFill>
                  <a:sysClr val="window" lastClr="FFFFFF"/>
                </a:solidFill>
                <a:latin typeface="微软雅黑" pitchFamily="34" charset="-122"/>
                <a:ea typeface="微软雅黑"/>
                <a:cs typeface="Arial" charset="0"/>
              </a:rPr>
              <a:t>添加</a:t>
            </a:r>
            <a:r>
              <a:rPr lang="zh-CN" altLang="en-US" kern="0" noProof="1">
                <a:solidFill>
                  <a:sysClr val="window" lastClr="FFFFFF"/>
                </a:solidFill>
                <a:latin typeface="微软雅黑" pitchFamily="34" charset="-122"/>
                <a:ea typeface="微软雅黑"/>
                <a:cs typeface="Arial" charset="0"/>
              </a:rPr>
              <a:t>文字</a:t>
            </a:r>
          </a:p>
        </p:txBody>
      </p:sp>
      <p:sp>
        <p:nvSpPr>
          <p:cNvPr id="103" name="Rektangel 613"/>
          <p:cNvSpPr>
            <a:spLocks noChangeArrowheads="1"/>
          </p:cNvSpPr>
          <p:nvPr/>
        </p:nvSpPr>
        <p:spPr bwMode="auto">
          <a:xfrm>
            <a:off x="3843332" y="6348787"/>
            <a:ext cx="13813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FFFFFF"/>
                </a:solidFill>
                <a:latin typeface="微软雅黑" pitchFamily="34" charset="-122"/>
                <a:ea typeface="微软雅黑"/>
                <a:cs typeface="Arial" charset="0"/>
              </a:rPr>
              <a:t>添加文字</a:t>
            </a:r>
          </a:p>
        </p:txBody>
      </p:sp>
      <p:sp>
        <p:nvSpPr>
          <p:cNvPr id="104" name="Rektangel 613"/>
          <p:cNvSpPr>
            <a:spLocks noChangeArrowheads="1"/>
          </p:cNvSpPr>
          <p:nvPr/>
        </p:nvSpPr>
        <p:spPr bwMode="auto">
          <a:xfrm>
            <a:off x="6354667" y="6348787"/>
            <a:ext cx="138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FFFFFF"/>
                </a:solidFill>
                <a:latin typeface="微软雅黑" pitchFamily="34" charset="-122"/>
                <a:ea typeface="微软雅黑"/>
                <a:cs typeface="Arial" charset="0"/>
              </a:rPr>
              <a:t>添加文字</a:t>
            </a:r>
          </a:p>
        </p:txBody>
      </p:sp>
      <p:sp>
        <p:nvSpPr>
          <p:cNvPr id="105" name="Rektangel 613"/>
          <p:cNvSpPr>
            <a:spLocks noChangeArrowheads="1"/>
          </p:cNvSpPr>
          <p:nvPr/>
        </p:nvSpPr>
        <p:spPr bwMode="auto">
          <a:xfrm>
            <a:off x="8855259" y="6348787"/>
            <a:ext cx="13813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688"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noProof="1">
                <a:solidFill>
                  <a:srgbClr val="FFFFFF"/>
                </a:solidFill>
                <a:latin typeface="微软雅黑" pitchFamily="34" charset="-122"/>
                <a:ea typeface="微软雅黑"/>
                <a:cs typeface="Arial" charset="0"/>
              </a:rPr>
              <a:t>添加文字</a:t>
            </a:r>
          </a:p>
        </p:txBody>
      </p:sp>
      <p:sp>
        <p:nvSpPr>
          <p:cNvPr id="106" name="Afrundet rektangel 20"/>
          <p:cNvSpPr/>
          <p:nvPr/>
        </p:nvSpPr>
        <p:spPr bwMode="auto">
          <a:xfrm>
            <a:off x="6090815" y="3891795"/>
            <a:ext cx="1856543" cy="1856159"/>
          </a:xfrm>
          <a:prstGeom prst="roundRect">
            <a:avLst>
              <a:gd name="adj" fmla="val 0"/>
            </a:avLst>
          </a:prstGeom>
          <a:blipFill dpi="0" rotWithShape="1">
            <a:blip r:embed="rId2" cstate="print"/>
            <a:srcRect/>
            <a:stretch>
              <a:fillRect r="-16000"/>
            </a:stretch>
          </a:blip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107" name="Afrundet rektangel 45"/>
          <p:cNvSpPr>
            <a:spLocks noChangeArrowheads="1"/>
          </p:cNvSpPr>
          <p:nvPr/>
        </p:nvSpPr>
        <p:spPr bwMode="auto">
          <a:xfrm>
            <a:off x="3598428" y="3891160"/>
            <a:ext cx="1856110" cy="1856110"/>
          </a:xfrm>
          <a:prstGeom prst="roundRect">
            <a:avLst>
              <a:gd name="adj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108" name="Afrundet rektangel 55"/>
          <p:cNvSpPr/>
          <p:nvPr/>
        </p:nvSpPr>
        <p:spPr bwMode="auto">
          <a:xfrm>
            <a:off x="8621664" y="3891795"/>
            <a:ext cx="1855673" cy="1856160"/>
          </a:xfrm>
          <a:prstGeom prst="roundRect">
            <a:avLst>
              <a:gd name="adj" fmla="val 0"/>
            </a:avLst>
          </a:prstGeom>
          <a:blipFill dpi="0" rotWithShape="1">
            <a:blip r:embed="rId4" cstate="print"/>
            <a:srcRect/>
            <a:stretch>
              <a:fillRect l="-36000"/>
            </a:stretch>
          </a:blip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109" name="Afrundet rektangel 60"/>
          <p:cNvSpPr/>
          <p:nvPr/>
        </p:nvSpPr>
        <p:spPr bwMode="auto">
          <a:xfrm>
            <a:off x="1094929" y="3891795"/>
            <a:ext cx="1855233" cy="1856157"/>
          </a:xfrm>
          <a:prstGeom prst="roundRect">
            <a:avLst>
              <a:gd name="adj" fmla="val 0"/>
            </a:avLst>
          </a:prstGeom>
          <a:blipFill dpi="0" rotWithShape="1">
            <a:blip r:embed="rId5" cstate="print"/>
            <a:srcRect/>
            <a:stretch>
              <a:fillRect r="-11000"/>
            </a:stretch>
          </a:blip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srgbClr val="FFFFFF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1675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280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2019-08-17T05:47:44Z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