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45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46"/>
          <p:cNvSpPr>
            <a:spLocks/>
          </p:cNvSpPr>
          <p:nvPr/>
        </p:nvSpPr>
        <p:spPr bwMode="auto">
          <a:xfrm>
            <a:off x="1368549" y="4752429"/>
            <a:ext cx="8891601" cy="1088096"/>
          </a:xfrm>
          <a:custGeom>
            <a:avLst/>
            <a:gdLst>
              <a:gd name="T0" fmla="*/ 0 w 4536"/>
              <a:gd name="T1" fmla="*/ 0 h 862"/>
              <a:gd name="T2" fmla="*/ 4173 w 4536"/>
              <a:gd name="T3" fmla="*/ 0 h 862"/>
              <a:gd name="T4" fmla="*/ 4536 w 4536"/>
              <a:gd name="T5" fmla="*/ 862 h 862"/>
              <a:gd name="T6" fmla="*/ 0 w 4536"/>
              <a:gd name="T7" fmla="*/ 862 h 862"/>
              <a:gd name="T8" fmla="*/ 0 w 4536"/>
              <a:gd name="T9" fmla="*/ 0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6" h="862">
                <a:moveTo>
                  <a:pt x="0" y="0"/>
                </a:moveTo>
                <a:lnTo>
                  <a:pt x="4173" y="0"/>
                </a:lnTo>
                <a:lnTo>
                  <a:pt x="4536" y="862"/>
                </a:lnTo>
                <a:lnTo>
                  <a:pt x="0" y="862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DBDBDB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7" name="AutoShape 5"/>
          <p:cNvSpPr>
            <a:spLocks noChangeArrowheads="1"/>
          </p:cNvSpPr>
          <p:nvPr/>
        </p:nvSpPr>
        <p:spPr bwMode="auto">
          <a:xfrm>
            <a:off x="1368550" y="2140197"/>
            <a:ext cx="8981617" cy="2540224"/>
          </a:xfrm>
          <a:prstGeom prst="homePlate">
            <a:avLst>
              <a:gd name="adj" fmla="val 28316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PerspectiveRigh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1F88C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>
            <a:flatTx/>
          </a:bodyPr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8" name="AutoShape 6"/>
          <p:cNvSpPr>
            <a:spLocks noChangeArrowheads="1"/>
          </p:cNvSpPr>
          <p:nvPr/>
        </p:nvSpPr>
        <p:spPr bwMode="auto">
          <a:xfrm>
            <a:off x="1368549" y="2140197"/>
            <a:ext cx="8891601" cy="2540224"/>
          </a:xfrm>
          <a:prstGeom prst="homePlate">
            <a:avLst>
              <a:gd name="adj" fmla="val 28032"/>
            </a:avLst>
          </a:prstGeom>
          <a:gradFill rotWithShape="1">
            <a:gsLst>
              <a:gs pos="0">
                <a:srgbClr val="176799">
                  <a:alpha val="3000"/>
                </a:srgbClr>
              </a:gs>
              <a:gs pos="100000">
                <a:srgbClr val="1D80BD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9" name="Line 16"/>
          <p:cNvSpPr>
            <a:spLocks noChangeShapeType="1"/>
          </p:cNvSpPr>
          <p:nvPr/>
        </p:nvSpPr>
        <p:spPr bwMode="auto">
          <a:xfrm>
            <a:off x="9534019" y="2140197"/>
            <a:ext cx="0" cy="2540224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0" name="Line 17"/>
          <p:cNvSpPr>
            <a:spLocks noChangeShapeType="1"/>
          </p:cNvSpPr>
          <p:nvPr/>
        </p:nvSpPr>
        <p:spPr bwMode="auto">
          <a:xfrm>
            <a:off x="7083577" y="2140197"/>
            <a:ext cx="0" cy="2540224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1" name="Line 18"/>
          <p:cNvSpPr>
            <a:spLocks noChangeShapeType="1"/>
          </p:cNvSpPr>
          <p:nvPr/>
        </p:nvSpPr>
        <p:spPr bwMode="auto">
          <a:xfrm>
            <a:off x="7899724" y="2140197"/>
            <a:ext cx="0" cy="2540224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2" name="Line 19"/>
          <p:cNvSpPr>
            <a:spLocks noChangeShapeType="1"/>
          </p:cNvSpPr>
          <p:nvPr/>
        </p:nvSpPr>
        <p:spPr bwMode="auto">
          <a:xfrm>
            <a:off x="8715871" y="2140197"/>
            <a:ext cx="0" cy="2540224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3" name="Line 21"/>
          <p:cNvSpPr>
            <a:spLocks noChangeShapeType="1"/>
          </p:cNvSpPr>
          <p:nvPr/>
        </p:nvSpPr>
        <p:spPr bwMode="auto">
          <a:xfrm>
            <a:off x="2184696" y="2140197"/>
            <a:ext cx="0" cy="2540224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4" name="Line 22"/>
          <p:cNvSpPr>
            <a:spLocks noChangeShapeType="1"/>
          </p:cNvSpPr>
          <p:nvPr/>
        </p:nvSpPr>
        <p:spPr bwMode="auto">
          <a:xfrm>
            <a:off x="3000843" y="2140197"/>
            <a:ext cx="0" cy="2540224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5" name="Line 23"/>
          <p:cNvSpPr>
            <a:spLocks noChangeShapeType="1"/>
          </p:cNvSpPr>
          <p:nvPr/>
        </p:nvSpPr>
        <p:spPr bwMode="auto">
          <a:xfrm>
            <a:off x="3816990" y="2140197"/>
            <a:ext cx="0" cy="2540224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6" name="Line 24"/>
          <p:cNvSpPr>
            <a:spLocks noChangeShapeType="1"/>
          </p:cNvSpPr>
          <p:nvPr/>
        </p:nvSpPr>
        <p:spPr bwMode="auto">
          <a:xfrm>
            <a:off x="4633137" y="2140197"/>
            <a:ext cx="0" cy="2540224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7" name="Line 25"/>
          <p:cNvSpPr>
            <a:spLocks noChangeShapeType="1"/>
          </p:cNvSpPr>
          <p:nvPr/>
        </p:nvSpPr>
        <p:spPr bwMode="auto">
          <a:xfrm>
            <a:off x="5449284" y="2140197"/>
            <a:ext cx="0" cy="2540224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8" name="Line 26"/>
          <p:cNvSpPr>
            <a:spLocks noChangeShapeType="1"/>
          </p:cNvSpPr>
          <p:nvPr/>
        </p:nvSpPr>
        <p:spPr bwMode="auto">
          <a:xfrm>
            <a:off x="6267430" y="2140197"/>
            <a:ext cx="0" cy="2540224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9" name="Text Box 28"/>
          <p:cNvSpPr txBox="1">
            <a:spLocks noChangeArrowheads="1"/>
          </p:cNvSpPr>
          <p:nvPr/>
        </p:nvSpPr>
        <p:spPr bwMode="auto">
          <a:xfrm>
            <a:off x="1368549" y="2140196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FFFFFF"/>
                </a:solidFill>
                <a:latin typeface="Arial" charset="0"/>
                <a:ea typeface="宋体" charset="-122"/>
              </a:rPr>
              <a:t>2008</a:t>
            </a:r>
          </a:p>
        </p:txBody>
      </p:sp>
      <p:sp>
        <p:nvSpPr>
          <p:cNvPr id="50" name="Text Box 29"/>
          <p:cNvSpPr txBox="1">
            <a:spLocks noChangeArrowheads="1"/>
          </p:cNvSpPr>
          <p:nvPr/>
        </p:nvSpPr>
        <p:spPr bwMode="auto">
          <a:xfrm>
            <a:off x="2194697" y="2140196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FFFFFF"/>
                </a:solidFill>
                <a:latin typeface="Arial" charset="0"/>
                <a:ea typeface="宋体" charset="-122"/>
              </a:rPr>
              <a:t>2009</a:t>
            </a:r>
          </a:p>
        </p:txBody>
      </p:sp>
      <p:sp>
        <p:nvSpPr>
          <p:cNvPr id="51" name="Text Box 30"/>
          <p:cNvSpPr txBox="1">
            <a:spLocks noChangeArrowheads="1"/>
          </p:cNvSpPr>
          <p:nvPr/>
        </p:nvSpPr>
        <p:spPr bwMode="auto">
          <a:xfrm>
            <a:off x="3020847" y="2140196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dirty="0" smtClean="0">
                <a:solidFill>
                  <a:srgbClr val="FFFFFF"/>
                </a:solidFill>
                <a:latin typeface="Arial" charset="0"/>
                <a:ea typeface="宋体" charset="-122"/>
              </a:rPr>
              <a:t>2010</a:t>
            </a:r>
          </a:p>
        </p:txBody>
      </p:sp>
      <p:sp>
        <p:nvSpPr>
          <p:cNvPr id="52" name="Text Box 31"/>
          <p:cNvSpPr txBox="1">
            <a:spLocks noChangeArrowheads="1"/>
          </p:cNvSpPr>
          <p:nvPr/>
        </p:nvSpPr>
        <p:spPr bwMode="auto">
          <a:xfrm>
            <a:off x="3846995" y="2140196"/>
            <a:ext cx="732880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FFFFFF"/>
                </a:solidFill>
                <a:latin typeface="Arial" charset="0"/>
                <a:ea typeface="宋体" charset="-122"/>
              </a:rPr>
              <a:t>2011</a:t>
            </a:r>
          </a:p>
        </p:txBody>
      </p:sp>
      <p:sp>
        <p:nvSpPr>
          <p:cNvPr id="53" name="Text Box 32"/>
          <p:cNvSpPr txBox="1">
            <a:spLocks noChangeArrowheads="1"/>
          </p:cNvSpPr>
          <p:nvPr/>
        </p:nvSpPr>
        <p:spPr bwMode="auto">
          <a:xfrm>
            <a:off x="4673144" y="2140196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FFFFFF"/>
                </a:solidFill>
                <a:latin typeface="Arial" charset="0"/>
                <a:ea typeface="宋体" charset="-122"/>
              </a:rPr>
              <a:t>2012</a:t>
            </a:r>
          </a:p>
        </p:txBody>
      </p:sp>
      <p:sp>
        <p:nvSpPr>
          <p:cNvPr id="54" name="Text Box 33"/>
          <p:cNvSpPr txBox="1">
            <a:spLocks noChangeArrowheads="1"/>
          </p:cNvSpPr>
          <p:nvPr/>
        </p:nvSpPr>
        <p:spPr bwMode="auto">
          <a:xfrm>
            <a:off x="5501293" y="2140196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FFFFFF"/>
                </a:solidFill>
                <a:latin typeface="Arial" charset="0"/>
                <a:ea typeface="宋体" charset="-122"/>
              </a:rPr>
              <a:t>2013</a:t>
            </a:r>
          </a:p>
        </p:txBody>
      </p:sp>
      <p:sp>
        <p:nvSpPr>
          <p:cNvPr id="55" name="Text Box 34"/>
          <p:cNvSpPr txBox="1">
            <a:spLocks noChangeArrowheads="1"/>
          </p:cNvSpPr>
          <p:nvPr/>
        </p:nvSpPr>
        <p:spPr bwMode="auto">
          <a:xfrm>
            <a:off x="6327441" y="2140196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FFFFFF"/>
                </a:solidFill>
                <a:latin typeface="Arial" charset="0"/>
                <a:ea typeface="宋体" charset="-122"/>
              </a:rPr>
              <a:t>2014</a:t>
            </a:r>
          </a:p>
        </p:txBody>
      </p:sp>
      <p:sp>
        <p:nvSpPr>
          <p:cNvPr id="56" name="Text Box 35"/>
          <p:cNvSpPr txBox="1">
            <a:spLocks noChangeArrowheads="1"/>
          </p:cNvSpPr>
          <p:nvPr/>
        </p:nvSpPr>
        <p:spPr bwMode="auto">
          <a:xfrm>
            <a:off x="8807888" y="2140196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dirty="0" smtClean="0">
                <a:solidFill>
                  <a:srgbClr val="FFFFFF"/>
                </a:solidFill>
                <a:latin typeface="Arial" charset="0"/>
                <a:ea typeface="宋体" charset="-122"/>
              </a:rPr>
              <a:t>2020</a:t>
            </a:r>
            <a:endParaRPr lang="en-US" altLang="zh-CN" b="1" dirty="0" smtClean="0">
              <a:solidFill>
                <a:srgbClr val="FFFFFF"/>
              </a:solidFill>
              <a:latin typeface="Arial" charset="0"/>
              <a:ea typeface="宋体" charset="-122"/>
            </a:endParaRPr>
          </a:p>
        </p:txBody>
      </p:sp>
      <p:sp>
        <p:nvSpPr>
          <p:cNvPr id="57" name="Text Box 36"/>
          <p:cNvSpPr txBox="1">
            <a:spLocks noChangeArrowheads="1"/>
          </p:cNvSpPr>
          <p:nvPr/>
        </p:nvSpPr>
        <p:spPr bwMode="auto">
          <a:xfrm>
            <a:off x="7153591" y="2140196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FFFFFF"/>
                </a:solidFill>
                <a:latin typeface="Arial" charset="0"/>
                <a:ea typeface="宋体" charset="-122"/>
              </a:rPr>
              <a:t>2015</a:t>
            </a:r>
          </a:p>
        </p:txBody>
      </p:sp>
      <p:sp>
        <p:nvSpPr>
          <p:cNvPr id="58" name="Text Box 37"/>
          <p:cNvSpPr txBox="1">
            <a:spLocks noChangeArrowheads="1"/>
          </p:cNvSpPr>
          <p:nvPr/>
        </p:nvSpPr>
        <p:spPr bwMode="auto">
          <a:xfrm>
            <a:off x="7979739" y="2140196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b="1" smtClean="0">
                <a:solidFill>
                  <a:srgbClr val="FFFFFF"/>
                </a:solidFill>
                <a:latin typeface="Arial" charset="0"/>
                <a:ea typeface="宋体" charset="-122"/>
              </a:rPr>
              <a:t>2016</a:t>
            </a:r>
          </a:p>
        </p:txBody>
      </p:sp>
      <p:sp>
        <p:nvSpPr>
          <p:cNvPr id="59" name="Pentagon 12"/>
          <p:cNvSpPr>
            <a:spLocks noChangeArrowheads="1"/>
          </p:cNvSpPr>
          <p:nvPr/>
        </p:nvSpPr>
        <p:spPr bwMode="auto">
          <a:xfrm>
            <a:off x="1822631" y="2866262"/>
            <a:ext cx="2428437" cy="362031"/>
          </a:xfrm>
          <a:prstGeom prst="homePlate">
            <a:avLst>
              <a:gd name="adj" fmla="val 45305"/>
            </a:avLst>
          </a:prstGeom>
          <a:gradFill rotWithShape="1">
            <a:gsLst>
              <a:gs pos="0">
                <a:srgbClr val="FFFFFF"/>
              </a:gs>
              <a:gs pos="100000">
                <a:srgbClr val="B6B6B6"/>
              </a:gs>
            </a:gsLst>
            <a:lin ang="2700000" scaled="1"/>
          </a:gradFill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AutoNum type="arabicPeriod"/>
              <a:defRPr/>
            </a:pPr>
            <a:endParaRPr lang="zh-CN" altLang="zh-CN" kern="0" noProof="1" smtClean="0">
              <a:solidFill>
                <a:schemeClr val="bg1">
                  <a:lumMod val="50000"/>
                </a:schemeClr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0" name="Pentagon 12"/>
          <p:cNvSpPr>
            <a:spLocks noChangeArrowheads="1"/>
          </p:cNvSpPr>
          <p:nvPr/>
        </p:nvSpPr>
        <p:spPr bwMode="auto">
          <a:xfrm>
            <a:off x="3544941" y="3410310"/>
            <a:ext cx="1522274" cy="362031"/>
          </a:xfrm>
          <a:prstGeom prst="homePlate">
            <a:avLst>
              <a:gd name="adj" fmla="val 47514"/>
            </a:avLst>
          </a:prstGeom>
          <a:gradFill rotWithShape="1">
            <a:gsLst>
              <a:gs pos="0">
                <a:srgbClr val="FFFFFF"/>
              </a:gs>
              <a:gs pos="100000">
                <a:srgbClr val="B6B6B6"/>
              </a:gs>
            </a:gsLst>
            <a:lin ang="2700000" scaled="1"/>
          </a:gradFill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AutoNum type="arabicPeriod"/>
              <a:defRPr/>
            </a:pPr>
            <a:endParaRPr lang="zh-CN" altLang="zh-CN" kern="0" noProof="1" smtClean="0">
              <a:solidFill>
                <a:schemeClr val="bg1">
                  <a:lumMod val="50000"/>
                </a:schemeClr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1" name="Pentagon 12"/>
          <p:cNvSpPr>
            <a:spLocks noChangeArrowheads="1"/>
          </p:cNvSpPr>
          <p:nvPr/>
        </p:nvSpPr>
        <p:spPr bwMode="auto">
          <a:xfrm>
            <a:off x="4997203" y="4046366"/>
            <a:ext cx="2428437" cy="362031"/>
          </a:xfrm>
          <a:prstGeom prst="homePlate">
            <a:avLst>
              <a:gd name="adj" fmla="val 45305"/>
            </a:avLst>
          </a:prstGeom>
          <a:gradFill rotWithShape="1">
            <a:gsLst>
              <a:gs pos="0">
                <a:srgbClr val="FFFFFF"/>
              </a:gs>
              <a:gs pos="100000">
                <a:srgbClr val="B6B6B6"/>
              </a:gs>
            </a:gsLst>
            <a:lin ang="2700000" scaled="1"/>
          </a:gradFill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AutoNum type="arabicPeriod"/>
              <a:defRPr/>
            </a:pPr>
            <a:endParaRPr lang="zh-CN" altLang="zh-CN" kern="0" noProof="1" smtClean="0">
              <a:solidFill>
                <a:schemeClr val="bg1">
                  <a:lumMod val="50000"/>
                </a:schemeClr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2" name="Pentagon 12"/>
          <p:cNvSpPr>
            <a:spLocks noChangeArrowheads="1"/>
          </p:cNvSpPr>
          <p:nvPr/>
        </p:nvSpPr>
        <p:spPr bwMode="auto">
          <a:xfrm>
            <a:off x="6993562" y="2866262"/>
            <a:ext cx="886159" cy="362031"/>
          </a:xfrm>
          <a:prstGeom prst="homePlate">
            <a:avLst>
              <a:gd name="adj" fmla="val 46956"/>
            </a:avLst>
          </a:prstGeom>
          <a:gradFill rotWithShape="1">
            <a:gsLst>
              <a:gs pos="0">
                <a:srgbClr val="FFFFFF"/>
              </a:gs>
              <a:gs pos="100000">
                <a:srgbClr val="B6B6B6"/>
              </a:gs>
            </a:gsLst>
            <a:lin ang="2700000" scaled="1"/>
          </a:gradFill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AutoNum type="arabicPeriod"/>
              <a:defRPr/>
            </a:pPr>
            <a:endParaRPr lang="zh-CN" altLang="zh-CN" kern="0" noProof="1" smtClean="0">
              <a:solidFill>
                <a:srgbClr val="FF6600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3" name="Text Box 50"/>
          <p:cNvSpPr txBox="1">
            <a:spLocks noChangeArrowheads="1"/>
          </p:cNvSpPr>
          <p:nvPr/>
        </p:nvSpPr>
        <p:spPr bwMode="auto">
          <a:xfrm>
            <a:off x="1368550" y="5444435"/>
            <a:ext cx="8622953" cy="2332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15214" tIns="57607" rIns="115214" bIns="57607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微软雅黑" pitchFamily="34" charset="-122"/>
              </a:rPr>
              <a:t>这里添加说明文字，这里添加说明文字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微软雅黑" pitchFamily="34" charset="-122"/>
              </a:rPr>
              <a:t>。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微软雅黑" pitchFamily="34" charset="-122"/>
              </a:rPr>
              <a:t>这里添加说明文字，这里添加说明文字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微软雅黑" pitchFamily="34" charset="-122"/>
              </a:rPr>
              <a:t>。这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微软雅黑" pitchFamily="34" charset="-122"/>
              </a:rPr>
              <a:t>里添加说明文字，这里添加说明文字。</a:t>
            </a:r>
          </a:p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微软雅黑" pitchFamily="34" charset="-122"/>
              </a:rPr>
              <a:t>这里添加说明文字，这里添加说明文字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微软雅黑" pitchFamily="34" charset="-122"/>
              </a:rPr>
              <a:t>。这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微软雅黑" pitchFamily="34" charset="-122"/>
              </a:rPr>
              <a:t>里添加说明文字，这里添加说明文字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微软雅黑" pitchFamily="34" charset="-122"/>
              </a:rPr>
              <a:t>。这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微软雅黑" pitchFamily="34" charset="-122"/>
              </a:rPr>
              <a:t>里添加说明文字，这里添加说明文字。</a:t>
            </a:r>
          </a:p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微软雅黑" pitchFamily="34" charset="-122"/>
              </a:rPr>
              <a:t>这里添加说明文字，这里添加说明文字。</a:t>
            </a:r>
          </a:p>
          <a:p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Arial" charset="0"/>
              <a:ea typeface="微软雅黑" pitchFamily="34" charset="-122"/>
            </a:endParaRPr>
          </a:p>
        </p:txBody>
      </p:sp>
      <p:sp>
        <p:nvSpPr>
          <p:cNvPr id="66" name="Text Box 55"/>
          <p:cNvSpPr txBox="1">
            <a:spLocks noChangeArrowheads="1"/>
          </p:cNvSpPr>
          <p:nvPr/>
        </p:nvSpPr>
        <p:spPr bwMode="auto">
          <a:xfrm>
            <a:off x="1980659" y="2832258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67" name="Text Box 56"/>
          <p:cNvSpPr txBox="1">
            <a:spLocks noChangeArrowheads="1"/>
          </p:cNvSpPr>
          <p:nvPr/>
        </p:nvSpPr>
        <p:spPr bwMode="auto">
          <a:xfrm>
            <a:off x="5181236" y="4032364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68" name="Text Box 57"/>
          <p:cNvSpPr txBox="1">
            <a:spLocks noChangeArrowheads="1"/>
          </p:cNvSpPr>
          <p:nvPr/>
        </p:nvSpPr>
        <p:spPr bwMode="auto">
          <a:xfrm>
            <a:off x="3580947" y="3374306"/>
            <a:ext cx="1256226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微软雅黑" pitchFamily="34" charset="-122"/>
              </a:rPr>
              <a:t>添加说明</a:t>
            </a:r>
          </a:p>
        </p:txBody>
      </p:sp>
      <p:sp>
        <p:nvSpPr>
          <p:cNvPr id="69" name="Text Box 58"/>
          <p:cNvSpPr txBox="1">
            <a:spLocks noChangeArrowheads="1"/>
          </p:cNvSpPr>
          <p:nvPr/>
        </p:nvSpPr>
        <p:spPr bwMode="auto">
          <a:xfrm>
            <a:off x="6991561" y="2810256"/>
            <a:ext cx="744134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说明</a:t>
            </a:r>
          </a:p>
        </p:txBody>
      </p:sp>
    </p:spTree>
    <p:extLst>
      <p:ext uri="{BB962C8B-B14F-4D97-AF65-F5344CB8AC3E}">
        <p14:creationId xmlns:p14="http://schemas.microsoft.com/office/powerpoint/2010/main" val="2090864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23108</TotalTime>
  <Words>390</Words>
  <Application>Microsoft Office PowerPoint</Application>
  <PresentationFormat>自定义</PresentationFormat>
  <Paragraphs>34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1398</cp:revision>
  <dcterms:created xsi:type="dcterms:W3CDTF">2009-02-11T05:37:22Z</dcterms:created>
  <dcterms:modified xsi:type="dcterms:W3CDTF">2019-08-17T05:44:50Z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