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45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3216" y="-10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64"/>
          <p:cNvGrpSpPr>
            <a:grpSpLocks/>
          </p:cNvGrpSpPr>
          <p:nvPr/>
        </p:nvGrpSpPr>
        <p:grpSpPr bwMode="auto">
          <a:xfrm>
            <a:off x="786142" y="1620144"/>
            <a:ext cx="10159829" cy="5646499"/>
            <a:chOff x="983356" y="1368101"/>
            <a:chExt cx="7361368" cy="4091330"/>
          </a:xfrm>
        </p:grpSpPr>
        <p:sp>
          <p:nvSpPr>
            <p:cNvPr id="81" name="Freeform 39"/>
            <p:cNvSpPr>
              <a:spLocks/>
            </p:cNvSpPr>
            <p:nvPr/>
          </p:nvSpPr>
          <p:spPr bwMode="auto">
            <a:xfrm>
              <a:off x="4057334" y="2431990"/>
              <a:ext cx="103365" cy="121384"/>
            </a:xfrm>
            <a:custGeom>
              <a:avLst/>
              <a:gdLst>
                <a:gd name="T0" fmla="*/ 0 w 46"/>
                <a:gd name="T1" fmla="*/ 2147483647 h 34"/>
                <a:gd name="T2" fmla="*/ 2147483647 w 46"/>
                <a:gd name="T3" fmla="*/ 2147483647 h 34"/>
                <a:gd name="T4" fmla="*/ 2147483647 w 46"/>
                <a:gd name="T5" fmla="*/ 2147483647 h 34"/>
                <a:gd name="T6" fmla="*/ 2147483647 w 46"/>
                <a:gd name="T7" fmla="*/ 2147483647 h 34"/>
                <a:gd name="T8" fmla="*/ 2147483647 w 46"/>
                <a:gd name="T9" fmla="*/ 0 h 34"/>
                <a:gd name="T10" fmla="*/ 2147483647 w 46"/>
                <a:gd name="T11" fmla="*/ 0 h 34"/>
                <a:gd name="T12" fmla="*/ 2147483647 w 46"/>
                <a:gd name="T13" fmla="*/ 2147483647 h 34"/>
                <a:gd name="T14" fmla="*/ 0 w 46"/>
                <a:gd name="T15" fmla="*/ 2147483647 h 34"/>
                <a:gd name="T16" fmla="*/ 0 w 46"/>
                <a:gd name="T17" fmla="*/ 2147483647 h 3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"/>
                <a:gd name="T28" fmla="*/ 0 h 34"/>
                <a:gd name="T29" fmla="*/ 46 w 46"/>
                <a:gd name="T30" fmla="*/ 34 h 3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" h="34">
                  <a:moveTo>
                    <a:pt x="0" y="34"/>
                  </a:moveTo>
                  <a:lnTo>
                    <a:pt x="32" y="28"/>
                  </a:lnTo>
                  <a:lnTo>
                    <a:pt x="46" y="24"/>
                  </a:lnTo>
                  <a:lnTo>
                    <a:pt x="38" y="12"/>
                  </a:lnTo>
                  <a:lnTo>
                    <a:pt x="46" y="0"/>
                  </a:lnTo>
                  <a:lnTo>
                    <a:pt x="32" y="0"/>
                  </a:lnTo>
                  <a:lnTo>
                    <a:pt x="8" y="6"/>
                  </a:lnTo>
                  <a:lnTo>
                    <a:pt x="0" y="12"/>
                  </a:lnTo>
                  <a:lnTo>
                    <a:pt x="0" y="34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endParaRPr lang="en-US" altLang="zh-CN" smtClean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82" name="Freeform 40"/>
            <p:cNvSpPr>
              <a:spLocks/>
            </p:cNvSpPr>
            <p:nvPr/>
          </p:nvSpPr>
          <p:spPr bwMode="auto">
            <a:xfrm>
              <a:off x="7373994" y="3802907"/>
              <a:ext cx="543789" cy="264187"/>
            </a:xfrm>
            <a:custGeom>
              <a:avLst/>
              <a:gdLst>
                <a:gd name="T0" fmla="*/ 2147483647 w 242"/>
                <a:gd name="T1" fmla="*/ 2147483647 h 74"/>
                <a:gd name="T2" fmla="*/ 2147483647 w 242"/>
                <a:gd name="T3" fmla="*/ 2147483647 h 74"/>
                <a:gd name="T4" fmla="*/ 2147483647 w 242"/>
                <a:gd name="T5" fmla="*/ 2147483647 h 74"/>
                <a:gd name="T6" fmla="*/ 2147483647 w 242"/>
                <a:gd name="T7" fmla="*/ 2147483647 h 74"/>
                <a:gd name="T8" fmla="*/ 2147483647 w 242"/>
                <a:gd name="T9" fmla="*/ 2147483647 h 74"/>
                <a:gd name="T10" fmla="*/ 2147483647 w 242"/>
                <a:gd name="T11" fmla="*/ 2147483647 h 74"/>
                <a:gd name="T12" fmla="*/ 2147483647 w 242"/>
                <a:gd name="T13" fmla="*/ 2147483647 h 74"/>
                <a:gd name="T14" fmla="*/ 2147483647 w 242"/>
                <a:gd name="T15" fmla="*/ 2147483647 h 74"/>
                <a:gd name="T16" fmla="*/ 2147483647 w 242"/>
                <a:gd name="T17" fmla="*/ 2147483647 h 74"/>
                <a:gd name="T18" fmla="*/ 2147483647 w 242"/>
                <a:gd name="T19" fmla="*/ 0 h 74"/>
                <a:gd name="T20" fmla="*/ 0 w 242"/>
                <a:gd name="T21" fmla="*/ 2147483647 h 74"/>
                <a:gd name="T22" fmla="*/ 2147483647 w 242"/>
                <a:gd name="T23" fmla="*/ 2147483647 h 74"/>
                <a:gd name="T24" fmla="*/ 2147483647 w 242"/>
                <a:gd name="T25" fmla="*/ 2147483647 h 74"/>
                <a:gd name="T26" fmla="*/ 2147483647 w 242"/>
                <a:gd name="T27" fmla="*/ 2147483647 h 74"/>
                <a:gd name="T28" fmla="*/ 2147483647 w 242"/>
                <a:gd name="T29" fmla="*/ 2147483647 h 74"/>
                <a:gd name="T30" fmla="*/ 2147483647 w 242"/>
                <a:gd name="T31" fmla="*/ 2147483647 h 74"/>
                <a:gd name="T32" fmla="*/ 2147483647 w 242"/>
                <a:gd name="T33" fmla="*/ 2147483647 h 74"/>
                <a:gd name="T34" fmla="*/ 2147483647 w 242"/>
                <a:gd name="T35" fmla="*/ 2147483647 h 74"/>
                <a:gd name="T36" fmla="*/ 2147483647 w 242"/>
                <a:gd name="T37" fmla="*/ 2147483647 h 74"/>
                <a:gd name="T38" fmla="*/ 2147483647 w 242"/>
                <a:gd name="T39" fmla="*/ 2147483647 h 74"/>
                <a:gd name="T40" fmla="*/ 2147483647 w 242"/>
                <a:gd name="T41" fmla="*/ 2147483647 h 74"/>
                <a:gd name="T42" fmla="*/ 2147483647 w 242"/>
                <a:gd name="T43" fmla="*/ 2147483647 h 74"/>
                <a:gd name="T44" fmla="*/ 2147483647 w 242"/>
                <a:gd name="T45" fmla="*/ 2147483647 h 74"/>
                <a:gd name="T46" fmla="*/ 2147483647 w 242"/>
                <a:gd name="T47" fmla="*/ 2147483647 h 74"/>
                <a:gd name="T48" fmla="*/ 2147483647 w 242"/>
                <a:gd name="T49" fmla="*/ 2147483647 h 74"/>
                <a:gd name="T50" fmla="*/ 2147483647 w 242"/>
                <a:gd name="T51" fmla="*/ 2147483647 h 74"/>
                <a:gd name="T52" fmla="*/ 2147483647 w 242"/>
                <a:gd name="T53" fmla="*/ 2147483647 h 74"/>
                <a:gd name="T54" fmla="*/ 2147483647 w 242"/>
                <a:gd name="T55" fmla="*/ 2147483647 h 74"/>
                <a:gd name="T56" fmla="*/ 2147483647 w 242"/>
                <a:gd name="T57" fmla="*/ 2147483647 h 74"/>
                <a:gd name="T58" fmla="*/ 2147483647 w 242"/>
                <a:gd name="T59" fmla="*/ 2147483647 h 74"/>
                <a:gd name="T60" fmla="*/ 2147483647 w 242"/>
                <a:gd name="T61" fmla="*/ 2147483647 h 7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42"/>
                <a:gd name="T94" fmla="*/ 0 h 74"/>
                <a:gd name="T95" fmla="*/ 242 w 242"/>
                <a:gd name="T96" fmla="*/ 74 h 7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42" h="74">
                  <a:moveTo>
                    <a:pt x="196" y="34"/>
                  </a:moveTo>
                  <a:lnTo>
                    <a:pt x="182" y="28"/>
                  </a:lnTo>
                  <a:lnTo>
                    <a:pt x="158" y="22"/>
                  </a:lnTo>
                  <a:lnTo>
                    <a:pt x="136" y="18"/>
                  </a:lnTo>
                  <a:lnTo>
                    <a:pt x="90" y="18"/>
                  </a:lnTo>
                  <a:lnTo>
                    <a:pt x="76" y="12"/>
                  </a:lnTo>
                  <a:lnTo>
                    <a:pt x="60" y="18"/>
                  </a:lnTo>
                  <a:lnTo>
                    <a:pt x="52" y="18"/>
                  </a:lnTo>
                  <a:lnTo>
                    <a:pt x="30" y="12"/>
                  </a:lnTo>
                  <a:lnTo>
                    <a:pt x="22" y="0"/>
                  </a:lnTo>
                  <a:lnTo>
                    <a:pt x="0" y="6"/>
                  </a:lnTo>
                  <a:lnTo>
                    <a:pt x="14" y="12"/>
                  </a:lnTo>
                  <a:lnTo>
                    <a:pt x="30" y="22"/>
                  </a:lnTo>
                  <a:lnTo>
                    <a:pt x="52" y="34"/>
                  </a:lnTo>
                  <a:lnTo>
                    <a:pt x="82" y="34"/>
                  </a:lnTo>
                  <a:lnTo>
                    <a:pt x="82" y="46"/>
                  </a:lnTo>
                  <a:lnTo>
                    <a:pt x="106" y="52"/>
                  </a:lnTo>
                  <a:lnTo>
                    <a:pt x="128" y="58"/>
                  </a:lnTo>
                  <a:lnTo>
                    <a:pt x="158" y="58"/>
                  </a:lnTo>
                  <a:lnTo>
                    <a:pt x="166" y="46"/>
                  </a:lnTo>
                  <a:lnTo>
                    <a:pt x="188" y="52"/>
                  </a:lnTo>
                  <a:lnTo>
                    <a:pt x="204" y="58"/>
                  </a:lnTo>
                  <a:lnTo>
                    <a:pt x="196" y="68"/>
                  </a:lnTo>
                  <a:lnTo>
                    <a:pt x="196" y="74"/>
                  </a:lnTo>
                  <a:lnTo>
                    <a:pt x="212" y="64"/>
                  </a:lnTo>
                  <a:lnTo>
                    <a:pt x="228" y="74"/>
                  </a:lnTo>
                  <a:lnTo>
                    <a:pt x="242" y="64"/>
                  </a:lnTo>
                  <a:lnTo>
                    <a:pt x="212" y="58"/>
                  </a:lnTo>
                  <a:lnTo>
                    <a:pt x="204" y="46"/>
                  </a:lnTo>
                  <a:lnTo>
                    <a:pt x="212" y="34"/>
                  </a:lnTo>
                  <a:lnTo>
                    <a:pt x="196" y="34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endParaRPr lang="en-US" altLang="zh-CN" smtClean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83" name="Freeform 41"/>
            <p:cNvSpPr>
              <a:spLocks/>
            </p:cNvSpPr>
            <p:nvPr/>
          </p:nvSpPr>
          <p:spPr bwMode="auto">
            <a:xfrm>
              <a:off x="3904534" y="2938943"/>
              <a:ext cx="1586425" cy="1827890"/>
            </a:xfrm>
            <a:custGeom>
              <a:avLst/>
              <a:gdLst>
                <a:gd name="T0" fmla="*/ 2147483647 w 706"/>
                <a:gd name="T1" fmla="*/ 2147483647 h 512"/>
                <a:gd name="T2" fmla="*/ 2147483647 w 706"/>
                <a:gd name="T3" fmla="*/ 2147483647 h 512"/>
                <a:gd name="T4" fmla="*/ 2147483647 w 706"/>
                <a:gd name="T5" fmla="*/ 2147483647 h 512"/>
                <a:gd name="T6" fmla="*/ 2147483647 w 706"/>
                <a:gd name="T7" fmla="*/ 2147483647 h 512"/>
                <a:gd name="T8" fmla="*/ 2147483647 w 706"/>
                <a:gd name="T9" fmla="*/ 2147483647 h 512"/>
                <a:gd name="T10" fmla="*/ 2147483647 w 706"/>
                <a:gd name="T11" fmla="*/ 0 h 512"/>
                <a:gd name="T12" fmla="*/ 2147483647 w 706"/>
                <a:gd name="T13" fmla="*/ 2147483647 h 512"/>
                <a:gd name="T14" fmla="*/ 2147483647 w 706"/>
                <a:gd name="T15" fmla="*/ 2147483647 h 512"/>
                <a:gd name="T16" fmla="*/ 2147483647 w 706"/>
                <a:gd name="T17" fmla="*/ 2147483647 h 512"/>
                <a:gd name="T18" fmla="*/ 2147483647 w 706"/>
                <a:gd name="T19" fmla="*/ 2147483647 h 512"/>
                <a:gd name="T20" fmla="*/ 2147483647 w 706"/>
                <a:gd name="T21" fmla="*/ 2147483647 h 512"/>
                <a:gd name="T22" fmla="*/ 2147483647 w 706"/>
                <a:gd name="T23" fmla="*/ 2147483647 h 512"/>
                <a:gd name="T24" fmla="*/ 2147483647 w 706"/>
                <a:gd name="T25" fmla="*/ 2147483647 h 512"/>
                <a:gd name="T26" fmla="*/ 0 w 706"/>
                <a:gd name="T27" fmla="*/ 2147483647 h 512"/>
                <a:gd name="T28" fmla="*/ 2147483647 w 706"/>
                <a:gd name="T29" fmla="*/ 2147483647 h 512"/>
                <a:gd name="T30" fmla="*/ 2147483647 w 706"/>
                <a:gd name="T31" fmla="*/ 2147483647 h 512"/>
                <a:gd name="T32" fmla="*/ 2147483647 w 706"/>
                <a:gd name="T33" fmla="*/ 2147483647 h 512"/>
                <a:gd name="T34" fmla="*/ 2147483647 w 706"/>
                <a:gd name="T35" fmla="*/ 2147483647 h 512"/>
                <a:gd name="T36" fmla="*/ 2147483647 w 706"/>
                <a:gd name="T37" fmla="*/ 2147483647 h 512"/>
                <a:gd name="T38" fmla="*/ 2147483647 w 706"/>
                <a:gd name="T39" fmla="*/ 2147483647 h 512"/>
                <a:gd name="T40" fmla="*/ 2147483647 w 706"/>
                <a:gd name="T41" fmla="*/ 2147483647 h 512"/>
                <a:gd name="T42" fmla="*/ 2147483647 w 706"/>
                <a:gd name="T43" fmla="*/ 2147483647 h 512"/>
                <a:gd name="T44" fmla="*/ 2147483647 w 706"/>
                <a:gd name="T45" fmla="*/ 2147483647 h 512"/>
                <a:gd name="T46" fmla="*/ 2147483647 w 706"/>
                <a:gd name="T47" fmla="*/ 2147483647 h 512"/>
                <a:gd name="T48" fmla="*/ 2147483647 w 706"/>
                <a:gd name="T49" fmla="*/ 2147483647 h 512"/>
                <a:gd name="T50" fmla="*/ 2147483647 w 706"/>
                <a:gd name="T51" fmla="*/ 2147483647 h 512"/>
                <a:gd name="T52" fmla="*/ 2147483647 w 706"/>
                <a:gd name="T53" fmla="*/ 2147483647 h 512"/>
                <a:gd name="T54" fmla="*/ 2147483647 w 706"/>
                <a:gd name="T55" fmla="*/ 2147483647 h 512"/>
                <a:gd name="T56" fmla="*/ 2147483647 w 706"/>
                <a:gd name="T57" fmla="*/ 2147483647 h 512"/>
                <a:gd name="T58" fmla="*/ 2147483647 w 706"/>
                <a:gd name="T59" fmla="*/ 2147483647 h 512"/>
                <a:gd name="T60" fmla="*/ 2147483647 w 706"/>
                <a:gd name="T61" fmla="*/ 2147483647 h 512"/>
                <a:gd name="T62" fmla="*/ 2147483647 w 706"/>
                <a:gd name="T63" fmla="*/ 2147483647 h 512"/>
                <a:gd name="T64" fmla="*/ 2147483647 w 706"/>
                <a:gd name="T65" fmla="*/ 2147483647 h 512"/>
                <a:gd name="T66" fmla="*/ 2147483647 w 706"/>
                <a:gd name="T67" fmla="*/ 2147483647 h 512"/>
                <a:gd name="T68" fmla="*/ 2147483647 w 706"/>
                <a:gd name="T69" fmla="*/ 2147483647 h 512"/>
                <a:gd name="T70" fmla="*/ 2147483647 w 706"/>
                <a:gd name="T71" fmla="*/ 2147483647 h 512"/>
                <a:gd name="T72" fmla="*/ 2147483647 w 706"/>
                <a:gd name="T73" fmla="*/ 2147483647 h 512"/>
                <a:gd name="T74" fmla="*/ 2147483647 w 706"/>
                <a:gd name="T75" fmla="*/ 2147483647 h 512"/>
                <a:gd name="T76" fmla="*/ 2147483647 w 706"/>
                <a:gd name="T77" fmla="*/ 2147483647 h 512"/>
                <a:gd name="T78" fmla="*/ 2147483647 w 706"/>
                <a:gd name="T79" fmla="*/ 2147483647 h 512"/>
                <a:gd name="T80" fmla="*/ 2147483647 w 706"/>
                <a:gd name="T81" fmla="*/ 2147483647 h 512"/>
                <a:gd name="T82" fmla="*/ 2147483647 w 706"/>
                <a:gd name="T83" fmla="*/ 2147483647 h 512"/>
                <a:gd name="T84" fmla="*/ 2147483647 w 706"/>
                <a:gd name="T85" fmla="*/ 2147483647 h 512"/>
                <a:gd name="T86" fmla="*/ 2147483647 w 706"/>
                <a:gd name="T87" fmla="*/ 2147483647 h 512"/>
                <a:gd name="T88" fmla="*/ 2147483647 w 706"/>
                <a:gd name="T89" fmla="*/ 2147483647 h 512"/>
                <a:gd name="T90" fmla="*/ 2147483647 w 706"/>
                <a:gd name="T91" fmla="*/ 2147483647 h 512"/>
                <a:gd name="T92" fmla="*/ 2147483647 w 706"/>
                <a:gd name="T93" fmla="*/ 2147483647 h 512"/>
                <a:gd name="T94" fmla="*/ 2147483647 w 706"/>
                <a:gd name="T95" fmla="*/ 2147483647 h 512"/>
                <a:gd name="T96" fmla="*/ 2147483647 w 706"/>
                <a:gd name="T97" fmla="*/ 2147483647 h 512"/>
                <a:gd name="T98" fmla="*/ 2147483647 w 706"/>
                <a:gd name="T99" fmla="*/ 2147483647 h 51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706"/>
                <a:gd name="T151" fmla="*/ 0 h 512"/>
                <a:gd name="T152" fmla="*/ 706 w 706"/>
                <a:gd name="T153" fmla="*/ 512 h 51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706" h="512">
                  <a:moveTo>
                    <a:pt x="490" y="50"/>
                  </a:moveTo>
                  <a:lnTo>
                    <a:pt x="458" y="40"/>
                  </a:lnTo>
                  <a:lnTo>
                    <a:pt x="434" y="40"/>
                  </a:lnTo>
                  <a:lnTo>
                    <a:pt x="422" y="38"/>
                  </a:lnTo>
                  <a:lnTo>
                    <a:pt x="402" y="38"/>
                  </a:lnTo>
                  <a:lnTo>
                    <a:pt x="388" y="30"/>
                  </a:lnTo>
                  <a:lnTo>
                    <a:pt x="372" y="58"/>
                  </a:lnTo>
                  <a:lnTo>
                    <a:pt x="336" y="42"/>
                  </a:lnTo>
                  <a:lnTo>
                    <a:pt x="308" y="30"/>
                  </a:lnTo>
                  <a:lnTo>
                    <a:pt x="260" y="30"/>
                  </a:lnTo>
                  <a:lnTo>
                    <a:pt x="280" y="20"/>
                  </a:lnTo>
                  <a:lnTo>
                    <a:pt x="290" y="0"/>
                  </a:lnTo>
                  <a:lnTo>
                    <a:pt x="274" y="0"/>
                  </a:lnTo>
                  <a:lnTo>
                    <a:pt x="244" y="8"/>
                  </a:lnTo>
                  <a:lnTo>
                    <a:pt x="198" y="8"/>
                  </a:lnTo>
                  <a:lnTo>
                    <a:pt x="174" y="18"/>
                  </a:lnTo>
                  <a:lnTo>
                    <a:pt x="118" y="18"/>
                  </a:lnTo>
                  <a:lnTo>
                    <a:pt x="118" y="36"/>
                  </a:lnTo>
                  <a:lnTo>
                    <a:pt x="98" y="36"/>
                  </a:lnTo>
                  <a:lnTo>
                    <a:pt x="84" y="46"/>
                  </a:lnTo>
                  <a:lnTo>
                    <a:pt x="84" y="64"/>
                  </a:lnTo>
                  <a:lnTo>
                    <a:pt x="68" y="70"/>
                  </a:lnTo>
                  <a:lnTo>
                    <a:pt x="46" y="82"/>
                  </a:lnTo>
                  <a:lnTo>
                    <a:pt x="22" y="104"/>
                  </a:lnTo>
                  <a:lnTo>
                    <a:pt x="16" y="128"/>
                  </a:lnTo>
                  <a:lnTo>
                    <a:pt x="22" y="144"/>
                  </a:lnTo>
                  <a:lnTo>
                    <a:pt x="22" y="162"/>
                  </a:lnTo>
                  <a:lnTo>
                    <a:pt x="0" y="168"/>
                  </a:lnTo>
                  <a:lnTo>
                    <a:pt x="22" y="178"/>
                  </a:lnTo>
                  <a:lnTo>
                    <a:pt x="22" y="190"/>
                  </a:lnTo>
                  <a:lnTo>
                    <a:pt x="46" y="196"/>
                  </a:lnTo>
                  <a:lnTo>
                    <a:pt x="54" y="214"/>
                  </a:lnTo>
                  <a:lnTo>
                    <a:pt x="68" y="218"/>
                  </a:lnTo>
                  <a:lnTo>
                    <a:pt x="84" y="230"/>
                  </a:lnTo>
                  <a:lnTo>
                    <a:pt x="100" y="236"/>
                  </a:lnTo>
                  <a:lnTo>
                    <a:pt x="146" y="236"/>
                  </a:lnTo>
                  <a:lnTo>
                    <a:pt x="188" y="230"/>
                  </a:lnTo>
                  <a:lnTo>
                    <a:pt x="214" y="224"/>
                  </a:lnTo>
                  <a:lnTo>
                    <a:pt x="236" y="224"/>
                  </a:lnTo>
                  <a:lnTo>
                    <a:pt x="236" y="236"/>
                  </a:lnTo>
                  <a:lnTo>
                    <a:pt x="282" y="236"/>
                  </a:lnTo>
                  <a:lnTo>
                    <a:pt x="288" y="248"/>
                  </a:lnTo>
                  <a:lnTo>
                    <a:pt x="282" y="264"/>
                  </a:lnTo>
                  <a:lnTo>
                    <a:pt x="288" y="282"/>
                  </a:lnTo>
                  <a:lnTo>
                    <a:pt x="304" y="288"/>
                  </a:lnTo>
                  <a:lnTo>
                    <a:pt x="320" y="294"/>
                  </a:lnTo>
                  <a:lnTo>
                    <a:pt x="320" y="328"/>
                  </a:lnTo>
                  <a:lnTo>
                    <a:pt x="334" y="344"/>
                  </a:lnTo>
                  <a:lnTo>
                    <a:pt x="328" y="362"/>
                  </a:lnTo>
                  <a:lnTo>
                    <a:pt x="328" y="374"/>
                  </a:lnTo>
                  <a:lnTo>
                    <a:pt x="320" y="392"/>
                  </a:lnTo>
                  <a:lnTo>
                    <a:pt x="328" y="402"/>
                  </a:lnTo>
                  <a:lnTo>
                    <a:pt x="350" y="420"/>
                  </a:lnTo>
                  <a:lnTo>
                    <a:pt x="342" y="430"/>
                  </a:lnTo>
                  <a:lnTo>
                    <a:pt x="358" y="436"/>
                  </a:lnTo>
                  <a:lnTo>
                    <a:pt x="358" y="448"/>
                  </a:lnTo>
                  <a:lnTo>
                    <a:pt x="366" y="460"/>
                  </a:lnTo>
                  <a:lnTo>
                    <a:pt x="372" y="478"/>
                  </a:lnTo>
                  <a:lnTo>
                    <a:pt x="388" y="494"/>
                  </a:lnTo>
                  <a:lnTo>
                    <a:pt x="388" y="506"/>
                  </a:lnTo>
                  <a:lnTo>
                    <a:pt x="410" y="512"/>
                  </a:lnTo>
                  <a:lnTo>
                    <a:pt x="464" y="512"/>
                  </a:lnTo>
                  <a:lnTo>
                    <a:pt x="494" y="500"/>
                  </a:lnTo>
                  <a:lnTo>
                    <a:pt x="510" y="482"/>
                  </a:lnTo>
                  <a:lnTo>
                    <a:pt x="524" y="466"/>
                  </a:lnTo>
                  <a:lnTo>
                    <a:pt x="532" y="454"/>
                  </a:lnTo>
                  <a:lnTo>
                    <a:pt x="540" y="442"/>
                  </a:lnTo>
                  <a:lnTo>
                    <a:pt x="556" y="426"/>
                  </a:lnTo>
                  <a:lnTo>
                    <a:pt x="556" y="408"/>
                  </a:lnTo>
                  <a:lnTo>
                    <a:pt x="570" y="392"/>
                  </a:lnTo>
                  <a:lnTo>
                    <a:pt x="586" y="386"/>
                  </a:lnTo>
                  <a:lnTo>
                    <a:pt x="600" y="374"/>
                  </a:lnTo>
                  <a:lnTo>
                    <a:pt x="616" y="362"/>
                  </a:lnTo>
                  <a:lnTo>
                    <a:pt x="600" y="340"/>
                  </a:lnTo>
                  <a:lnTo>
                    <a:pt x="592" y="322"/>
                  </a:lnTo>
                  <a:lnTo>
                    <a:pt x="592" y="300"/>
                  </a:lnTo>
                  <a:lnTo>
                    <a:pt x="600" y="282"/>
                  </a:lnTo>
                  <a:lnTo>
                    <a:pt x="624" y="260"/>
                  </a:lnTo>
                  <a:lnTo>
                    <a:pt x="646" y="248"/>
                  </a:lnTo>
                  <a:lnTo>
                    <a:pt x="670" y="230"/>
                  </a:lnTo>
                  <a:lnTo>
                    <a:pt x="684" y="214"/>
                  </a:lnTo>
                  <a:lnTo>
                    <a:pt x="698" y="196"/>
                  </a:lnTo>
                  <a:lnTo>
                    <a:pt x="706" y="178"/>
                  </a:lnTo>
                  <a:lnTo>
                    <a:pt x="692" y="178"/>
                  </a:lnTo>
                  <a:lnTo>
                    <a:pt x="662" y="184"/>
                  </a:lnTo>
                  <a:lnTo>
                    <a:pt x="638" y="196"/>
                  </a:lnTo>
                  <a:lnTo>
                    <a:pt x="624" y="190"/>
                  </a:lnTo>
                  <a:lnTo>
                    <a:pt x="616" y="172"/>
                  </a:lnTo>
                  <a:lnTo>
                    <a:pt x="600" y="168"/>
                  </a:lnTo>
                  <a:lnTo>
                    <a:pt x="592" y="156"/>
                  </a:lnTo>
                  <a:lnTo>
                    <a:pt x="578" y="140"/>
                  </a:lnTo>
                  <a:lnTo>
                    <a:pt x="562" y="128"/>
                  </a:lnTo>
                  <a:lnTo>
                    <a:pt x="548" y="116"/>
                  </a:lnTo>
                  <a:lnTo>
                    <a:pt x="532" y="110"/>
                  </a:lnTo>
                  <a:lnTo>
                    <a:pt x="532" y="98"/>
                  </a:lnTo>
                  <a:lnTo>
                    <a:pt x="524" y="82"/>
                  </a:lnTo>
                  <a:lnTo>
                    <a:pt x="510" y="64"/>
                  </a:lnTo>
                  <a:lnTo>
                    <a:pt x="502" y="54"/>
                  </a:lnTo>
                  <a:lnTo>
                    <a:pt x="494" y="46"/>
                  </a:lnTo>
                  <a:lnTo>
                    <a:pt x="490" y="50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endParaRPr lang="en-US" altLang="zh-CN" smtClean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84" name="Freeform 42"/>
            <p:cNvSpPr>
              <a:spLocks/>
            </p:cNvSpPr>
            <p:nvPr/>
          </p:nvSpPr>
          <p:spPr bwMode="auto">
            <a:xfrm>
              <a:off x="6996488" y="4009973"/>
              <a:ext cx="67413" cy="21421"/>
            </a:xfrm>
            <a:custGeom>
              <a:avLst/>
              <a:gdLst>
                <a:gd name="T0" fmla="*/ 2147483647 w 30"/>
                <a:gd name="T1" fmla="*/ 0 h 6"/>
                <a:gd name="T2" fmla="*/ 0 w 30"/>
                <a:gd name="T3" fmla="*/ 2147483647 h 6"/>
                <a:gd name="T4" fmla="*/ 2147483647 w 30"/>
                <a:gd name="T5" fmla="*/ 2147483647 h 6"/>
                <a:gd name="T6" fmla="*/ 2147483647 w 30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0"/>
                <a:gd name="T13" fmla="*/ 0 h 6"/>
                <a:gd name="T14" fmla="*/ 30 w 30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" h="6">
                  <a:moveTo>
                    <a:pt x="30" y="0"/>
                  </a:moveTo>
                  <a:lnTo>
                    <a:pt x="0" y="6"/>
                  </a:lnTo>
                  <a:lnTo>
                    <a:pt x="8" y="6"/>
                  </a:lnTo>
                  <a:lnTo>
                    <a:pt x="30" y="0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endParaRPr lang="en-US" altLang="zh-CN" smtClean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85" name="Freeform 43"/>
            <p:cNvSpPr>
              <a:spLocks/>
            </p:cNvSpPr>
            <p:nvPr/>
          </p:nvSpPr>
          <p:spPr bwMode="auto">
            <a:xfrm>
              <a:off x="6502135" y="3617262"/>
              <a:ext cx="238188" cy="371290"/>
            </a:xfrm>
            <a:custGeom>
              <a:avLst/>
              <a:gdLst>
                <a:gd name="T0" fmla="*/ 2147483647 w 106"/>
                <a:gd name="T1" fmla="*/ 2147483647 h 104"/>
                <a:gd name="T2" fmla="*/ 2147483647 w 106"/>
                <a:gd name="T3" fmla="*/ 2147483647 h 104"/>
                <a:gd name="T4" fmla="*/ 2147483647 w 106"/>
                <a:gd name="T5" fmla="*/ 2147483647 h 104"/>
                <a:gd name="T6" fmla="*/ 0 w 106"/>
                <a:gd name="T7" fmla="*/ 2147483647 h 104"/>
                <a:gd name="T8" fmla="*/ 2147483647 w 106"/>
                <a:gd name="T9" fmla="*/ 2147483647 h 104"/>
                <a:gd name="T10" fmla="*/ 2147483647 w 106"/>
                <a:gd name="T11" fmla="*/ 2147483647 h 104"/>
                <a:gd name="T12" fmla="*/ 2147483647 w 106"/>
                <a:gd name="T13" fmla="*/ 2147483647 h 104"/>
                <a:gd name="T14" fmla="*/ 2147483647 w 106"/>
                <a:gd name="T15" fmla="*/ 2147483647 h 104"/>
                <a:gd name="T16" fmla="*/ 2147483647 w 106"/>
                <a:gd name="T17" fmla="*/ 2147483647 h 104"/>
                <a:gd name="T18" fmla="*/ 2147483647 w 106"/>
                <a:gd name="T19" fmla="*/ 2147483647 h 104"/>
                <a:gd name="T20" fmla="*/ 2147483647 w 106"/>
                <a:gd name="T21" fmla="*/ 2147483647 h 104"/>
                <a:gd name="T22" fmla="*/ 2147483647 w 106"/>
                <a:gd name="T23" fmla="*/ 2147483647 h 104"/>
                <a:gd name="T24" fmla="*/ 2147483647 w 106"/>
                <a:gd name="T25" fmla="*/ 2147483647 h 104"/>
                <a:gd name="T26" fmla="*/ 2147483647 w 106"/>
                <a:gd name="T27" fmla="*/ 2147483647 h 104"/>
                <a:gd name="T28" fmla="*/ 2147483647 w 106"/>
                <a:gd name="T29" fmla="*/ 2147483647 h 104"/>
                <a:gd name="T30" fmla="*/ 2147483647 w 106"/>
                <a:gd name="T31" fmla="*/ 2147483647 h 104"/>
                <a:gd name="T32" fmla="*/ 2147483647 w 106"/>
                <a:gd name="T33" fmla="*/ 2147483647 h 104"/>
                <a:gd name="T34" fmla="*/ 2147483647 w 106"/>
                <a:gd name="T35" fmla="*/ 2147483647 h 104"/>
                <a:gd name="T36" fmla="*/ 2147483647 w 106"/>
                <a:gd name="T37" fmla="*/ 2147483647 h 104"/>
                <a:gd name="T38" fmla="*/ 2147483647 w 106"/>
                <a:gd name="T39" fmla="*/ 0 h 104"/>
                <a:gd name="T40" fmla="*/ 2147483647 w 106"/>
                <a:gd name="T41" fmla="*/ 2147483647 h 104"/>
                <a:gd name="T42" fmla="*/ 2147483647 w 106"/>
                <a:gd name="T43" fmla="*/ 2147483647 h 10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06"/>
                <a:gd name="T67" fmla="*/ 0 h 104"/>
                <a:gd name="T68" fmla="*/ 106 w 106"/>
                <a:gd name="T69" fmla="*/ 104 h 10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06" h="104">
                  <a:moveTo>
                    <a:pt x="60" y="40"/>
                  </a:moveTo>
                  <a:lnTo>
                    <a:pt x="46" y="34"/>
                  </a:lnTo>
                  <a:lnTo>
                    <a:pt x="22" y="24"/>
                  </a:lnTo>
                  <a:lnTo>
                    <a:pt x="0" y="24"/>
                  </a:lnTo>
                  <a:lnTo>
                    <a:pt x="14" y="34"/>
                  </a:lnTo>
                  <a:lnTo>
                    <a:pt x="30" y="46"/>
                  </a:lnTo>
                  <a:lnTo>
                    <a:pt x="60" y="70"/>
                  </a:lnTo>
                  <a:lnTo>
                    <a:pt x="76" y="92"/>
                  </a:lnTo>
                  <a:lnTo>
                    <a:pt x="90" y="92"/>
                  </a:lnTo>
                  <a:lnTo>
                    <a:pt x="106" y="104"/>
                  </a:lnTo>
                  <a:lnTo>
                    <a:pt x="106" y="98"/>
                  </a:lnTo>
                  <a:lnTo>
                    <a:pt x="84" y="86"/>
                  </a:lnTo>
                  <a:lnTo>
                    <a:pt x="84" y="70"/>
                  </a:lnTo>
                  <a:lnTo>
                    <a:pt x="98" y="70"/>
                  </a:lnTo>
                  <a:lnTo>
                    <a:pt x="98" y="58"/>
                  </a:lnTo>
                  <a:lnTo>
                    <a:pt x="84" y="40"/>
                  </a:lnTo>
                  <a:lnTo>
                    <a:pt x="84" y="28"/>
                  </a:lnTo>
                  <a:lnTo>
                    <a:pt x="76" y="12"/>
                  </a:lnTo>
                  <a:lnTo>
                    <a:pt x="60" y="12"/>
                  </a:lnTo>
                  <a:lnTo>
                    <a:pt x="46" y="0"/>
                  </a:lnTo>
                  <a:lnTo>
                    <a:pt x="52" y="12"/>
                  </a:lnTo>
                  <a:lnTo>
                    <a:pt x="60" y="40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endParaRPr lang="en-US" altLang="zh-CN" smtClean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86" name="Freeform 44"/>
            <p:cNvSpPr>
              <a:spLocks/>
            </p:cNvSpPr>
            <p:nvPr/>
          </p:nvSpPr>
          <p:spPr bwMode="auto">
            <a:xfrm>
              <a:off x="6960535" y="2853261"/>
              <a:ext cx="53929" cy="28561"/>
            </a:xfrm>
            <a:custGeom>
              <a:avLst/>
              <a:gdLst>
                <a:gd name="T0" fmla="*/ 2147483647 w 24"/>
                <a:gd name="T1" fmla="*/ 2147483647 h 8"/>
                <a:gd name="T2" fmla="*/ 2147483647 w 24"/>
                <a:gd name="T3" fmla="*/ 0 h 8"/>
                <a:gd name="T4" fmla="*/ 0 w 24"/>
                <a:gd name="T5" fmla="*/ 2147483647 h 8"/>
                <a:gd name="T6" fmla="*/ 2147483647 w 24"/>
                <a:gd name="T7" fmla="*/ 2147483647 h 8"/>
                <a:gd name="T8" fmla="*/ 2147483647 w 24"/>
                <a:gd name="T9" fmla="*/ 2147483647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8"/>
                <a:gd name="T17" fmla="*/ 24 w 24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8">
                  <a:moveTo>
                    <a:pt x="24" y="2"/>
                  </a:moveTo>
                  <a:lnTo>
                    <a:pt x="16" y="0"/>
                  </a:lnTo>
                  <a:lnTo>
                    <a:pt x="0" y="8"/>
                  </a:lnTo>
                  <a:lnTo>
                    <a:pt x="16" y="2"/>
                  </a:lnTo>
                  <a:lnTo>
                    <a:pt x="24" y="2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endParaRPr lang="en-US" altLang="zh-CN" smtClean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87" name="Freeform 45"/>
            <p:cNvSpPr>
              <a:spLocks/>
            </p:cNvSpPr>
            <p:nvPr/>
          </p:nvSpPr>
          <p:spPr bwMode="auto">
            <a:xfrm>
              <a:off x="6978511" y="2838981"/>
              <a:ext cx="35953" cy="14280"/>
            </a:xfrm>
            <a:custGeom>
              <a:avLst/>
              <a:gdLst>
                <a:gd name="T0" fmla="*/ 0 w 16"/>
                <a:gd name="T1" fmla="*/ 0 h 4"/>
                <a:gd name="T2" fmla="*/ 2147483647 w 16"/>
                <a:gd name="T3" fmla="*/ 2147483647 h 4"/>
                <a:gd name="T4" fmla="*/ 2147483647 w 16"/>
                <a:gd name="T5" fmla="*/ 0 h 4"/>
                <a:gd name="T6" fmla="*/ 0 w 16"/>
                <a:gd name="T7" fmla="*/ 0 h 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"/>
                <a:gd name="T13" fmla="*/ 0 h 4"/>
                <a:gd name="T14" fmla="*/ 16 w 16"/>
                <a:gd name="T15" fmla="*/ 4 h 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" h="4">
                  <a:moveTo>
                    <a:pt x="0" y="0"/>
                  </a:moveTo>
                  <a:lnTo>
                    <a:pt x="8" y="4"/>
                  </a:lnTo>
                  <a:lnTo>
                    <a:pt x="16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endParaRPr lang="en-US" altLang="zh-CN" smtClean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88" name="Freeform 46"/>
            <p:cNvSpPr>
              <a:spLocks/>
            </p:cNvSpPr>
            <p:nvPr/>
          </p:nvSpPr>
          <p:spPr bwMode="auto">
            <a:xfrm>
              <a:off x="6740324" y="3967131"/>
              <a:ext cx="256164" cy="64262"/>
            </a:xfrm>
            <a:custGeom>
              <a:avLst/>
              <a:gdLst>
                <a:gd name="T0" fmla="*/ 2147483647 w 114"/>
                <a:gd name="T1" fmla="*/ 2147483647 h 18"/>
                <a:gd name="T2" fmla="*/ 2147483647 w 114"/>
                <a:gd name="T3" fmla="*/ 2147483647 h 18"/>
                <a:gd name="T4" fmla="*/ 2147483647 w 114"/>
                <a:gd name="T5" fmla="*/ 2147483647 h 18"/>
                <a:gd name="T6" fmla="*/ 2147483647 w 114"/>
                <a:gd name="T7" fmla="*/ 2147483647 h 18"/>
                <a:gd name="T8" fmla="*/ 2147483647 w 114"/>
                <a:gd name="T9" fmla="*/ 2147483647 h 18"/>
                <a:gd name="T10" fmla="*/ 2147483647 w 114"/>
                <a:gd name="T11" fmla="*/ 2147483647 h 18"/>
                <a:gd name="T12" fmla="*/ 2147483647 w 114"/>
                <a:gd name="T13" fmla="*/ 2147483647 h 18"/>
                <a:gd name="T14" fmla="*/ 2147483647 w 114"/>
                <a:gd name="T15" fmla="*/ 2147483647 h 18"/>
                <a:gd name="T16" fmla="*/ 2147483647 w 114"/>
                <a:gd name="T17" fmla="*/ 0 h 18"/>
                <a:gd name="T18" fmla="*/ 2147483647 w 114"/>
                <a:gd name="T19" fmla="*/ 0 h 18"/>
                <a:gd name="T20" fmla="*/ 0 w 114"/>
                <a:gd name="T21" fmla="*/ 2147483647 h 18"/>
                <a:gd name="T22" fmla="*/ 0 w 114"/>
                <a:gd name="T23" fmla="*/ 2147483647 h 18"/>
                <a:gd name="T24" fmla="*/ 2147483647 w 114"/>
                <a:gd name="T25" fmla="*/ 2147483647 h 1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14"/>
                <a:gd name="T40" fmla="*/ 0 h 18"/>
                <a:gd name="T41" fmla="*/ 114 w 114"/>
                <a:gd name="T42" fmla="*/ 18 h 1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14" h="18">
                  <a:moveTo>
                    <a:pt x="16" y="12"/>
                  </a:moveTo>
                  <a:lnTo>
                    <a:pt x="8" y="6"/>
                  </a:lnTo>
                  <a:lnTo>
                    <a:pt x="24" y="6"/>
                  </a:lnTo>
                  <a:lnTo>
                    <a:pt x="60" y="18"/>
                  </a:lnTo>
                  <a:lnTo>
                    <a:pt x="114" y="18"/>
                  </a:lnTo>
                  <a:lnTo>
                    <a:pt x="84" y="12"/>
                  </a:lnTo>
                  <a:lnTo>
                    <a:pt x="98" y="12"/>
                  </a:lnTo>
                  <a:lnTo>
                    <a:pt x="68" y="6"/>
                  </a:lnTo>
                  <a:lnTo>
                    <a:pt x="46" y="0"/>
                  </a:lnTo>
                  <a:lnTo>
                    <a:pt x="16" y="0"/>
                  </a:lnTo>
                  <a:lnTo>
                    <a:pt x="0" y="6"/>
                  </a:lnTo>
                  <a:lnTo>
                    <a:pt x="0" y="12"/>
                  </a:lnTo>
                  <a:lnTo>
                    <a:pt x="16" y="12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endParaRPr lang="en-US" altLang="zh-CN" smtClean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89" name="Freeform 47"/>
            <p:cNvSpPr>
              <a:spLocks/>
            </p:cNvSpPr>
            <p:nvPr/>
          </p:nvSpPr>
          <p:spPr bwMode="auto">
            <a:xfrm>
              <a:off x="7612183" y="2017858"/>
              <a:ext cx="435930" cy="699739"/>
            </a:xfrm>
            <a:custGeom>
              <a:avLst/>
              <a:gdLst>
                <a:gd name="T0" fmla="*/ 2147483647 w 194"/>
                <a:gd name="T1" fmla="*/ 2147483647 h 196"/>
                <a:gd name="T2" fmla="*/ 2147483647 w 194"/>
                <a:gd name="T3" fmla="*/ 2147483647 h 196"/>
                <a:gd name="T4" fmla="*/ 2147483647 w 194"/>
                <a:gd name="T5" fmla="*/ 2147483647 h 196"/>
                <a:gd name="T6" fmla="*/ 2147483647 w 194"/>
                <a:gd name="T7" fmla="*/ 2147483647 h 196"/>
                <a:gd name="T8" fmla="*/ 2147483647 w 194"/>
                <a:gd name="T9" fmla="*/ 2147483647 h 196"/>
                <a:gd name="T10" fmla="*/ 2147483647 w 194"/>
                <a:gd name="T11" fmla="*/ 2147483647 h 196"/>
                <a:gd name="T12" fmla="*/ 2147483647 w 194"/>
                <a:gd name="T13" fmla="*/ 2147483647 h 196"/>
                <a:gd name="T14" fmla="*/ 2147483647 w 194"/>
                <a:gd name="T15" fmla="*/ 2147483647 h 196"/>
                <a:gd name="T16" fmla="*/ 2147483647 w 194"/>
                <a:gd name="T17" fmla="*/ 2147483647 h 196"/>
                <a:gd name="T18" fmla="*/ 2147483647 w 194"/>
                <a:gd name="T19" fmla="*/ 2147483647 h 196"/>
                <a:gd name="T20" fmla="*/ 2147483647 w 194"/>
                <a:gd name="T21" fmla="*/ 2147483647 h 196"/>
                <a:gd name="T22" fmla="*/ 2147483647 w 194"/>
                <a:gd name="T23" fmla="*/ 2147483647 h 196"/>
                <a:gd name="T24" fmla="*/ 2147483647 w 194"/>
                <a:gd name="T25" fmla="*/ 2147483647 h 196"/>
                <a:gd name="T26" fmla="*/ 2147483647 w 194"/>
                <a:gd name="T27" fmla="*/ 2147483647 h 196"/>
                <a:gd name="T28" fmla="*/ 2147483647 w 194"/>
                <a:gd name="T29" fmla="*/ 2147483647 h 196"/>
                <a:gd name="T30" fmla="*/ 2147483647 w 194"/>
                <a:gd name="T31" fmla="*/ 2147483647 h 196"/>
                <a:gd name="T32" fmla="*/ 2147483647 w 194"/>
                <a:gd name="T33" fmla="*/ 2147483647 h 196"/>
                <a:gd name="T34" fmla="*/ 2147483647 w 194"/>
                <a:gd name="T35" fmla="*/ 2147483647 h 196"/>
                <a:gd name="T36" fmla="*/ 2147483647 w 194"/>
                <a:gd name="T37" fmla="*/ 2147483647 h 196"/>
                <a:gd name="T38" fmla="*/ 2147483647 w 194"/>
                <a:gd name="T39" fmla="*/ 2147483647 h 196"/>
                <a:gd name="T40" fmla="*/ 2147483647 w 194"/>
                <a:gd name="T41" fmla="*/ 2147483647 h 196"/>
                <a:gd name="T42" fmla="*/ 2147483647 w 194"/>
                <a:gd name="T43" fmla="*/ 2147483647 h 196"/>
                <a:gd name="T44" fmla="*/ 2147483647 w 194"/>
                <a:gd name="T45" fmla="*/ 2147483647 h 196"/>
                <a:gd name="T46" fmla="*/ 2147483647 w 194"/>
                <a:gd name="T47" fmla="*/ 2147483647 h 196"/>
                <a:gd name="T48" fmla="*/ 2147483647 w 194"/>
                <a:gd name="T49" fmla="*/ 2147483647 h 196"/>
                <a:gd name="T50" fmla="*/ 2147483647 w 194"/>
                <a:gd name="T51" fmla="*/ 2147483647 h 196"/>
                <a:gd name="T52" fmla="*/ 2147483647 w 194"/>
                <a:gd name="T53" fmla="*/ 2147483647 h 196"/>
                <a:gd name="T54" fmla="*/ 2147483647 w 194"/>
                <a:gd name="T55" fmla="*/ 2147483647 h 196"/>
                <a:gd name="T56" fmla="*/ 2147483647 w 194"/>
                <a:gd name="T57" fmla="*/ 2147483647 h 196"/>
                <a:gd name="T58" fmla="*/ 2147483647 w 194"/>
                <a:gd name="T59" fmla="*/ 2147483647 h 196"/>
                <a:gd name="T60" fmla="*/ 2147483647 w 194"/>
                <a:gd name="T61" fmla="*/ 2147483647 h 196"/>
                <a:gd name="T62" fmla="*/ 2147483647 w 194"/>
                <a:gd name="T63" fmla="*/ 2147483647 h 196"/>
                <a:gd name="T64" fmla="*/ 2147483647 w 194"/>
                <a:gd name="T65" fmla="*/ 2147483647 h 196"/>
                <a:gd name="T66" fmla="*/ 2147483647 w 194"/>
                <a:gd name="T67" fmla="*/ 2147483647 h 196"/>
                <a:gd name="T68" fmla="*/ 2147483647 w 194"/>
                <a:gd name="T69" fmla="*/ 2147483647 h 196"/>
                <a:gd name="T70" fmla="*/ 2147483647 w 194"/>
                <a:gd name="T71" fmla="*/ 2147483647 h 196"/>
                <a:gd name="T72" fmla="*/ 2147483647 w 194"/>
                <a:gd name="T73" fmla="*/ 2147483647 h 196"/>
                <a:gd name="T74" fmla="*/ 2147483647 w 194"/>
                <a:gd name="T75" fmla="*/ 2147483647 h 196"/>
                <a:gd name="T76" fmla="*/ 2147483647 w 194"/>
                <a:gd name="T77" fmla="*/ 2147483647 h 196"/>
                <a:gd name="T78" fmla="*/ 2147483647 w 194"/>
                <a:gd name="T79" fmla="*/ 2147483647 h 196"/>
                <a:gd name="T80" fmla="*/ 2147483647 w 194"/>
                <a:gd name="T81" fmla="*/ 2147483647 h 196"/>
                <a:gd name="T82" fmla="*/ 2147483647 w 194"/>
                <a:gd name="T83" fmla="*/ 2147483647 h 196"/>
                <a:gd name="T84" fmla="*/ 2147483647 w 194"/>
                <a:gd name="T85" fmla="*/ 0 h 196"/>
                <a:gd name="T86" fmla="*/ 2147483647 w 194"/>
                <a:gd name="T87" fmla="*/ 2147483647 h 196"/>
                <a:gd name="T88" fmla="*/ 2147483647 w 194"/>
                <a:gd name="T89" fmla="*/ 2147483647 h 196"/>
                <a:gd name="T90" fmla="*/ 2147483647 w 194"/>
                <a:gd name="T91" fmla="*/ 2147483647 h 196"/>
                <a:gd name="T92" fmla="*/ 2147483647 w 194"/>
                <a:gd name="T93" fmla="*/ 2147483647 h 196"/>
                <a:gd name="T94" fmla="*/ 0 w 194"/>
                <a:gd name="T95" fmla="*/ 2147483647 h 196"/>
                <a:gd name="T96" fmla="*/ 0 w 194"/>
                <a:gd name="T97" fmla="*/ 2147483647 h 196"/>
                <a:gd name="T98" fmla="*/ 2147483647 w 194"/>
                <a:gd name="T99" fmla="*/ 2147483647 h 196"/>
                <a:gd name="T100" fmla="*/ 2147483647 w 194"/>
                <a:gd name="T101" fmla="*/ 2147483647 h 196"/>
                <a:gd name="T102" fmla="*/ 2147483647 w 194"/>
                <a:gd name="T103" fmla="*/ 2147483647 h 196"/>
                <a:gd name="T104" fmla="*/ 2147483647 w 194"/>
                <a:gd name="T105" fmla="*/ 2147483647 h 196"/>
                <a:gd name="T106" fmla="*/ 2147483647 w 194"/>
                <a:gd name="T107" fmla="*/ 2147483647 h 196"/>
                <a:gd name="T108" fmla="*/ 2147483647 w 194"/>
                <a:gd name="T109" fmla="*/ 2147483647 h 19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94"/>
                <a:gd name="T166" fmla="*/ 0 h 196"/>
                <a:gd name="T167" fmla="*/ 194 w 194"/>
                <a:gd name="T168" fmla="*/ 196 h 19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94" h="196">
                  <a:moveTo>
                    <a:pt x="36" y="190"/>
                  </a:moveTo>
                  <a:lnTo>
                    <a:pt x="60" y="188"/>
                  </a:lnTo>
                  <a:lnTo>
                    <a:pt x="68" y="162"/>
                  </a:lnTo>
                  <a:lnTo>
                    <a:pt x="76" y="156"/>
                  </a:lnTo>
                  <a:lnTo>
                    <a:pt x="96" y="176"/>
                  </a:lnTo>
                  <a:lnTo>
                    <a:pt x="114" y="192"/>
                  </a:lnTo>
                  <a:lnTo>
                    <a:pt x="138" y="196"/>
                  </a:lnTo>
                  <a:lnTo>
                    <a:pt x="130" y="176"/>
                  </a:lnTo>
                  <a:lnTo>
                    <a:pt x="126" y="164"/>
                  </a:lnTo>
                  <a:lnTo>
                    <a:pt x="124" y="148"/>
                  </a:lnTo>
                  <a:lnTo>
                    <a:pt x="152" y="126"/>
                  </a:lnTo>
                  <a:lnTo>
                    <a:pt x="148" y="114"/>
                  </a:lnTo>
                  <a:lnTo>
                    <a:pt x="136" y="94"/>
                  </a:lnTo>
                  <a:lnTo>
                    <a:pt x="132" y="72"/>
                  </a:lnTo>
                  <a:lnTo>
                    <a:pt x="142" y="68"/>
                  </a:lnTo>
                  <a:lnTo>
                    <a:pt x="156" y="74"/>
                  </a:lnTo>
                  <a:lnTo>
                    <a:pt x="164" y="78"/>
                  </a:lnTo>
                  <a:lnTo>
                    <a:pt x="168" y="80"/>
                  </a:lnTo>
                  <a:lnTo>
                    <a:pt x="172" y="80"/>
                  </a:lnTo>
                  <a:lnTo>
                    <a:pt x="174" y="78"/>
                  </a:lnTo>
                  <a:lnTo>
                    <a:pt x="176" y="74"/>
                  </a:lnTo>
                  <a:lnTo>
                    <a:pt x="176" y="70"/>
                  </a:lnTo>
                  <a:lnTo>
                    <a:pt x="172" y="64"/>
                  </a:lnTo>
                  <a:lnTo>
                    <a:pt x="168" y="60"/>
                  </a:lnTo>
                  <a:lnTo>
                    <a:pt x="168" y="56"/>
                  </a:lnTo>
                  <a:lnTo>
                    <a:pt x="170" y="54"/>
                  </a:lnTo>
                  <a:lnTo>
                    <a:pt x="174" y="50"/>
                  </a:lnTo>
                  <a:lnTo>
                    <a:pt x="180" y="48"/>
                  </a:lnTo>
                  <a:lnTo>
                    <a:pt x="184" y="48"/>
                  </a:lnTo>
                  <a:lnTo>
                    <a:pt x="186" y="46"/>
                  </a:lnTo>
                  <a:lnTo>
                    <a:pt x="188" y="44"/>
                  </a:lnTo>
                  <a:lnTo>
                    <a:pt x="188" y="34"/>
                  </a:lnTo>
                  <a:lnTo>
                    <a:pt x="186" y="28"/>
                  </a:lnTo>
                  <a:lnTo>
                    <a:pt x="194" y="10"/>
                  </a:lnTo>
                  <a:lnTo>
                    <a:pt x="136" y="2"/>
                  </a:lnTo>
                  <a:lnTo>
                    <a:pt x="70" y="0"/>
                  </a:lnTo>
                  <a:lnTo>
                    <a:pt x="16" y="6"/>
                  </a:lnTo>
                  <a:lnTo>
                    <a:pt x="8" y="14"/>
                  </a:lnTo>
                  <a:lnTo>
                    <a:pt x="4" y="20"/>
                  </a:lnTo>
                  <a:lnTo>
                    <a:pt x="0" y="24"/>
                  </a:lnTo>
                  <a:lnTo>
                    <a:pt x="2" y="66"/>
                  </a:lnTo>
                  <a:lnTo>
                    <a:pt x="20" y="132"/>
                  </a:lnTo>
                  <a:lnTo>
                    <a:pt x="34" y="184"/>
                  </a:lnTo>
                  <a:lnTo>
                    <a:pt x="36" y="190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endParaRPr lang="en-US" altLang="zh-CN" smtClean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90" name="Freeform 48"/>
            <p:cNvSpPr>
              <a:spLocks/>
            </p:cNvSpPr>
            <p:nvPr/>
          </p:nvSpPr>
          <p:spPr bwMode="auto">
            <a:xfrm>
              <a:off x="4093287" y="1468064"/>
              <a:ext cx="4251437" cy="2170619"/>
            </a:xfrm>
            <a:custGeom>
              <a:avLst/>
              <a:gdLst>
                <a:gd name="T0" fmla="*/ 2147483647 w 1892"/>
                <a:gd name="T1" fmla="*/ 2147483647 h 608"/>
                <a:gd name="T2" fmla="*/ 2147483647 w 1892"/>
                <a:gd name="T3" fmla="*/ 2147483647 h 608"/>
                <a:gd name="T4" fmla="*/ 2147483647 w 1892"/>
                <a:gd name="T5" fmla="*/ 2147483647 h 608"/>
                <a:gd name="T6" fmla="*/ 2147483647 w 1892"/>
                <a:gd name="T7" fmla="*/ 2147483647 h 608"/>
                <a:gd name="T8" fmla="*/ 2147483647 w 1892"/>
                <a:gd name="T9" fmla="*/ 2147483647 h 608"/>
                <a:gd name="T10" fmla="*/ 2147483647 w 1892"/>
                <a:gd name="T11" fmla="*/ 2147483647 h 608"/>
                <a:gd name="T12" fmla="*/ 2147483647 w 1892"/>
                <a:gd name="T13" fmla="*/ 2147483647 h 608"/>
                <a:gd name="T14" fmla="*/ 2147483647 w 1892"/>
                <a:gd name="T15" fmla="*/ 2147483647 h 608"/>
                <a:gd name="T16" fmla="*/ 2147483647 w 1892"/>
                <a:gd name="T17" fmla="*/ 2147483647 h 608"/>
                <a:gd name="T18" fmla="*/ 2147483647 w 1892"/>
                <a:gd name="T19" fmla="*/ 2147483647 h 608"/>
                <a:gd name="T20" fmla="*/ 2147483647 w 1892"/>
                <a:gd name="T21" fmla="*/ 2147483647 h 608"/>
                <a:gd name="T22" fmla="*/ 2147483647 w 1892"/>
                <a:gd name="T23" fmla="*/ 2147483647 h 608"/>
                <a:gd name="T24" fmla="*/ 2147483647 w 1892"/>
                <a:gd name="T25" fmla="*/ 2147483647 h 608"/>
                <a:gd name="T26" fmla="*/ 2147483647 w 1892"/>
                <a:gd name="T27" fmla="*/ 2147483647 h 608"/>
                <a:gd name="T28" fmla="*/ 2147483647 w 1892"/>
                <a:gd name="T29" fmla="*/ 2147483647 h 608"/>
                <a:gd name="T30" fmla="*/ 2147483647 w 1892"/>
                <a:gd name="T31" fmla="*/ 2147483647 h 608"/>
                <a:gd name="T32" fmla="*/ 2147483647 w 1892"/>
                <a:gd name="T33" fmla="*/ 2147483647 h 608"/>
                <a:gd name="T34" fmla="*/ 2147483647 w 1892"/>
                <a:gd name="T35" fmla="*/ 2147483647 h 608"/>
                <a:gd name="T36" fmla="*/ 2147483647 w 1892"/>
                <a:gd name="T37" fmla="*/ 2147483647 h 608"/>
                <a:gd name="T38" fmla="*/ 2147483647 w 1892"/>
                <a:gd name="T39" fmla="*/ 2147483647 h 608"/>
                <a:gd name="T40" fmla="*/ 2147483647 w 1892"/>
                <a:gd name="T41" fmla="*/ 2147483647 h 608"/>
                <a:gd name="T42" fmla="*/ 2147483647 w 1892"/>
                <a:gd name="T43" fmla="*/ 2147483647 h 608"/>
                <a:gd name="T44" fmla="*/ 2147483647 w 1892"/>
                <a:gd name="T45" fmla="*/ 2147483647 h 608"/>
                <a:gd name="T46" fmla="*/ 2147483647 w 1892"/>
                <a:gd name="T47" fmla="*/ 2147483647 h 608"/>
                <a:gd name="T48" fmla="*/ 2147483647 w 1892"/>
                <a:gd name="T49" fmla="*/ 2147483647 h 608"/>
                <a:gd name="T50" fmla="*/ 2147483647 w 1892"/>
                <a:gd name="T51" fmla="*/ 2147483647 h 608"/>
                <a:gd name="T52" fmla="*/ 2147483647 w 1892"/>
                <a:gd name="T53" fmla="*/ 2147483647 h 608"/>
                <a:gd name="T54" fmla="*/ 2147483647 w 1892"/>
                <a:gd name="T55" fmla="*/ 2147483647 h 608"/>
                <a:gd name="T56" fmla="*/ 2147483647 w 1892"/>
                <a:gd name="T57" fmla="*/ 2147483647 h 608"/>
                <a:gd name="T58" fmla="*/ 2147483647 w 1892"/>
                <a:gd name="T59" fmla="*/ 2147483647 h 608"/>
                <a:gd name="T60" fmla="*/ 2147483647 w 1892"/>
                <a:gd name="T61" fmla="*/ 2147483647 h 608"/>
                <a:gd name="T62" fmla="*/ 0 w 1892"/>
                <a:gd name="T63" fmla="*/ 2147483647 h 608"/>
                <a:gd name="T64" fmla="*/ 2147483647 w 1892"/>
                <a:gd name="T65" fmla="*/ 2147483647 h 608"/>
                <a:gd name="T66" fmla="*/ 2147483647 w 1892"/>
                <a:gd name="T67" fmla="*/ 2147483647 h 608"/>
                <a:gd name="T68" fmla="*/ 2147483647 w 1892"/>
                <a:gd name="T69" fmla="*/ 2147483647 h 608"/>
                <a:gd name="T70" fmla="*/ 2147483647 w 1892"/>
                <a:gd name="T71" fmla="*/ 2147483647 h 608"/>
                <a:gd name="T72" fmla="*/ 2147483647 w 1892"/>
                <a:gd name="T73" fmla="*/ 2147483647 h 608"/>
                <a:gd name="T74" fmla="*/ 2147483647 w 1892"/>
                <a:gd name="T75" fmla="*/ 2147483647 h 608"/>
                <a:gd name="T76" fmla="*/ 2147483647 w 1892"/>
                <a:gd name="T77" fmla="*/ 2147483647 h 608"/>
                <a:gd name="T78" fmla="*/ 2147483647 w 1892"/>
                <a:gd name="T79" fmla="*/ 2147483647 h 608"/>
                <a:gd name="T80" fmla="*/ 2147483647 w 1892"/>
                <a:gd name="T81" fmla="*/ 2147483647 h 608"/>
                <a:gd name="T82" fmla="*/ 2147483647 w 1892"/>
                <a:gd name="T83" fmla="*/ 2147483647 h 608"/>
                <a:gd name="T84" fmla="*/ 2147483647 w 1892"/>
                <a:gd name="T85" fmla="*/ 2147483647 h 608"/>
                <a:gd name="T86" fmla="*/ 2147483647 w 1892"/>
                <a:gd name="T87" fmla="*/ 2147483647 h 608"/>
                <a:gd name="T88" fmla="*/ 2147483647 w 1892"/>
                <a:gd name="T89" fmla="*/ 2147483647 h 608"/>
                <a:gd name="T90" fmla="*/ 2147483647 w 1892"/>
                <a:gd name="T91" fmla="*/ 2147483647 h 608"/>
                <a:gd name="T92" fmla="*/ 2147483647 w 1892"/>
                <a:gd name="T93" fmla="*/ 2147483647 h 608"/>
                <a:gd name="T94" fmla="*/ 2147483647 w 1892"/>
                <a:gd name="T95" fmla="*/ 2147483647 h 608"/>
                <a:gd name="T96" fmla="*/ 2147483647 w 1892"/>
                <a:gd name="T97" fmla="*/ 2147483647 h 608"/>
                <a:gd name="T98" fmla="*/ 2147483647 w 1892"/>
                <a:gd name="T99" fmla="*/ 2147483647 h 608"/>
                <a:gd name="T100" fmla="*/ 2147483647 w 1892"/>
                <a:gd name="T101" fmla="*/ 2147483647 h 608"/>
                <a:gd name="T102" fmla="*/ 2147483647 w 1892"/>
                <a:gd name="T103" fmla="*/ 2147483647 h 608"/>
                <a:gd name="T104" fmla="*/ 2147483647 w 1892"/>
                <a:gd name="T105" fmla="*/ 2147483647 h 608"/>
                <a:gd name="T106" fmla="*/ 2147483647 w 1892"/>
                <a:gd name="T107" fmla="*/ 2147483647 h 608"/>
                <a:gd name="T108" fmla="*/ 2147483647 w 1892"/>
                <a:gd name="T109" fmla="*/ 2147483647 h 608"/>
                <a:gd name="T110" fmla="*/ 2147483647 w 1892"/>
                <a:gd name="T111" fmla="*/ 2147483647 h 608"/>
                <a:gd name="T112" fmla="*/ 2147483647 w 1892"/>
                <a:gd name="T113" fmla="*/ 2147483647 h 608"/>
                <a:gd name="T114" fmla="*/ 2147483647 w 1892"/>
                <a:gd name="T115" fmla="*/ 2147483647 h 608"/>
                <a:gd name="T116" fmla="*/ 2147483647 w 1892"/>
                <a:gd name="T117" fmla="*/ 2147483647 h 608"/>
                <a:gd name="T118" fmla="*/ 2147483647 w 1892"/>
                <a:gd name="T119" fmla="*/ 2147483647 h 608"/>
                <a:gd name="T120" fmla="*/ 2147483647 w 1892"/>
                <a:gd name="T121" fmla="*/ 2147483647 h 60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892"/>
                <a:gd name="T184" fmla="*/ 0 h 608"/>
                <a:gd name="T185" fmla="*/ 1892 w 1892"/>
                <a:gd name="T186" fmla="*/ 608 h 60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892" h="608">
                  <a:moveTo>
                    <a:pt x="1786" y="126"/>
                  </a:moveTo>
                  <a:lnTo>
                    <a:pt x="1808" y="132"/>
                  </a:lnTo>
                  <a:lnTo>
                    <a:pt x="1840" y="144"/>
                  </a:lnTo>
                  <a:lnTo>
                    <a:pt x="1870" y="156"/>
                  </a:lnTo>
                  <a:lnTo>
                    <a:pt x="1870" y="144"/>
                  </a:lnTo>
                  <a:lnTo>
                    <a:pt x="1862" y="132"/>
                  </a:lnTo>
                  <a:lnTo>
                    <a:pt x="1892" y="126"/>
                  </a:lnTo>
                  <a:lnTo>
                    <a:pt x="1870" y="122"/>
                  </a:lnTo>
                  <a:lnTo>
                    <a:pt x="1854" y="122"/>
                  </a:lnTo>
                  <a:lnTo>
                    <a:pt x="1824" y="116"/>
                  </a:lnTo>
                  <a:lnTo>
                    <a:pt x="1794" y="110"/>
                  </a:lnTo>
                  <a:lnTo>
                    <a:pt x="1740" y="98"/>
                  </a:lnTo>
                  <a:lnTo>
                    <a:pt x="1694" y="92"/>
                  </a:lnTo>
                  <a:lnTo>
                    <a:pt x="1672" y="98"/>
                  </a:lnTo>
                  <a:lnTo>
                    <a:pt x="1642" y="98"/>
                  </a:lnTo>
                  <a:lnTo>
                    <a:pt x="1648" y="110"/>
                  </a:lnTo>
                  <a:lnTo>
                    <a:pt x="1618" y="98"/>
                  </a:lnTo>
                  <a:lnTo>
                    <a:pt x="1610" y="104"/>
                  </a:lnTo>
                  <a:lnTo>
                    <a:pt x="1588" y="98"/>
                  </a:lnTo>
                  <a:lnTo>
                    <a:pt x="1566" y="98"/>
                  </a:lnTo>
                  <a:lnTo>
                    <a:pt x="1542" y="104"/>
                  </a:lnTo>
                  <a:lnTo>
                    <a:pt x="1526" y="92"/>
                  </a:lnTo>
                  <a:lnTo>
                    <a:pt x="1506" y="72"/>
                  </a:lnTo>
                  <a:lnTo>
                    <a:pt x="1466" y="80"/>
                  </a:lnTo>
                  <a:lnTo>
                    <a:pt x="1420" y="80"/>
                  </a:lnTo>
                  <a:lnTo>
                    <a:pt x="1390" y="86"/>
                  </a:lnTo>
                  <a:lnTo>
                    <a:pt x="1412" y="80"/>
                  </a:lnTo>
                  <a:lnTo>
                    <a:pt x="1376" y="58"/>
                  </a:lnTo>
                  <a:lnTo>
                    <a:pt x="1330" y="76"/>
                  </a:lnTo>
                  <a:lnTo>
                    <a:pt x="1308" y="70"/>
                  </a:lnTo>
                  <a:lnTo>
                    <a:pt x="1300" y="80"/>
                  </a:lnTo>
                  <a:lnTo>
                    <a:pt x="1276" y="80"/>
                  </a:lnTo>
                  <a:lnTo>
                    <a:pt x="1246" y="86"/>
                  </a:lnTo>
                  <a:lnTo>
                    <a:pt x="1232" y="80"/>
                  </a:lnTo>
                  <a:lnTo>
                    <a:pt x="1224" y="92"/>
                  </a:lnTo>
                  <a:lnTo>
                    <a:pt x="1202" y="86"/>
                  </a:lnTo>
                  <a:lnTo>
                    <a:pt x="1178" y="80"/>
                  </a:lnTo>
                  <a:lnTo>
                    <a:pt x="1194" y="76"/>
                  </a:lnTo>
                  <a:lnTo>
                    <a:pt x="1178" y="64"/>
                  </a:lnTo>
                  <a:lnTo>
                    <a:pt x="1162" y="64"/>
                  </a:lnTo>
                  <a:lnTo>
                    <a:pt x="1148" y="70"/>
                  </a:lnTo>
                  <a:lnTo>
                    <a:pt x="1118" y="70"/>
                  </a:lnTo>
                  <a:lnTo>
                    <a:pt x="1102" y="64"/>
                  </a:lnTo>
                  <a:lnTo>
                    <a:pt x="1064" y="70"/>
                  </a:lnTo>
                  <a:lnTo>
                    <a:pt x="1034" y="70"/>
                  </a:lnTo>
                  <a:lnTo>
                    <a:pt x="1018" y="76"/>
                  </a:lnTo>
                  <a:lnTo>
                    <a:pt x="974" y="92"/>
                  </a:lnTo>
                  <a:lnTo>
                    <a:pt x="996" y="80"/>
                  </a:lnTo>
                  <a:lnTo>
                    <a:pt x="1026" y="70"/>
                  </a:lnTo>
                  <a:lnTo>
                    <a:pt x="1048" y="52"/>
                  </a:lnTo>
                  <a:lnTo>
                    <a:pt x="1034" y="46"/>
                  </a:lnTo>
                  <a:lnTo>
                    <a:pt x="1018" y="40"/>
                  </a:lnTo>
                  <a:lnTo>
                    <a:pt x="1004" y="40"/>
                  </a:lnTo>
                  <a:lnTo>
                    <a:pt x="974" y="46"/>
                  </a:lnTo>
                  <a:lnTo>
                    <a:pt x="964" y="40"/>
                  </a:lnTo>
                  <a:lnTo>
                    <a:pt x="958" y="24"/>
                  </a:lnTo>
                  <a:lnTo>
                    <a:pt x="934" y="18"/>
                  </a:lnTo>
                  <a:lnTo>
                    <a:pt x="950" y="6"/>
                  </a:lnTo>
                  <a:lnTo>
                    <a:pt x="928" y="0"/>
                  </a:lnTo>
                  <a:lnTo>
                    <a:pt x="912" y="18"/>
                  </a:lnTo>
                  <a:lnTo>
                    <a:pt x="934" y="24"/>
                  </a:lnTo>
                  <a:lnTo>
                    <a:pt x="942" y="40"/>
                  </a:lnTo>
                  <a:lnTo>
                    <a:pt x="928" y="36"/>
                  </a:lnTo>
                  <a:lnTo>
                    <a:pt x="920" y="46"/>
                  </a:lnTo>
                  <a:lnTo>
                    <a:pt x="896" y="40"/>
                  </a:lnTo>
                  <a:lnTo>
                    <a:pt x="882" y="40"/>
                  </a:lnTo>
                  <a:lnTo>
                    <a:pt x="866" y="46"/>
                  </a:lnTo>
                  <a:lnTo>
                    <a:pt x="844" y="46"/>
                  </a:lnTo>
                  <a:lnTo>
                    <a:pt x="820" y="52"/>
                  </a:lnTo>
                  <a:lnTo>
                    <a:pt x="828" y="64"/>
                  </a:lnTo>
                  <a:lnTo>
                    <a:pt x="828" y="80"/>
                  </a:lnTo>
                  <a:lnTo>
                    <a:pt x="820" y="70"/>
                  </a:lnTo>
                  <a:lnTo>
                    <a:pt x="798" y="76"/>
                  </a:lnTo>
                  <a:lnTo>
                    <a:pt x="776" y="76"/>
                  </a:lnTo>
                  <a:lnTo>
                    <a:pt x="798" y="86"/>
                  </a:lnTo>
                  <a:lnTo>
                    <a:pt x="814" y="98"/>
                  </a:lnTo>
                  <a:lnTo>
                    <a:pt x="820" y="110"/>
                  </a:lnTo>
                  <a:lnTo>
                    <a:pt x="814" y="122"/>
                  </a:lnTo>
                  <a:lnTo>
                    <a:pt x="798" y="110"/>
                  </a:lnTo>
                  <a:lnTo>
                    <a:pt x="790" y="92"/>
                  </a:lnTo>
                  <a:lnTo>
                    <a:pt x="760" y="92"/>
                  </a:lnTo>
                  <a:lnTo>
                    <a:pt x="744" y="98"/>
                  </a:lnTo>
                  <a:lnTo>
                    <a:pt x="722" y="86"/>
                  </a:lnTo>
                  <a:lnTo>
                    <a:pt x="730" y="104"/>
                  </a:lnTo>
                  <a:lnTo>
                    <a:pt x="738" y="122"/>
                  </a:lnTo>
                  <a:lnTo>
                    <a:pt x="760" y="122"/>
                  </a:lnTo>
                  <a:lnTo>
                    <a:pt x="782" y="132"/>
                  </a:lnTo>
                  <a:lnTo>
                    <a:pt x="776" y="150"/>
                  </a:lnTo>
                  <a:lnTo>
                    <a:pt x="776" y="138"/>
                  </a:lnTo>
                  <a:lnTo>
                    <a:pt x="752" y="126"/>
                  </a:lnTo>
                  <a:lnTo>
                    <a:pt x="752" y="138"/>
                  </a:lnTo>
                  <a:lnTo>
                    <a:pt x="744" y="126"/>
                  </a:lnTo>
                  <a:lnTo>
                    <a:pt x="738" y="144"/>
                  </a:lnTo>
                  <a:lnTo>
                    <a:pt x="730" y="160"/>
                  </a:lnTo>
                  <a:lnTo>
                    <a:pt x="714" y="156"/>
                  </a:lnTo>
                  <a:lnTo>
                    <a:pt x="722" y="144"/>
                  </a:lnTo>
                  <a:lnTo>
                    <a:pt x="722" y="126"/>
                  </a:lnTo>
                  <a:lnTo>
                    <a:pt x="714" y="98"/>
                  </a:lnTo>
                  <a:lnTo>
                    <a:pt x="714" y="86"/>
                  </a:lnTo>
                  <a:lnTo>
                    <a:pt x="706" y="70"/>
                  </a:lnTo>
                  <a:lnTo>
                    <a:pt x="676" y="80"/>
                  </a:lnTo>
                  <a:lnTo>
                    <a:pt x="662" y="98"/>
                  </a:lnTo>
                  <a:lnTo>
                    <a:pt x="662" y="110"/>
                  </a:lnTo>
                  <a:lnTo>
                    <a:pt x="676" y="116"/>
                  </a:lnTo>
                  <a:lnTo>
                    <a:pt x="692" y="126"/>
                  </a:lnTo>
                  <a:lnTo>
                    <a:pt x="654" y="122"/>
                  </a:lnTo>
                  <a:lnTo>
                    <a:pt x="638" y="116"/>
                  </a:lnTo>
                  <a:lnTo>
                    <a:pt x="614" y="110"/>
                  </a:lnTo>
                  <a:lnTo>
                    <a:pt x="570" y="110"/>
                  </a:lnTo>
                  <a:lnTo>
                    <a:pt x="570" y="104"/>
                  </a:lnTo>
                  <a:lnTo>
                    <a:pt x="562" y="104"/>
                  </a:lnTo>
                  <a:lnTo>
                    <a:pt x="554" y="92"/>
                  </a:lnTo>
                  <a:lnTo>
                    <a:pt x="554" y="76"/>
                  </a:lnTo>
                  <a:lnTo>
                    <a:pt x="592" y="64"/>
                  </a:lnTo>
                  <a:lnTo>
                    <a:pt x="630" y="52"/>
                  </a:lnTo>
                  <a:lnTo>
                    <a:pt x="654" y="36"/>
                  </a:lnTo>
                  <a:lnTo>
                    <a:pt x="630" y="40"/>
                  </a:lnTo>
                  <a:lnTo>
                    <a:pt x="586" y="52"/>
                  </a:lnTo>
                  <a:lnTo>
                    <a:pt x="562" y="58"/>
                  </a:lnTo>
                  <a:lnTo>
                    <a:pt x="546" y="76"/>
                  </a:lnTo>
                  <a:lnTo>
                    <a:pt x="532" y="98"/>
                  </a:lnTo>
                  <a:lnTo>
                    <a:pt x="540" y="98"/>
                  </a:lnTo>
                  <a:lnTo>
                    <a:pt x="532" y="110"/>
                  </a:lnTo>
                  <a:lnTo>
                    <a:pt x="554" y="116"/>
                  </a:lnTo>
                  <a:lnTo>
                    <a:pt x="566" y="110"/>
                  </a:lnTo>
                  <a:lnTo>
                    <a:pt x="586" y="116"/>
                  </a:lnTo>
                  <a:lnTo>
                    <a:pt x="600" y="116"/>
                  </a:lnTo>
                  <a:lnTo>
                    <a:pt x="614" y="122"/>
                  </a:lnTo>
                  <a:lnTo>
                    <a:pt x="600" y="126"/>
                  </a:lnTo>
                  <a:lnTo>
                    <a:pt x="578" y="122"/>
                  </a:lnTo>
                  <a:lnTo>
                    <a:pt x="546" y="132"/>
                  </a:lnTo>
                  <a:lnTo>
                    <a:pt x="546" y="122"/>
                  </a:lnTo>
                  <a:lnTo>
                    <a:pt x="540" y="126"/>
                  </a:lnTo>
                  <a:lnTo>
                    <a:pt x="508" y="132"/>
                  </a:lnTo>
                  <a:lnTo>
                    <a:pt x="494" y="150"/>
                  </a:lnTo>
                  <a:lnTo>
                    <a:pt x="486" y="138"/>
                  </a:lnTo>
                  <a:lnTo>
                    <a:pt x="494" y="126"/>
                  </a:lnTo>
                  <a:lnTo>
                    <a:pt x="464" y="126"/>
                  </a:lnTo>
                  <a:lnTo>
                    <a:pt x="472" y="138"/>
                  </a:lnTo>
                  <a:lnTo>
                    <a:pt x="464" y="156"/>
                  </a:lnTo>
                  <a:lnTo>
                    <a:pt x="456" y="156"/>
                  </a:lnTo>
                  <a:lnTo>
                    <a:pt x="440" y="160"/>
                  </a:lnTo>
                  <a:lnTo>
                    <a:pt x="434" y="166"/>
                  </a:lnTo>
                  <a:lnTo>
                    <a:pt x="410" y="166"/>
                  </a:lnTo>
                  <a:lnTo>
                    <a:pt x="426" y="184"/>
                  </a:lnTo>
                  <a:lnTo>
                    <a:pt x="410" y="178"/>
                  </a:lnTo>
                  <a:lnTo>
                    <a:pt x="394" y="172"/>
                  </a:lnTo>
                  <a:lnTo>
                    <a:pt x="402" y="160"/>
                  </a:lnTo>
                  <a:lnTo>
                    <a:pt x="372" y="156"/>
                  </a:lnTo>
                  <a:lnTo>
                    <a:pt x="358" y="150"/>
                  </a:lnTo>
                  <a:lnTo>
                    <a:pt x="386" y="156"/>
                  </a:lnTo>
                  <a:lnTo>
                    <a:pt x="418" y="156"/>
                  </a:lnTo>
                  <a:lnTo>
                    <a:pt x="440" y="150"/>
                  </a:lnTo>
                  <a:lnTo>
                    <a:pt x="440" y="138"/>
                  </a:lnTo>
                  <a:lnTo>
                    <a:pt x="410" y="138"/>
                  </a:lnTo>
                  <a:lnTo>
                    <a:pt x="402" y="126"/>
                  </a:lnTo>
                  <a:lnTo>
                    <a:pt x="380" y="126"/>
                  </a:lnTo>
                  <a:lnTo>
                    <a:pt x="364" y="122"/>
                  </a:lnTo>
                  <a:lnTo>
                    <a:pt x="350" y="116"/>
                  </a:lnTo>
                  <a:lnTo>
                    <a:pt x="312" y="116"/>
                  </a:lnTo>
                  <a:lnTo>
                    <a:pt x="296" y="122"/>
                  </a:lnTo>
                  <a:lnTo>
                    <a:pt x="296" y="110"/>
                  </a:lnTo>
                  <a:lnTo>
                    <a:pt x="274" y="122"/>
                  </a:lnTo>
                  <a:lnTo>
                    <a:pt x="250" y="122"/>
                  </a:lnTo>
                  <a:lnTo>
                    <a:pt x="236" y="132"/>
                  </a:lnTo>
                  <a:lnTo>
                    <a:pt x="212" y="150"/>
                  </a:lnTo>
                  <a:lnTo>
                    <a:pt x="198" y="166"/>
                  </a:lnTo>
                  <a:lnTo>
                    <a:pt x="182" y="190"/>
                  </a:lnTo>
                  <a:lnTo>
                    <a:pt x="160" y="190"/>
                  </a:lnTo>
                  <a:lnTo>
                    <a:pt x="144" y="196"/>
                  </a:lnTo>
                  <a:lnTo>
                    <a:pt x="136" y="208"/>
                  </a:lnTo>
                  <a:lnTo>
                    <a:pt x="130" y="218"/>
                  </a:lnTo>
                  <a:lnTo>
                    <a:pt x="136" y="236"/>
                  </a:lnTo>
                  <a:lnTo>
                    <a:pt x="136" y="248"/>
                  </a:lnTo>
                  <a:lnTo>
                    <a:pt x="152" y="242"/>
                  </a:lnTo>
                  <a:lnTo>
                    <a:pt x="168" y="236"/>
                  </a:lnTo>
                  <a:lnTo>
                    <a:pt x="190" y="230"/>
                  </a:lnTo>
                  <a:lnTo>
                    <a:pt x="198" y="242"/>
                  </a:lnTo>
                  <a:lnTo>
                    <a:pt x="204" y="258"/>
                  </a:lnTo>
                  <a:lnTo>
                    <a:pt x="212" y="264"/>
                  </a:lnTo>
                  <a:lnTo>
                    <a:pt x="236" y="264"/>
                  </a:lnTo>
                  <a:lnTo>
                    <a:pt x="236" y="252"/>
                  </a:lnTo>
                  <a:lnTo>
                    <a:pt x="250" y="242"/>
                  </a:lnTo>
                  <a:lnTo>
                    <a:pt x="250" y="230"/>
                  </a:lnTo>
                  <a:lnTo>
                    <a:pt x="244" y="218"/>
                  </a:lnTo>
                  <a:lnTo>
                    <a:pt x="236" y="208"/>
                  </a:lnTo>
                  <a:lnTo>
                    <a:pt x="236" y="196"/>
                  </a:lnTo>
                  <a:lnTo>
                    <a:pt x="258" y="184"/>
                  </a:lnTo>
                  <a:lnTo>
                    <a:pt x="258" y="172"/>
                  </a:lnTo>
                  <a:lnTo>
                    <a:pt x="282" y="166"/>
                  </a:lnTo>
                  <a:lnTo>
                    <a:pt x="304" y="172"/>
                  </a:lnTo>
                  <a:lnTo>
                    <a:pt x="282" y="190"/>
                  </a:lnTo>
                  <a:lnTo>
                    <a:pt x="266" y="190"/>
                  </a:lnTo>
                  <a:lnTo>
                    <a:pt x="282" y="212"/>
                  </a:lnTo>
                  <a:lnTo>
                    <a:pt x="364" y="212"/>
                  </a:lnTo>
                  <a:lnTo>
                    <a:pt x="350" y="218"/>
                  </a:lnTo>
                  <a:lnTo>
                    <a:pt x="334" y="218"/>
                  </a:lnTo>
                  <a:lnTo>
                    <a:pt x="312" y="224"/>
                  </a:lnTo>
                  <a:lnTo>
                    <a:pt x="304" y="242"/>
                  </a:lnTo>
                  <a:lnTo>
                    <a:pt x="282" y="236"/>
                  </a:lnTo>
                  <a:lnTo>
                    <a:pt x="282" y="264"/>
                  </a:lnTo>
                  <a:lnTo>
                    <a:pt x="258" y="264"/>
                  </a:lnTo>
                  <a:lnTo>
                    <a:pt x="236" y="270"/>
                  </a:lnTo>
                  <a:lnTo>
                    <a:pt x="212" y="270"/>
                  </a:lnTo>
                  <a:lnTo>
                    <a:pt x="198" y="276"/>
                  </a:lnTo>
                  <a:lnTo>
                    <a:pt x="174" y="282"/>
                  </a:lnTo>
                  <a:lnTo>
                    <a:pt x="182" y="270"/>
                  </a:lnTo>
                  <a:lnTo>
                    <a:pt x="198" y="252"/>
                  </a:lnTo>
                  <a:lnTo>
                    <a:pt x="182" y="252"/>
                  </a:lnTo>
                  <a:lnTo>
                    <a:pt x="160" y="248"/>
                  </a:lnTo>
                  <a:lnTo>
                    <a:pt x="168" y="264"/>
                  </a:lnTo>
                  <a:lnTo>
                    <a:pt x="168" y="282"/>
                  </a:lnTo>
                  <a:lnTo>
                    <a:pt x="144" y="282"/>
                  </a:lnTo>
                  <a:lnTo>
                    <a:pt x="136" y="294"/>
                  </a:lnTo>
                  <a:lnTo>
                    <a:pt x="114" y="304"/>
                  </a:lnTo>
                  <a:lnTo>
                    <a:pt x="98" y="316"/>
                  </a:lnTo>
                  <a:lnTo>
                    <a:pt x="76" y="316"/>
                  </a:lnTo>
                  <a:lnTo>
                    <a:pt x="52" y="322"/>
                  </a:lnTo>
                  <a:lnTo>
                    <a:pt x="52" y="332"/>
                  </a:lnTo>
                  <a:lnTo>
                    <a:pt x="68" y="344"/>
                  </a:lnTo>
                  <a:lnTo>
                    <a:pt x="76" y="362"/>
                  </a:lnTo>
                  <a:lnTo>
                    <a:pt x="52" y="368"/>
                  </a:lnTo>
                  <a:lnTo>
                    <a:pt x="0" y="368"/>
                  </a:lnTo>
                  <a:lnTo>
                    <a:pt x="0" y="378"/>
                  </a:lnTo>
                  <a:lnTo>
                    <a:pt x="16" y="378"/>
                  </a:lnTo>
                  <a:lnTo>
                    <a:pt x="6" y="384"/>
                  </a:lnTo>
                  <a:lnTo>
                    <a:pt x="6" y="424"/>
                  </a:lnTo>
                  <a:lnTo>
                    <a:pt x="30" y="420"/>
                  </a:lnTo>
                  <a:lnTo>
                    <a:pt x="46" y="424"/>
                  </a:lnTo>
                  <a:lnTo>
                    <a:pt x="68" y="420"/>
                  </a:lnTo>
                  <a:lnTo>
                    <a:pt x="98" y="408"/>
                  </a:lnTo>
                  <a:lnTo>
                    <a:pt x="98" y="396"/>
                  </a:lnTo>
                  <a:lnTo>
                    <a:pt x="114" y="378"/>
                  </a:lnTo>
                  <a:lnTo>
                    <a:pt x="130" y="368"/>
                  </a:lnTo>
                  <a:lnTo>
                    <a:pt x="174" y="368"/>
                  </a:lnTo>
                  <a:lnTo>
                    <a:pt x="198" y="356"/>
                  </a:lnTo>
                  <a:lnTo>
                    <a:pt x="212" y="378"/>
                  </a:lnTo>
                  <a:lnTo>
                    <a:pt x="228" y="390"/>
                  </a:lnTo>
                  <a:lnTo>
                    <a:pt x="236" y="402"/>
                  </a:lnTo>
                  <a:lnTo>
                    <a:pt x="220" y="408"/>
                  </a:lnTo>
                  <a:lnTo>
                    <a:pt x="236" y="420"/>
                  </a:lnTo>
                  <a:lnTo>
                    <a:pt x="250" y="408"/>
                  </a:lnTo>
                  <a:lnTo>
                    <a:pt x="250" y="390"/>
                  </a:lnTo>
                  <a:lnTo>
                    <a:pt x="244" y="374"/>
                  </a:lnTo>
                  <a:lnTo>
                    <a:pt x="236" y="384"/>
                  </a:lnTo>
                  <a:lnTo>
                    <a:pt x="220" y="362"/>
                  </a:lnTo>
                  <a:lnTo>
                    <a:pt x="204" y="350"/>
                  </a:lnTo>
                  <a:lnTo>
                    <a:pt x="228" y="350"/>
                  </a:lnTo>
                  <a:lnTo>
                    <a:pt x="236" y="356"/>
                  </a:lnTo>
                  <a:lnTo>
                    <a:pt x="258" y="368"/>
                  </a:lnTo>
                  <a:lnTo>
                    <a:pt x="274" y="374"/>
                  </a:lnTo>
                  <a:lnTo>
                    <a:pt x="288" y="384"/>
                  </a:lnTo>
                  <a:lnTo>
                    <a:pt x="304" y="408"/>
                  </a:lnTo>
                  <a:lnTo>
                    <a:pt x="318" y="412"/>
                  </a:lnTo>
                  <a:lnTo>
                    <a:pt x="318" y="402"/>
                  </a:lnTo>
                  <a:lnTo>
                    <a:pt x="312" y="390"/>
                  </a:lnTo>
                  <a:lnTo>
                    <a:pt x="318" y="378"/>
                  </a:lnTo>
                  <a:lnTo>
                    <a:pt x="342" y="378"/>
                  </a:lnTo>
                  <a:lnTo>
                    <a:pt x="364" y="374"/>
                  </a:lnTo>
                  <a:lnTo>
                    <a:pt x="350" y="368"/>
                  </a:lnTo>
                  <a:lnTo>
                    <a:pt x="350" y="356"/>
                  </a:lnTo>
                  <a:lnTo>
                    <a:pt x="364" y="338"/>
                  </a:lnTo>
                  <a:lnTo>
                    <a:pt x="386" y="332"/>
                  </a:lnTo>
                  <a:lnTo>
                    <a:pt x="410" y="328"/>
                  </a:lnTo>
                  <a:lnTo>
                    <a:pt x="394" y="338"/>
                  </a:lnTo>
                  <a:lnTo>
                    <a:pt x="418" y="350"/>
                  </a:lnTo>
                  <a:lnTo>
                    <a:pt x="440" y="344"/>
                  </a:lnTo>
                  <a:lnTo>
                    <a:pt x="464" y="356"/>
                  </a:lnTo>
                  <a:lnTo>
                    <a:pt x="494" y="356"/>
                  </a:lnTo>
                  <a:lnTo>
                    <a:pt x="502" y="378"/>
                  </a:lnTo>
                  <a:lnTo>
                    <a:pt x="464" y="384"/>
                  </a:lnTo>
                  <a:lnTo>
                    <a:pt x="440" y="378"/>
                  </a:lnTo>
                  <a:lnTo>
                    <a:pt x="426" y="378"/>
                  </a:lnTo>
                  <a:lnTo>
                    <a:pt x="410" y="374"/>
                  </a:lnTo>
                  <a:lnTo>
                    <a:pt x="386" y="374"/>
                  </a:lnTo>
                  <a:lnTo>
                    <a:pt x="364" y="384"/>
                  </a:lnTo>
                  <a:lnTo>
                    <a:pt x="350" y="384"/>
                  </a:lnTo>
                  <a:lnTo>
                    <a:pt x="358" y="396"/>
                  </a:lnTo>
                  <a:lnTo>
                    <a:pt x="364" y="408"/>
                  </a:lnTo>
                  <a:lnTo>
                    <a:pt x="380" y="420"/>
                  </a:lnTo>
                  <a:lnTo>
                    <a:pt x="418" y="420"/>
                  </a:lnTo>
                  <a:lnTo>
                    <a:pt x="448" y="412"/>
                  </a:lnTo>
                  <a:lnTo>
                    <a:pt x="434" y="424"/>
                  </a:lnTo>
                  <a:lnTo>
                    <a:pt x="418" y="430"/>
                  </a:lnTo>
                  <a:lnTo>
                    <a:pt x="440" y="430"/>
                  </a:lnTo>
                  <a:lnTo>
                    <a:pt x="440" y="442"/>
                  </a:lnTo>
                  <a:lnTo>
                    <a:pt x="434" y="460"/>
                  </a:lnTo>
                  <a:lnTo>
                    <a:pt x="418" y="448"/>
                  </a:lnTo>
                  <a:lnTo>
                    <a:pt x="418" y="466"/>
                  </a:lnTo>
                  <a:lnTo>
                    <a:pt x="426" y="466"/>
                  </a:lnTo>
                  <a:lnTo>
                    <a:pt x="440" y="476"/>
                  </a:lnTo>
                  <a:lnTo>
                    <a:pt x="448" y="488"/>
                  </a:lnTo>
                  <a:lnTo>
                    <a:pt x="472" y="488"/>
                  </a:lnTo>
                  <a:lnTo>
                    <a:pt x="478" y="504"/>
                  </a:lnTo>
                  <a:lnTo>
                    <a:pt x="486" y="528"/>
                  </a:lnTo>
                  <a:lnTo>
                    <a:pt x="508" y="534"/>
                  </a:lnTo>
                  <a:lnTo>
                    <a:pt x="524" y="546"/>
                  </a:lnTo>
                  <a:lnTo>
                    <a:pt x="532" y="568"/>
                  </a:lnTo>
                  <a:lnTo>
                    <a:pt x="554" y="584"/>
                  </a:lnTo>
                  <a:lnTo>
                    <a:pt x="586" y="580"/>
                  </a:lnTo>
                  <a:lnTo>
                    <a:pt x="622" y="562"/>
                  </a:lnTo>
                  <a:lnTo>
                    <a:pt x="646" y="552"/>
                  </a:lnTo>
                  <a:lnTo>
                    <a:pt x="668" y="540"/>
                  </a:lnTo>
                  <a:lnTo>
                    <a:pt x="692" y="522"/>
                  </a:lnTo>
                  <a:lnTo>
                    <a:pt x="698" y="504"/>
                  </a:lnTo>
                  <a:lnTo>
                    <a:pt x="668" y="500"/>
                  </a:lnTo>
                  <a:lnTo>
                    <a:pt x="662" y="488"/>
                  </a:lnTo>
                  <a:lnTo>
                    <a:pt x="646" y="500"/>
                  </a:lnTo>
                  <a:lnTo>
                    <a:pt x="614" y="504"/>
                  </a:lnTo>
                  <a:lnTo>
                    <a:pt x="614" y="516"/>
                  </a:lnTo>
                  <a:lnTo>
                    <a:pt x="608" y="500"/>
                  </a:lnTo>
                  <a:lnTo>
                    <a:pt x="592" y="488"/>
                  </a:lnTo>
                  <a:lnTo>
                    <a:pt x="570" y="482"/>
                  </a:lnTo>
                  <a:lnTo>
                    <a:pt x="562" y="470"/>
                  </a:lnTo>
                  <a:lnTo>
                    <a:pt x="562" y="454"/>
                  </a:lnTo>
                  <a:lnTo>
                    <a:pt x="586" y="454"/>
                  </a:lnTo>
                  <a:lnTo>
                    <a:pt x="622" y="476"/>
                  </a:lnTo>
                  <a:lnTo>
                    <a:pt x="646" y="476"/>
                  </a:lnTo>
                  <a:lnTo>
                    <a:pt x="654" y="482"/>
                  </a:lnTo>
                  <a:lnTo>
                    <a:pt x="668" y="482"/>
                  </a:lnTo>
                  <a:lnTo>
                    <a:pt x="698" y="488"/>
                  </a:lnTo>
                  <a:lnTo>
                    <a:pt x="722" y="488"/>
                  </a:lnTo>
                  <a:lnTo>
                    <a:pt x="760" y="482"/>
                  </a:lnTo>
                  <a:lnTo>
                    <a:pt x="768" y="482"/>
                  </a:lnTo>
                  <a:lnTo>
                    <a:pt x="776" y="500"/>
                  </a:lnTo>
                  <a:lnTo>
                    <a:pt x="798" y="494"/>
                  </a:lnTo>
                  <a:lnTo>
                    <a:pt x="782" y="504"/>
                  </a:lnTo>
                  <a:lnTo>
                    <a:pt x="798" y="516"/>
                  </a:lnTo>
                  <a:lnTo>
                    <a:pt x="820" y="510"/>
                  </a:lnTo>
                  <a:lnTo>
                    <a:pt x="828" y="534"/>
                  </a:lnTo>
                  <a:lnTo>
                    <a:pt x="844" y="556"/>
                  </a:lnTo>
                  <a:lnTo>
                    <a:pt x="858" y="590"/>
                  </a:lnTo>
                  <a:lnTo>
                    <a:pt x="874" y="608"/>
                  </a:lnTo>
                  <a:lnTo>
                    <a:pt x="890" y="596"/>
                  </a:lnTo>
                  <a:lnTo>
                    <a:pt x="904" y="596"/>
                  </a:lnTo>
                  <a:lnTo>
                    <a:pt x="904" y="584"/>
                  </a:lnTo>
                  <a:lnTo>
                    <a:pt x="920" y="574"/>
                  </a:lnTo>
                  <a:lnTo>
                    <a:pt x="920" y="552"/>
                  </a:lnTo>
                  <a:lnTo>
                    <a:pt x="942" y="534"/>
                  </a:lnTo>
                  <a:lnTo>
                    <a:pt x="980" y="516"/>
                  </a:lnTo>
                  <a:lnTo>
                    <a:pt x="1018" y="504"/>
                  </a:lnTo>
                  <a:lnTo>
                    <a:pt x="1042" y="528"/>
                  </a:lnTo>
                  <a:lnTo>
                    <a:pt x="1064" y="546"/>
                  </a:lnTo>
                  <a:lnTo>
                    <a:pt x="1086" y="540"/>
                  </a:lnTo>
                  <a:lnTo>
                    <a:pt x="1102" y="568"/>
                  </a:lnTo>
                  <a:lnTo>
                    <a:pt x="1102" y="584"/>
                  </a:lnTo>
                  <a:lnTo>
                    <a:pt x="1118" y="602"/>
                  </a:lnTo>
                  <a:lnTo>
                    <a:pt x="1110" y="584"/>
                  </a:lnTo>
                  <a:lnTo>
                    <a:pt x="1110" y="568"/>
                  </a:lnTo>
                  <a:lnTo>
                    <a:pt x="1124" y="556"/>
                  </a:lnTo>
                  <a:lnTo>
                    <a:pt x="1132" y="574"/>
                  </a:lnTo>
                  <a:lnTo>
                    <a:pt x="1156" y="580"/>
                  </a:lnTo>
                  <a:lnTo>
                    <a:pt x="1156" y="596"/>
                  </a:lnTo>
                  <a:lnTo>
                    <a:pt x="1178" y="590"/>
                  </a:lnTo>
                  <a:lnTo>
                    <a:pt x="1208" y="580"/>
                  </a:lnTo>
                  <a:lnTo>
                    <a:pt x="1202" y="562"/>
                  </a:lnTo>
                  <a:lnTo>
                    <a:pt x="1186" y="552"/>
                  </a:lnTo>
                  <a:lnTo>
                    <a:pt x="1170" y="534"/>
                  </a:lnTo>
                  <a:lnTo>
                    <a:pt x="1156" y="522"/>
                  </a:lnTo>
                  <a:lnTo>
                    <a:pt x="1170" y="510"/>
                  </a:lnTo>
                  <a:lnTo>
                    <a:pt x="1202" y="510"/>
                  </a:lnTo>
                  <a:lnTo>
                    <a:pt x="1208" y="516"/>
                  </a:lnTo>
                  <a:lnTo>
                    <a:pt x="1216" y="504"/>
                  </a:lnTo>
                  <a:lnTo>
                    <a:pt x="1238" y="500"/>
                  </a:lnTo>
                  <a:lnTo>
                    <a:pt x="1246" y="504"/>
                  </a:lnTo>
                  <a:lnTo>
                    <a:pt x="1262" y="494"/>
                  </a:lnTo>
                  <a:lnTo>
                    <a:pt x="1276" y="476"/>
                  </a:lnTo>
                  <a:lnTo>
                    <a:pt x="1308" y="454"/>
                  </a:lnTo>
                  <a:lnTo>
                    <a:pt x="1300" y="442"/>
                  </a:lnTo>
                  <a:lnTo>
                    <a:pt x="1292" y="430"/>
                  </a:lnTo>
                  <a:lnTo>
                    <a:pt x="1276" y="420"/>
                  </a:lnTo>
                  <a:lnTo>
                    <a:pt x="1262" y="408"/>
                  </a:lnTo>
                  <a:lnTo>
                    <a:pt x="1276" y="396"/>
                  </a:lnTo>
                  <a:lnTo>
                    <a:pt x="1246" y="396"/>
                  </a:lnTo>
                  <a:lnTo>
                    <a:pt x="1270" y="374"/>
                  </a:lnTo>
                  <a:lnTo>
                    <a:pt x="1276" y="378"/>
                  </a:lnTo>
                  <a:lnTo>
                    <a:pt x="1314" y="378"/>
                  </a:lnTo>
                  <a:lnTo>
                    <a:pt x="1322" y="390"/>
                  </a:lnTo>
                  <a:lnTo>
                    <a:pt x="1338" y="408"/>
                  </a:lnTo>
                  <a:lnTo>
                    <a:pt x="1346" y="430"/>
                  </a:lnTo>
                  <a:lnTo>
                    <a:pt x="1352" y="420"/>
                  </a:lnTo>
                  <a:lnTo>
                    <a:pt x="1376" y="408"/>
                  </a:lnTo>
                  <a:lnTo>
                    <a:pt x="1352" y="396"/>
                  </a:lnTo>
                  <a:lnTo>
                    <a:pt x="1346" y="378"/>
                  </a:lnTo>
                  <a:lnTo>
                    <a:pt x="1360" y="362"/>
                  </a:lnTo>
                  <a:lnTo>
                    <a:pt x="1390" y="350"/>
                  </a:lnTo>
                  <a:lnTo>
                    <a:pt x="1420" y="332"/>
                  </a:lnTo>
                  <a:lnTo>
                    <a:pt x="1428" y="310"/>
                  </a:lnTo>
                  <a:lnTo>
                    <a:pt x="1428" y="288"/>
                  </a:lnTo>
                  <a:lnTo>
                    <a:pt x="1414" y="270"/>
                  </a:lnTo>
                  <a:lnTo>
                    <a:pt x="1414" y="258"/>
                  </a:lnTo>
                  <a:lnTo>
                    <a:pt x="1398" y="248"/>
                  </a:lnTo>
                  <a:lnTo>
                    <a:pt x="1368" y="252"/>
                  </a:lnTo>
                  <a:lnTo>
                    <a:pt x="1368" y="248"/>
                  </a:lnTo>
                  <a:lnTo>
                    <a:pt x="1384" y="224"/>
                  </a:lnTo>
                  <a:lnTo>
                    <a:pt x="1398" y="212"/>
                  </a:lnTo>
                  <a:lnTo>
                    <a:pt x="1428" y="208"/>
                  </a:lnTo>
                  <a:lnTo>
                    <a:pt x="1474" y="208"/>
                  </a:lnTo>
                  <a:lnTo>
                    <a:pt x="1526" y="212"/>
                  </a:lnTo>
                  <a:lnTo>
                    <a:pt x="1542" y="208"/>
                  </a:lnTo>
                  <a:lnTo>
                    <a:pt x="1566" y="184"/>
                  </a:lnTo>
                  <a:lnTo>
                    <a:pt x="1596" y="172"/>
                  </a:lnTo>
                  <a:lnTo>
                    <a:pt x="1596" y="184"/>
                  </a:lnTo>
                  <a:lnTo>
                    <a:pt x="1610" y="190"/>
                  </a:lnTo>
                  <a:lnTo>
                    <a:pt x="1626" y="178"/>
                  </a:lnTo>
                  <a:lnTo>
                    <a:pt x="1648" y="172"/>
                  </a:lnTo>
                  <a:lnTo>
                    <a:pt x="1642" y="184"/>
                  </a:lnTo>
                  <a:lnTo>
                    <a:pt x="1618" y="202"/>
                  </a:lnTo>
                  <a:lnTo>
                    <a:pt x="1588" y="212"/>
                  </a:lnTo>
                  <a:lnTo>
                    <a:pt x="1588" y="230"/>
                  </a:lnTo>
                  <a:lnTo>
                    <a:pt x="1618" y="242"/>
                  </a:lnTo>
                  <a:lnTo>
                    <a:pt x="1618" y="270"/>
                  </a:lnTo>
                  <a:lnTo>
                    <a:pt x="1642" y="288"/>
                  </a:lnTo>
                  <a:lnTo>
                    <a:pt x="1642" y="270"/>
                  </a:lnTo>
                  <a:lnTo>
                    <a:pt x="1656" y="258"/>
                  </a:lnTo>
                  <a:lnTo>
                    <a:pt x="1672" y="242"/>
                  </a:lnTo>
                  <a:lnTo>
                    <a:pt x="1656" y="224"/>
                  </a:lnTo>
                  <a:lnTo>
                    <a:pt x="1656" y="208"/>
                  </a:lnTo>
                  <a:lnTo>
                    <a:pt x="1680" y="190"/>
                  </a:lnTo>
                  <a:lnTo>
                    <a:pt x="1688" y="202"/>
                  </a:lnTo>
                  <a:lnTo>
                    <a:pt x="1726" y="196"/>
                  </a:lnTo>
                  <a:lnTo>
                    <a:pt x="1740" y="184"/>
                  </a:lnTo>
                  <a:lnTo>
                    <a:pt x="1770" y="178"/>
                  </a:lnTo>
                  <a:lnTo>
                    <a:pt x="1770" y="166"/>
                  </a:lnTo>
                  <a:lnTo>
                    <a:pt x="1802" y="160"/>
                  </a:lnTo>
                  <a:lnTo>
                    <a:pt x="1786" y="156"/>
                  </a:lnTo>
                  <a:lnTo>
                    <a:pt x="1770" y="150"/>
                  </a:lnTo>
                  <a:lnTo>
                    <a:pt x="1748" y="144"/>
                  </a:lnTo>
                  <a:lnTo>
                    <a:pt x="1778" y="144"/>
                  </a:lnTo>
                  <a:lnTo>
                    <a:pt x="1786" y="126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endParaRPr lang="en-US" altLang="zh-CN" smtClean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91" name="Freeform 49"/>
            <p:cNvSpPr>
              <a:spLocks/>
            </p:cNvSpPr>
            <p:nvPr/>
          </p:nvSpPr>
          <p:spPr bwMode="auto">
            <a:xfrm>
              <a:off x="7558252" y="1882195"/>
              <a:ext cx="310095" cy="378430"/>
            </a:xfrm>
            <a:custGeom>
              <a:avLst/>
              <a:gdLst>
                <a:gd name="T0" fmla="*/ 2147483647 w 138"/>
                <a:gd name="T1" fmla="*/ 2147483647 h 106"/>
                <a:gd name="T2" fmla="*/ 2147483647 w 138"/>
                <a:gd name="T3" fmla="*/ 2147483647 h 106"/>
                <a:gd name="T4" fmla="*/ 2147483647 w 138"/>
                <a:gd name="T5" fmla="*/ 0 h 106"/>
                <a:gd name="T6" fmla="*/ 2147483647 w 138"/>
                <a:gd name="T7" fmla="*/ 0 h 106"/>
                <a:gd name="T8" fmla="*/ 2147483647 w 138"/>
                <a:gd name="T9" fmla="*/ 0 h 106"/>
                <a:gd name="T10" fmla="*/ 2147483647 w 138"/>
                <a:gd name="T11" fmla="*/ 0 h 106"/>
                <a:gd name="T12" fmla="*/ 2147483647 w 138"/>
                <a:gd name="T13" fmla="*/ 2147483647 h 106"/>
                <a:gd name="T14" fmla="*/ 2147483647 w 138"/>
                <a:gd name="T15" fmla="*/ 2147483647 h 106"/>
                <a:gd name="T16" fmla="*/ 2147483647 w 138"/>
                <a:gd name="T17" fmla="*/ 2147483647 h 106"/>
                <a:gd name="T18" fmla="*/ 2147483647 w 138"/>
                <a:gd name="T19" fmla="*/ 2147483647 h 106"/>
                <a:gd name="T20" fmla="*/ 2147483647 w 138"/>
                <a:gd name="T21" fmla="*/ 2147483647 h 106"/>
                <a:gd name="T22" fmla="*/ 2147483647 w 138"/>
                <a:gd name="T23" fmla="*/ 2147483647 h 106"/>
                <a:gd name="T24" fmla="*/ 2147483647 w 138"/>
                <a:gd name="T25" fmla="*/ 2147483647 h 106"/>
                <a:gd name="T26" fmla="*/ 2147483647 w 138"/>
                <a:gd name="T27" fmla="*/ 2147483647 h 106"/>
                <a:gd name="T28" fmla="*/ 2147483647 w 138"/>
                <a:gd name="T29" fmla="*/ 2147483647 h 106"/>
                <a:gd name="T30" fmla="*/ 0 w 138"/>
                <a:gd name="T31" fmla="*/ 2147483647 h 106"/>
                <a:gd name="T32" fmla="*/ 0 w 138"/>
                <a:gd name="T33" fmla="*/ 2147483647 h 106"/>
                <a:gd name="T34" fmla="*/ 0 w 138"/>
                <a:gd name="T35" fmla="*/ 2147483647 h 106"/>
                <a:gd name="T36" fmla="*/ 2147483647 w 138"/>
                <a:gd name="T37" fmla="*/ 2147483647 h 106"/>
                <a:gd name="T38" fmla="*/ 2147483647 w 138"/>
                <a:gd name="T39" fmla="*/ 2147483647 h 106"/>
                <a:gd name="T40" fmla="*/ 2147483647 w 138"/>
                <a:gd name="T41" fmla="*/ 2147483647 h 106"/>
                <a:gd name="T42" fmla="*/ 2147483647 w 138"/>
                <a:gd name="T43" fmla="*/ 2147483647 h 106"/>
                <a:gd name="T44" fmla="*/ 2147483647 w 138"/>
                <a:gd name="T45" fmla="*/ 2147483647 h 106"/>
                <a:gd name="T46" fmla="*/ 2147483647 w 138"/>
                <a:gd name="T47" fmla="*/ 2147483647 h 106"/>
                <a:gd name="T48" fmla="*/ 2147483647 w 138"/>
                <a:gd name="T49" fmla="*/ 2147483647 h 106"/>
                <a:gd name="T50" fmla="*/ 2147483647 w 138"/>
                <a:gd name="T51" fmla="*/ 2147483647 h 106"/>
                <a:gd name="T52" fmla="*/ 2147483647 w 138"/>
                <a:gd name="T53" fmla="*/ 2147483647 h 106"/>
                <a:gd name="T54" fmla="*/ 2147483647 w 138"/>
                <a:gd name="T55" fmla="*/ 2147483647 h 106"/>
                <a:gd name="T56" fmla="*/ 2147483647 w 138"/>
                <a:gd name="T57" fmla="*/ 2147483647 h 106"/>
                <a:gd name="T58" fmla="*/ 2147483647 w 138"/>
                <a:gd name="T59" fmla="*/ 2147483647 h 106"/>
                <a:gd name="T60" fmla="*/ 2147483647 w 138"/>
                <a:gd name="T61" fmla="*/ 2147483647 h 106"/>
                <a:gd name="T62" fmla="*/ 2147483647 w 138"/>
                <a:gd name="T63" fmla="*/ 2147483647 h 106"/>
                <a:gd name="T64" fmla="*/ 2147483647 w 138"/>
                <a:gd name="T65" fmla="*/ 2147483647 h 106"/>
                <a:gd name="T66" fmla="*/ 2147483647 w 138"/>
                <a:gd name="T67" fmla="*/ 2147483647 h 106"/>
                <a:gd name="T68" fmla="*/ 2147483647 w 138"/>
                <a:gd name="T69" fmla="*/ 2147483647 h 106"/>
                <a:gd name="T70" fmla="*/ 2147483647 w 138"/>
                <a:gd name="T71" fmla="*/ 2147483647 h 106"/>
                <a:gd name="T72" fmla="*/ 2147483647 w 138"/>
                <a:gd name="T73" fmla="*/ 2147483647 h 106"/>
                <a:gd name="T74" fmla="*/ 2147483647 w 138"/>
                <a:gd name="T75" fmla="*/ 2147483647 h 106"/>
                <a:gd name="T76" fmla="*/ 2147483647 w 138"/>
                <a:gd name="T77" fmla="*/ 2147483647 h 106"/>
                <a:gd name="T78" fmla="*/ 2147483647 w 138"/>
                <a:gd name="T79" fmla="*/ 2147483647 h 106"/>
                <a:gd name="T80" fmla="*/ 2147483647 w 138"/>
                <a:gd name="T81" fmla="*/ 2147483647 h 106"/>
                <a:gd name="T82" fmla="*/ 2147483647 w 138"/>
                <a:gd name="T83" fmla="*/ 2147483647 h 106"/>
                <a:gd name="T84" fmla="*/ 2147483647 w 138"/>
                <a:gd name="T85" fmla="*/ 2147483647 h 106"/>
                <a:gd name="T86" fmla="*/ 2147483647 w 138"/>
                <a:gd name="T87" fmla="*/ 2147483647 h 106"/>
                <a:gd name="T88" fmla="*/ 2147483647 w 138"/>
                <a:gd name="T89" fmla="*/ 2147483647 h 106"/>
                <a:gd name="T90" fmla="*/ 2147483647 w 138"/>
                <a:gd name="T91" fmla="*/ 2147483647 h 10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38"/>
                <a:gd name="T139" fmla="*/ 0 h 106"/>
                <a:gd name="T140" fmla="*/ 138 w 138"/>
                <a:gd name="T141" fmla="*/ 106 h 10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38" h="106">
                  <a:moveTo>
                    <a:pt x="84" y="6"/>
                  </a:moveTo>
                  <a:lnTo>
                    <a:pt x="84" y="6"/>
                  </a:lnTo>
                  <a:lnTo>
                    <a:pt x="54" y="0"/>
                  </a:lnTo>
                  <a:lnTo>
                    <a:pt x="38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6" y="6"/>
                  </a:lnTo>
                  <a:lnTo>
                    <a:pt x="14" y="10"/>
                  </a:lnTo>
                  <a:lnTo>
                    <a:pt x="12" y="18"/>
                  </a:lnTo>
                  <a:lnTo>
                    <a:pt x="8" y="34"/>
                  </a:lnTo>
                  <a:lnTo>
                    <a:pt x="6" y="50"/>
                  </a:lnTo>
                  <a:lnTo>
                    <a:pt x="2" y="84"/>
                  </a:lnTo>
                  <a:lnTo>
                    <a:pt x="0" y="94"/>
                  </a:lnTo>
                  <a:lnTo>
                    <a:pt x="0" y="102"/>
                  </a:lnTo>
                  <a:lnTo>
                    <a:pt x="16" y="102"/>
                  </a:lnTo>
                  <a:lnTo>
                    <a:pt x="32" y="100"/>
                  </a:lnTo>
                  <a:lnTo>
                    <a:pt x="46" y="104"/>
                  </a:lnTo>
                  <a:lnTo>
                    <a:pt x="60" y="106"/>
                  </a:lnTo>
                  <a:lnTo>
                    <a:pt x="68" y="106"/>
                  </a:lnTo>
                  <a:lnTo>
                    <a:pt x="78" y="106"/>
                  </a:lnTo>
                  <a:lnTo>
                    <a:pt x="82" y="104"/>
                  </a:lnTo>
                  <a:lnTo>
                    <a:pt x="82" y="102"/>
                  </a:lnTo>
                  <a:lnTo>
                    <a:pt x="82" y="100"/>
                  </a:lnTo>
                  <a:lnTo>
                    <a:pt x="84" y="98"/>
                  </a:lnTo>
                  <a:lnTo>
                    <a:pt x="104" y="80"/>
                  </a:lnTo>
                  <a:lnTo>
                    <a:pt x="124" y="62"/>
                  </a:lnTo>
                  <a:lnTo>
                    <a:pt x="134" y="50"/>
                  </a:lnTo>
                  <a:lnTo>
                    <a:pt x="138" y="44"/>
                  </a:lnTo>
                  <a:lnTo>
                    <a:pt x="138" y="40"/>
                  </a:lnTo>
                  <a:lnTo>
                    <a:pt x="138" y="34"/>
                  </a:lnTo>
                  <a:lnTo>
                    <a:pt x="136" y="28"/>
                  </a:lnTo>
                  <a:lnTo>
                    <a:pt x="132" y="24"/>
                  </a:lnTo>
                  <a:lnTo>
                    <a:pt x="126" y="20"/>
                  </a:lnTo>
                  <a:lnTo>
                    <a:pt x="112" y="14"/>
                  </a:lnTo>
                  <a:lnTo>
                    <a:pt x="100" y="12"/>
                  </a:lnTo>
                  <a:lnTo>
                    <a:pt x="84" y="6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endParaRPr lang="en-US" altLang="zh-CN" smtClean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92" name="Freeform 50"/>
            <p:cNvSpPr>
              <a:spLocks/>
            </p:cNvSpPr>
            <p:nvPr/>
          </p:nvSpPr>
          <p:spPr bwMode="auto">
            <a:xfrm>
              <a:off x="7940253" y="4823955"/>
              <a:ext cx="238188" cy="164224"/>
            </a:xfrm>
            <a:custGeom>
              <a:avLst/>
              <a:gdLst>
                <a:gd name="T0" fmla="*/ 2147483647 w 106"/>
                <a:gd name="T1" fmla="*/ 0 h 46"/>
                <a:gd name="T2" fmla="*/ 2147483647 w 106"/>
                <a:gd name="T3" fmla="*/ 2147483647 h 46"/>
                <a:gd name="T4" fmla="*/ 2147483647 w 106"/>
                <a:gd name="T5" fmla="*/ 2147483647 h 46"/>
                <a:gd name="T6" fmla="*/ 0 w 106"/>
                <a:gd name="T7" fmla="*/ 2147483647 h 46"/>
                <a:gd name="T8" fmla="*/ 2147483647 w 106"/>
                <a:gd name="T9" fmla="*/ 2147483647 h 46"/>
                <a:gd name="T10" fmla="*/ 2147483647 w 106"/>
                <a:gd name="T11" fmla="*/ 2147483647 h 46"/>
                <a:gd name="T12" fmla="*/ 2147483647 w 106"/>
                <a:gd name="T13" fmla="*/ 2147483647 h 46"/>
                <a:gd name="T14" fmla="*/ 2147483647 w 106"/>
                <a:gd name="T15" fmla="*/ 2147483647 h 46"/>
                <a:gd name="T16" fmla="*/ 2147483647 w 106"/>
                <a:gd name="T17" fmla="*/ 0 h 46"/>
                <a:gd name="T18" fmla="*/ 2147483647 w 106"/>
                <a:gd name="T19" fmla="*/ 0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6"/>
                <a:gd name="T31" fmla="*/ 0 h 46"/>
                <a:gd name="T32" fmla="*/ 106 w 106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6" h="46">
                  <a:moveTo>
                    <a:pt x="82" y="0"/>
                  </a:moveTo>
                  <a:lnTo>
                    <a:pt x="60" y="18"/>
                  </a:lnTo>
                  <a:lnTo>
                    <a:pt x="30" y="30"/>
                  </a:lnTo>
                  <a:lnTo>
                    <a:pt x="0" y="40"/>
                  </a:lnTo>
                  <a:lnTo>
                    <a:pt x="30" y="46"/>
                  </a:lnTo>
                  <a:lnTo>
                    <a:pt x="60" y="34"/>
                  </a:lnTo>
                  <a:lnTo>
                    <a:pt x="82" y="18"/>
                  </a:lnTo>
                  <a:lnTo>
                    <a:pt x="106" y="12"/>
                  </a:lnTo>
                  <a:lnTo>
                    <a:pt x="92" y="0"/>
                  </a:lnTo>
                  <a:lnTo>
                    <a:pt x="82" y="0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endParaRPr lang="en-US" altLang="zh-CN" smtClean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93" name="Freeform 51"/>
            <p:cNvSpPr>
              <a:spLocks/>
            </p:cNvSpPr>
            <p:nvPr/>
          </p:nvSpPr>
          <p:spPr bwMode="auto">
            <a:xfrm>
              <a:off x="8196417" y="4681150"/>
              <a:ext cx="121341" cy="185644"/>
            </a:xfrm>
            <a:custGeom>
              <a:avLst/>
              <a:gdLst>
                <a:gd name="T0" fmla="*/ 2147483647 w 54"/>
                <a:gd name="T1" fmla="*/ 2147483647 h 52"/>
                <a:gd name="T2" fmla="*/ 2147483647 w 54"/>
                <a:gd name="T3" fmla="*/ 0 h 52"/>
                <a:gd name="T4" fmla="*/ 2147483647 w 54"/>
                <a:gd name="T5" fmla="*/ 2147483647 h 52"/>
                <a:gd name="T6" fmla="*/ 0 w 54"/>
                <a:gd name="T7" fmla="*/ 2147483647 h 52"/>
                <a:gd name="T8" fmla="*/ 2147483647 w 54"/>
                <a:gd name="T9" fmla="*/ 2147483647 h 52"/>
                <a:gd name="T10" fmla="*/ 2147483647 w 54"/>
                <a:gd name="T11" fmla="*/ 2147483647 h 52"/>
                <a:gd name="T12" fmla="*/ 2147483647 w 54"/>
                <a:gd name="T13" fmla="*/ 2147483647 h 52"/>
                <a:gd name="T14" fmla="*/ 2147483647 w 54"/>
                <a:gd name="T15" fmla="*/ 2147483647 h 52"/>
                <a:gd name="T16" fmla="*/ 2147483647 w 54"/>
                <a:gd name="T17" fmla="*/ 2147483647 h 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4"/>
                <a:gd name="T28" fmla="*/ 0 h 52"/>
                <a:gd name="T29" fmla="*/ 54 w 54"/>
                <a:gd name="T30" fmla="*/ 52 h 5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4" h="52">
                  <a:moveTo>
                    <a:pt x="14" y="12"/>
                  </a:moveTo>
                  <a:lnTo>
                    <a:pt x="6" y="0"/>
                  </a:lnTo>
                  <a:lnTo>
                    <a:pt x="6" y="34"/>
                  </a:lnTo>
                  <a:lnTo>
                    <a:pt x="0" y="52"/>
                  </a:lnTo>
                  <a:lnTo>
                    <a:pt x="6" y="46"/>
                  </a:lnTo>
                  <a:lnTo>
                    <a:pt x="30" y="28"/>
                  </a:lnTo>
                  <a:lnTo>
                    <a:pt x="44" y="24"/>
                  </a:lnTo>
                  <a:lnTo>
                    <a:pt x="54" y="12"/>
                  </a:lnTo>
                  <a:lnTo>
                    <a:pt x="14" y="12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endParaRPr lang="en-US" altLang="zh-CN" smtClean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94" name="Freeform 52"/>
            <p:cNvSpPr>
              <a:spLocks/>
            </p:cNvSpPr>
            <p:nvPr/>
          </p:nvSpPr>
          <p:spPr bwMode="auto">
            <a:xfrm>
              <a:off x="6794253" y="3617262"/>
              <a:ext cx="238188" cy="264187"/>
            </a:xfrm>
            <a:custGeom>
              <a:avLst/>
              <a:gdLst>
                <a:gd name="T0" fmla="*/ 2147483647 w 106"/>
                <a:gd name="T1" fmla="*/ 2147483647 h 74"/>
                <a:gd name="T2" fmla="*/ 2147483647 w 106"/>
                <a:gd name="T3" fmla="*/ 2147483647 h 74"/>
                <a:gd name="T4" fmla="*/ 2147483647 w 106"/>
                <a:gd name="T5" fmla="*/ 2147483647 h 74"/>
                <a:gd name="T6" fmla="*/ 2147483647 w 106"/>
                <a:gd name="T7" fmla="*/ 2147483647 h 74"/>
                <a:gd name="T8" fmla="*/ 2147483647 w 106"/>
                <a:gd name="T9" fmla="*/ 2147483647 h 74"/>
                <a:gd name="T10" fmla="*/ 2147483647 w 106"/>
                <a:gd name="T11" fmla="*/ 0 h 74"/>
                <a:gd name="T12" fmla="*/ 2147483647 w 106"/>
                <a:gd name="T13" fmla="*/ 2147483647 h 74"/>
                <a:gd name="T14" fmla="*/ 2147483647 w 106"/>
                <a:gd name="T15" fmla="*/ 2147483647 h 74"/>
                <a:gd name="T16" fmla="*/ 2147483647 w 106"/>
                <a:gd name="T17" fmla="*/ 2147483647 h 74"/>
                <a:gd name="T18" fmla="*/ 0 w 106"/>
                <a:gd name="T19" fmla="*/ 2147483647 h 74"/>
                <a:gd name="T20" fmla="*/ 2147483647 w 106"/>
                <a:gd name="T21" fmla="*/ 2147483647 h 74"/>
                <a:gd name="T22" fmla="*/ 2147483647 w 106"/>
                <a:gd name="T23" fmla="*/ 2147483647 h 74"/>
                <a:gd name="T24" fmla="*/ 2147483647 w 106"/>
                <a:gd name="T25" fmla="*/ 2147483647 h 74"/>
                <a:gd name="T26" fmla="*/ 2147483647 w 106"/>
                <a:gd name="T27" fmla="*/ 2147483647 h 74"/>
                <a:gd name="T28" fmla="*/ 2147483647 w 106"/>
                <a:gd name="T29" fmla="*/ 2147483647 h 74"/>
                <a:gd name="T30" fmla="*/ 2147483647 w 106"/>
                <a:gd name="T31" fmla="*/ 2147483647 h 7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6"/>
                <a:gd name="T49" fmla="*/ 0 h 74"/>
                <a:gd name="T50" fmla="*/ 106 w 106"/>
                <a:gd name="T51" fmla="*/ 74 h 7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6" h="74">
                  <a:moveTo>
                    <a:pt x="98" y="52"/>
                  </a:moveTo>
                  <a:lnTo>
                    <a:pt x="106" y="40"/>
                  </a:lnTo>
                  <a:lnTo>
                    <a:pt x="106" y="18"/>
                  </a:lnTo>
                  <a:lnTo>
                    <a:pt x="98" y="6"/>
                  </a:lnTo>
                  <a:lnTo>
                    <a:pt x="82" y="12"/>
                  </a:lnTo>
                  <a:lnTo>
                    <a:pt x="82" y="0"/>
                  </a:lnTo>
                  <a:lnTo>
                    <a:pt x="60" y="18"/>
                  </a:lnTo>
                  <a:lnTo>
                    <a:pt x="30" y="34"/>
                  </a:lnTo>
                  <a:lnTo>
                    <a:pt x="22" y="40"/>
                  </a:lnTo>
                  <a:lnTo>
                    <a:pt x="0" y="46"/>
                  </a:lnTo>
                  <a:lnTo>
                    <a:pt x="14" y="52"/>
                  </a:lnTo>
                  <a:lnTo>
                    <a:pt x="36" y="58"/>
                  </a:lnTo>
                  <a:lnTo>
                    <a:pt x="30" y="74"/>
                  </a:lnTo>
                  <a:lnTo>
                    <a:pt x="74" y="74"/>
                  </a:lnTo>
                  <a:lnTo>
                    <a:pt x="82" y="70"/>
                  </a:lnTo>
                  <a:lnTo>
                    <a:pt x="98" y="52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endParaRPr lang="en-US" altLang="zh-CN" smtClean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95" name="Freeform 53"/>
            <p:cNvSpPr>
              <a:spLocks/>
            </p:cNvSpPr>
            <p:nvPr/>
          </p:nvSpPr>
          <p:spPr bwMode="auto">
            <a:xfrm>
              <a:off x="6929076" y="3881449"/>
              <a:ext cx="31459" cy="64262"/>
            </a:xfrm>
            <a:custGeom>
              <a:avLst/>
              <a:gdLst>
                <a:gd name="T0" fmla="*/ 2147483647 w 14"/>
                <a:gd name="T1" fmla="*/ 2147483647 h 18"/>
                <a:gd name="T2" fmla="*/ 2147483647 w 14"/>
                <a:gd name="T3" fmla="*/ 2147483647 h 18"/>
                <a:gd name="T4" fmla="*/ 2147483647 w 14"/>
                <a:gd name="T5" fmla="*/ 0 h 18"/>
                <a:gd name="T6" fmla="*/ 0 w 14"/>
                <a:gd name="T7" fmla="*/ 2147483647 h 18"/>
                <a:gd name="T8" fmla="*/ 2147483647 w 14"/>
                <a:gd name="T9" fmla="*/ 2147483647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18"/>
                <a:gd name="T17" fmla="*/ 14 w 14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18">
                  <a:moveTo>
                    <a:pt x="8" y="18"/>
                  </a:moveTo>
                  <a:lnTo>
                    <a:pt x="8" y="12"/>
                  </a:lnTo>
                  <a:lnTo>
                    <a:pt x="14" y="0"/>
                  </a:lnTo>
                  <a:lnTo>
                    <a:pt x="0" y="12"/>
                  </a:lnTo>
                  <a:lnTo>
                    <a:pt x="8" y="18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endParaRPr lang="en-US" altLang="zh-CN" smtClean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96" name="Freeform 54"/>
            <p:cNvSpPr>
              <a:spLocks/>
            </p:cNvSpPr>
            <p:nvPr/>
          </p:nvSpPr>
          <p:spPr bwMode="auto">
            <a:xfrm>
              <a:off x="3396699" y="2267765"/>
              <a:ext cx="13482" cy="21421"/>
            </a:xfrm>
            <a:custGeom>
              <a:avLst/>
              <a:gdLst>
                <a:gd name="T0" fmla="*/ 2147483647 w 6"/>
                <a:gd name="T1" fmla="*/ 0 h 6"/>
                <a:gd name="T2" fmla="*/ 0 w 6"/>
                <a:gd name="T3" fmla="*/ 2147483647 h 6"/>
                <a:gd name="T4" fmla="*/ 2147483647 w 6"/>
                <a:gd name="T5" fmla="*/ 2147483647 h 6"/>
                <a:gd name="T6" fmla="*/ 2147483647 w 6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"/>
                <a:gd name="T13" fmla="*/ 0 h 6"/>
                <a:gd name="T14" fmla="*/ 6 w 6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" h="6">
                  <a:moveTo>
                    <a:pt x="6" y="0"/>
                  </a:moveTo>
                  <a:lnTo>
                    <a:pt x="0" y="4"/>
                  </a:lnTo>
                  <a:lnTo>
                    <a:pt x="6" y="6"/>
                  </a:lnTo>
                  <a:lnTo>
                    <a:pt x="6" y="0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endParaRPr lang="en-US" altLang="zh-CN" smtClean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97" name="Freeform 55"/>
            <p:cNvSpPr>
              <a:spLocks/>
            </p:cNvSpPr>
            <p:nvPr/>
          </p:nvSpPr>
          <p:spPr bwMode="auto">
            <a:xfrm>
              <a:off x="3050650" y="2610494"/>
              <a:ext cx="152800" cy="85683"/>
            </a:xfrm>
            <a:custGeom>
              <a:avLst/>
              <a:gdLst>
                <a:gd name="T0" fmla="*/ 2147483647 w 68"/>
                <a:gd name="T1" fmla="*/ 2147483647 h 24"/>
                <a:gd name="T2" fmla="*/ 2147483647 w 68"/>
                <a:gd name="T3" fmla="*/ 2147483647 h 24"/>
                <a:gd name="T4" fmla="*/ 2147483647 w 68"/>
                <a:gd name="T5" fmla="*/ 0 h 24"/>
                <a:gd name="T6" fmla="*/ 2147483647 w 68"/>
                <a:gd name="T7" fmla="*/ 0 h 24"/>
                <a:gd name="T8" fmla="*/ 2147483647 w 68"/>
                <a:gd name="T9" fmla="*/ 2147483647 h 24"/>
                <a:gd name="T10" fmla="*/ 0 w 68"/>
                <a:gd name="T11" fmla="*/ 2147483647 h 24"/>
                <a:gd name="T12" fmla="*/ 0 w 68"/>
                <a:gd name="T13" fmla="*/ 2147483647 h 24"/>
                <a:gd name="T14" fmla="*/ 2147483647 w 68"/>
                <a:gd name="T15" fmla="*/ 2147483647 h 24"/>
                <a:gd name="T16" fmla="*/ 2147483647 w 68"/>
                <a:gd name="T17" fmla="*/ 2147483647 h 24"/>
                <a:gd name="T18" fmla="*/ 2147483647 w 68"/>
                <a:gd name="T19" fmla="*/ 2147483647 h 24"/>
                <a:gd name="T20" fmla="*/ 2147483647 w 68"/>
                <a:gd name="T21" fmla="*/ 2147483647 h 24"/>
                <a:gd name="T22" fmla="*/ 2147483647 w 68"/>
                <a:gd name="T23" fmla="*/ 2147483647 h 24"/>
                <a:gd name="T24" fmla="*/ 2147483647 w 68"/>
                <a:gd name="T25" fmla="*/ 2147483647 h 24"/>
                <a:gd name="T26" fmla="*/ 2147483647 w 68"/>
                <a:gd name="T27" fmla="*/ 2147483647 h 2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8"/>
                <a:gd name="T43" fmla="*/ 0 h 24"/>
                <a:gd name="T44" fmla="*/ 68 w 68"/>
                <a:gd name="T45" fmla="*/ 24 h 2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8" h="24">
                  <a:moveTo>
                    <a:pt x="38" y="8"/>
                  </a:moveTo>
                  <a:lnTo>
                    <a:pt x="38" y="6"/>
                  </a:lnTo>
                  <a:lnTo>
                    <a:pt x="38" y="0"/>
                  </a:lnTo>
                  <a:lnTo>
                    <a:pt x="24" y="0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2" y="18"/>
                  </a:lnTo>
                  <a:lnTo>
                    <a:pt x="38" y="24"/>
                  </a:lnTo>
                  <a:lnTo>
                    <a:pt x="54" y="24"/>
                  </a:lnTo>
                  <a:lnTo>
                    <a:pt x="68" y="18"/>
                  </a:lnTo>
                  <a:lnTo>
                    <a:pt x="44" y="12"/>
                  </a:lnTo>
                  <a:lnTo>
                    <a:pt x="54" y="2"/>
                  </a:lnTo>
                  <a:lnTo>
                    <a:pt x="38" y="8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endParaRPr lang="en-US" altLang="zh-CN" smtClean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98" name="Freeform 56"/>
            <p:cNvSpPr>
              <a:spLocks/>
            </p:cNvSpPr>
            <p:nvPr/>
          </p:nvSpPr>
          <p:spPr bwMode="auto">
            <a:xfrm>
              <a:off x="2915827" y="1368101"/>
              <a:ext cx="1141507" cy="913945"/>
            </a:xfrm>
            <a:custGeom>
              <a:avLst/>
              <a:gdLst>
                <a:gd name="T0" fmla="*/ 2147483647 w 508"/>
                <a:gd name="T1" fmla="*/ 2147483647 h 256"/>
                <a:gd name="T2" fmla="*/ 2147483647 w 508"/>
                <a:gd name="T3" fmla="*/ 2147483647 h 256"/>
                <a:gd name="T4" fmla="*/ 2147483647 w 508"/>
                <a:gd name="T5" fmla="*/ 2147483647 h 256"/>
                <a:gd name="T6" fmla="*/ 2147483647 w 508"/>
                <a:gd name="T7" fmla="*/ 2147483647 h 256"/>
                <a:gd name="T8" fmla="*/ 2147483647 w 508"/>
                <a:gd name="T9" fmla="*/ 2147483647 h 256"/>
                <a:gd name="T10" fmla="*/ 2147483647 w 508"/>
                <a:gd name="T11" fmla="*/ 2147483647 h 256"/>
                <a:gd name="T12" fmla="*/ 2147483647 w 508"/>
                <a:gd name="T13" fmla="*/ 2147483647 h 256"/>
                <a:gd name="T14" fmla="*/ 2147483647 w 508"/>
                <a:gd name="T15" fmla="*/ 2147483647 h 256"/>
                <a:gd name="T16" fmla="*/ 2147483647 w 508"/>
                <a:gd name="T17" fmla="*/ 2147483647 h 256"/>
                <a:gd name="T18" fmla="*/ 2147483647 w 508"/>
                <a:gd name="T19" fmla="*/ 2147483647 h 256"/>
                <a:gd name="T20" fmla="*/ 2147483647 w 508"/>
                <a:gd name="T21" fmla="*/ 2147483647 h 256"/>
                <a:gd name="T22" fmla="*/ 2147483647 w 508"/>
                <a:gd name="T23" fmla="*/ 2147483647 h 256"/>
                <a:gd name="T24" fmla="*/ 2147483647 w 508"/>
                <a:gd name="T25" fmla="*/ 2147483647 h 256"/>
                <a:gd name="T26" fmla="*/ 2147483647 w 508"/>
                <a:gd name="T27" fmla="*/ 2147483647 h 256"/>
                <a:gd name="T28" fmla="*/ 2147483647 w 508"/>
                <a:gd name="T29" fmla="*/ 0 h 256"/>
                <a:gd name="T30" fmla="*/ 2147483647 w 508"/>
                <a:gd name="T31" fmla="*/ 2147483647 h 256"/>
                <a:gd name="T32" fmla="*/ 2147483647 w 508"/>
                <a:gd name="T33" fmla="*/ 0 h 256"/>
                <a:gd name="T34" fmla="*/ 2147483647 w 508"/>
                <a:gd name="T35" fmla="*/ 2147483647 h 256"/>
                <a:gd name="T36" fmla="*/ 2147483647 w 508"/>
                <a:gd name="T37" fmla="*/ 2147483647 h 256"/>
                <a:gd name="T38" fmla="*/ 2147483647 w 508"/>
                <a:gd name="T39" fmla="*/ 2147483647 h 256"/>
                <a:gd name="T40" fmla="*/ 2147483647 w 508"/>
                <a:gd name="T41" fmla="*/ 2147483647 h 256"/>
                <a:gd name="T42" fmla="*/ 2147483647 w 508"/>
                <a:gd name="T43" fmla="*/ 2147483647 h 256"/>
                <a:gd name="T44" fmla="*/ 2147483647 w 508"/>
                <a:gd name="T45" fmla="*/ 2147483647 h 256"/>
                <a:gd name="T46" fmla="*/ 0 w 508"/>
                <a:gd name="T47" fmla="*/ 2147483647 h 256"/>
                <a:gd name="T48" fmla="*/ 2147483647 w 508"/>
                <a:gd name="T49" fmla="*/ 2147483647 h 256"/>
                <a:gd name="T50" fmla="*/ 2147483647 w 508"/>
                <a:gd name="T51" fmla="*/ 2147483647 h 256"/>
                <a:gd name="T52" fmla="*/ 2147483647 w 508"/>
                <a:gd name="T53" fmla="*/ 2147483647 h 256"/>
                <a:gd name="T54" fmla="*/ 2147483647 w 508"/>
                <a:gd name="T55" fmla="*/ 2147483647 h 256"/>
                <a:gd name="T56" fmla="*/ 2147483647 w 508"/>
                <a:gd name="T57" fmla="*/ 2147483647 h 256"/>
                <a:gd name="T58" fmla="*/ 2147483647 w 508"/>
                <a:gd name="T59" fmla="*/ 2147483647 h 256"/>
                <a:gd name="T60" fmla="*/ 2147483647 w 508"/>
                <a:gd name="T61" fmla="*/ 2147483647 h 256"/>
                <a:gd name="T62" fmla="*/ 2147483647 w 508"/>
                <a:gd name="T63" fmla="*/ 2147483647 h 256"/>
                <a:gd name="T64" fmla="*/ 2147483647 w 508"/>
                <a:gd name="T65" fmla="*/ 2147483647 h 256"/>
                <a:gd name="T66" fmla="*/ 2147483647 w 508"/>
                <a:gd name="T67" fmla="*/ 2147483647 h 256"/>
                <a:gd name="T68" fmla="*/ 2147483647 w 508"/>
                <a:gd name="T69" fmla="*/ 2147483647 h 256"/>
                <a:gd name="T70" fmla="*/ 2147483647 w 508"/>
                <a:gd name="T71" fmla="*/ 2147483647 h 256"/>
                <a:gd name="T72" fmla="*/ 2147483647 w 508"/>
                <a:gd name="T73" fmla="*/ 2147483647 h 256"/>
                <a:gd name="T74" fmla="*/ 2147483647 w 508"/>
                <a:gd name="T75" fmla="*/ 2147483647 h 256"/>
                <a:gd name="T76" fmla="*/ 2147483647 w 508"/>
                <a:gd name="T77" fmla="*/ 2147483647 h 256"/>
                <a:gd name="T78" fmla="*/ 2147483647 w 508"/>
                <a:gd name="T79" fmla="*/ 2147483647 h 256"/>
                <a:gd name="T80" fmla="*/ 2147483647 w 508"/>
                <a:gd name="T81" fmla="*/ 2147483647 h 25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08"/>
                <a:gd name="T124" fmla="*/ 0 h 256"/>
                <a:gd name="T125" fmla="*/ 508 w 508"/>
                <a:gd name="T126" fmla="*/ 256 h 25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08" h="256">
                  <a:moveTo>
                    <a:pt x="388" y="150"/>
                  </a:moveTo>
                  <a:lnTo>
                    <a:pt x="410" y="154"/>
                  </a:lnTo>
                  <a:lnTo>
                    <a:pt x="424" y="154"/>
                  </a:lnTo>
                  <a:lnTo>
                    <a:pt x="418" y="150"/>
                  </a:lnTo>
                  <a:lnTo>
                    <a:pt x="402" y="138"/>
                  </a:lnTo>
                  <a:lnTo>
                    <a:pt x="388" y="132"/>
                  </a:lnTo>
                  <a:lnTo>
                    <a:pt x="410" y="132"/>
                  </a:lnTo>
                  <a:lnTo>
                    <a:pt x="410" y="120"/>
                  </a:lnTo>
                  <a:lnTo>
                    <a:pt x="424" y="120"/>
                  </a:lnTo>
                  <a:lnTo>
                    <a:pt x="448" y="108"/>
                  </a:lnTo>
                  <a:lnTo>
                    <a:pt x="424" y="98"/>
                  </a:lnTo>
                  <a:lnTo>
                    <a:pt x="448" y="104"/>
                  </a:lnTo>
                  <a:lnTo>
                    <a:pt x="432" y="92"/>
                  </a:lnTo>
                  <a:lnTo>
                    <a:pt x="432" y="86"/>
                  </a:lnTo>
                  <a:lnTo>
                    <a:pt x="462" y="80"/>
                  </a:lnTo>
                  <a:lnTo>
                    <a:pt x="448" y="80"/>
                  </a:lnTo>
                  <a:lnTo>
                    <a:pt x="432" y="74"/>
                  </a:lnTo>
                  <a:lnTo>
                    <a:pt x="440" y="58"/>
                  </a:lnTo>
                  <a:lnTo>
                    <a:pt x="462" y="40"/>
                  </a:lnTo>
                  <a:lnTo>
                    <a:pt x="486" y="34"/>
                  </a:lnTo>
                  <a:lnTo>
                    <a:pt x="508" y="22"/>
                  </a:lnTo>
                  <a:lnTo>
                    <a:pt x="448" y="22"/>
                  </a:lnTo>
                  <a:lnTo>
                    <a:pt x="424" y="34"/>
                  </a:lnTo>
                  <a:lnTo>
                    <a:pt x="402" y="34"/>
                  </a:lnTo>
                  <a:lnTo>
                    <a:pt x="424" y="22"/>
                  </a:lnTo>
                  <a:lnTo>
                    <a:pt x="394" y="28"/>
                  </a:lnTo>
                  <a:lnTo>
                    <a:pt x="424" y="12"/>
                  </a:lnTo>
                  <a:lnTo>
                    <a:pt x="410" y="12"/>
                  </a:lnTo>
                  <a:lnTo>
                    <a:pt x="388" y="6"/>
                  </a:lnTo>
                  <a:lnTo>
                    <a:pt x="364" y="0"/>
                  </a:lnTo>
                  <a:lnTo>
                    <a:pt x="296" y="0"/>
                  </a:lnTo>
                  <a:lnTo>
                    <a:pt x="272" y="6"/>
                  </a:lnTo>
                  <a:lnTo>
                    <a:pt x="258" y="6"/>
                  </a:lnTo>
                  <a:lnTo>
                    <a:pt x="242" y="0"/>
                  </a:lnTo>
                  <a:lnTo>
                    <a:pt x="212" y="12"/>
                  </a:lnTo>
                  <a:lnTo>
                    <a:pt x="226" y="22"/>
                  </a:lnTo>
                  <a:lnTo>
                    <a:pt x="212" y="22"/>
                  </a:lnTo>
                  <a:lnTo>
                    <a:pt x="196" y="16"/>
                  </a:lnTo>
                  <a:lnTo>
                    <a:pt x="174" y="22"/>
                  </a:lnTo>
                  <a:lnTo>
                    <a:pt x="150" y="16"/>
                  </a:lnTo>
                  <a:lnTo>
                    <a:pt x="120" y="22"/>
                  </a:lnTo>
                  <a:lnTo>
                    <a:pt x="104" y="28"/>
                  </a:lnTo>
                  <a:lnTo>
                    <a:pt x="74" y="28"/>
                  </a:lnTo>
                  <a:lnTo>
                    <a:pt x="60" y="40"/>
                  </a:lnTo>
                  <a:lnTo>
                    <a:pt x="60" y="52"/>
                  </a:lnTo>
                  <a:lnTo>
                    <a:pt x="44" y="52"/>
                  </a:lnTo>
                  <a:lnTo>
                    <a:pt x="22" y="58"/>
                  </a:lnTo>
                  <a:lnTo>
                    <a:pt x="0" y="58"/>
                  </a:lnTo>
                  <a:lnTo>
                    <a:pt x="0" y="74"/>
                  </a:lnTo>
                  <a:lnTo>
                    <a:pt x="22" y="74"/>
                  </a:lnTo>
                  <a:lnTo>
                    <a:pt x="0" y="86"/>
                  </a:lnTo>
                  <a:lnTo>
                    <a:pt x="14" y="92"/>
                  </a:lnTo>
                  <a:lnTo>
                    <a:pt x="38" y="86"/>
                  </a:lnTo>
                  <a:lnTo>
                    <a:pt x="74" y="82"/>
                  </a:lnTo>
                  <a:lnTo>
                    <a:pt x="104" y="92"/>
                  </a:lnTo>
                  <a:lnTo>
                    <a:pt x="128" y="108"/>
                  </a:lnTo>
                  <a:lnTo>
                    <a:pt x="128" y="144"/>
                  </a:lnTo>
                  <a:lnTo>
                    <a:pt x="136" y="138"/>
                  </a:lnTo>
                  <a:lnTo>
                    <a:pt x="158" y="150"/>
                  </a:lnTo>
                  <a:lnTo>
                    <a:pt x="158" y="160"/>
                  </a:lnTo>
                  <a:lnTo>
                    <a:pt x="150" y="166"/>
                  </a:lnTo>
                  <a:lnTo>
                    <a:pt x="144" y="178"/>
                  </a:lnTo>
                  <a:lnTo>
                    <a:pt x="128" y="194"/>
                  </a:lnTo>
                  <a:lnTo>
                    <a:pt x="150" y="212"/>
                  </a:lnTo>
                  <a:lnTo>
                    <a:pt x="150" y="224"/>
                  </a:lnTo>
                  <a:lnTo>
                    <a:pt x="166" y="246"/>
                  </a:lnTo>
                  <a:lnTo>
                    <a:pt x="188" y="252"/>
                  </a:lnTo>
                  <a:lnTo>
                    <a:pt x="204" y="252"/>
                  </a:lnTo>
                  <a:lnTo>
                    <a:pt x="212" y="256"/>
                  </a:lnTo>
                  <a:lnTo>
                    <a:pt x="220" y="246"/>
                  </a:lnTo>
                  <a:lnTo>
                    <a:pt x="234" y="246"/>
                  </a:lnTo>
                  <a:lnTo>
                    <a:pt x="242" y="230"/>
                  </a:lnTo>
                  <a:lnTo>
                    <a:pt x="242" y="218"/>
                  </a:lnTo>
                  <a:lnTo>
                    <a:pt x="258" y="218"/>
                  </a:lnTo>
                  <a:lnTo>
                    <a:pt x="242" y="206"/>
                  </a:lnTo>
                  <a:lnTo>
                    <a:pt x="258" y="206"/>
                  </a:lnTo>
                  <a:lnTo>
                    <a:pt x="272" y="200"/>
                  </a:lnTo>
                  <a:lnTo>
                    <a:pt x="296" y="194"/>
                  </a:lnTo>
                  <a:lnTo>
                    <a:pt x="326" y="172"/>
                  </a:lnTo>
                  <a:lnTo>
                    <a:pt x="356" y="172"/>
                  </a:lnTo>
                  <a:lnTo>
                    <a:pt x="378" y="166"/>
                  </a:lnTo>
                  <a:lnTo>
                    <a:pt x="410" y="160"/>
                  </a:lnTo>
                  <a:lnTo>
                    <a:pt x="388" y="150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endParaRPr lang="en-US" altLang="zh-CN" smtClean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99" name="Freeform 57"/>
            <p:cNvSpPr>
              <a:spLocks/>
            </p:cNvSpPr>
            <p:nvPr/>
          </p:nvSpPr>
          <p:spPr bwMode="auto">
            <a:xfrm>
              <a:off x="3392204" y="2282045"/>
              <a:ext cx="4494" cy="7140"/>
            </a:xfrm>
            <a:custGeom>
              <a:avLst/>
              <a:gdLst>
                <a:gd name="T0" fmla="*/ 2147483647 w 2"/>
                <a:gd name="T1" fmla="*/ 0 h 2"/>
                <a:gd name="T2" fmla="*/ 0 w 2"/>
                <a:gd name="T3" fmla="*/ 0 h 2"/>
                <a:gd name="T4" fmla="*/ 0 w 2"/>
                <a:gd name="T5" fmla="*/ 2147483647 h 2"/>
                <a:gd name="T6" fmla="*/ 2147483647 w 2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"/>
                <a:gd name="T13" fmla="*/ 0 h 2"/>
                <a:gd name="T14" fmla="*/ 2 w 2"/>
                <a:gd name="T15" fmla="*/ 2 h 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" h="2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endParaRPr lang="en-US" altLang="zh-CN" smtClean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00" name="Freeform 58"/>
            <p:cNvSpPr>
              <a:spLocks/>
            </p:cNvSpPr>
            <p:nvPr/>
          </p:nvSpPr>
          <p:spPr bwMode="auto">
            <a:xfrm>
              <a:off x="7167264" y="2332027"/>
              <a:ext cx="408965" cy="649757"/>
            </a:xfrm>
            <a:custGeom>
              <a:avLst/>
              <a:gdLst>
                <a:gd name="T0" fmla="*/ 2147483647 w 182"/>
                <a:gd name="T1" fmla="*/ 2147483647 h 182"/>
                <a:gd name="T2" fmla="*/ 2147483647 w 182"/>
                <a:gd name="T3" fmla="*/ 2147483647 h 182"/>
                <a:gd name="T4" fmla="*/ 2147483647 w 182"/>
                <a:gd name="T5" fmla="*/ 2147483647 h 182"/>
                <a:gd name="T6" fmla="*/ 2147483647 w 182"/>
                <a:gd name="T7" fmla="*/ 2147483647 h 182"/>
                <a:gd name="T8" fmla="*/ 2147483647 w 182"/>
                <a:gd name="T9" fmla="*/ 2147483647 h 182"/>
                <a:gd name="T10" fmla="*/ 0 w 182"/>
                <a:gd name="T11" fmla="*/ 2147483647 h 182"/>
                <a:gd name="T12" fmla="*/ 2147483647 w 182"/>
                <a:gd name="T13" fmla="*/ 2147483647 h 182"/>
                <a:gd name="T14" fmla="*/ 2147483647 w 182"/>
                <a:gd name="T15" fmla="*/ 2147483647 h 182"/>
                <a:gd name="T16" fmla="*/ 2147483647 w 182"/>
                <a:gd name="T17" fmla="*/ 2147483647 h 182"/>
                <a:gd name="T18" fmla="*/ 2147483647 w 182"/>
                <a:gd name="T19" fmla="*/ 2147483647 h 182"/>
                <a:gd name="T20" fmla="*/ 2147483647 w 182"/>
                <a:gd name="T21" fmla="*/ 2147483647 h 182"/>
                <a:gd name="T22" fmla="*/ 2147483647 w 182"/>
                <a:gd name="T23" fmla="*/ 2147483647 h 182"/>
                <a:gd name="T24" fmla="*/ 2147483647 w 182"/>
                <a:gd name="T25" fmla="*/ 2147483647 h 182"/>
                <a:gd name="T26" fmla="*/ 2147483647 w 182"/>
                <a:gd name="T27" fmla="*/ 2147483647 h 182"/>
                <a:gd name="T28" fmla="*/ 2147483647 w 182"/>
                <a:gd name="T29" fmla="*/ 2147483647 h 182"/>
                <a:gd name="T30" fmla="*/ 2147483647 w 182"/>
                <a:gd name="T31" fmla="*/ 2147483647 h 182"/>
                <a:gd name="T32" fmla="*/ 2147483647 w 182"/>
                <a:gd name="T33" fmla="*/ 2147483647 h 182"/>
                <a:gd name="T34" fmla="*/ 2147483647 w 182"/>
                <a:gd name="T35" fmla="*/ 2147483647 h 182"/>
                <a:gd name="T36" fmla="*/ 2147483647 w 182"/>
                <a:gd name="T37" fmla="*/ 2147483647 h 182"/>
                <a:gd name="T38" fmla="*/ 2147483647 w 182"/>
                <a:gd name="T39" fmla="*/ 2147483647 h 182"/>
                <a:gd name="T40" fmla="*/ 2147483647 w 182"/>
                <a:gd name="T41" fmla="*/ 2147483647 h 182"/>
                <a:gd name="T42" fmla="*/ 2147483647 w 182"/>
                <a:gd name="T43" fmla="*/ 2147483647 h 182"/>
                <a:gd name="T44" fmla="*/ 2147483647 w 182"/>
                <a:gd name="T45" fmla="*/ 2147483647 h 182"/>
                <a:gd name="T46" fmla="*/ 2147483647 w 182"/>
                <a:gd name="T47" fmla="*/ 2147483647 h 182"/>
                <a:gd name="T48" fmla="*/ 2147483647 w 182"/>
                <a:gd name="T49" fmla="*/ 2147483647 h 182"/>
                <a:gd name="T50" fmla="*/ 2147483647 w 182"/>
                <a:gd name="T51" fmla="*/ 2147483647 h 182"/>
                <a:gd name="T52" fmla="*/ 2147483647 w 182"/>
                <a:gd name="T53" fmla="*/ 2147483647 h 182"/>
                <a:gd name="T54" fmla="*/ 2147483647 w 182"/>
                <a:gd name="T55" fmla="*/ 2147483647 h 182"/>
                <a:gd name="T56" fmla="*/ 2147483647 w 182"/>
                <a:gd name="T57" fmla="*/ 2147483647 h 182"/>
                <a:gd name="T58" fmla="*/ 2147483647 w 182"/>
                <a:gd name="T59" fmla="*/ 2147483647 h 182"/>
                <a:gd name="T60" fmla="*/ 2147483647 w 182"/>
                <a:gd name="T61" fmla="*/ 2147483647 h 182"/>
                <a:gd name="T62" fmla="*/ 2147483647 w 182"/>
                <a:gd name="T63" fmla="*/ 2147483647 h 182"/>
                <a:gd name="T64" fmla="*/ 2147483647 w 182"/>
                <a:gd name="T65" fmla="*/ 2147483647 h 182"/>
                <a:gd name="T66" fmla="*/ 2147483647 w 182"/>
                <a:gd name="T67" fmla="*/ 0 h 182"/>
                <a:gd name="T68" fmla="*/ 2147483647 w 182"/>
                <a:gd name="T69" fmla="*/ 2147483647 h 182"/>
                <a:gd name="T70" fmla="*/ 2147483647 w 182"/>
                <a:gd name="T71" fmla="*/ 2147483647 h 182"/>
                <a:gd name="T72" fmla="*/ 2147483647 w 182"/>
                <a:gd name="T73" fmla="*/ 2147483647 h 182"/>
                <a:gd name="T74" fmla="*/ 2147483647 w 182"/>
                <a:gd name="T75" fmla="*/ 2147483647 h 182"/>
                <a:gd name="T76" fmla="*/ 2147483647 w 182"/>
                <a:gd name="T77" fmla="*/ 2147483647 h 182"/>
                <a:gd name="T78" fmla="*/ 2147483647 w 182"/>
                <a:gd name="T79" fmla="*/ 2147483647 h 182"/>
                <a:gd name="T80" fmla="*/ 2147483647 w 182"/>
                <a:gd name="T81" fmla="*/ 2147483647 h 182"/>
                <a:gd name="T82" fmla="*/ 2147483647 w 182"/>
                <a:gd name="T83" fmla="*/ 2147483647 h 182"/>
                <a:gd name="T84" fmla="*/ 2147483647 w 182"/>
                <a:gd name="T85" fmla="*/ 2147483647 h 182"/>
                <a:gd name="T86" fmla="*/ 2147483647 w 182"/>
                <a:gd name="T87" fmla="*/ 2147483647 h 182"/>
                <a:gd name="T88" fmla="*/ 2147483647 w 182"/>
                <a:gd name="T89" fmla="*/ 2147483647 h 182"/>
                <a:gd name="T90" fmla="*/ 2147483647 w 182"/>
                <a:gd name="T91" fmla="*/ 2147483647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182"/>
                <a:gd name="T140" fmla="*/ 182 w 182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182">
                  <a:moveTo>
                    <a:pt x="114" y="142"/>
                  </a:moveTo>
                  <a:lnTo>
                    <a:pt x="92" y="142"/>
                  </a:lnTo>
                  <a:lnTo>
                    <a:pt x="76" y="154"/>
                  </a:lnTo>
                  <a:lnTo>
                    <a:pt x="46" y="160"/>
                  </a:lnTo>
                  <a:lnTo>
                    <a:pt x="22" y="166"/>
                  </a:lnTo>
                  <a:lnTo>
                    <a:pt x="0" y="182"/>
                  </a:lnTo>
                  <a:lnTo>
                    <a:pt x="22" y="182"/>
                  </a:lnTo>
                  <a:lnTo>
                    <a:pt x="22" y="170"/>
                  </a:lnTo>
                  <a:lnTo>
                    <a:pt x="46" y="166"/>
                  </a:lnTo>
                  <a:lnTo>
                    <a:pt x="92" y="166"/>
                  </a:lnTo>
                  <a:lnTo>
                    <a:pt x="114" y="160"/>
                  </a:lnTo>
                  <a:lnTo>
                    <a:pt x="136" y="154"/>
                  </a:lnTo>
                  <a:lnTo>
                    <a:pt x="152" y="154"/>
                  </a:lnTo>
                  <a:lnTo>
                    <a:pt x="158" y="142"/>
                  </a:lnTo>
                  <a:lnTo>
                    <a:pt x="136" y="132"/>
                  </a:lnTo>
                  <a:lnTo>
                    <a:pt x="158" y="126"/>
                  </a:lnTo>
                  <a:lnTo>
                    <a:pt x="144" y="120"/>
                  </a:lnTo>
                  <a:lnTo>
                    <a:pt x="130" y="114"/>
                  </a:lnTo>
                  <a:lnTo>
                    <a:pt x="124" y="114"/>
                  </a:lnTo>
                  <a:lnTo>
                    <a:pt x="136" y="108"/>
                  </a:lnTo>
                  <a:lnTo>
                    <a:pt x="136" y="96"/>
                  </a:lnTo>
                  <a:lnTo>
                    <a:pt x="152" y="102"/>
                  </a:lnTo>
                  <a:lnTo>
                    <a:pt x="168" y="96"/>
                  </a:lnTo>
                  <a:lnTo>
                    <a:pt x="182" y="90"/>
                  </a:lnTo>
                  <a:lnTo>
                    <a:pt x="158" y="90"/>
                  </a:lnTo>
                  <a:lnTo>
                    <a:pt x="136" y="86"/>
                  </a:lnTo>
                  <a:lnTo>
                    <a:pt x="130" y="74"/>
                  </a:lnTo>
                  <a:lnTo>
                    <a:pt x="136" y="68"/>
                  </a:lnTo>
                  <a:lnTo>
                    <a:pt x="122" y="62"/>
                  </a:lnTo>
                  <a:lnTo>
                    <a:pt x="130" y="46"/>
                  </a:lnTo>
                  <a:lnTo>
                    <a:pt x="144" y="46"/>
                  </a:lnTo>
                  <a:lnTo>
                    <a:pt x="122" y="28"/>
                  </a:lnTo>
                  <a:lnTo>
                    <a:pt x="98" y="16"/>
                  </a:lnTo>
                  <a:lnTo>
                    <a:pt x="92" y="0"/>
                  </a:lnTo>
                  <a:lnTo>
                    <a:pt x="84" y="6"/>
                  </a:lnTo>
                  <a:lnTo>
                    <a:pt x="84" y="16"/>
                  </a:lnTo>
                  <a:lnTo>
                    <a:pt x="98" y="34"/>
                  </a:lnTo>
                  <a:lnTo>
                    <a:pt x="114" y="52"/>
                  </a:lnTo>
                  <a:lnTo>
                    <a:pt x="106" y="68"/>
                  </a:lnTo>
                  <a:lnTo>
                    <a:pt x="114" y="80"/>
                  </a:lnTo>
                  <a:lnTo>
                    <a:pt x="122" y="90"/>
                  </a:lnTo>
                  <a:lnTo>
                    <a:pt x="106" y="102"/>
                  </a:lnTo>
                  <a:lnTo>
                    <a:pt x="114" y="120"/>
                  </a:lnTo>
                  <a:lnTo>
                    <a:pt x="122" y="116"/>
                  </a:lnTo>
                  <a:lnTo>
                    <a:pt x="122" y="132"/>
                  </a:lnTo>
                  <a:lnTo>
                    <a:pt x="114" y="142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endParaRPr lang="en-US" altLang="zh-CN" smtClean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01" name="Freeform 59"/>
            <p:cNvSpPr>
              <a:spLocks/>
            </p:cNvSpPr>
            <p:nvPr/>
          </p:nvSpPr>
          <p:spPr bwMode="auto">
            <a:xfrm>
              <a:off x="983356" y="1903614"/>
              <a:ext cx="2611084" cy="3555817"/>
            </a:xfrm>
            <a:custGeom>
              <a:avLst/>
              <a:gdLst>
                <a:gd name="T0" fmla="*/ 2147483647 w 1162"/>
                <a:gd name="T1" fmla="*/ 2147483647 h 996"/>
                <a:gd name="T2" fmla="*/ 2147483647 w 1162"/>
                <a:gd name="T3" fmla="*/ 2147483647 h 996"/>
                <a:gd name="T4" fmla="*/ 2147483647 w 1162"/>
                <a:gd name="T5" fmla="*/ 2147483647 h 996"/>
                <a:gd name="T6" fmla="*/ 2147483647 w 1162"/>
                <a:gd name="T7" fmla="*/ 2147483647 h 996"/>
                <a:gd name="T8" fmla="*/ 2147483647 w 1162"/>
                <a:gd name="T9" fmla="*/ 2147483647 h 996"/>
                <a:gd name="T10" fmla="*/ 2147483647 w 1162"/>
                <a:gd name="T11" fmla="*/ 2147483647 h 996"/>
                <a:gd name="T12" fmla="*/ 2147483647 w 1162"/>
                <a:gd name="T13" fmla="*/ 2147483647 h 996"/>
                <a:gd name="T14" fmla="*/ 2147483647 w 1162"/>
                <a:gd name="T15" fmla="*/ 2147483647 h 996"/>
                <a:gd name="T16" fmla="*/ 2147483647 w 1162"/>
                <a:gd name="T17" fmla="*/ 2147483647 h 996"/>
                <a:gd name="T18" fmla="*/ 2147483647 w 1162"/>
                <a:gd name="T19" fmla="*/ 2147483647 h 996"/>
                <a:gd name="T20" fmla="*/ 2147483647 w 1162"/>
                <a:gd name="T21" fmla="*/ 2147483647 h 996"/>
                <a:gd name="T22" fmla="*/ 2147483647 w 1162"/>
                <a:gd name="T23" fmla="*/ 2147483647 h 996"/>
                <a:gd name="T24" fmla="*/ 2147483647 w 1162"/>
                <a:gd name="T25" fmla="*/ 2147483647 h 996"/>
                <a:gd name="T26" fmla="*/ 2147483647 w 1162"/>
                <a:gd name="T27" fmla="*/ 2147483647 h 996"/>
                <a:gd name="T28" fmla="*/ 2147483647 w 1162"/>
                <a:gd name="T29" fmla="*/ 2147483647 h 996"/>
                <a:gd name="T30" fmla="*/ 2147483647 w 1162"/>
                <a:gd name="T31" fmla="*/ 2147483647 h 996"/>
                <a:gd name="T32" fmla="*/ 2147483647 w 1162"/>
                <a:gd name="T33" fmla="*/ 2147483647 h 996"/>
                <a:gd name="T34" fmla="*/ 2147483647 w 1162"/>
                <a:gd name="T35" fmla="*/ 2147483647 h 996"/>
                <a:gd name="T36" fmla="*/ 2147483647 w 1162"/>
                <a:gd name="T37" fmla="*/ 2147483647 h 996"/>
                <a:gd name="T38" fmla="*/ 2147483647 w 1162"/>
                <a:gd name="T39" fmla="*/ 2147483647 h 996"/>
                <a:gd name="T40" fmla="*/ 2147483647 w 1162"/>
                <a:gd name="T41" fmla="*/ 2147483647 h 996"/>
                <a:gd name="T42" fmla="*/ 2147483647 w 1162"/>
                <a:gd name="T43" fmla="*/ 2147483647 h 996"/>
                <a:gd name="T44" fmla="*/ 2147483647 w 1162"/>
                <a:gd name="T45" fmla="*/ 2147483647 h 996"/>
                <a:gd name="T46" fmla="*/ 2147483647 w 1162"/>
                <a:gd name="T47" fmla="*/ 2147483647 h 996"/>
                <a:gd name="T48" fmla="*/ 2147483647 w 1162"/>
                <a:gd name="T49" fmla="*/ 2147483647 h 996"/>
                <a:gd name="T50" fmla="*/ 2147483647 w 1162"/>
                <a:gd name="T51" fmla="*/ 2147483647 h 996"/>
                <a:gd name="T52" fmla="*/ 2147483647 w 1162"/>
                <a:gd name="T53" fmla="*/ 2147483647 h 996"/>
                <a:gd name="T54" fmla="*/ 2147483647 w 1162"/>
                <a:gd name="T55" fmla="*/ 2147483647 h 996"/>
                <a:gd name="T56" fmla="*/ 2147483647 w 1162"/>
                <a:gd name="T57" fmla="*/ 2147483647 h 996"/>
                <a:gd name="T58" fmla="*/ 2147483647 w 1162"/>
                <a:gd name="T59" fmla="*/ 2147483647 h 996"/>
                <a:gd name="T60" fmla="*/ 2147483647 w 1162"/>
                <a:gd name="T61" fmla="*/ 2147483647 h 996"/>
                <a:gd name="T62" fmla="*/ 2147483647 w 1162"/>
                <a:gd name="T63" fmla="*/ 2147483647 h 996"/>
                <a:gd name="T64" fmla="*/ 2147483647 w 1162"/>
                <a:gd name="T65" fmla="*/ 2147483647 h 996"/>
                <a:gd name="T66" fmla="*/ 2147483647 w 1162"/>
                <a:gd name="T67" fmla="*/ 0 h 996"/>
                <a:gd name="T68" fmla="*/ 2147483647 w 1162"/>
                <a:gd name="T69" fmla="*/ 2147483647 h 996"/>
                <a:gd name="T70" fmla="*/ 2147483647 w 1162"/>
                <a:gd name="T71" fmla="*/ 2147483647 h 996"/>
                <a:gd name="T72" fmla="*/ 2147483647 w 1162"/>
                <a:gd name="T73" fmla="*/ 2147483647 h 996"/>
                <a:gd name="T74" fmla="*/ 2147483647 w 1162"/>
                <a:gd name="T75" fmla="*/ 2147483647 h 996"/>
                <a:gd name="T76" fmla="*/ 2147483647 w 1162"/>
                <a:gd name="T77" fmla="*/ 2147483647 h 996"/>
                <a:gd name="T78" fmla="*/ 2147483647 w 1162"/>
                <a:gd name="T79" fmla="*/ 2147483647 h 996"/>
                <a:gd name="T80" fmla="*/ 2147483647 w 1162"/>
                <a:gd name="T81" fmla="*/ 2147483647 h 996"/>
                <a:gd name="T82" fmla="*/ 2147483647 w 1162"/>
                <a:gd name="T83" fmla="*/ 2147483647 h 996"/>
                <a:gd name="T84" fmla="*/ 2147483647 w 1162"/>
                <a:gd name="T85" fmla="*/ 2147483647 h 996"/>
                <a:gd name="T86" fmla="*/ 2147483647 w 1162"/>
                <a:gd name="T87" fmla="*/ 2147483647 h 996"/>
                <a:gd name="T88" fmla="*/ 2147483647 w 1162"/>
                <a:gd name="T89" fmla="*/ 2147483647 h 996"/>
                <a:gd name="T90" fmla="*/ 2147483647 w 1162"/>
                <a:gd name="T91" fmla="*/ 2147483647 h 996"/>
                <a:gd name="T92" fmla="*/ 2147483647 w 1162"/>
                <a:gd name="T93" fmla="*/ 2147483647 h 996"/>
                <a:gd name="T94" fmla="*/ 2147483647 w 1162"/>
                <a:gd name="T95" fmla="*/ 2147483647 h 996"/>
                <a:gd name="T96" fmla="*/ 2147483647 w 1162"/>
                <a:gd name="T97" fmla="*/ 2147483647 h 996"/>
                <a:gd name="T98" fmla="*/ 2147483647 w 1162"/>
                <a:gd name="T99" fmla="*/ 2147483647 h 996"/>
                <a:gd name="T100" fmla="*/ 2147483647 w 1162"/>
                <a:gd name="T101" fmla="*/ 2147483647 h 996"/>
                <a:gd name="T102" fmla="*/ 2147483647 w 1162"/>
                <a:gd name="T103" fmla="*/ 2147483647 h 996"/>
                <a:gd name="T104" fmla="*/ 2147483647 w 1162"/>
                <a:gd name="T105" fmla="*/ 2147483647 h 996"/>
                <a:gd name="T106" fmla="*/ 2147483647 w 1162"/>
                <a:gd name="T107" fmla="*/ 2147483647 h 996"/>
                <a:gd name="T108" fmla="*/ 2147483647 w 1162"/>
                <a:gd name="T109" fmla="*/ 2147483647 h 996"/>
                <a:gd name="T110" fmla="*/ 2147483647 w 1162"/>
                <a:gd name="T111" fmla="*/ 2147483647 h 996"/>
                <a:gd name="T112" fmla="*/ 2147483647 w 1162"/>
                <a:gd name="T113" fmla="*/ 2147483647 h 996"/>
                <a:gd name="T114" fmla="*/ 2147483647 w 1162"/>
                <a:gd name="T115" fmla="*/ 2147483647 h 996"/>
                <a:gd name="T116" fmla="*/ 2147483647 w 1162"/>
                <a:gd name="T117" fmla="*/ 2147483647 h 996"/>
                <a:gd name="T118" fmla="*/ 2147483647 w 1162"/>
                <a:gd name="T119" fmla="*/ 2147483647 h 996"/>
                <a:gd name="T120" fmla="*/ 2147483647 w 1162"/>
                <a:gd name="T121" fmla="*/ 2147483647 h 99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162"/>
                <a:gd name="T184" fmla="*/ 0 h 996"/>
                <a:gd name="T185" fmla="*/ 1162 w 1162"/>
                <a:gd name="T186" fmla="*/ 996 h 99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162" h="996">
                  <a:moveTo>
                    <a:pt x="1126" y="596"/>
                  </a:moveTo>
                  <a:lnTo>
                    <a:pt x="1110" y="584"/>
                  </a:lnTo>
                  <a:lnTo>
                    <a:pt x="1064" y="584"/>
                  </a:lnTo>
                  <a:lnTo>
                    <a:pt x="1048" y="578"/>
                  </a:lnTo>
                  <a:lnTo>
                    <a:pt x="1026" y="584"/>
                  </a:lnTo>
                  <a:lnTo>
                    <a:pt x="1004" y="584"/>
                  </a:lnTo>
                  <a:lnTo>
                    <a:pt x="1018" y="572"/>
                  </a:lnTo>
                  <a:lnTo>
                    <a:pt x="1010" y="572"/>
                  </a:lnTo>
                  <a:lnTo>
                    <a:pt x="996" y="578"/>
                  </a:lnTo>
                  <a:lnTo>
                    <a:pt x="980" y="584"/>
                  </a:lnTo>
                  <a:lnTo>
                    <a:pt x="988" y="572"/>
                  </a:lnTo>
                  <a:lnTo>
                    <a:pt x="1004" y="572"/>
                  </a:lnTo>
                  <a:lnTo>
                    <a:pt x="1004" y="538"/>
                  </a:lnTo>
                  <a:lnTo>
                    <a:pt x="988" y="532"/>
                  </a:lnTo>
                  <a:lnTo>
                    <a:pt x="964" y="526"/>
                  </a:lnTo>
                  <a:lnTo>
                    <a:pt x="950" y="532"/>
                  </a:lnTo>
                  <a:lnTo>
                    <a:pt x="920" y="526"/>
                  </a:lnTo>
                  <a:lnTo>
                    <a:pt x="920" y="514"/>
                  </a:lnTo>
                  <a:lnTo>
                    <a:pt x="904" y="508"/>
                  </a:lnTo>
                  <a:lnTo>
                    <a:pt x="882" y="498"/>
                  </a:lnTo>
                  <a:lnTo>
                    <a:pt x="860" y="504"/>
                  </a:lnTo>
                  <a:lnTo>
                    <a:pt x="844" y="498"/>
                  </a:lnTo>
                  <a:lnTo>
                    <a:pt x="822" y="492"/>
                  </a:lnTo>
                  <a:lnTo>
                    <a:pt x="798" y="492"/>
                  </a:lnTo>
                  <a:lnTo>
                    <a:pt x="790" y="486"/>
                  </a:lnTo>
                  <a:lnTo>
                    <a:pt x="776" y="492"/>
                  </a:lnTo>
                  <a:lnTo>
                    <a:pt x="752" y="504"/>
                  </a:lnTo>
                  <a:lnTo>
                    <a:pt x="730" y="514"/>
                  </a:lnTo>
                  <a:lnTo>
                    <a:pt x="714" y="508"/>
                  </a:lnTo>
                  <a:lnTo>
                    <a:pt x="730" y="504"/>
                  </a:lnTo>
                  <a:lnTo>
                    <a:pt x="708" y="504"/>
                  </a:lnTo>
                  <a:lnTo>
                    <a:pt x="684" y="508"/>
                  </a:lnTo>
                  <a:lnTo>
                    <a:pt x="668" y="498"/>
                  </a:lnTo>
                  <a:lnTo>
                    <a:pt x="668" y="468"/>
                  </a:lnTo>
                  <a:lnTo>
                    <a:pt x="654" y="462"/>
                  </a:lnTo>
                  <a:lnTo>
                    <a:pt x="638" y="458"/>
                  </a:lnTo>
                  <a:lnTo>
                    <a:pt x="608" y="468"/>
                  </a:lnTo>
                  <a:lnTo>
                    <a:pt x="616" y="452"/>
                  </a:lnTo>
                  <a:lnTo>
                    <a:pt x="616" y="434"/>
                  </a:lnTo>
                  <a:lnTo>
                    <a:pt x="624" y="418"/>
                  </a:lnTo>
                  <a:lnTo>
                    <a:pt x="600" y="424"/>
                  </a:lnTo>
                  <a:lnTo>
                    <a:pt x="586" y="434"/>
                  </a:lnTo>
                  <a:lnTo>
                    <a:pt x="570" y="446"/>
                  </a:lnTo>
                  <a:lnTo>
                    <a:pt x="546" y="440"/>
                  </a:lnTo>
                  <a:lnTo>
                    <a:pt x="524" y="430"/>
                  </a:lnTo>
                  <a:lnTo>
                    <a:pt x="516" y="412"/>
                  </a:lnTo>
                  <a:lnTo>
                    <a:pt x="524" y="394"/>
                  </a:lnTo>
                  <a:lnTo>
                    <a:pt x="516" y="382"/>
                  </a:lnTo>
                  <a:lnTo>
                    <a:pt x="540" y="372"/>
                  </a:lnTo>
                  <a:lnTo>
                    <a:pt x="554" y="366"/>
                  </a:lnTo>
                  <a:lnTo>
                    <a:pt x="578" y="360"/>
                  </a:lnTo>
                  <a:lnTo>
                    <a:pt x="592" y="366"/>
                  </a:lnTo>
                  <a:lnTo>
                    <a:pt x="616" y="360"/>
                  </a:lnTo>
                  <a:lnTo>
                    <a:pt x="654" y="366"/>
                  </a:lnTo>
                  <a:lnTo>
                    <a:pt x="668" y="366"/>
                  </a:lnTo>
                  <a:lnTo>
                    <a:pt x="668" y="378"/>
                  </a:lnTo>
                  <a:lnTo>
                    <a:pt x="684" y="388"/>
                  </a:lnTo>
                  <a:lnTo>
                    <a:pt x="700" y="400"/>
                  </a:lnTo>
                  <a:lnTo>
                    <a:pt x="700" y="382"/>
                  </a:lnTo>
                  <a:lnTo>
                    <a:pt x="692" y="372"/>
                  </a:lnTo>
                  <a:lnTo>
                    <a:pt x="684" y="360"/>
                  </a:lnTo>
                  <a:lnTo>
                    <a:pt x="700" y="354"/>
                  </a:lnTo>
                  <a:lnTo>
                    <a:pt x="714" y="338"/>
                  </a:lnTo>
                  <a:lnTo>
                    <a:pt x="738" y="326"/>
                  </a:lnTo>
                  <a:lnTo>
                    <a:pt x="744" y="314"/>
                  </a:lnTo>
                  <a:lnTo>
                    <a:pt x="730" y="302"/>
                  </a:lnTo>
                  <a:lnTo>
                    <a:pt x="744" y="290"/>
                  </a:lnTo>
                  <a:lnTo>
                    <a:pt x="752" y="302"/>
                  </a:lnTo>
                  <a:lnTo>
                    <a:pt x="776" y="280"/>
                  </a:lnTo>
                  <a:lnTo>
                    <a:pt x="790" y="274"/>
                  </a:lnTo>
                  <a:lnTo>
                    <a:pt x="806" y="268"/>
                  </a:lnTo>
                  <a:lnTo>
                    <a:pt x="806" y="256"/>
                  </a:lnTo>
                  <a:lnTo>
                    <a:pt x="836" y="246"/>
                  </a:lnTo>
                  <a:lnTo>
                    <a:pt x="860" y="240"/>
                  </a:lnTo>
                  <a:lnTo>
                    <a:pt x="852" y="252"/>
                  </a:lnTo>
                  <a:lnTo>
                    <a:pt x="874" y="252"/>
                  </a:lnTo>
                  <a:lnTo>
                    <a:pt x="898" y="240"/>
                  </a:lnTo>
                  <a:lnTo>
                    <a:pt x="874" y="234"/>
                  </a:lnTo>
                  <a:lnTo>
                    <a:pt x="866" y="216"/>
                  </a:lnTo>
                  <a:lnTo>
                    <a:pt x="866" y="206"/>
                  </a:lnTo>
                  <a:lnTo>
                    <a:pt x="844" y="210"/>
                  </a:lnTo>
                  <a:lnTo>
                    <a:pt x="782" y="228"/>
                  </a:lnTo>
                  <a:lnTo>
                    <a:pt x="828" y="210"/>
                  </a:lnTo>
                  <a:lnTo>
                    <a:pt x="852" y="200"/>
                  </a:lnTo>
                  <a:lnTo>
                    <a:pt x="874" y="200"/>
                  </a:lnTo>
                  <a:lnTo>
                    <a:pt x="904" y="206"/>
                  </a:lnTo>
                  <a:lnTo>
                    <a:pt x="912" y="210"/>
                  </a:lnTo>
                  <a:lnTo>
                    <a:pt x="928" y="206"/>
                  </a:lnTo>
                  <a:lnTo>
                    <a:pt x="942" y="194"/>
                  </a:lnTo>
                  <a:lnTo>
                    <a:pt x="964" y="194"/>
                  </a:lnTo>
                  <a:lnTo>
                    <a:pt x="964" y="182"/>
                  </a:lnTo>
                  <a:lnTo>
                    <a:pt x="950" y="176"/>
                  </a:lnTo>
                  <a:lnTo>
                    <a:pt x="928" y="188"/>
                  </a:lnTo>
                  <a:lnTo>
                    <a:pt x="934" y="176"/>
                  </a:lnTo>
                  <a:lnTo>
                    <a:pt x="928" y="166"/>
                  </a:lnTo>
                  <a:lnTo>
                    <a:pt x="920" y="148"/>
                  </a:lnTo>
                  <a:lnTo>
                    <a:pt x="912" y="130"/>
                  </a:lnTo>
                  <a:lnTo>
                    <a:pt x="890" y="120"/>
                  </a:lnTo>
                  <a:lnTo>
                    <a:pt x="874" y="130"/>
                  </a:lnTo>
                  <a:lnTo>
                    <a:pt x="866" y="148"/>
                  </a:lnTo>
                  <a:lnTo>
                    <a:pt x="852" y="142"/>
                  </a:lnTo>
                  <a:lnTo>
                    <a:pt x="852" y="126"/>
                  </a:lnTo>
                  <a:lnTo>
                    <a:pt x="836" y="108"/>
                  </a:lnTo>
                  <a:lnTo>
                    <a:pt x="806" y="102"/>
                  </a:lnTo>
                  <a:lnTo>
                    <a:pt x="776" y="96"/>
                  </a:lnTo>
                  <a:lnTo>
                    <a:pt x="776" y="86"/>
                  </a:lnTo>
                  <a:lnTo>
                    <a:pt x="768" y="102"/>
                  </a:lnTo>
                  <a:lnTo>
                    <a:pt x="768" y="120"/>
                  </a:lnTo>
                  <a:lnTo>
                    <a:pt x="776" y="148"/>
                  </a:lnTo>
                  <a:lnTo>
                    <a:pt x="752" y="160"/>
                  </a:lnTo>
                  <a:lnTo>
                    <a:pt x="738" y="160"/>
                  </a:lnTo>
                  <a:lnTo>
                    <a:pt x="744" y="182"/>
                  </a:lnTo>
                  <a:lnTo>
                    <a:pt x="730" y="200"/>
                  </a:lnTo>
                  <a:lnTo>
                    <a:pt x="714" y="188"/>
                  </a:lnTo>
                  <a:lnTo>
                    <a:pt x="714" y="176"/>
                  </a:lnTo>
                  <a:lnTo>
                    <a:pt x="708" y="160"/>
                  </a:lnTo>
                  <a:lnTo>
                    <a:pt x="692" y="160"/>
                  </a:lnTo>
                  <a:lnTo>
                    <a:pt x="668" y="154"/>
                  </a:lnTo>
                  <a:lnTo>
                    <a:pt x="660" y="148"/>
                  </a:lnTo>
                  <a:lnTo>
                    <a:pt x="646" y="142"/>
                  </a:lnTo>
                  <a:lnTo>
                    <a:pt x="624" y="142"/>
                  </a:lnTo>
                  <a:lnTo>
                    <a:pt x="608" y="130"/>
                  </a:lnTo>
                  <a:lnTo>
                    <a:pt x="608" y="114"/>
                  </a:lnTo>
                  <a:lnTo>
                    <a:pt x="632" y="102"/>
                  </a:lnTo>
                  <a:lnTo>
                    <a:pt x="654" y="90"/>
                  </a:lnTo>
                  <a:lnTo>
                    <a:pt x="638" y="90"/>
                  </a:lnTo>
                  <a:lnTo>
                    <a:pt x="660" y="80"/>
                  </a:lnTo>
                  <a:lnTo>
                    <a:pt x="684" y="86"/>
                  </a:lnTo>
                  <a:lnTo>
                    <a:pt x="676" y="74"/>
                  </a:lnTo>
                  <a:lnTo>
                    <a:pt x="660" y="62"/>
                  </a:lnTo>
                  <a:lnTo>
                    <a:pt x="692" y="62"/>
                  </a:lnTo>
                  <a:lnTo>
                    <a:pt x="700" y="50"/>
                  </a:lnTo>
                  <a:lnTo>
                    <a:pt x="692" y="44"/>
                  </a:lnTo>
                  <a:lnTo>
                    <a:pt x="684" y="50"/>
                  </a:lnTo>
                  <a:lnTo>
                    <a:pt x="684" y="16"/>
                  </a:lnTo>
                  <a:lnTo>
                    <a:pt x="646" y="0"/>
                  </a:lnTo>
                  <a:lnTo>
                    <a:pt x="660" y="28"/>
                  </a:lnTo>
                  <a:lnTo>
                    <a:pt x="616" y="34"/>
                  </a:lnTo>
                  <a:lnTo>
                    <a:pt x="562" y="34"/>
                  </a:lnTo>
                  <a:lnTo>
                    <a:pt x="510" y="44"/>
                  </a:lnTo>
                  <a:lnTo>
                    <a:pt x="464" y="28"/>
                  </a:lnTo>
                  <a:lnTo>
                    <a:pt x="418" y="28"/>
                  </a:lnTo>
                  <a:lnTo>
                    <a:pt x="364" y="22"/>
                  </a:lnTo>
                  <a:lnTo>
                    <a:pt x="320" y="22"/>
                  </a:lnTo>
                  <a:lnTo>
                    <a:pt x="274" y="38"/>
                  </a:lnTo>
                  <a:lnTo>
                    <a:pt x="228" y="28"/>
                  </a:lnTo>
                  <a:lnTo>
                    <a:pt x="182" y="28"/>
                  </a:lnTo>
                  <a:lnTo>
                    <a:pt x="136" y="16"/>
                  </a:lnTo>
                  <a:lnTo>
                    <a:pt x="92" y="16"/>
                  </a:lnTo>
                  <a:lnTo>
                    <a:pt x="52" y="28"/>
                  </a:lnTo>
                  <a:lnTo>
                    <a:pt x="8" y="38"/>
                  </a:lnTo>
                  <a:lnTo>
                    <a:pt x="52" y="56"/>
                  </a:lnTo>
                  <a:lnTo>
                    <a:pt x="0" y="62"/>
                  </a:lnTo>
                  <a:lnTo>
                    <a:pt x="30" y="86"/>
                  </a:lnTo>
                  <a:lnTo>
                    <a:pt x="8" y="120"/>
                  </a:lnTo>
                  <a:lnTo>
                    <a:pt x="22" y="154"/>
                  </a:lnTo>
                  <a:lnTo>
                    <a:pt x="68" y="130"/>
                  </a:lnTo>
                  <a:lnTo>
                    <a:pt x="114" y="126"/>
                  </a:lnTo>
                  <a:lnTo>
                    <a:pt x="160" y="120"/>
                  </a:lnTo>
                  <a:lnTo>
                    <a:pt x="206" y="136"/>
                  </a:lnTo>
                  <a:lnTo>
                    <a:pt x="242" y="160"/>
                  </a:lnTo>
                  <a:lnTo>
                    <a:pt x="274" y="188"/>
                  </a:lnTo>
                  <a:lnTo>
                    <a:pt x="296" y="222"/>
                  </a:lnTo>
                  <a:lnTo>
                    <a:pt x="296" y="262"/>
                  </a:lnTo>
                  <a:lnTo>
                    <a:pt x="282" y="298"/>
                  </a:lnTo>
                  <a:lnTo>
                    <a:pt x="304" y="326"/>
                  </a:lnTo>
                  <a:lnTo>
                    <a:pt x="342" y="360"/>
                  </a:lnTo>
                  <a:lnTo>
                    <a:pt x="372" y="388"/>
                  </a:lnTo>
                  <a:lnTo>
                    <a:pt x="394" y="424"/>
                  </a:lnTo>
                  <a:lnTo>
                    <a:pt x="380" y="388"/>
                  </a:lnTo>
                  <a:lnTo>
                    <a:pt x="364" y="354"/>
                  </a:lnTo>
                  <a:lnTo>
                    <a:pt x="394" y="382"/>
                  </a:lnTo>
                  <a:lnTo>
                    <a:pt x="426" y="412"/>
                  </a:lnTo>
                  <a:lnTo>
                    <a:pt x="448" y="440"/>
                  </a:lnTo>
                  <a:lnTo>
                    <a:pt x="486" y="458"/>
                  </a:lnTo>
                  <a:lnTo>
                    <a:pt x="540" y="468"/>
                  </a:lnTo>
                  <a:lnTo>
                    <a:pt x="592" y="474"/>
                  </a:lnTo>
                  <a:lnTo>
                    <a:pt x="632" y="492"/>
                  </a:lnTo>
                  <a:lnTo>
                    <a:pt x="660" y="520"/>
                  </a:lnTo>
                  <a:lnTo>
                    <a:pt x="714" y="520"/>
                  </a:lnTo>
                  <a:lnTo>
                    <a:pt x="714" y="554"/>
                  </a:lnTo>
                  <a:lnTo>
                    <a:pt x="692" y="584"/>
                  </a:lnTo>
                  <a:lnTo>
                    <a:pt x="692" y="618"/>
                  </a:lnTo>
                  <a:lnTo>
                    <a:pt x="714" y="646"/>
                  </a:lnTo>
                  <a:lnTo>
                    <a:pt x="752" y="682"/>
                  </a:lnTo>
                  <a:lnTo>
                    <a:pt x="790" y="704"/>
                  </a:lnTo>
                  <a:lnTo>
                    <a:pt x="814" y="744"/>
                  </a:lnTo>
                  <a:lnTo>
                    <a:pt x="798" y="784"/>
                  </a:lnTo>
                  <a:lnTo>
                    <a:pt x="806" y="824"/>
                  </a:lnTo>
                  <a:lnTo>
                    <a:pt x="806" y="864"/>
                  </a:lnTo>
                  <a:lnTo>
                    <a:pt x="814" y="904"/>
                  </a:lnTo>
                  <a:lnTo>
                    <a:pt x="814" y="944"/>
                  </a:lnTo>
                  <a:lnTo>
                    <a:pt x="844" y="974"/>
                  </a:lnTo>
                  <a:lnTo>
                    <a:pt x="874" y="996"/>
                  </a:lnTo>
                  <a:lnTo>
                    <a:pt x="920" y="996"/>
                  </a:lnTo>
                  <a:lnTo>
                    <a:pt x="920" y="990"/>
                  </a:lnTo>
                  <a:lnTo>
                    <a:pt x="898" y="984"/>
                  </a:lnTo>
                  <a:lnTo>
                    <a:pt x="898" y="974"/>
                  </a:lnTo>
                  <a:lnTo>
                    <a:pt x="882" y="978"/>
                  </a:lnTo>
                  <a:lnTo>
                    <a:pt x="860" y="978"/>
                  </a:lnTo>
                  <a:lnTo>
                    <a:pt x="874" y="968"/>
                  </a:lnTo>
                  <a:lnTo>
                    <a:pt x="890" y="968"/>
                  </a:lnTo>
                  <a:lnTo>
                    <a:pt x="874" y="950"/>
                  </a:lnTo>
                  <a:lnTo>
                    <a:pt x="890" y="938"/>
                  </a:lnTo>
                  <a:lnTo>
                    <a:pt x="898" y="928"/>
                  </a:lnTo>
                  <a:lnTo>
                    <a:pt x="898" y="922"/>
                  </a:lnTo>
                  <a:lnTo>
                    <a:pt x="882" y="916"/>
                  </a:lnTo>
                  <a:lnTo>
                    <a:pt x="866" y="922"/>
                  </a:lnTo>
                  <a:lnTo>
                    <a:pt x="882" y="904"/>
                  </a:lnTo>
                  <a:lnTo>
                    <a:pt x="898" y="894"/>
                  </a:lnTo>
                  <a:lnTo>
                    <a:pt x="904" y="882"/>
                  </a:lnTo>
                  <a:lnTo>
                    <a:pt x="890" y="888"/>
                  </a:lnTo>
                  <a:lnTo>
                    <a:pt x="882" y="876"/>
                  </a:lnTo>
                  <a:lnTo>
                    <a:pt x="898" y="870"/>
                  </a:lnTo>
                  <a:lnTo>
                    <a:pt x="904" y="876"/>
                  </a:lnTo>
                  <a:lnTo>
                    <a:pt x="904" y="870"/>
                  </a:lnTo>
                  <a:lnTo>
                    <a:pt x="912" y="858"/>
                  </a:lnTo>
                  <a:lnTo>
                    <a:pt x="934" y="852"/>
                  </a:lnTo>
                  <a:lnTo>
                    <a:pt x="958" y="848"/>
                  </a:lnTo>
                  <a:lnTo>
                    <a:pt x="958" y="824"/>
                  </a:lnTo>
                  <a:lnTo>
                    <a:pt x="934" y="812"/>
                  </a:lnTo>
                  <a:lnTo>
                    <a:pt x="928" y="802"/>
                  </a:lnTo>
                  <a:lnTo>
                    <a:pt x="942" y="806"/>
                  </a:lnTo>
                  <a:lnTo>
                    <a:pt x="964" y="818"/>
                  </a:lnTo>
                  <a:lnTo>
                    <a:pt x="980" y="824"/>
                  </a:lnTo>
                  <a:lnTo>
                    <a:pt x="988" y="812"/>
                  </a:lnTo>
                  <a:lnTo>
                    <a:pt x="1004" y="796"/>
                  </a:lnTo>
                  <a:lnTo>
                    <a:pt x="1010" y="778"/>
                  </a:lnTo>
                  <a:lnTo>
                    <a:pt x="1026" y="778"/>
                  </a:lnTo>
                  <a:lnTo>
                    <a:pt x="1026" y="768"/>
                  </a:lnTo>
                  <a:lnTo>
                    <a:pt x="1034" y="750"/>
                  </a:lnTo>
                  <a:lnTo>
                    <a:pt x="1056" y="744"/>
                  </a:lnTo>
                  <a:lnTo>
                    <a:pt x="1080" y="732"/>
                  </a:lnTo>
                  <a:lnTo>
                    <a:pt x="1094" y="732"/>
                  </a:lnTo>
                  <a:lnTo>
                    <a:pt x="1102" y="720"/>
                  </a:lnTo>
                  <a:lnTo>
                    <a:pt x="1110" y="710"/>
                  </a:lnTo>
                  <a:lnTo>
                    <a:pt x="1110" y="670"/>
                  </a:lnTo>
                  <a:lnTo>
                    <a:pt x="1126" y="652"/>
                  </a:lnTo>
                  <a:lnTo>
                    <a:pt x="1148" y="640"/>
                  </a:lnTo>
                  <a:lnTo>
                    <a:pt x="1156" y="630"/>
                  </a:lnTo>
                  <a:lnTo>
                    <a:pt x="1156" y="612"/>
                  </a:lnTo>
                  <a:lnTo>
                    <a:pt x="1162" y="596"/>
                  </a:lnTo>
                  <a:lnTo>
                    <a:pt x="1140" y="606"/>
                  </a:lnTo>
                  <a:lnTo>
                    <a:pt x="1126" y="596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endParaRPr lang="en-US" altLang="zh-CN" smtClean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02" name="Freeform 60"/>
            <p:cNvSpPr>
              <a:spLocks/>
            </p:cNvSpPr>
            <p:nvPr/>
          </p:nvSpPr>
          <p:spPr bwMode="auto">
            <a:xfrm>
              <a:off x="4142722" y="2303465"/>
              <a:ext cx="152800" cy="299888"/>
            </a:xfrm>
            <a:custGeom>
              <a:avLst/>
              <a:gdLst>
                <a:gd name="T0" fmla="*/ 2147483647 w 68"/>
                <a:gd name="T1" fmla="*/ 2147483647 h 84"/>
                <a:gd name="T2" fmla="*/ 2147483647 w 68"/>
                <a:gd name="T3" fmla="*/ 2147483647 h 84"/>
                <a:gd name="T4" fmla="*/ 2147483647 w 68"/>
                <a:gd name="T5" fmla="*/ 2147483647 h 84"/>
                <a:gd name="T6" fmla="*/ 2147483647 w 68"/>
                <a:gd name="T7" fmla="*/ 2147483647 h 84"/>
                <a:gd name="T8" fmla="*/ 2147483647 w 68"/>
                <a:gd name="T9" fmla="*/ 2147483647 h 84"/>
                <a:gd name="T10" fmla="*/ 2147483647 w 68"/>
                <a:gd name="T11" fmla="*/ 2147483647 h 84"/>
                <a:gd name="T12" fmla="*/ 2147483647 w 68"/>
                <a:gd name="T13" fmla="*/ 2147483647 h 84"/>
                <a:gd name="T14" fmla="*/ 2147483647 w 68"/>
                <a:gd name="T15" fmla="*/ 2147483647 h 84"/>
                <a:gd name="T16" fmla="*/ 2147483647 w 68"/>
                <a:gd name="T17" fmla="*/ 2147483647 h 84"/>
                <a:gd name="T18" fmla="*/ 2147483647 w 68"/>
                <a:gd name="T19" fmla="*/ 2147483647 h 84"/>
                <a:gd name="T20" fmla="*/ 2147483647 w 68"/>
                <a:gd name="T21" fmla="*/ 2147483647 h 84"/>
                <a:gd name="T22" fmla="*/ 2147483647 w 68"/>
                <a:gd name="T23" fmla="*/ 2147483647 h 84"/>
                <a:gd name="T24" fmla="*/ 2147483647 w 68"/>
                <a:gd name="T25" fmla="*/ 2147483647 h 84"/>
                <a:gd name="T26" fmla="*/ 2147483647 w 68"/>
                <a:gd name="T27" fmla="*/ 2147483647 h 84"/>
                <a:gd name="T28" fmla="*/ 2147483647 w 68"/>
                <a:gd name="T29" fmla="*/ 2147483647 h 84"/>
                <a:gd name="T30" fmla="*/ 2147483647 w 68"/>
                <a:gd name="T31" fmla="*/ 2147483647 h 84"/>
                <a:gd name="T32" fmla="*/ 2147483647 w 68"/>
                <a:gd name="T33" fmla="*/ 2147483647 h 84"/>
                <a:gd name="T34" fmla="*/ 2147483647 w 68"/>
                <a:gd name="T35" fmla="*/ 2147483647 h 84"/>
                <a:gd name="T36" fmla="*/ 2147483647 w 68"/>
                <a:gd name="T37" fmla="*/ 2147483647 h 84"/>
                <a:gd name="T38" fmla="*/ 2147483647 w 68"/>
                <a:gd name="T39" fmla="*/ 2147483647 h 84"/>
                <a:gd name="T40" fmla="*/ 2147483647 w 68"/>
                <a:gd name="T41" fmla="*/ 0 h 84"/>
                <a:gd name="T42" fmla="*/ 2147483647 w 68"/>
                <a:gd name="T43" fmla="*/ 2147483647 h 84"/>
                <a:gd name="T44" fmla="*/ 0 w 68"/>
                <a:gd name="T45" fmla="*/ 2147483647 h 84"/>
                <a:gd name="T46" fmla="*/ 2147483647 w 68"/>
                <a:gd name="T47" fmla="*/ 2147483647 h 84"/>
                <a:gd name="T48" fmla="*/ 2147483647 w 68"/>
                <a:gd name="T49" fmla="*/ 2147483647 h 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8"/>
                <a:gd name="T76" fmla="*/ 0 h 84"/>
                <a:gd name="T77" fmla="*/ 68 w 68"/>
                <a:gd name="T78" fmla="*/ 84 h 8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8" h="84">
                  <a:moveTo>
                    <a:pt x="30" y="42"/>
                  </a:moveTo>
                  <a:lnTo>
                    <a:pt x="40" y="54"/>
                  </a:lnTo>
                  <a:lnTo>
                    <a:pt x="24" y="60"/>
                  </a:lnTo>
                  <a:lnTo>
                    <a:pt x="16" y="70"/>
                  </a:lnTo>
                  <a:lnTo>
                    <a:pt x="40" y="70"/>
                  </a:lnTo>
                  <a:lnTo>
                    <a:pt x="24" y="76"/>
                  </a:lnTo>
                  <a:lnTo>
                    <a:pt x="46" y="70"/>
                  </a:lnTo>
                  <a:lnTo>
                    <a:pt x="30" y="76"/>
                  </a:lnTo>
                  <a:lnTo>
                    <a:pt x="6" y="84"/>
                  </a:lnTo>
                  <a:lnTo>
                    <a:pt x="8" y="84"/>
                  </a:lnTo>
                  <a:lnTo>
                    <a:pt x="18" y="84"/>
                  </a:lnTo>
                  <a:lnTo>
                    <a:pt x="34" y="82"/>
                  </a:lnTo>
                  <a:lnTo>
                    <a:pt x="30" y="80"/>
                  </a:lnTo>
                  <a:lnTo>
                    <a:pt x="54" y="76"/>
                  </a:lnTo>
                  <a:lnTo>
                    <a:pt x="62" y="76"/>
                  </a:lnTo>
                  <a:lnTo>
                    <a:pt x="68" y="60"/>
                  </a:lnTo>
                  <a:lnTo>
                    <a:pt x="54" y="42"/>
                  </a:lnTo>
                  <a:lnTo>
                    <a:pt x="30" y="30"/>
                  </a:lnTo>
                  <a:lnTo>
                    <a:pt x="30" y="14"/>
                  </a:lnTo>
                  <a:lnTo>
                    <a:pt x="16" y="14"/>
                  </a:lnTo>
                  <a:lnTo>
                    <a:pt x="26" y="0"/>
                  </a:lnTo>
                  <a:lnTo>
                    <a:pt x="8" y="8"/>
                  </a:lnTo>
                  <a:lnTo>
                    <a:pt x="0" y="24"/>
                  </a:lnTo>
                  <a:lnTo>
                    <a:pt x="16" y="36"/>
                  </a:lnTo>
                  <a:lnTo>
                    <a:pt x="30" y="42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endParaRPr lang="en-US" altLang="zh-CN" smtClean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03" name="Freeform 61"/>
            <p:cNvSpPr>
              <a:spLocks/>
            </p:cNvSpPr>
            <p:nvPr/>
          </p:nvSpPr>
          <p:spPr bwMode="auto">
            <a:xfrm>
              <a:off x="4282039" y="2531951"/>
              <a:ext cx="31459" cy="42841"/>
            </a:xfrm>
            <a:custGeom>
              <a:avLst/>
              <a:gdLst>
                <a:gd name="T0" fmla="*/ 2147483647 w 14"/>
                <a:gd name="T1" fmla="*/ 0 h 12"/>
                <a:gd name="T2" fmla="*/ 0 w 14"/>
                <a:gd name="T3" fmla="*/ 2147483647 h 12"/>
                <a:gd name="T4" fmla="*/ 2147483647 w 14"/>
                <a:gd name="T5" fmla="*/ 2147483647 h 12"/>
                <a:gd name="T6" fmla="*/ 2147483647 w 14"/>
                <a:gd name="T7" fmla="*/ 0 h 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12"/>
                <a:gd name="T14" fmla="*/ 14 w 14"/>
                <a:gd name="T15" fmla="*/ 12 h 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12">
                  <a:moveTo>
                    <a:pt x="14" y="0"/>
                  </a:moveTo>
                  <a:lnTo>
                    <a:pt x="0" y="12"/>
                  </a:lnTo>
                  <a:lnTo>
                    <a:pt x="6" y="12"/>
                  </a:lnTo>
                  <a:lnTo>
                    <a:pt x="14" y="0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endParaRPr lang="en-US" altLang="zh-CN" smtClean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04" name="Freeform 62"/>
            <p:cNvSpPr>
              <a:spLocks/>
            </p:cNvSpPr>
            <p:nvPr/>
          </p:nvSpPr>
          <p:spPr bwMode="auto">
            <a:xfrm>
              <a:off x="7661617" y="4045672"/>
              <a:ext cx="17976" cy="14280"/>
            </a:xfrm>
            <a:custGeom>
              <a:avLst/>
              <a:gdLst>
                <a:gd name="T0" fmla="*/ 0 w 8"/>
                <a:gd name="T1" fmla="*/ 0 h 4"/>
                <a:gd name="T2" fmla="*/ 2147483647 w 8"/>
                <a:gd name="T3" fmla="*/ 2147483647 h 4"/>
                <a:gd name="T4" fmla="*/ 2147483647 w 8"/>
                <a:gd name="T5" fmla="*/ 0 h 4"/>
                <a:gd name="T6" fmla="*/ 0 w 8"/>
                <a:gd name="T7" fmla="*/ 0 h 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4"/>
                <a:gd name="T14" fmla="*/ 8 w 8"/>
                <a:gd name="T15" fmla="*/ 4 h 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4">
                  <a:moveTo>
                    <a:pt x="0" y="0"/>
                  </a:moveTo>
                  <a:lnTo>
                    <a:pt x="4" y="4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endParaRPr lang="en-US" altLang="zh-CN" smtClean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05" name="Freeform 63"/>
            <p:cNvSpPr>
              <a:spLocks/>
            </p:cNvSpPr>
            <p:nvPr/>
          </p:nvSpPr>
          <p:spPr bwMode="auto">
            <a:xfrm>
              <a:off x="6875147" y="4059953"/>
              <a:ext cx="1096565" cy="721159"/>
            </a:xfrm>
            <a:custGeom>
              <a:avLst/>
              <a:gdLst>
                <a:gd name="T0" fmla="*/ 2147483647 w 488"/>
                <a:gd name="T1" fmla="*/ 2147483647 h 202"/>
                <a:gd name="T2" fmla="*/ 2147483647 w 488"/>
                <a:gd name="T3" fmla="*/ 2147483647 h 202"/>
                <a:gd name="T4" fmla="*/ 2147483647 w 488"/>
                <a:gd name="T5" fmla="*/ 2147483647 h 202"/>
                <a:gd name="T6" fmla="*/ 2147483647 w 488"/>
                <a:gd name="T7" fmla="*/ 2147483647 h 202"/>
                <a:gd name="T8" fmla="*/ 2147483647 w 488"/>
                <a:gd name="T9" fmla="*/ 2147483647 h 202"/>
                <a:gd name="T10" fmla="*/ 2147483647 w 488"/>
                <a:gd name="T11" fmla="*/ 2147483647 h 202"/>
                <a:gd name="T12" fmla="*/ 2147483647 w 488"/>
                <a:gd name="T13" fmla="*/ 2147483647 h 202"/>
                <a:gd name="T14" fmla="*/ 2147483647 w 488"/>
                <a:gd name="T15" fmla="*/ 0 h 202"/>
                <a:gd name="T16" fmla="*/ 2147483647 w 488"/>
                <a:gd name="T17" fmla="*/ 2147483647 h 202"/>
                <a:gd name="T18" fmla="*/ 2147483647 w 488"/>
                <a:gd name="T19" fmla="*/ 2147483647 h 202"/>
                <a:gd name="T20" fmla="*/ 2147483647 w 488"/>
                <a:gd name="T21" fmla="*/ 2147483647 h 202"/>
                <a:gd name="T22" fmla="*/ 2147483647 w 488"/>
                <a:gd name="T23" fmla="*/ 2147483647 h 202"/>
                <a:gd name="T24" fmla="*/ 2147483647 w 488"/>
                <a:gd name="T25" fmla="*/ 2147483647 h 202"/>
                <a:gd name="T26" fmla="*/ 2147483647 w 488"/>
                <a:gd name="T27" fmla="*/ 2147483647 h 202"/>
                <a:gd name="T28" fmla="*/ 2147483647 w 488"/>
                <a:gd name="T29" fmla="*/ 2147483647 h 202"/>
                <a:gd name="T30" fmla="*/ 2147483647 w 488"/>
                <a:gd name="T31" fmla="*/ 2147483647 h 202"/>
                <a:gd name="T32" fmla="*/ 2147483647 w 488"/>
                <a:gd name="T33" fmla="*/ 2147483647 h 202"/>
                <a:gd name="T34" fmla="*/ 2147483647 w 488"/>
                <a:gd name="T35" fmla="*/ 2147483647 h 202"/>
                <a:gd name="T36" fmla="*/ 2147483647 w 488"/>
                <a:gd name="T37" fmla="*/ 2147483647 h 202"/>
                <a:gd name="T38" fmla="*/ 2147483647 w 488"/>
                <a:gd name="T39" fmla="*/ 2147483647 h 202"/>
                <a:gd name="T40" fmla="*/ 2147483647 w 488"/>
                <a:gd name="T41" fmla="*/ 2147483647 h 202"/>
                <a:gd name="T42" fmla="*/ 2147483647 w 488"/>
                <a:gd name="T43" fmla="*/ 2147483647 h 202"/>
                <a:gd name="T44" fmla="*/ 2147483647 w 488"/>
                <a:gd name="T45" fmla="*/ 2147483647 h 202"/>
                <a:gd name="T46" fmla="*/ 2147483647 w 488"/>
                <a:gd name="T47" fmla="*/ 2147483647 h 202"/>
                <a:gd name="T48" fmla="*/ 2147483647 w 488"/>
                <a:gd name="T49" fmla="*/ 2147483647 h 202"/>
                <a:gd name="T50" fmla="*/ 2147483647 w 488"/>
                <a:gd name="T51" fmla="*/ 2147483647 h 202"/>
                <a:gd name="T52" fmla="*/ 2147483647 w 488"/>
                <a:gd name="T53" fmla="*/ 2147483647 h 202"/>
                <a:gd name="T54" fmla="*/ 2147483647 w 488"/>
                <a:gd name="T55" fmla="*/ 2147483647 h 202"/>
                <a:gd name="T56" fmla="*/ 2147483647 w 488"/>
                <a:gd name="T57" fmla="*/ 2147483647 h 202"/>
                <a:gd name="T58" fmla="*/ 2147483647 w 488"/>
                <a:gd name="T59" fmla="*/ 2147483647 h 202"/>
                <a:gd name="T60" fmla="*/ 2147483647 w 488"/>
                <a:gd name="T61" fmla="*/ 2147483647 h 202"/>
                <a:gd name="T62" fmla="*/ 2147483647 w 488"/>
                <a:gd name="T63" fmla="*/ 2147483647 h 202"/>
                <a:gd name="T64" fmla="*/ 0 w 488"/>
                <a:gd name="T65" fmla="*/ 2147483647 h 202"/>
                <a:gd name="T66" fmla="*/ 2147483647 w 488"/>
                <a:gd name="T67" fmla="*/ 2147483647 h 202"/>
                <a:gd name="T68" fmla="*/ 2147483647 w 488"/>
                <a:gd name="T69" fmla="*/ 2147483647 h 202"/>
                <a:gd name="T70" fmla="*/ 2147483647 w 488"/>
                <a:gd name="T71" fmla="*/ 2147483647 h 202"/>
                <a:gd name="T72" fmla="*/ 2147483647 w 488"/>
                <a:gd name="T73" fmla="*/ 2147483647 h 202"/>
                <a:gd name="T74" fmla="*/ 2147483647 w 488"/>
                <a:gd name="T75" fmla="*/ 2147483647 h 202"/>
                <a:gd name="T76" fmla="*/ 2147483647 w 488"/>
                <a:gd name="T77" fmla="*/ 2147483647 h 202"/>
                <a:gd name="T78" fmla="*/ 2147483647 w 488"/>
                <a:gd name="T79" fmla="*/ 2147483647 h 202"/>
                <a:gd name="T80" fmla="*/ 2147483647 w 488"/>
                <a:gd name="T81" fmla="*/ 2147483647 h 202"/>
                <a:gd name="T82" fmla="*/ 2147483647 w 488"/>
                <a:gd name="T83" fmla="*/ 2147483647 h 202"/>
                <a:gd name="T84" fmla="*/ 2147483647 w 488"/>
                <a:gd name="T85" fmla="*/ 2147483647 h 202"/>
                <a:gd name="T86" fmla="*/ 2147483647 w 488"/>
                <a:gd name="T87" fmla="*/ 2147483647 h 202"/>
                <a:gd name="T88" fmla="*/ 2147483647 w 488"/>
                <a:gd name="T89" fmla="*/ 2147483647 h 202"/>
                <a:gd name="T90" fmla="*/ 2147483647 w 488"/>
                <a:gd name="T91" fmla="*/ 2147483647 h 202"/>
                <a:gd name="T92" fmla="*/ 2147483647 w 488"/>
                <a:gd name="T93" fmla="*/ 2147483647 h 202"/>
                <a:gd name="T94" fmla="*/ 2147483647 w 488"/>
                <a:gd name="T95" fmla="*/ 2147483647 h 202"/>
                <a:gd name="T96" fmla="*/ 2147483647 w 488"/>
                <a:gd name="T97" fmla="*/ 2147483647 h 202"/>
                <a:gd name="T98" fmla="*/ 2147483647 w 488"/>
                <a:gd name="T99" fmla="*/ 2147483647 h 202"/>
                <a:gd name="T100" fmla="*/ 2147483647 w 488"/>
                <a:gd name="T101" fmla="*/ 2147483647 h 202"/>
                <a:gd name="T102" fmla="*/ 2147483647 w 488"/>
                <a:gd name="T103" fmla="*/ 2147483647 h 202"/>
                <a:gd name="T104" fmla="*/ 2147483647 w 488"/>
                <a:gd name="T105" fmla="*/ 2147483647 h 202"/>
                <a:gd name="T106" fmla="*/ 2147483647 w 488"/>
                <a:gd name="T107" fmla="*/ 2147483647 h 202"/>
                <a:gd name="T108" fmla="*/ 2147483647 w 488"/>
                <a:gd name="T109" fmla="*/ 2147483647 h 202"/>
                <a:gd name="T110" fmla="*/ 2147483647 w 488"/>
                <a:gd name="T111" fmla="*/ 2147483647 h 202"/>
                <a:gd name="T112" fmla="*/ 2147483647 w 488"/>
                <a:gd name="T113" fmla="*/ 2147483647 h 202"/>
                <a:gd name="T114" fmla="*/ 2147483647 w 488"/>
                <a:gd name="T115" fmla="*/ 2147483647 h 202"/>
                <a:gd name="T116" fmla="*/ 2147483647 w 488"/>
                <a:gd name="T117" fmla="*/ 2147483647 h 202"/>
                <a:gd name="T118" fmla="*/ 2147483647 w 488"/>
                <a:gd name="T119" fmla="*/ 2147483647 h 20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488"/>
                <a:gd name="T181" fmla="*/ 0 h 202"/>
                <a:gd name="T182" fmla="*/ 488 w 488"/>
                <a:gd name="T183" fmla="*/ 202 h 20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488" h="202">
                  <a:moveTo>
                    <a:pt x="442" y="82"/>
                  </a:moveTo>
                  <a:lnTo>
                    <a:pt x="442" y="72"/>
                  </a:lnTo>
                  <a:lnTo>
                    <a:pt x="426" y="60"/>
                  </a:lnTo>
                  <a:lnTo>
                    <a:pt x="396" y="48"/>
                  </a:lnTo>
                  <a:lnTo>
                    <a:pt x="388" y="30"/>
                  </a:lnTo>
                  <a:lnTo>
                    <a:pt x="380" y="20"/>
                  </a:lnTo>
                  <a:lnTo>
                    <a:pt x="364" y="8"/>
                  </a:lnTo>
                  <a:lnTo>
                    <a:pt x="354" y="0"/>
                  </a:lnTo>
                  <a:lnTo>
                    <a:pt x="342" y="14"/>
                  </a:lnTo>
                  <a:lnTo>
                    <a:pt x="342" y="30"/>
                  </a:lnTo>
                  <a:lnTo>
                    <a:pt x="358" y="42"/>
                  </a:lnTo>
                  <a:lnTo>
                    <a:pt x="336" y="48"/>
                  </a:lnTo>
                  <a:lnTo>
                    <a:pt x="312" y="42"/>
                  </a:lnTo>
                  <a:lnTo>
                    <a:pt x="298" y="36"/>
                  </a:lnTo>
                  <a:lnTo>
                    <a:pt x="282" y="30"/>
                  </a:lnTo>
                  <a:lnTo>
                    <a:pt x="288" y="14"/>
                  </a:lnTo>
                  <a:lnTo>
                    <a:pt x="274" y="14"/>
                  </a:lnTo>
                  <a:lnTo>
                    <a:pt x="252" y="8"/>
                  </a:lnTo>
                  <a:lnTo>
                    <a:pt x="214" y="8"/>
                  </a:lnTo>
                  <a:lnTo>
                    <a:pt x="182" y="14"/>
                  </a:lnTo>
                  <a:lnTo>
                    <a:pt x="198" y="20"/>
                  </a:lnTo>
                  <a:lnTo>
                    <a:pt x="206" y="30"/>
                  </a:lnTo>
                  <a:lnTo>
                    <a:pt x="146" y="30"/>
                  </a:lnTo>
                  <a:lnTo>
                    <a:pt x="130" y="42"/>
                  </a:lnTo>
                  <a:lnTo>
                    <a:pt x="108" y="48"/>
                  </a:lnTo>
                  <a:lnTo>
                    <a:pt x="108" y="60"/>
                  </a:lnTo>
                  <a:lnTo>
                    <a:pt x="84" y="78"/>
                  </a:lnTo>
                  <a:lnTo>
                    <a:pt x="62" y="78"/>
                  </a:lnTo>
                  <a:lnTo>
                    <a:pt x="46" y="82"/>
                  </a:lnTo>
                  <a:lnTo>
                    <a:pt x="32" y="78"/>
                  </a:lnTo>
                  <a:lnTo>
                    <a:pt x="8" y="88"/>
                  </a:lnTo>
                  <a:lnTo>
                    <a:pt x="8" y="106"/>
                  </a:lnTo>
                  <a:lnTo>
                    <a:pt x="0" y="128"/>
                  </a:lnTo>
                  <a:lnTo>
                    <a:pt x="8" y="146"/>
                  </a:lnTo>
                  <a:lnTo>
                    <a:pt x="8" y="180"/>
                  </a:lnTo>
                  <a:lnTo>
                    <a:pt x="32" y="186"/>
                  </a:lnTo>
                  <a:lnTo>
                    <a:pt x="54" y="180"/>
                  </a:lnTo>
                  <a:lnTo>
                    <a:pt x="76" y="174"/>
                  </a:lnTo>
                  <a:lnTo>
                    <a:pt x="100" y="174"/>
                  </a:lnTo>
                  <a:lnTo>
                    <a:pt x="130" y="168"/>
                  </a:lnTo>
                  <a:lnTo>
                    <a:pt x="176" y="152"/>
                  </a:lnTo>
                  <a:lnTo>
                    <a:pt x="214" y="152"/>
                  </a:lnTo>
                  <a:lnTo>
                    <a:pt x="236" y="156"/>
                  </a:lnTo>
                  <a:lnTo>
                    <a:pt x="244" y="168"/>
                  </a:lnTo>
                  <a:lnTo>
                    <a:pt x="252" y="180"/>
                  </a:lnTo>
                  <a:lnTo>
                    <a:pt x="274" y="168"/>
                  </a:lnTo>
                  <a:lnTo>
                    <a:pt x="298" y="156"/>
                  </a:lnTo>
                  <a:lnTo>
                    <a:pt x="282" y="174"/>
                  </a:lnTo>
                  <a:lnTo>
                    <a:pt x="274" y="186"/>
                  </a:lnTo>
                  <a:lnTo>
                    <a:pt x="298" y="192"/>
                  </a:lnTo>
                  <a:lnTo>
                    <a:pt x="312" y="202"/>
                  </a:lnTo>
                  <a:lnTo>
                    <a:pt x="364" y="202"/>
                  </a:lnTo>
                  <a:lnTo>
                    <a:pt x="380" y="198"/>
                  </a:lnTo>
                  <a:lnTo>
                    <a:pt x="404" y="192"/>
                  </a:lnTo>
                  <a:lnTo>
                    <a:pt x="418" y="180"/>
                  </a:lnTo>
                  <a:lnTo>
                    <a:pt x="434" y="168"/>
                  </a:lnTo>
                  <a:lnTo>
                    <a:pt x="464" y="146"/>
                  </a:lnTo>
                  <a:lnTo>
                    <a:pt x="488" y="116"/>
                  </a:lnTo>
                  <a:lnTo>
                    <a:pt x="464" y="94"/>
                  </a:lnTo>
                  <a:lnTo>
                    <a:pt x="442" y="82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endParaRPr lang="en-US" altLang="zh-CN" smtClean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06" name="Freeform 64"/>
            <p:cNvSpPr>
              <a:spLocks/>
            </p:cNvSpPr>
            <p:nvPr/>
          </p:nvSpPr>
          <p:spPr bwMode="auto">
            <a:xfrm>
              <a:off x="5338157" y="4181336"/>
              <a:ext cx="152800" cy="357009"/>
            </a:xfrm>
            <a:custGeom>
              <a:avLst/>
              <a:gdLst>
                <a:gd name="T0" fmla="*/ 2147483647 w 68"/>
                <a:gd name="T1" fmla="*/ 2147483647 h 100"/>
                <a:gd name="T2" fmla="*/ 2147483647 w 68"/>
                <a:gd name="T3" fmla="*/ 2147483647 h 100"/>
                <a:gd name="T4" fmla="*/ 2147483647 w 68"/>
                <a:gd name="T5" fmla="*/ 2147483647 h 100"/>
                <a:gd name="T6" fmla="*/ 0 w 68"/>
                <a:gd name="T7" fmla="*/ 2147483647 h 100"/>
                <a:gd name="T8" fmla="*/ 0 w 68"/>
                <a:gd name="T9" fmla="*/ 2147483647 h 100"/>
                <a:gd name="T10" fmla="*/ 2147483647 w 68"/>
                <a:gd name="T11" fmla="*/ 2147483647 h 100"/>
                <a:gd name="T12" fmla="*/ 2147483647 w 68"/>
                <a:gd name="T13" fmla="*/ 2147483647 h 100"/>
                <a:gd name="T14" fmla="*/ 2147483647 w 68"/>
                <a:gd name="T15" fmla="*/ 2147483647 h 100"/>
                <a:gd name="T16" fmla="*/ 2147483647 w 68"/>
                <a:gd name="T17" fmla="*/ 2147483647 h 100"/>
                <a:gd name="T18" fmla="*/ 2147483647 w 68"/>
                <a:gd name="T19" fmla="*/ 2147483647 h 100"/>
                <a:gd name="T20" fmla="*/ 2147483647 w 68"/>
                <a:gd name="T21" fmla="*/ 2147483647 h 100"/>
                <a:gd name="T22" fmla="*/ 2147483647 w 68"/>
                <a:gd name="T23" fmla="*/ 0 h 100"/>
                <a:gd name="T24" fmla="*/ 2147483647 w 68"/>
                <a:gd name="T25" fmla="*/ 2147483647 h 100"/>
                <a:gd name="T26" fmla="*/ 2147483647 w 68"/>
                <a:gd name="T27" fmla="*/ 2147483647 h 1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8"/>
                <a:gd name="T43" fmla="*/ 0 h 100"/>
                <a:gd name="T44" fmla="*/ 68 w 68"/>
                <a:gd name="T45" fmla="*/ 100 h 1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8" h="100">
                  <a:moveTo>
                    <a:pt x="32" y="20"/>
                  </a:moveTo>
                  <a:lnTo>
                    <a:pt x="8" y="32"/>
                  </a:lnTo>
                  <a:lnTo>
                    <a:pt x="16" y="48"/>
                  </a:lnTo>
                  <a:lnTo>
                    <a:pt x="0" y="60"/>
                  </a:lnTo>
                  <a:lnTo>
                    <a:pt x="0" y="78"/>
                  </a:lnTo>
                  <a:lnTo>
                    <a:pt x="8" y="94"/>
                  </a:lnTo>
                  <a:lnTo>
                    <a:pt x="24" y="100"/>
                  </a:lnTo>
                  <a:lnTo>
                    <a:pt x="38" y="82"/>
                  </a:lnTo>
                  <a:lnTo>
                    <a:pt x="54" y="54"/>
                  </a:lnTo>
                  <a:lnTo>
                    <a:pt x="68" y="32"/>
                  </a:lnTo>
                  <a:lnTo>
                    <a:pt x="68" y="14"/>
                  </a:lnTo>
                  <a:lnTo>
                    <a:pt x="62" y="0"/>
                  </a:lnTo>
                  <a:lnTo>
                    <a:pt x="54" y="2"/>
                  </a:lnTo>
                  <a:lnTo>
                    <a:pt x="32" y="20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endParaRPr lang="en-US" altLang="zh-CN" smtClean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07" name="Freeform 65"/>
            <p:cNvSpPr>
              <a:spLocks/>
            </p:cNvSpPr>
            <p:nvPr/>
          </p:nvSpPr>
          <p:spPr bwMode="auto">
            <a:xfrm>
              <a:off x="5472981" y="4167055"/>
              <a:ext cx="17976" cy="14280"/>
            </a:xfrm>
            <a:custGeom>
              <a:avLst/>
              <a:gdLst>
                <a:gd name="T0" fmla="*/ 0 w 8"/>
                <a:gd name="T1" fmla="*/ 0 h 4"/>
                <a:gd name="T2" fmla="*/ 2147483647 w 8"/>
                <a:gd name="T3" fmla="*/ 2147483647 h 4"/>
                <a:gd name="T4" fmla="*/ 2147483647 w 8"/>
                <a:gd name="T5" fmla="*/ 0 h 4"/>
                <a:gd name="T6" fmla="*/ 0 w 8"/>
                <a:gd name="T7" fmla="*/ 0 h 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4"/>
                <a:gd name="T14" fmla="*/ 8 w 8"/>
                <a:gd name="T15" fmla="*/ 4 h 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4">
                  <a:moveTo>
                    <a:pt x="0" y="0"/>
                  </a:moveTo>
                  <a:lnTo>
                    <a:pt x="2" y="4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endParaRPr lang="en-US" altLang="zh-CN" smtClean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08" name="Freeform 66"/>
            <p:cNvSpPr>
              <a:spLocks/>
            </p:cNvSpPr>
            <p:nvPr/>
          </p:nvSpPr>
          <p:spPr bwMode="auto">
            <a:xfrm>
              <a:off x="3787678" y="2039272"/>
              <a:ext cx="184258" cy="128523"/>
            </a:xfrm>
            <a:custGeom>
              <a:avLst/>
              <a:gdLst>
                <a:gd name="T0" fmla="*/ 2147483647 w 82"/>
                <a:gd name="T1" fmla="*/ 2147483647 h 36"/>
                <a:gd name="T2" fmla="*/ 2147483647 w 82"/>
                <a:gd name="T3" fmla="*/ 2147483647 h 36"/>
                <a:gd name="T4" fmla="*/ 2147483647 w 82"/>
                <a:gd name="T5" fmla="*/ 2147483647 h 36"/>
                <a:gd name="T6" fmla="*/ 2147483647 w 82"/>
                <a:gd name="T7" fmla="*/ 0 h 36"/>
                <a:gd name="T8" fmla="*/ 2147483647 w 82"/>
                <a:gd name="T9" fmla="*/ 0 h 36"/>
                <a:gd name="T10" fmla="*/ 2147483647 w 82"/>
                <a:gd name="T11" fmla="*/ 2147483647 h 36"/>
                <a:gd name="T12" fmla="*/ 2147483647 w 82"/>
                <a:gd name="T13" fmla="*/ 2147483647 h 36"/>
                <a:gd name="T14" fmla="*/ 2147483647 w 82"/>
                <a:gd name="T15" fmla="*/ 2147483647 h 36"/>
                <a:gd name="T16" fmla="*/ 2147483647 w 82"/>
                <a:gd name="T17" fmla="*/ 2147483647 h 36"/>
                <a:gd name="T18" fmla="*/ 0 w 82"/>
                <a:gd name="T19" fmla="*/ 2147483647 h 36"/>
                <a:gd name="T20" fmla="*/ 2147483647 w 82"/>
                <a:gd name="T21" fmla="*/ 2147483647 h 36"/>
                <a:gd name="T22" fmla="*/ 2147483647 w 82"/>
                <a:gd name="T23" fmla="*/ 2147483647 h 36"/>
                <a:gd name="T24" fmla="*/ 2147483647 w 82"/>
                <a:gd name="T25" fmla="*/ 2147483647 h 36"/>
                <a:gd name="T26" fmla="*/ 2147483647 w 82"/>
                <a:gd name="T27" fmla="*/ 2147483647 h 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2"/>
                <a:gd name="T43" fmla="*/ 0 h 36"/>
                <a:gd name="T44" fmla="*/ 82 w 82"/>
                <a:gd name="T45" fmla="*/ 36 h 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2" h="36">
                  <a:moveTo>
                    <a:pt x="74" y="30"/>
                  </a:moveTo>
                  <a:lnTo>
                    <a:pt x="82" y="18"/>
                  </a:lnTo>
                  <a:lnTo>
                    <a:pt x="74" y="6"/>
                  </a:lnTo>
                  <a:lnTo>
                    <a:pt x="82" y="0"/>
                  </a:lnTo>
                  <a:lnTo>
                    <a:pt x="68" y="0"/>
                  </a:lnTo>
                  <a:lnTo>
                    <a:pt x="60" y="6"/>
                  </a:lnTo>
                  <a:lnTo>
                    <a:pt x="44" y="6"/>
                  </a:lnTo>
                  <a:lnTo>
                    <a:pt x="44" y="12"/>
                  </a:lnTo>
                  <a:lnTo>
                    <a:pt x="30" y="6"/>
                  </a:lnTo>
                  <a:lnTo>
                    <a:pt x="0" y="6"/>
                  </a:lnTo>
                  <a:lnTo>
                    <a:pt x="14" y="24"/>
                  </a:lnTo>
                  <a:lnTo>
                    <a:pt x="30" y="36"/>
                  </a:lnTo>
                  <a:lnTo>
                    <a:pt x="52" y="30"/>
                  </a:lnTo>
                  <a:lnTo>
                    <a:pt x="74" y="30"/>
                  </a:lnTo>
                  <a:close/>
                </a:path>
              </a:pathLst>
            </a:custGeom>
            <a:gradFill rotWithShape="1">
              <a:gsLst>
                <a:gs pos="0">
                  <a:srgbClr val="DBDBDB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endParaRPr lang="en-US" altLang="zh-CN" smtClean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</p:grpSp>
      <p:grpSp>
        <p:nvGrpSpPr>
          <p:cNvPr id="109" name="Group 37"/>
          <p:cNvGrpSpPr>
            <a:grpSpLocks/>
          </p:cNvGrpSpPr>
          <p:nvPr/>
        </p:nvGrpSpPr>
        <p:grpSpPr bwMode="auto">
          <a:xfrm>
            <a:off x="1302235" y="2576228"/>
            <a:ext cx="2158388" cy="1508133"/>
            <a:chOff x="993" y="1464"/>
            <a:chExt cx="1079" cy="754"/>
          </a:xfrm>
        </p:grpSpPr>
        <p:sp>
          <p:nvSpPr>
            <p:cNvPr id="110" name="Rektangel 3"/>
            <p:cNvSpPr/>
            <p:nvPr/>
          </p:nvSpPr>
          <p:spPr>
            <a:xfrm>
              <a:off x="1000" y="1504"/>
              <a:ext cx="1071" cy="713"/>
            </a:xfrm>
            <a:prstGeom prst="rect">
              <a:avLst/>
            </a:prstGeom>
            <a:solidFill>
              <a:srgbClr val="FFFFFF">
                <a:lumMod val="75000"/>
              </a:srgbClr>
            </a:solidFill>
            <a:ln w="25400" cap="flat" cmpd="sng" algn="ctr">
              <a:noFill/>
              <a:prstDash val="solid"/>
            </a:ln>
            <a:effectLst>
              <a:softEdge rad="63500"/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kern="0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11" name="Rectangle 33"/>
            <p:cNvSpPr>
              <a:spLocks noChangeArrowheads="1"/>
            </p:cNvSpPr>
            <p:nvPr/>
          </p:nvSpPr>
          <p:spPr bwMode="auto">
            <a:xfrm>
              <a:off x="993" y="1464"/>
              <a:ext cx="1058" cy="728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DBDBDB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112" name="Group 38"/>
          <p:cNvGrpSpPr>
            <a:grpSpLocks/>
          </p:cNvGrpSpPr>
          <p:nvPr/>
        </p:nvGrpSpPr>
        <p:grpSpPr bwMode="auto">
          <a:xfrm>
            <a:off x="3606650" y="2576228"/>
            <a:ext cx="2158388" cy="1508133"/>
            <a:chOff x="993" y="1464"/>
            <a:chExt cx="1079" cy="754"/>
          </a:xfrm>
        </p:grpSpPr>
        <p:sp>
          <p:nvSpPr>
            <p:cNvPr id="113" name="Rektangel 3"/>
            <p:cNvSpPr/>
            <p:nvPr/>
          </p:nvSpPr>
          <p:spPr>
            <a:xfrm>
              <a:off x="1000" y="1504"/>
              <a:ext cx="1071" cy="713"/>
            </a:xfrm>
            <a:prstGeom prst="rect">
              <a:avLst/>
            </a:prstGeom>
            <a:solidFill>
              <a:srgbClr val="FFFFFF">
                <a:lumMod val="75000"/>
              </a:srgbClr>
            </a:solidFill>
            <a:ln w="25400" cap="flat" cmpd="sng" algn="ctr">
              <a:noFill/>
              <a:prstDash val="solid"/>
            </a:ln>
            <a:effectLst>
              <a:softEdge rad="63500"/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kern="0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14" name="Rectangle 42"/>
            <p:cNvSpPr>
              <a:spLocks noChangeArrowheads="1"/>
            </p:cNvSpPr>
            <p:nvPr/>
          </p:nvSpPr>
          <p:spPr bwMode="auto">
            <a:xfrm>
              <a:off x="993" y="1464"/>
              <a:ext cx="1058" cy="728"/>
            </a:xfrm>
            <a:prstGeom prst="rect">
              <a:avLst/>
            </a:prstGeom>
            <a:gradFill rotWithShape="1">
              <a:gsLst>
                <a:gs pos="0">
                  <a:srgbClr val="7ABFEA"/>
                </a:gs>
                <a:gs pos="100000">
                  <a:srgbClr val="186594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115" name="Group 43"/>
          <p:cNvGrpSpPr>
            <a:grpSpLocks/>
          </p:cNvGrpSpPr>
          <p:nvPr/>
        </p:nvGrpSpPr>
        <p:grpSpPr bwMode="auto">
          <a:xfrm>
            <a:off x="5913066" y="2576228"/>
            <a:ext cx="2158389" cy="1508133"/>
            <a:chOff x="993" y="1464"/>
            <a:chExt cx="1079" cy="754"/>
          </a:xfrm>
        </p:grpSpPr>
        <p:sp>
          <p:nvSpPr>
            <p:cNvPr id="116" name="Rektangel 3"/>
            <p:cNvSpPr/>
            <p:nvPr/>
          </p:nvSpPr>
          <p:spPr>
            <a:xfrm>
              <a:off x="1000" y="1504"/>
              <a:ext cx="1071" cy="713"/>
            </a:xfrm>
            <a:prstGeom prst="rect">
              <a:avLst/>
            </a:prstGeom>
            <a:solidFill>
              <a:srgbClr val="FFFFFF">
                <a:lumMod val="75000"/>
              </a:srgbClr>
            </a:solidFill>
            <a:ln w="25400" cap="flat" cmpd="sng" algn="ctr">
              <a:noFill/>
              <a:prstDash val="solid"/>
            </a:ln>
            <a:effectLst>
              <a:softEdge rad="63500"/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kern="0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17" name="Rectangle 47"/>
            <p:cNvSpPr>
              <a:spLocks noChangeArrowheads="1"/>
            </p:cNvSpPr>
            <p:nvPr/>
          </p:nvSpPr>
          <p:spPr bwMode="auto">
            <a:xfrm>
              <a:off x="993" y="1464"/>
              <a:ext cx="1058" cy="728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DBDBDB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118" name="Group 48"/>
          <p:cNvGrpSpPr>
            <a:grpSpLocks/>
          </p:cNvGrpSpPr>
          <p:nvPr/>
        </p:nvGrpSpPr>
        <p:grpSpPr bwMode="auto">
          <a:xfrm>
            <a:off x="8219481" y="2576228"/>
            <a:ext cx="2158388" cy="1508133"/>
            <a:chOff x="993" y="1464"/>
            <a:chExt cx="1079" cy="754"/>
          </a:xfrm>
        </p:grpSpPr>
        <p:sp>
          <p:nvSpPr>
            <p:cNvPr id="119" name="Rektangel 3"/>
            <p:cNvSpPr/>
            <p:nvPr/>
          </p:nvSpPr>
          <p:spPr>
            <a:xfrm>
              <a:off x="1000" y="1504"/>
              <a:ext cx="1071" cy="713"/>
            </a:xfrm>
            <a:prstGeom prst="rect">
              <a:avLst/>
            </a:prstGeom>
            <a:solidFill>
              <a:srgbClr val="FFFFFF">
                <a:lumMod val="75000"/>
              </a:srgbClr>
            </a:solidFill>
            <a:ln w="25400" cap="flat" cmpd="sng" algn="ctr">
              <a:noFill/>
              <a:prstDash val="solid"/>
            </a:ln>
            <a:effectLst>
              <a:softEdge rad="63500"/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kern="0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20" name="Rectangle 52"/>
            <p:cNvSpPr>
              <a:spLocks noChangeArrowheads="1"/>
            </p:cNvSpPr>
            <p:nvPr/>
          </p:nvSpPr>
          <p:spPr bwMode="auto">
            <a:xfrm>
              <a:off x="993" y="1464"/>
              <a:ext cx="1058" cy="728"/>
            </a:xfrm>
            <a:prstGeom prst="rect">
              <a:avLst/>
            </a:prstGeom>
            <a:gradFill rotWithShape="1">
              <a:gsLst>
                <a:gs pos="0">
                  <a:srgbClr val="7ABFEA"/>
                </a:gs>
                <a:gs pos="100000">
                  <a:srgbClr val="186594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</p:grpSp>
      <p:sp>
        <p:nvSpPr>
          <p:cNvPr id="121" name="Line 77"/>
          <p:cNvSpPr>
            <a:spLocks noChangeShapeType="1"/>
          </p:cNvSpPr>
          <p:nvPr/>
        </p:nvSpPr>
        <p:spPr bwMode="auto">
          <a:xfrm>
            <a:off x="2350424" y="3326294"/>
            <a:ext cx="7031266" cy="0"/>
          </a:xfrm>
          <a:prstGeom prst="line">
            <a:avLst/>
          </a:prstGeom>
          <a:noFill/>
          <a:ln w="19050" cap="rnd">
            <a:solidFill>
              <a:srgbClr val="186594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endParaRPr lang="zh-CN" altLang="en-US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grpSp>
        <p:nvGrpSpPr>
          <p:cNvPr id="122" name="Gruppe 141"/>
          <p:cNvGrpSpPr>
            <a:grpSpLocks/>
          </p:cNvGrpSpPr>
          <p:nvPr/>
        </p:nvGrpSpPr>
        <p:grpSpPr bwMode="auto">
          <a:xfrm>
            <a:off x="2212398" y="3188282"/>
            <a:ext cx="290053" cy="316028"/>
            <a:chOff x="473201" y="2942956"/>
            <a:chExt cx="953523" cy="1036016"/>
          </a:xfrm>
        </p:grpSpPr>
        <p:sp>
          <p:nvSpPr>
            <p:cNvPr id="123" name="Ellipse 142"/>
            <p:cNvSpPr/>
            <p:nvPr/>
          </p:nvSpPr>
          <p:spPr bwMode="auto">
            <a:xfrm>
              <a:off x="517728" y="3793752"/>
              <a:ext cx="846720" cy="18522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kern="0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24" name="Ellipse 143"/>
            <p:cNvSpPr>
              <a:spLocks noChangeArrowheads="1"/>
            </p:cNvSpPr>
            <p:nvPr/>
          </p:nvSpPr>
          <p:spPr bwMode="auto">
            <a:xfrm>
              <a:off x="473201" y="2942956"/>
              <a:ext cx="953523" cy="953552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en-US" altLang="zh-CN" kern="0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25" name="Ellipse 144"/>
            <p:cNvSpPr>
              <a:spLocks noChangeArrowheads="1"/>
            </p:cNvSpPr>
            <p:nvPr/>
          </p:nvSpPr>
          <p:spPr bwMode="auto">
            <a:xfrm>
              <a:off x="590504" y="2966185"/>
              <a:ext cx="698012" cy="516846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42900"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en-US" altLang="zh-CN" kern="0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</p:grpSp>
      <p:grpSp>
        <p:nvGrpSpPr>
          <p:cNvPr id="126" name="Gruppe 141"/>
          <p:cNvGrpSpPr>
            <a:grpSpLocks/>
          </p:cNvGrpSpPr>
          <p:nvPr/>
        </p:nvGrpSpPr>
        <p:grpSpPr bwMode="auto">
          <a:xfrm>
            <a:off x="4536817" y="3188282"/>
            <a:ext cx="290053" cy="316028"/>
            <a:chOff x="473201" y="2942956"/>
            <a:chExt cx="953523" cy="1036016"/>
          </a:xfrm>
        </p:grpSpPr>
        <p:sp>
          <p:nvSpPr>
            <p:cNvPr id="127" name="Ellipse 142"/>
            <p:cNvSpPr/>
            <p:nvPr/>
          </p:nvSpPr>
          <p:spPr bwMode="auto">
            <a:xfrm>
              <a:off x="517728" y="3793752"/>
              <a:ext cx="846720" cy="18522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kern="0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28" name="Ellipse 143"/>
            <p:cNvSpPr>
              <a:spLocks noChangeArrowheads="1"/>
            </p:cNvSpPr>
            <p:nvPr/>
          </p:nvSpPr>
          <p:spPr bwMode="auto">
            <a:xfrm>
              <a:off x="473201" y="2942956"/>
              <a:ext cx="953523" cy="953552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en-US" altLang="zh-CN" kern="0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29" name="Ellipse 144"/>
            <p:cNvSpPr>
              <a:spLocks noChangeArrowheads="1"/>
            </p:cNvSpPr>
            <p:nvPr/>
          </p:nvSpPr>
          <p:spPr bwMode="auto">
            <a:xfrm>
              <a:off x="590504" y="2966185"/>
              <a:ext cx="698012" cy="516846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42900"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en-US" altLang="zh-CN" kern="0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</p:grpSp>
      <p:grpSp>
        <p:nvGrpSpPr>
          <p:cNvPr id="130" name="Gruppe 141"/>
          <p:cNvGrpSpPr>
            <a:grpSpLocks/>
          </p:cNvGrpSpPr>
          <p:nvPr/>
        </p:nvGrpSpPr>
        <p:grpSpPr bwMode="auto">
          <a:xfrm>
            <a:off x="6863237" y="3188282"/>
            <a:ext cx="290052" cy="316028"/>
            <a:chOff x="473201" y="2942956"/>
            <a:chExt cx="953523" cy="1036016"/>
          </a:xfrm>
        </p:grpSpPr>
        <p:sp>
          <p:nvSpPr>
            <p:cNvPr id="131" name="Ellipse 142"/>
            <p:cNvSpPr/>
            <p:nvPr/>
          </p:nvSpPr>
          <p:spPr bwMode="auto">
            <a:xfrm>
              <a:off x="517728" y="3793752"/>
              <a:ext cx="846720" cy="18522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kern="0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32" name="Ellipse 143"/>
            <p:cNvSpPr>
              <a:spLocks noChangeArrowheads="1"/>
            </p:cNvSpPr>
            <p:nvPr/>
          </p:nvSpPr>
          <p:spPr bwMode="auto">
            <a:xfrm>
              <a:off x="473201" y="2942956"/>
              <a:ext cx="953523" cy="953552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en-US" altLang="zh-CN" kern="0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33" name="Ellipse 144"/>
            <p:cNvSpPr>
              <a:spLocks noChangeArrowheads="1"/>
            </p:cNvSpPr>
            <p:nvPr/>
          </p:nvSpPr>
          <p:spPr bwMode="auto">
            <a:xfrm>
              <a:off x="590504" y="2966185"/>
              <a:ext cx="698012" cy="516846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42900"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en-US" altLang="zh-CN" kern="0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</p:grpSp>
      <p:grpSp>
        <p:nvGrpSpPr>
          <p:cNvPr id="134" name="Gruppe 141"/>
          <p:cNvGrpSpPr>
            <a:grpSpLocks/>
          </p:cNvGrpSpPr>
          <p:nvPr/>
        </p:nvGrpSpPr>
        <p:grpSpPr bwMode="auto">
          <a:xfrm>
            <a:off x="9189655" y="3188282"/>
            <a:ext cx="290053" cy="316028"/>
            <a:chOff x="473201" y="2942956"/>
            <a:chExt cx="953523" cy="1036016"/>
          </a:xfrm>
        </p:grpSpPr>
        <p:sp>
          <p:nvSpPr>
            <p:cNvPr id="135" name="Ellipse 142"/>
            <p:cNvSpPr/>
            <p:nvPr/>
          </p:nvSpPr>
          <p:spPr bwMode="auto">
            <a:xfrm>
              <a:off x="517728" y="3793752"/>
              <a:ext cx="846720" cy="18522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kern="0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36" name="Ellipse 143"/>
            <p:cNvSpPr>
              <a:spLocks noChangeArrowheads="1"/>
            </p:cNvSpPr>
            <p:nvPr/>
          </p:nvSpPr>
          <p:spPr bwMode="auto">
            <a:xfrm>
              <a:off x="473201" y="2942956"/>
              <a:ext cx="953523" cy="953552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en-US" altLang="zh-CN" kern="0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37" name="Ellipse 144"/>
            <p:cNvSpPr>
              <a:spLocks noChangeArrowheads="1"/>
            </p:cNvSpPr>
            <p:nvPr/>
          </p:nvSpPr>
          <p:spPr bwMode="auto">
            <a:xfrm>
              <a:off x="590504" y="2966185"/>
              <a:ext cx="698012" cy="516846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42900"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en-US" altLang="zh-CN" kern="0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</p:grpSp>
      <p:sp>
        <p:nvSpPr>
          <p:cNvPr id="138" name="Text Box 78"/>
          <p:cNvSpPr txBox="1">
            <a:spLocks noChangeArrowheads="1"/>
          </p:cNvSpPr>
          <p:nvPr/>
        </p:nvSpPr>
        <p:spPr bwMode="auto">
          <a:xfrm>
            <a:off x="1894342" y="2636234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dirty="0" smtClean="0">
                <a:solidFill>
                  <a:srgbClr val="000000"/>
                </a:solidFill>
                <a:latin typeface="Arial" charset="0"/>
                <a:ea typeface="宋体" charset="-122"/>
              </a:rPr>
              <a:t>2019</a:t>
            </a:r>
            <a:endParaRPr lang="en-US" altLang="zh-CN" dirty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139" name="Text Box 79"/>
          <p:cNvSpPr txBox="1">
            <a:spLocks noChangeArrowheads="1"/>
          </p:cNvSpPr>
          <p:nvPr/>
        </p:nvSpPr>
        <p:spPr bwMode="auto">
          <a:xfrm>
            <a:off x="4212759" y="2636234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dirty="0" smtClean="0">
                <a:solidFill>
                  <a:srgbClr val="000000"/>
                </a:solidFill>
                <a:latin typeface="Arial" charset="0"/>
                <a:ea typeface="宋体" charset="-122"/>
              </a:rPr>
              <a:t>2020</a:t>
            </a:r>
            <a:endParaRPr lang="en-US" altLang="zh-CN" dirty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140" name="Text Box 80"/>
          <p:cNvSpPr txBox="1">
            <a:spLocks noChangeArrowheads="1"/>
          </p:cNvSpPr>
          <p:nvPr/>
        </p:nvSpPr>
        <p:spPr bwMode="auto">
          <a:xfrm>
            <a:off x="6505172" y="2636234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dirty="0" smtClean="0">
                <a:solidFill>
                  <a:srgbClr val="000000"/>
                </a:solidFill>
                <a:latin typeface="Arial" charset="0"/>
                <a:ea typeface="宋体" charset="-122"/>
              </a:rPr>
              <a:t>2021</a:t>
            </a:r>
            <a:endParaRPr lang="en-US" altLang="zh-CN" dirty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141" name="Text Box 81"/>
          <p:cNvSpPr txBox="1">
            <a:spLocks noChangeArrowheads="1"/>
          </p:cNvSpPr>
          <p:nvPr/>
        </p:nvSpPr>
        <p:spPr bwMode="auto">
          <a:xfrm>
            <a:off x="8869597" y="2636234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dirty="0" smtClean="0">
                <a:solidFill>
                  <a:srgbClr val="000000"/>
                </a:solidFill>
                <a:latin typeface="Arial" charset="0"/>
                <a:ea typeface="宋体" charset="-122"/>
              </a:rPr>
              <a:t>2022</a:t>
            </a:r>
            <a:endParaRPr lang="en-US" altLang="zh-CN" dirty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142" name="Text Box 82"/>
          <p:cNvSpPr txBox="1">
            <a:spLocks noChangeArrowheads="1"/>
          </p:cNvSpPr>
          <p:nvPr/>
        </p:nvSpPr>
        <p:spPr bwMode="auto">
          <a:xfrm>
            <a:off x="1456262" y="4204371"/>
            <a:ext cx="1768318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143" name="Text Box 83"/>
          <p:cNvSpPr txBox="1">
            <a:spLocks noChangeArrowheads="1"/>
          </p:cNvSpPr>
          <p:nvPr/>
        </p:nvSpPr>
        <p:spPr bwMode="auto">
          <a:xfrm>
            <a:off x="1456262" y="4564403"/>
            <a:ext cx="1768318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144" name="Text Box 84"/>
          <p:cNvSpPr txBox="1">
            <a:spLocks noChangeArrowheads="1"/>
          </p:cNvSpPr>
          <p:nvPr/>
        </p:nvSpPr>
        <p:spPr bwMode="auto">
          <a:xfrm>
            <a:off x="1456262" y="4922436"/>
            <a:ext cx="1768318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145" name="Text Box 85"/>
          <p:cNvSpPr txBox="1">
            <a:spLocks noChangeArrowheads="1"/>
          </p:cNvSpPr>
          <p:nvPr/>
        </p:nvSpPr>
        <p:spPr bwMode="auto">
          <a:xfrm>
            <a:off x="1456262" y="5280466"/>
            <a:ext cx="1768318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146" name="Text Box 86"/>
          <p:cNvSpPr txBox="1">
            <a:spLocks noChangeArrowheads="1"/>
          </p:cNvSpPr>
          <p:nvPr/>
        </p:nvSpPr>
        <p:spPr bwMode="auto">
          <a:xfrm>
            <a:off x="3784682" y="4214373"/>
            <a:ext cx="1768318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186594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147" name="Text Box 87"/>
          <p:cNvSpPr txBox="1">
            <a:spLocks noChangeArrowheads="1"/>
          </p:cNvSpPr>
          <p:nvPr/>
        </p:nvSpPr>
        <p:spPr bwMode="auto">
          <a:xfrm>
            <a:off x="3784682" y="4574405"/>
            <a:ext cx="1768318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186594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148" name="Text Box 88"/>
          <p:cNvSpPr txBox="1">
            <a:spLocks noChangeArrowheads="1"/>
          </p:cNvSpPr>
          <p:nvPr/>
        </p:nvSpPr>
        <p:spPr bwMode="auto">
          <a:xfrm>
            <a:off x="3784682" y="4932436"/>
            <a:ext cx="1768318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186594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149" name="Text Box 89"/>
          <p:cNvSpPr txBox="1">
            <a:spLocks noChangeArrowheads="1"/>
          </p:cNvSpPr>
          <p:nvPr/>
        </p:nvSpPr>
        <p:spPr bwMode="auto">
          <a:xfrm>
            <a:off x="3784682" y="5290468"/>
            <a:ext cx="1768318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186594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150" name="Text Box 90"/>
          <p:cNvSpPr txBox="1">
            <a:spLocks noChangeArrowheads="1"/>
          </p:cNvSpPr>
          <p:nvPr/>
        </p:nvSpPr>
        <p:spPr bwMode="auto">
          <a:xfrm>
            <a:off x="6127104" y="4204371"/>
            <a:ext cx="1768318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151" name="Text Box 91"/>
          <p:cNvSpPr txBox="1">
            <a:spLocks noChangeArrowheads="1"/>
          </p:cNvSpPr>
          <p:nvPr/>
        </p:nvSpPr>
        <p:spPr bwMode="auto">
          <a:xfrm>
            <a:off x="6127104" y="4564403"/>
            <a:ext cx="1768318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152" name="Text Box 92"/>
          <p:cNvSpPr txBox="1">
            <a:spLocks noChangeArrowheads="1"/>
          </p:cNvSpPr>
          <p:nvPr/>
        </p:nvSpPr>
        <p:spPr bwMode="auto">
          <a:xfrm>
            <a:off x="6127104" y="4922436"/>
            <a:ext cx="1768318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153" name="Text Box 93"/>
          <p:cNvSpPr txBox="1">
            <a:spLocks noChangeArrowheads="1"/>
          </p:cNvSpPr>
          <p:nvPr/>
        </p:nvSpPr>
        <p:spPr bwMode="auto">
          <a:xfrm>
            <a:off x="6127104" y="5280466"/>
            <a:ext cx="1768318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154" name="Text Box 94"/>
          <p:cNvSpPr txBox="1">
            <a:spLocks noChangeArrowheads="1"/>
          </p:cNvSpPr>
          <p:nvPr/>
        </p:nvSpPr>
        <p:spPr bwMode="auto">
          <a:xfrm>
            <a:off x="8383511" y="4194371"/>
            <a:ext cx="1768318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186594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155" name="Text Box 95"/>
          <p:cNvSpPr txBox="1">
            <a:spLocks noChangeArrowheads="1"/>
          </p:cNvSpPr>
          <p:nvPr/>
        </p:nvSpPr>
        <p:spPr bwMode="auto">
          <a:xfrm>
            <a:off x="8383511" y="4554403"/>
            <a:ext cx="1768318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186594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156" name="Text Box 96"/>
          <p:cNvSpPr txBox="1">
            <a:spLocks noChangeArrowheads="1"/>
          </p:cNvSpPr>
          <p:nvPr/>
        </p:nvSpPr>
        <p:spPr bwMode="auto">
          <a:xfrm>
            <a:off x="8383511" y="4912434"/>
            <a:ext cx="1768318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186594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157" name="Text Box 97"/>
          <p:cNvSpPr txBox="1">
            <a:spLocks noChangeArrowheads="1"/>
          </p:cNvSpPr>
          <p:nvPr/>
        </p:nvSpPr>
        <p:spPr bwMode="auto">
          <a:xfrm>
            <a:off x="8383511" y="5270466"/>
            <a:ext cx="1768318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186594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</p:spTree>
    <p:extLst>
      <p:ext uri="{BB962C8B-B14F-4D97-AF65-F5344CB8AC3E}">
        <p14:creationId xmlns:p14="http://schemas.microsoft.com/office/powerpoint/2010/main" val="1531149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23106</TotalTime>
  <Words>336</Words>
  <Application>Microsoft Office PowerPoint</Application>
  <PresentationFormat>自定义</PresentationFormat>
  <Paragraphs>37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1398</cp:revision>
  <dcterms:created xsi:type="dcterms:W3CDTF">2009-02-11T05:37:22Z</dcterms:created>
  <dcterms:modified xsi:type="dcterms:W3CDTF">2019-08-17T05:40:23Z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