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45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7" d="100"/>
          <a:sy n="87" d="100"/>
        </p:scale>
        <p:origin x="-1854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42"/>
          <p:cNvGrpSpPr>
            <a:grpSpLocks/>
          </p:cNvGrpSpPr>
          <p:nvPr/>
        </p:nvGrpSpPr>
        <p:grpSpPr bwMode="auto">
          <a:xfrm>
            <a:off x="-28575" y="5086331"/>
            <a:ext cx="11645794" cy="731906"/>
            <a:chOff x="0" y="2568"/>
            <a:chExt cx="5760" cy="362"/>
          </a:xfrm>
        </p:grpSpPr>
        <p:sp>
          <p:nvSpPr>
            <p:cNvPr id="41" name="Pentagon 12"/>
            <p:cNvSpPr>
              <a:spLocks noChangeArrowheads="1"/>
            </p:cNvSpPr>
            <p:nvPr/>
          </p:nvSpPr>
          <p:spPr bwMode="auto">
            <a:xfrm>
              <a:off x="567" y="2614"/>
              <a:ext cx="4735" cy="294"/>
            </a:xfrm>
            <a:prstGeom prst="homePlate">
              <a:avLst>
                <a:gd name="adj" fmla="val 51672"/>
              </a:avLst>
            </a:prstGeom>
            <a:gradFill rotWithShape="1">
              <a:gsLst>
                <a:gs pos="0">
                  <a:srgbClr val="59B0E5"/>
                </a:gs>
                <a:gs pos="100000">
                  <a:srgbClr val="1F88C8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indent="-3429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marL="0" marR="0" lvl="0" indent="-34290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Calibri" pitchFamily="34" charset="0"/>
                <a:buAutoNum type="arabicPeriod"/>
                <a:tabLst/>
                <a:defRPr/>
              </a:pPr>
              <a:endParaRPr kumimoji="0" lang="zh-CN" altLang="zh-CN" sz="1800" b="0" i="0" u="none" strike="noStrike" kern="0" cap="none" spc="0" normalizeH="0" baseline="0" noProof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itchFamily="34" charset="0"/>
                <a:ea typeface="ＭＳ Ｐゴシック" pitchFamily="34" charset="-128"/>
              </a:endParaRPr>
            </a:p>
          </p:txBody>
        </p:sp>
        <p:sp>
          <p:nvSpPr>
            <p:cNvPr id="42" name="Rectangle 40"/>
            <p:cNvSpPr>
              <a:spLocks noChangeArrowheads="1"/>
            </p:cNvSpPr>
            <p:nvPr/>
          </p:nvSpPr>
          <p:spPr bwMode="auto">
            <a:xfrm>
              <a:off x="0" y="2568"/>
              <a:ext cx="5760" cy="362"/>
            </a:xfrm>
            <a:prstGeom prst="rect">
              <a:avLst/>
            </a:prstGeom>
            <a:gradFill rotWithShape="1"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宋体" charset="-122"/>
              </a:endParaRPr>
            </a:p>
          </p:txBody>
        </p:sp>
      </p:grpSp>
      <p:sp>
        <p:nvSpPr>
          <p:cNvPr id="43" name="Rectangle 38"/>
          <p:cNvSpPr>
            <a:spLocks noChangeArrowheads="1"/>
          </p:cNvSpPr>
          <p:nvPr/>
        </p:nvSpPr>
        <p:spPr bwMode="auto">
          <a:xfrm>
            <a:off x="-28575" y="1036588"/>
            <a:ext cx="11645794" cy="4171053"/>
          </a:xfrm>
          <a:prstGeom prst="rect">
            <a:avLst/>
          </a:prstGeom>
          <a:gradFill rotWithShape="1">
            <a:gsLst>
              <a:gs pos="0">
                <a:srgbClr val="000000"/>
              </a:gs>
              <a:gs pos="100000">
                <a:srgbClr val="5A5A5A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44" name="Pentagon 12"/>
          <p:cNvSpPr>
            <a:spLocks noChangeArrowheads="1"/>
          </p:cNvSpPr>
          <p:nvPr/>
        </p:nvSpPr>
        <p:spPr bwMode="auto">
          <a:xfrm>
            <a:off x="1117808" y="4611199"/>
            <a:ext cx="9573408" cy="594421"/>
          </a:xfrm>
          <a:prstGeom prst="homePlate">
            <a:avLst>
              <a:gd name="adj" fmla="val 51672"/>
            </a:avLst>
          </a:prstGeom>
          <a:gradFill rotWithShape="1">
            <a:gsLst>
              <a:gs pos="0">
                <a:srgbClr val="59B0E5"/>
              </a:gs>
              <a:gs pos="100000">
                <a:srgbClr val="1F88C8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indent="-34290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>
              <a:buFont typeface="Calibri" pitchFamily="34" charset="0"/>
              <a:buAutoNum type="arabicPeriod"/>
            </a:pPr>
            <a:endParaRPr lang="zh-CN" altLang="zh-CN" noProof="1" smtClean="0">
              <a:solidFill>
                <a:srgbClr val="FFFFFF"/>
              </a:solidFill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45" name="Text Box 5"/>
          <p:cNvSpPr txBox="1">
            <a:spLocks noChangeArrowheads="1"/>
          </p:cNvSpPr>
          <p:nvPr/>
        </p:nvSpPr>
        <p:spPr bwMode="auto">
          <a:xfrm>
            <a:off x="1299774" y="4702181"/>
            <a:ext cx="735949" cy="38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2009</a:t>
            </a:r>
          </a:p>
        </p:txBody>
      </p:sp>
      <p:sp>
        <p:nvSpPr>
          <p:cNvPr id="46" name="Text Box 6"/>
          <p:cNvSpPr txBox="1">
            <a:spLocks noChangeArrowheads="1"/>
          </p:cNvSpPr>
          <p:nvPr/>
        </p:nvSpPr>
        <p:spPr bwMode="auto">
          <a:xfrm>
            <a:off x="2373370" y="4702181"/>
            <a:ext cx="735949" cy="38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2010</a:t>
            </a:r>
          </a:p>
        </p:txBody>
      </p:sp>
      <p:sp>
        <p:nvSpPr>
          <p:cNvPr id="47" name="Text Box 7"/>
          <p:cNvSpPr txBox="1">
            <a:spLocks noChangeArrowheads="1"/>
          </p:cNvSpPr>
          <p:nvPr/>
        </p:nvSpPr>
        <p:spPr bwMode="auto">
          <a:xfrm>
            <a:off x="3446967" y="4702181"/>
            <a:ext cx="735949" cy="38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2011</a:t>
            </a:r>
          </a:p>
        </p:txBody>
      </p:sp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4522586" y="4702181"/>
            <a:ext cx="735949" cy="38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2012</a:t>
            </a:r>
          </a:p>
        </p:txBody>
      </p:sp>
      <p:sp>
        <p:nvSpPr>
          <p:cNvPr id="49" name="Text Box 9"/>
          <p:cNvSpPr txBox="1">
            <a:spLocks noChangeArrowheads="1"/>
          </p:cNvSpPr>
          <p:nvPr/>
        </p:nvSpPr>
        <p:spPr bwMode="auto">
          <a:xfrm>
            <a:off x="5596182" y="4702181"/>
            <a:ext cx="735949" cy="38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2013</a:t>
            </a:r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6671800" y="4702181"/>
            <a:ext cx="735949" cy="3881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2014</a:t>
            </a:r>
          </a:p>
        </p:txBody>
      </p:sp>
      <p:sp>
        <p:nvSpPr>
          <p:cNvPr id="51" name="Text Box 11"/>
          <p:cNvSpPr txBox="1">
            <a:spLocks noChangeArrowheads="1"/>
          </p:cNvSpPr>
          <p:nvPr/>
        </p:nvSpPr>
        <p:spPr bwMode="auto">
          <a:xfrm>
            <a:off x="7745397" y="4702181"/>
            <a:ext cx="5822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FFFFFF"/>
                </a:solidFill>
                <a:latin typeface="Arial" charset="0"/>
                <a:ea typeface="宋体" charset="-122"/>
              </a:rPr>
              <a:t>2019</a:t>
            </a:r>
            <a:endParaRPr lang="en-US" altLang="zh-CN" sz="1400" dirty="0" smtClean="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52" name="Text Box 12"/>
          <p:cNvSpPr txBox="1">
            <a:spLocks noChangeArrowheads="1"/>
          </p:cNvSpPr>
          <p:nvPr/>
        </p:nvSpPr>
        <p:spPr bwMode="auto">
          <a:xfrm>
            <a:off x="8821016" y="4702181"/>
            <a:ext cx="62388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1400" dirty="0" smtClean="0">
                <a:solidFill>
                  <a:srgbClr val="FFFFFF"/>
                </a:solidFill>
                <a:latin typeface="Arial" charset="0"/>
                <a:ea typeface="宋体" charset="-122"/>
              </a:rPr>
              <a:t>20XX</a:t>
            </a:r>
            <a:endParaRPr lang="en-US" altLang="zh-CN" sz="1400" dirty="0" smtClean="0">
              <a:solidFill>
                <a:srgbClr val="FFFFFF"/>
              </a:solidFill>
              <a:latin typeface="Arial" charset="0"/>
              <a:ea typeface="宋体" charset="-122"/>
            </a:endParaRPr>
          </a:p>
        </p:txBody>
      </p:sp>
      <p:sp>
        <p:nvSpPr>
          <p:cNvPr id="53" name="Text Box 13"/>
          <p:cNvSpPr txBox="1">
            <a:spLocks noChangeArrowheads="1"/>
          </p:cNvSpPr>
          <p:nvPr/>
        </p:nvSpPr>
        <p:spPr bwMode="auto">
          <a:xfrm>
            <a:off x="842838" y="2180948"/>
            <a:ext cx="2175499" cy="50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54" name="Text Box 14"/>
          <p:cNvSpPr txBox="1">
            <a:spLocks noChangeArrowheads="1"/>
          </p:cNvSpPr>
          <p:nvPr/>
        </p:nvSpPr>
        <p:spPr bwMode="auto">
          <a:xfrm>
            <a:off x="842838" y="2637884"/>
            <a:ext cx="1787306" cy="4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55" name="Line 15"/>
          <p:cNvSpPr>
            <a:spLocks noChangeShapeType="1"/>
          </p:cNvSpPr>
          <p:nvPr/>
        </p:nvSpPr>
        <p:spPr bwMode="auto">
          <a:xfrm>
            <a:off x="1576765" y="3464816"/>
            <a:ext cx="0" cy="1099881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56" name="Text Box 16"/>
          <p:cNvSpPr txBox="1">
            <a:spLocks noChangeArrowheads="1"/>
          </p:cNvSpPr>
          <p:nvPr/>
        </p:nvSpPr>
        <p:spPr bwMode="auto">
          <a:xfrm>
            <a:off x="3044621" y="2180948"/>
            <a:ext cx="2175499" cy="50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57" name="Text Box 17"/>
          <p:cNvSpPr txBox="1">
            <a:spLocks noChangeArrowheads="1"/>
          </p:cNvSpPr>
          <p:nvPr/>
        </p:nvSpPr>
        <p:spPr bwMode="auto">
          <a:xfrm>
            <a:off x="3044621" y="2637884"/>
            <a:ext cx="1787306" cy="4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58" name="Line 18"/>
          <p:cNvSpPr>
            <a:spLocks noChangeShapeType="1"/>
          </p:cNvSpPr>
          <p:nvPr/>
        </p:nvSpPr>
        <p:spPr bwMode="auto">
          <a:xfrm>
            <a:off x="3778549" y="3464816"/>
            <a:ext cx="0" cy="1099881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59" name="Text Box 19"/>
          <p:cNvSpPr txBox="1">
            <a:spLocks noChangeArrowheads="1"/>
          </p:cNvSpPr>
          <p:nvPr/>
        </p:nvSpPr>
        <p:spPr bwMode="auto">
          <a:xfrm>
            <a:off x="5153400" y="2180948"/>
            <a:ext cx="2175499" cy="50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60" name="Text Box 20"/>
          <p:cNvSpPr txBox="1">
            <a:spLocks noChangeArrowheads="1"/>
          </p:cNvSpPr>
          <p:nvPr/>
        </p:nvSpPr>
        <p:spPr bwMode="auto">
          <a:xfrm>
            <a:off x="5153400" y="2637884"/>
            <a:ext cx="1787306" cy="4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1" name="Line 21"/>
          <p:cNvSpPr>
            <a:spLocks noChangeShapeType="1"/>
          </p:cNvSpPr>
          <p:nvPr/>
        </p:nvSpPr>
        <p:spPr bwMode="auto">
          <a:xfrm>
            <a:off x="5887327" y="3464816"/>
            <a:ext cx="0" cy="1099881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2" name="Text Box 22"/>
          <p:cNvSpPr txBox="1">
            <a:spLocks noChangeArrowheads="1"/>
          </p:cNvSpPr>
          <p:nvPr/>
        </p:nvSpPr>
        <p:spPr bwMode="auto">
          <a:xfrm>
            <a:off x="7446165" y="2180948"/>
            <a:ext cx="2175499" cy="50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63" name="Text Box 23"/>
          <p:cNvSpPr txBox="1">
            <a:spLocks noChangeArrowheads="1"/>
          </p:cNvSpPr>
          <p:nvPr/>
        </p:nvSpPr>
        <p:spPr bwMode="auto">
          <a:xfrm>
            <a:off x="7446165" y="2637884"/>
            <a:ext cx="1787306" cy="4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4" name="Line 24"/>
          <p:cNvSpPr>
            <a:spLocks noChangeShapeType="1"/>
          </p:cNvSpPr>
          <p:nvPr/>
        </p:nvSpPr>
        <p:spPr bwMode="auto">
          <a:xfrm>
            <a:off x="8180092" y="3464816"/>
            <a:ext cx="0" cy="1099881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5" name="Text Box 25"/>
          <p:cNvSpPr txBox="1">
            <a:spLocks noChangeArrowheads="1"/>
          </p:cNvSpPr>
          <p:nvPr/>
        </p:nvSpPr>
        <p:spPr bwMode="auto">
          <a:xfrm>
            <a:off x="2035723" y="6042661"/>
            <a:ext cx="2175499" cy="50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66" name="Text Box 26"/>
          <p:cNvSpPr txBox="1">
            <a:spLocks noChangeArrowheads="1"/>
          </p:cNvSpPr>
          <p:nvPr/>
        </p:nvSpPr>
        <p:spPr bwMode="auto">
          <a:xfrm>
            <a:off x="2035723" y="6499597"/>
            <a:ext cx="1787306" cy="4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67" name="Line 27"/>
          <p:cNvSpPr>
            <a:spLocks noChangeShapeType="1"/>
          </p:cNvSpPr>
          <p:nvPr/>
        </p:nvSpPr>
        <p:spPr bwMode="auto">
          <a:xfrm>
            <a:off x="2769651" y="5399717"/>
            <a:ext cx="0" cy="640922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68" name="Text Box 28"/>
          <p:cNvSpPr txBox="1">
            <a:spLocks noChangeArrowheads="1"/>
          </p:cNvSpPr>
          <p:nvPr/>
        </p:nvSpPr>
        <p:spPr bwMode="auto">
          <a:xfrm>
            <a:off x="4237506" y="6042661"/>
            <a:ext cx="2175499" cy="50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69" name="Text Box 29"/>
          <p:cNvSpPr txBox="1">
            <a:spLocks noChangeArrowheads="1"/>
          </p:cNvSpPr>
          <p:nvPr/>
        </p:nvSpPr>
        <p:spPr bwMode="auto">
          <a:xfrm>
            <a:off x="4237506" y="6499597"/>
            <a:ext cx="1787306" cy="4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70" name="Line 30"/>
          <p:cNvSpPr>
            <a:spLocks noChangeShapeType="1"/>
          </p:cNvSpPr>
          <p:nvPr/>
        </p:nvSpPr>
        <p:spPr bwMode="auto">
          <a:xfrm>
            <a:off x="4971434" y="5399717"/>
            <a:ext cx="0" cy="640922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71" name="Text Box 31"/>
          <p:cNvSpPr txBox="1">
            <a:spLocks noChangeArrowheads="1"/>
          </p:cNvSpPr>
          <p:nvPr/>
        </p:nvSpPr>
        <p:spPr bwMode="auto">
          <a:xfrm>
            <a:off x="6346285" y="6042661"/>
            <a:ext cx="2175499" cy="50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72" name="Text Box 32"/>
          <p:cNvSpPr txBox="1">
            <a:spLocks noChangeArrowheads="1"/>
          </p:cNvSpPr>
          <p:nvPr/>
        </p:nvSpPr>
        <p:spPr bwMode="auto">
          <a:xfrm>
            <a:off x="6346285" y="6499597"/>
            <a:ext cx="1787306" cy="4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73" name="Line 33"/>
          <p:cNvSpPr>
            <a:spLocks noChangeShapeType="1"/>
          </p:cNvSpPr>
          <p:nvPr/>
        </p:nvSpPr>
        <p:spPr bwMode="auto">
          <a:xfrm>
            <a:off x="7080212" y="5399717"/>
            <a:ext cx="0" cy="640922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74" name="Text Box 34"/>
          <p:cNvSpPr txBox="1">
            <a:spLocks noChangeArrowheads="1"/>
          </p:cNvSpPr>
          <p:nvPr/>
        </p:nvSpPr>
        <p:spPr bwMode="auto">
          <a:xfrm>
            <a:off x="8548067" y="6042661"/>
            <a:ext cx="2175499" cy="505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这里添加文字</a:t>
            </a:r>
          </a:p>
        </p:txBody>
      </p:sp>
      <p:sp>
        <p:nvSpPr>
          <p:cNvPr id="75" name="Text Box 35"/>
          <p:cNvSpPr txBox="1">
            <a:spLocks noChangeArrowheads="1"/>
          </p:cNvSpPr>
          <p:nvPr/>
        </p:nvSpPr>
        <p:spPr bwMode="auto">
          <a:xfrm>
            <a:off x="8548067" y="6499597"/>
            <a:ext cx="1787306" cy="4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00" smtClean="0">
                <a:solidFill>
                  <a:srgbClr val="000000"/>
                </a:solidFill>
                <a:latin typeface="Arial" charset="0"/>
                <a:ea typeface="微软雅黑" pitchFamily="34" charset="-122"/>
              </a:rPr>
              <a:t>这里添加说明</a:t>
            </a:r>
          </a:p>
        </p:txBody>
      </p:sp>
      <p:sp>
        <p:nvSpPr>
          <p:cNvPr id="76" name="Line 36"/>
          <p:cNvSpPr>
            <a:spLocks noChangeShapeType="1"/>
          </p:cNvSpPr>
          <p:nvPr/>
        </p:nvSpPr>
        <p:spPr bwMode="auto">
          <a:xfrm>
            <a:off x="9281995" y="5399717"/>
            <a:ext cx="0" cy="640922"/>
          </a:xfrm>
          <a:prstGeom prst="line">
            <a:avLst/>
          </a:prstGeom>
          <a:noFill/>
          <a:ln w="19050" cap="rnd">
            <a:solidFill>
              <a:srgbClr val="80808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宋体" charset="-122"/>
            </a:endParaRPr>
          </a:p>
        </p:txBody>
      </p:sp>
      <p:sp>
        <p:nvSpPr>
          <p:cNvPr id="77" name="Text Box 37"/>
          <p:cNvSpPr txBox="1">
            <a:spLocks noChangeArrowheads="1"/>
          </p:cNvSpPr>
          <p:nvPr/>
        </p:nvSpPr>
        <p:spPr bwMode="auto">
          <a:xfrm>
            <a:off x="842838" y="1239694"/>
            <a:ext cx="2282656" cy="58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srgbClr val="FFFFFF"/>
                </a:solidFill>
                <a:latin typeface="Arial" charset="0"/>
                <a:ea typeface="微软雅黑" pitchFamily="34" charset="-122"/>
              </a:rPr>
              <a:t>TIMELINES</a:t>
            </a:r>
          </a:p>
        </p:txBody>
      </p:sp>
    </p:spTree>
    <p:extLst>
      <p:ext uri="{BB962C8B-B14F-4D97-AF65-F5344CB8AC3E}">
        <p14:creationId xmlns:p14="http://schemas.microsoft.com/office/powerpoint/2010/main" val="2987819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341</Words>
  <Application>Microsoft Office PowerPoint</Application>
  <PresentationFormat>自定义</PresentationFormat>
  <Paragraphs>42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1398</cp:revision>
  <dcterms:created xsi:type="dcterms:W3CDTF">2009-02-11T05:37:22Z</dcterms:created>
  <dcterms:modified xsi:type="dcterms:W3CDTF">2019-08-17T05:37:32Z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