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39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1042189" y="3324341"/>
            <a:ext cx="8891601" cy="182015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endParaRPr lang="zh-CN" altLang="zh-CN" noProof="1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8" name="Pentagon 12"/>
          <p:cNvSpPr>
            <a:spLocks noChangeArrowheads="1"/>
          </p:cNvSpPr>
          <p:nvPr/>
        </p:nvSpPr>
        <p:spPr bwMode="auto">
          <a:xfrm>
            <a:off x="1042188" y="2992313"/>
            <a:ext cx="4536817" cy="362031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79" name="Rectangle 3"/>
          <p:cNvSpPr>
            <a:spLocks noChangeArrowheads="1"/>
          </p:cNvSpPr>
          <p:nvPr/>
        </p:nvSpPr>
        <p:spPr bwMode="auto">
          <a:xfrm>
            <a:off x="1036187" y="4352432"/>
            <a:ext cx="8801585" cy="200018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endParaRPr lang="zh-CN" altLang="zh-CN" noProof="1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0" name="Rectangle 3"/>
          <p:cNvSpPr>
            <a:spLocks noChangeArrowheads="1"/>
          </p:cNvSpPr>
          <p:nvPr/>
        </p:nvSpPr>
        <p:spPr bwMode="auto">
          <a:xfrm>
            <a:off x="1048189" y="5240510"/>
            <a:ext cx="8735574" cy="200018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endParaRPr lang="zh-CN" altLang="zh-CN" noProof="1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1" name="Rectangle 3"/>
          <p:cNvSpPr>
            <a:spLocks noChangeArrowheads="1"/>
          </p:cNvSpPr>
          <p:nvPr/>
        </p:nvSpPr>
        <p:spPr bwMode="auto">
          <a:xfrm>
            <a:off x="1042188" y="6216596"/>
            <a:ext cx="8711568" cy="192017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endParaRPr lang="zh-CN" altLang="zh-CN" noProof="1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2" name="Pentagon 12"/>
          <p:cNvSpPr>
            <a:spLocks noChangeArrowheads="1"/>
          </p:cNvSpPr>
          <p:nvPr/>
        </p:nvSpPr>
        <p:spPr bwMode="auto">
          <a:xfrm>
            <a:off x="5567003" y="2992313"/>
            <a:ext cx="4536817" cy="362031"/>
          </a:xfrm>
          <a:prstGeom prst="homePlate">
            <a:avLst>
              <a:gd name="adj" fmla="val 49716"/>
            </a:avLst>
          </a:prstGeom>
          <a:gradFill rotWithShape="1">
            <a:gsLst>
              <a:gs pos="0">
                <a:srgbClr val="FF9900"/>
              </a:gs>
              <a:gs pos="50000">
                <a:srgbClr val="FF6600"/>
              </a:gs>
              <a:gs pos="100000">
                <a:srgbClr val="FF99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83" name="Pentagon 12"/>
          <p:cNvSpPr>
            <a:spLocks noChangeArrowheads="1"/>
          </p:cNvSpPr>
          <p:nvPr/>
        </p:nvSpPr>
        <p:spPr bwMode="auto">
          <a:xfrm>
            <a:off x="2128384" y="4896481"/>
            <a:ext cx="1134205" cy="362031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84" name="Pentagon 12"/>
          <p:cNvSpPr>
            <a:spLocks noChangeArrowheads="1"/>
          </p:cNvSpPr>
          <p:nvPr/>
        </p:nvSpPr>
        <p:spPr bwMode="auto">
          <a:xfrm>
            <a:off x="3232583" y="4896481"/>
            <a:ext cx="1134205" cy="362031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85" name="Pentagon 12"/>
          <p:cNvSpPr>
            <a:spLocks noChangeArrowheads="1"/>
          </p:cNvSpPr>
          <p:nvPr/>
        </p:nvSpPr>
        <p:spPr bwMode="auto">
          <a:xfrm>
            <a:off x="4338782" y="4896481"/>
            <a:ext cx="1168210" cy="362031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86" name="Pentagon 12"/>
          <p:cNvSpPr>
            <a:spLocks noChangeArrowheads="1"/>
          </p:cNvSpPr>
          <p:nvPr/>
        </p:nvSpPr>
        <p:spPr bwMode="auto">
          <a:xfrm>
            <a:off x="5506992" y="4896481"/>
            <a:ext cx="1134204" cy="362031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87" name="Pentagon 12"/>
          <p:cNvSpPr>
            <a:spLocks noChangeArrowheads="1"/>
          </p:cNvSpPr>
          <p:nvPr/>
        </p:nvSpPr>
        <p:spPr bwMode="auto">
          <a:xfrm>
            <a:off x="6631195" y="4896481"/>
            <a:ext cx="1134204" cy="362031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88" name="Pentagon 12"/>
          <p:cNvSpPr>
            <a:spLocks noChangeArrowheads="1"/>
          </p:cNvSpPr>
          <p:nvPr/>
        </p:nvSpPr>
        <p:spPr bwMode="auto">
          <a:xfrm>
            <a:off x="7757398" y="4896481"/>
            <a:ext cx="1134205" cy="362031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89" name="Pentagon 12"/>
          <p:cNvSpPr>
            <a:spLocks noChangeArrowheads="1"/>
          </p:cNvSpPr>
          <p:nvPr/>
        </p:nvSpPr>
        <p:spPr bwMode="auto">
          <a:xfrm>
            <a:off x="8887601" y="4896481"/>
            <a:ext cx="1134204" cy="362031"/>
          </a:xfrm>
          <a:prstGeom prst="homePlate">
            <a:avLst>
              <a:gd name="adj" fmla="val 41986"/>
            </a:avLst>
          </a:prstGeom>
          <a:gradFill rotWithShape="1">
            <a:gsLst>
              <a:gs pos="0">
                <a:srgbClr val="FF9900"/>
              </a:gs>
              <a:gs pos="50000">
                <a:srgbClr val="FF6600"/>
              </a:gs>
              <a:gs pos="100000">
                <a:srgbClr val="FF99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90" name="Pentagon 12"/>
          <p:cNvSpPr>
            <a:spLocks noChangeArrowheads="1"/>
          </p:cNvSpPr>
          <p:nvPr/>
        </p:nvSpPr>
        <p:spPr bwMode="auto">
          <a:xfrm>
            <a:off x="1042188" y="4896481"/>
            <a:ext cx="1088196" cy="362031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91" name="Line 18"/>
          <p:cNvSpPr>
            <a:spLocks noChangeShapeType="1"/>
          </p:cNvSpPr>
          <p:nvPr/>
        </p:nvSpPr>
        <p:spPr bwMode="auto">
          <a:xfrm>
            <a:off x="2130384" y="4908481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92" name="Line 19"/>
          <p:cNvSpPr>
            <a:spLocks noChangeShapeType="1"/>
          </p:cNvSpPr>
          <p:nvPr/>
        </p:nvSpPr>
        <p:spPr bwMode="auto">
          <a:xfrm>
            <a:off x="3256586" y="4908481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93" name="Line 20"/>
          <p:cNvSpPr>
            <a:spLocks noChangeShapeType="1"/>
          </p:cNvSpPr>
          <p:nvPr/>
        </p:nvSpPr>
        <p:spPr bwMode="auto">
          <a:xfrm>
            <a:off x="4382790" y="4908481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94" name="Line 21"/>
          <p:cNvSpPr>
            <a:spLocks noChangeShapeType="1"/>
          </p:cNvSpPr>
          <p:nvPr/>
        </p:nvSpPr>
        <p:spPr bwMode="auto">
          <a:xfrm>
            <a:off x="5508992" y="4908481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95" name="Line 22"/>
          <p:cNvSpPr>
            <a:spLocks noChangeShapeType="1"/>
          </p:cNvSpPr>
          <p:nvPr/>
        </p:nvSpPr>
        <p:spPr bwMode="auto">
          <a:xfrm>
            <a:off x="7763399" y="4908481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96" name="Line 23"/>
          <p:cNvSpPr>
            <a:spLocks noChangeShapeType="1"/>
          </p:cNvSpPr>
          <p:nvPr/>
        </p:nvSpPr>
        <p:spPr bwMode="auto">
          <a:xfrm>
            <a:off x="6635196" y="4908481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97" name="Pentagon 12"/>
          <p:cNvSpPr>
            <a:spLocks noChangeArrowheads="1"/>
          </p:cNvSpPr>
          <p:nvPr/>
        </p:nvSpPr>
        <p:spPr bwMode="auto">
          <a:xfrm>
            <a:off x="1042189" y="4898479"/>
            <a:ext cx="7803405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59B0E5">
                  <a:alpha val="0"/>
                </a:srgbClr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98" name="Pentagon 12"/>
          <p:cNvSpPr>
            <a:spLocks noChangeArrowheads="1"/>
          </p:cNvSpPr>
          <p:nvPr/>
        </p:nvSpPr>
        <p:spPr bwMode="auto">
          <a:xfrm>
            <a:off x="1042188" y="5894567"/>
            <a:ext cx="726130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99" name="Pentagon 12"/>
          <p:cNvSpPr>
            <a:spLocks noChangeArrowheads="1"/>
          </p:cNvSpPr>
          <p:nvPr/>
        </p:nvSpPr>
        <p:spPr bwMode="auto">
          <a:xfrm>
            <a:off x="1768319" y="5894567"/>
            <a:ext cx="726131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0" name="Pentagon 12"/>
          <p:cNvSpPr>
            <a:spLocks noChangeArrowheads="1"/>
          </p:cNvSpPr>
          <p:nvPr/>
        </p:nvSpPr>
        <p:spPr bwMode="auto">
          <a:xfrm>
            <a:off x="2494450" y="5894567"/>
            <a:ext cx="726130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1" name="Pentagon 12"/>
          <p:cNvSpPr>
            <a:spLocks noChangeArrowheads="1"/>
          </p:cNvSpPr>
          <p:nvPr/>
        </p:nvSpPr>
        <p:spPr bwMode="auto">
          <a:xfrm>
            <a:off x="3220581" y="5894567"/>
            <a:ext cx="726131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2" name="Pentagon 12"/>
          <p:cNvSpPr>
            <a:spLocks noChangeArrowheads="1"/>
          </p:cNvSpPr>
          <p:nvPr/>
        </p:nvSpPr>
        <p:spPr bwMode="auto">
          <a:xfrm>
            <a:off x="3946711" y="5894567"/>
            <a:ext cx="726130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" name="Pentagon 12"/>
          <p:cNvSpPr>
            <a:spLocks noChangeArrowheads="1"/>
          </p:cNvSpPr>
          <p:nvPr/>
        </p:nvSpPr>
        <p:spPr bwMode="auto">
          <a:xfrm>
            <a:off x="4670842" y="5894567"/>
            <a:ext cx="726130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4" name="Pentagon 12"/>
          <p:cNvSpPr>
            <a:spLocks noChangeArrowheads="1"/>
          </p:cNvSpPr>
          <p:nvPr/>
        </p:nvSpPr>
        <p:spPr bwMode="auto">
          <a:xfrm>
            <a:off x="5396973" y="5894567"/>
            <a:ext cx="726131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5" name="Pentagon 12"/>
          <p:cNvSpPr>
            <a:spLocks noChangeArrowheads="1"/>
          </p:cNvSpPr>
          <p:nvPr/>
        </p:nvSpPr>
        <p:spPr bwMode="auto">
          <a:xfrm>
            <a:off x="6123103" y="5894567"/>
            <a:ext cx="726130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6" name="Pentagon 12"/>
          <p:cNvSpPr>
            <a:spLocks noChangeArrowheads="1"/>
          </p:cNvSpPr>
          <p:nvPr/>
        </p:nvSpPr>
        <p:spPr bwMode="auto">
          <a:xfrm>
            <a:off x="6849234" y="5894567"/>
            <a:ext cx="726131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7" name="Pentagon 12"/>
          <p:cNvSpPr>
            <a:spLocks noChangeArrowheads="1"/>
          </p:cNvSpPr>
          <p:nvPr/>
        </p:nvSpPr>
        <p:spPr bwMode="auto">
          <a:xfrm>
            <a:off x="7575365" y="5894567"/>
            <a:ext cx="726130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8" name="Pentagon 12"/>
          <p:cNvSpPr>
            <a:spLocks noChangeArrowheads="1"/>
          </p:cNvSpPr>
          <p:nvPr/>
        </p:nvSpPr>
        <p:spPr bwMode="auto">
          <a:xfrm>
            <a:off x="8301495" y="5894567"/>
            <a:ext cx="816147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9" name="Line 37"/>
          <p:cNvSpPr>
            <a:spLocks noChangeShapeType="1"/>
          </p:cNvSpPr>
          <p:nvPr/>
        </p:nvSpPr>
        <p:spPr bwMode="auto">
          <a:xfrm>
            <a:off x="1768318" y="5912570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0" name="Line 38"/>
          <p:cNvSpPr>
            <a:spLocks noChangeShapeType="1"/>
          </p:cNvSpPr>
          <p:nvPr/>
        </p:nvSpPr>
        <p:spPr bwMode="auto">
          <a:xfrm>
            <a:off x="2492449" y="5912570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1" name="Line 39"/>
          <p:cNvSpPr>
            <a:spLocks noChangeShapeType="1"/>
          </p:cNvSpPr>
          <p:nvPr/>
        </p:nvSpPr>
        <p:spPr bwMode="auto">
          <a:xfrm>
            <a:off x="3218580" y="5912570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2" name="Line 40"/>
          <p:cNvSpPr>
            <a:spLocks noChangeShapeType="1"/>
          </p:cNvSpPr>
          <p:nvPr/>
        </p:nvSpPr>
        <p:spPr bwMode="auto">
          <a:xfrm>
            <a:off x="3944710" y="5912570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3" name="Line 41"/>
          <p:cNvSpPr>
            <a:spLocks noChangeShapeType="1"/>
          </p:cNvSpPr>
          <p:nvPr/>
        </p:nvSpPr>
        <p:spPr bwMode="auto">
          <a:xfrm>
            <a:off x="4670842" y="5912570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4" name="Line 42"/>
          <p:cNvSpPr>
            <a:spLocks noChangeShapeType="1"/>
          </p:cNvSpPr>
          <p:nvPr/>
        </p:nvSpPr>
        <p:spPr bwMode="auto">
          <a:xfrm>
            <a:off x="5396972" y="5912570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5" name="Line 43"/>
          <p:cNvSpPr>
            <a:spLocks noChangeShapeType="1"/>
          </p:cNvSpPr>
          <p:nvPr/>
        </p:nvSpPr>
        <p:spPr bwMode="auto">
          <a:xfrm>
            <a:off x="6123103" y="5912570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6" name="Line 44"/>
          <p:cNvSpPr>
            <a:spLocks noChangeShapeType="1"/>
          </p:cNvSpPr>
          <p:nvPr/>
        </p:nvSpPr>
        <p:spPr bwMode="auto">
          <a:xfrm>
            <a:off x="6849233" y="5912570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7" name="Line 45"/>
          <p:cNvSpPr>
            <a:spLocks noChangeShapeType="1"/>
          </p:cNvSpPr>
          <p:nvPr/>
        </p:nvSpPr>
        <p:spPr bwMode="auto">
          <a:xfrm>
            <a:off x="7575365" y="5912570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8" name="Line 46"/>
          <p:cNvSpPr>
            <a:spLocks noChangeShapeType="1"/>
          </p:cNvSpPr>
          <p:nvPr/>
        </p:nvSpPr>
        <p:spPr bwMode="auto">
          <a:xfrm>
            <a:off x="8301495" y="5912570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9" name="Pentagon 12"/>
          <p:cNvSpPr>
            <a:spLocks noChangeArrowheads="1"/>
          </p:cNvSpPr>
          <p:nvPr/>
        </p:nvSpPr>
        <p:spPr bwMode="auto">
          <a:xfrm>
            <a:off x="1042189" y="5896569"/>
            <a:ext cx="7893422" cy="362031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59B0E5">
                  <a:alpha val="0"/>
                </a:srgbClr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20" name="Pentagon 12"/>
          <p:cNvSpPr>
            <a:spLocks noChangeArrowheads="1"/>
          </p:cNvSpPr>
          <p:nvPr/>
        </p:nvSpPr>
        <p:spPr bwMode="auto">
          <a:xfrm>
            <a:off x="9117642" y="5894567"/>
            <a:ext cx="816147" cy="362033"/>
          </a:xfrm>
          <a:prstGeom prst="homePlate">
            <a:avLst>
              <a:gd name="adj" fmla="val 42536"/>
            </a:avLst>
          </a:prstGeom>
          <a:gradFill rotWithShape="1">
            <a:gsLst>
              <a:gs pos="0">
                <a:srgbClr val="FF9900"/>
              </a:gs>
              <a:gs pos="50000">
                <a:srgbClr val="FF6600"/>
              </a:gs>
              <a:gs pos="100000">
                <a:srgbClr val="FF99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21" name="Pentagon 12"/>
          <p:cNvSpPr>
            <a:spLocks noChangeArrowheads="1"/>
          </p:cNvSpPr>
          <p:nvPr/>
        </p:nvSpPr>
        <p:spPr bwMode="auto">
          <a:xfrm>
            <a:off x="7031268" y="3990399"/>
            <a:ext cx="3084555" cy="362033"/>
          </a:xfrm>
          <a:prstGeom prst="homePlate">
            <a:avLst>
              <a:gd name="adj" fmla="val 52496"/>
            </a:avLst>
          </a:prstGeom>
          <a:gradFill rotWithShape="1">
            <a:gsLst>
              <a:gs pos="0">
                <a:srgbClr val="FF9900"/>
              </a:gs>
              <a:gs pos="50000">
                <a:srgbClr val="FF6600"/>
              </a:gs>
              <a:gs pos="100000">
                <a:srgbClr val="FF99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22" name="Pentagon 12"/>
          <p:cNvSpPr>
            <a:spLocks noChangeArrowheads="1"/>
          </p:cNvSpPr>
          <p:nvPr/>
        </p:nvSpPr>
        <p:spPr bwMode="auto">
          <a:xfrm>
            <a:off x="4036728" y="3990399"/>
            <a:ext cx="3084555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23" name="Pentagon 12"/>
          <p:cNvSpPr>
            <a:spLocks noChangeArrowheads="1"/>
          </p:cNvSpPr>
          <p:nvPr/>
        </p:nvSpPr>
        <p:spPr bwMode="auto">
          <a:xfrm>
            <a:off x="1042189" y="3990399"/>
            <a:ext cx="3084555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24" name="Line 53"/>
          <p:cNvSpPr>
            <a:spLocks noChangeShapeType="1"/>
          </p:cNvSpPr>
          <p:nvPr/>
        </p:nvSpPr>
        <p:spPr bwMode="auto">
          <a:xfrm>
            <a:off x="4218760" y="3990399"/>
            <a:ext cx="0" cy="272024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25" name="Pentagon 12"/>
          <p:cNvSpPr>
            <a:spLocks noChangeArrowheads="1"/>
          </p:cNvSpPr>
          <p:nvPr/>
        </p:nvSpPr>
        <p:spPr bwMode="auto">
          <a:xfrm>
            <a:off x="1042188" y="3978398"/>
            <a:ext cx="6079094" cy="362033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59B0E5">
                  <a:alpha val="0"/>
                </a:srgbClr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26" name="Text Box 55"/>
          <p:cNvSpPr txBox="1">
            <a:spLocks noChangeArrowheads="1"/>
          </p:cNvSpPr>
          <p:nvPr/>
        </p:nvSpPr>
        <p:spPr bwMode="auto">
          <a:xfrm>
            <a:off x="1224221" y="5896568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1</a:t>
            </a:r>
          </a:p>
        </p:txBody>
      </p:sp>
      <p:sp>
        <p:nvSpPr>
          <p:cNvPr id="127" name="Text Box 56"/>
          <p:cNvSpPr txBox="1">
            <a:spLocks noChangeArrowheads="1"/>
          </p:cNvSpPr>
          <p:nvPr/>
        </p:nvSpPr>
        <p:spPr bwMode="auto">
          <a:xfrm>
            <a:off x="1958354" y="5896568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</a:t>
            </a:r>
          </a:p>
        </p:txBody>
      </p:sp>
      <p:sp>
        <p:nvSpPr>
          <p:cNvPr id="128" name="Text Box 57"/>
          <p:cNvSpPr txBox="1">
            <a:spLocks noChangeArrowheads="1"/>
          </p:cNvSpPr>
          <p:nvPr/>
        </p:nvSpPr>
        <p:spPr bwMode="auto">
          <a:xfrm>
            <a:off x="2692486" y="5896568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3</a:t>
            </a:r>
          </a:p>
        </p:txBody>
      </p:sp>
      <p:sp>
        <p:nvSpPr>
          <p:cNvPr id="129" name="Text Box 58"/>
          <p:cNvSpPr txBox="1">
            <a:spLocks noChangeArrowheads="1"/>
          </p:cNvSpPr>
          <p:nvPr/>
        </p:nvSpPr>
        <p:spPr bwMode="auto">
          <a:xfrm>
            <a:off x="3426618" y="5896568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4</a:t>
            </a:r>
          </a:p>
        </p:txBody>
      </p:sp>
      <p:sp>
        <p:nvSpPr>
          <p:cNvPr id="130" name="Text Box 59"/>
          <p:cNvSpPr txBox="1">
            <a:spLocks noChangeArrowheads="1"/>
          </p:cNvSpPr>
          <p:nvPr/>
        </p:nvSpPr>
        <p:spPr bwMode="auto">
          <a:xfrm>
            <a:off x="4160750" y="5896568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5</a:t>
            </a:r>
          </a:p>
        </p:txBody>
      </p:sp>
      <p:sp>
        <p:nvSpPr>
          <p:cNvPr id="131" name="Text Box 60"/>
          <p:cNvSpPr txBox="1">
            <a:spLocks noChangeArrowheads="1"/>
          </p:cNvSpPr>
          <p:nvPr/>
        </p:nvSpPr>
        <p:spPr bwMode="auto">
          <a:xfrm>
            <a:off x="4894883" y="5896568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6</a:t>
            </a:r>
          </a:p>
        </p:txBody>
      </p:sp>
      <p:sp>
        <p:nvSpPr>
          <p:cNvPr id="132" name="Text Box 61"/>
          <p:cNvSpPr txBox="1">
            <a:spLocks noChangeArrowheads="1"/>
          </p:cNvSpPr>
          <p:nvPr/>
        </p:nvSpPr>
        <p:spPr bwMode="auto">
          <a:xfrm>
            <a:off x="5629014" y="5896568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7</a:t>
            </a:r>
          </a:p>
        </p:txBody>
      </p:sp>
      <p:sp>
        <p:nvSpPr>
          <p:cNvPr id="133" name="Text Box 62"/>
          <p:cNvSpPr txBox="1">
            <a:spLocks noChangeArrowheads="1"/>
          </p:cNvSpPr>
          <p:nvPr/>
        </p:nvSpPr>
        <p:spPr bwMode="auto">
          <a:xfrm>
            <a:off x="6363147" y="5896568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8</a:t>
            </a:r>
          </a:p>
        </p:txBody>
      </p:sp>
      <p:sp>
        <p:nvSpPr>
          <p:cNvPr id="134" name="Text Box 63"/>
          <p:cNvSpPr txBox="1">
            <a:spLocks noChangeArrowheads="1"/>
          </p:cNvSpPr>
          <p:nvPr/>
        </p:nvSpPr>
        <p:spPr bwMode="auto">
          <a:xfrm>
            <a:off x="7097279" y="5896568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9</a:t>
            </a:r>
          </a:p>
        </p:txBody>
      </p:sp>
      <p:sp>
        <p:nvSpPr>
          <p:cNvPr id="135" name="Text Box 64"/>
          <p:cNvSpPr txBox="1">
            <a:spLocks noChangeArrowheads="1"/>
          </p:cNvSpPr>
          <p:nvPr/>
        </p:nvSpPr>
        <p:spPr bwMode="auto">
          <a:xfrm>
            <a:off x="7831411" y="5896568"/>
            <a:ext cx="47639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11</a:t>
            </a:r>
          </a:p>
        </p:txBody>
      </p:sp>
      <p:sp>
        <p:nvSpPr>
          <p:cNvPr id="136" name="Text Box 65"/>
          <p:cNvSpPr txBox="1">
            <a:spLocks noChangeArrowheads="1"/>
          </p:cNvSpPr>
          <p:nvPr/>
        </p:nvSpPr>
        <p:spPr bwMode="auto">
          <a:xfrm>
            <a:off x="8565543" y="5896568"/>
            <a:ext cx="48915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10</a:t>
            </a:r>
          </a:p>
        </p:txBody>
      </p:sp>
      <p:sp>
        <p:nvSpPr>
          <p:cNvPr id="137" name="Text Box 66"/>
          <p:cNvSpPr txBox="1">
            <a:spLocks noChangeArrowheads="1"/>
          </p:cNvSpPr>
          <p:nvPr/>
        </p:nvSpPr>
        <p:spPr bwMode="auto">
          <a:xfrm>
            <a:off x="9181654" y="5868566"/>
            <a:ext cx="48915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12</a:t>
            </a:r>
          </a:p>
        </p:txBody>
      </p:sp>
      <p:sp>
        <p:nvSpPr>
          <p:cNvPr id="138" name="Text Box 67"/>
          <p:cNvSpPr txBox="1">
            <a:spLocks noChangeArrowheads="1"/>
          </p:cNvSpPr>
          <p:nvPr/>
        </p:nvSpPr>
        <p:spPr bwMode="auto">
          <a:xfrm>
            <a:off x="1224221" y="4896480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2008</a:t>
            </a:r>
          </a:p>
        </p:txBody>
      </p:sp>
      <p:sp>
        <p:nvSpPr>
          <p:cNvPr id="139" name="Text Box 68"/>
          <p:cNvSpPr txBox="1">
            <a:spLocks noChangeArrowheads="1"/>
          </p:cNvSpPr>
          <p:nvPr/>
        </p:nvSpPr>
        <p:spPr bwMode="auto">
          <a:xfrm>
            <a:off x="3452622" y="4896480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140" name="Text Box 69"/>
          <p:cNvSpPr txBox="1">
            <a:spLocks noChangeArrowheads="1"/>
          </p:cNvSpPr>
          <p:nvPr/>
        </p:nvSpPr>
        <p:spPr bwMode="auto">
          <a:xfrm>
            <a:off x="4566823" y="4896480"/>
            <a:ext cx="732880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141" name="Text Box 70"/>
          <p:cNvSpPr txBox="1">
            <a:spLocks noChangeArrowheads="1"/>
          </p:cNvSpPr>
          <p:nvPr/>
        </p:nvSpPr>
        <p:spPr bwMode="auto">
          <a:xfrm>
            <a:off x="5683024" y="4896480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2012</a:t>
            </a:r>
          </a:p>
        </p:txBody>
      </p:sp>
      <p:sp>
        <p:nvSpPr>
          <p:cNvPr id="142" name="Text Box 71"/>
          <p:cNvSpPr txBox="1">
            <a:spLocks noChangeArrowheads="1"/>
          </p:cNvSpPr>
          <p:nvPr/>
        </p:nvSpPr>
        <p:spPr bwMode="auto">
          <a:xfrm>
            <a:off x="6797224" y="4896480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2013</a:t>
            </a:r>
          </a:p>
        </p:txBody>
      </p:sp>
      <p:sp>
        <p:nvSpPr>
          <p:cNvPr id="143" name="Text Box 72"/>
          <p:cNvSpPr txBox="1">
            <a:spLocks noChangeArrowheads="1"/>
          </p:cNvSpPr>
          <p:nvPr/>
        </p:nvSpPr>
        <p:spPr bwMode="auto">
          <a:xfrm>
            <a:off x="7911425" y="4896480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2014</a:t>
            </a:r>
          </a:p>
        </p:txBody>
      </p:sp>
      <p:sp>
        <p:nvSpPr>
          <p:cNvPr id="144" name="Text Box 73"/>
          <p:cNvSpPr txBox="1">
            <a:spLocks noChangeArrowheads="1"/>
          </p:cNvSpPr>
          <p:nvPr/>
        </p:nvSpPr>
        <p:spPr bwMode="auto">
          <a:xfrm>
            <a:off x="9027626" y="4896480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dirty="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2019</a:t>
            </a:r>
            <a:endParaRPr lang="en-US" altLang="zh-CN" b="1" dirty="0" smtClean="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145" name="Text Box 74"/>
          <p:cNvSpPr txBox="1">
            <a:spLocks noChangeArrowheads="1"/>
          </p:cNvSpPr>
          <p:nvPr/>
        </p:nvSpPr>
        <p:spPr bwMode="auto">
          <a:xfrm>
            <a:off x="2338422" y="4896480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146" name="Text Box 75"/>
          <p:cNvSpPr txBox="1">
            <a:spLocks noChangeArrowheads="1"/>
          </p:cNvSpPr>
          <p:nvPr/>
        </p:nvSpPr>
        <p:spPr bwMode="auto">
          <a:xfrm>
            <a:off x="1042188" y="3990399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2008</a:t>
            </a:r>
          </a:p>
        </p:txBody>
      </p:sp>
      <p:sp>
        <p:nvSpPr>
          <p:cNvPr id="147" name="Text Box 76"/>
          <p:cNvSpPr txBox="1">
            <a:spLocks noChangeArrowheads="1"/>
          </p:cNvSpPr>
          <p:nvPr/>
        </p:nvSpPr>
        <p:spPr bwMode="auto">
          <a:xfrm>
            <a:off x="4218760" y="3990399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148" name="Text Box 77"/>
          <p:cNvSpPr txBox="1">
            <a:spLocks noChangeArrowheads="1"/>
          </p:cNvSpPr>
          <p:nvPr/>
        </p:nvSpPr>
        <p:spPr bwMode="auto">
          <a:xfrm>
            <a:off x="7121283" y="3990399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149" name="Text Box 78"/>
          <p:cNvSpPr txBox="1">
            <a:spLocks noChangeArrowheads="1"/>
          </p:cNvSpPr>
          <p:nvPr/>
        </p:nvSpPr>
        <p:spPr bwMode="auto">
          <a:xfrm>
            <a:off x="1042188" y="2992312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" charset="0"/>
                <a:ea typeface="宋体" charset="-122"/>
              </a:rPr>
              <a:t>2008</a:t>
            </a:r>
          </a:p>
        </p:txBody>
      </p:sp>
      <p:sp>
        <p:nvSpPr>
          <p:cNvPr id="150" name="Text Box 79"/>
          <p:cNvSpPr txBox="1">
            <a:spLocks noChangeArrowheads="1"/>
          </p:cNvSpPr>
          <p:nvPr/>
        </p:nvSpPr>
        <p:spPr bwMode="auto">
          <a:xfrm>
            <a:off x="5579005" y="2992312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151" name="Text Box 81"/>
          <p:cNvSpPr txBox="1">
            <a:spLocks noChangeArrowheads="1"/>
          </p:cNvSpPr>
          <p:nvPr/>
        </p:nvSpPr>
        <p:spPr bwMode="auto">
          <a:xfrm>
            <a:off x="862157" y="1572186"/>
            <a:ext cx="2258406" cy="576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3000" dirty="0" smtClean="0">
                <a:solidFill>
                  <a:srgbClr val="00B0F0"/>
                </a:solidFill>
                <a:latin typeface="Arial" charset="0"/>
                <a:ea typeface="微软雅黑" pitchFamily="34" charset="-122"/>
              </a:rPr>
              <a:t>TIMELINES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23133</TotalTime>
  <Words>262</Words>
  <Application>Microsoft Office PowerPoint</Application>
  <PresentationFormat>自定义</PresentationFormat>
  <Paragraphs>43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1402</cp:revision>
  <dcterms:created xsi:type="dcterms:W3CDTF">2009-02-11T05:37:22Z</dcterms:created>
  <dcterms:modified xsi:type="dcterms:W3CDTF">2019-08-17T03:57:23Z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