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  <p:sldMasterId id="2147483714" r:id="rId2"/>
  </p:sldMasterIdLst>
  <p:notesMasterIdLst>
    <p:notesMasterId r:id="rId7"/>
  </p:notesMasterIdLst>
  <p:handoutMasterIdLst>
    <p:handoutMasterId r:id="rId8"/>
  </p:handoutMasterIdLst>
  <p:sldIdLst>
    <p:sldId id="461" r:id="rId3"/>
    <p:sldId id="462" r:id="rId4"/>
    <p:sldId id="463" r:id="rId5"/>
    <p:sldId id="359" r:id="rId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11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22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33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449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5562" algn="l" defTabSz="914225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2672" algn="l" defTabSz="914225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199785" algn="l" defTabSz="914225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6898" algn="l" defTabSz="914225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276" y="-7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themeOverride" Target="../theme/themeOverride1.xml"/><Relationship Id="rId4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themeOverride" Target="../theme/themeOverride2.xml"/><Relationship Id="rId4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themeOverride" Target="../theme/themeOverride3.xml"/><Relationship Id="rId4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全部</c:v>
                </c:pt>
              </c:strCache>
            </c:strRef>
          </c:tx>
          <c:spPr>
            <a:blipFill>
              <a:blip xmlns:r="http://schemas.openxmlformats.org/officeDocument/2006/relationships" r:embed="rId2"/>
              <a:stretch>
                <a:fillRect/>
              </a:stretch>
            </a:blipFill>
            <a:ln>
              <a:noFill/>
            </a:ln>
            <a:effectLst/>
          </c:spPr>
          <c:invertIfNegative val="0"/>
          <c:pictureOptions>
            <c:pictureFormat val="stack"/>
          </c:pictureOptions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37AD-4E57-9E58-62FC8CE4E7FA}"/>
              </c:ext>
            </c:extLst>
          </c:dPt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7AD-4E57-9E58-62FC8CE4E7F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部分</c:v>
                </c:pt>
              </c:strCache>
            </c:strRef>
          </c:tx>
          <c:spPr>
            <a:blipFill>
              <a:blip xmlns:r="http://schemas.openxmlformats.org/officeDocument/2006/relationships" r:embed="rId3"/>
              <a:stretch>
                <a:fillRect/>
              </a:stretch>
            </a:blipFill>
            <a:ln>
              <a:noFill/>
            </a:ln>
            <a:effectLst/>
          </c:spPr>
          <c:invertIfNegative val="0"/>
          <c:pictureOptions>
            <c:pictureFormat val="stack"/>
          </c:pictureOption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10</c:v>
                </c:pt>
                <c:pt idx="1">
                  <c:v>25</c:v>
                </c:pt>
                <c:pt idx="2">
                  <c:v>60</c:v>
                </c:pt>
                <c:pt idx="3">
                  <c:v>80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37AD-4E57-9E58-62FC8CE4E7F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8"/>
        <c:overlap val="100"/>
        <c:axId val="347495424"/>
        <c:axId val="347513600"/>
      </c:barChart>
      <c:catAx>
        <c:axId val="34749542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347513600"/>
        <c:crosses val="autoZero"/>
        <c:auto val="1"/>
        <c:lblAlgn val="ctr"/>
        <c:lblOffset val="100"/>
        <c:noMultiLvlLbl val="0"/>
      </c:catAx>
      <c:valAx>
        <c:axId val="34751360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3474954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全部</c:v>
                </c:pt>
              </c:strCache>
            </c:strRef>
          </c:tx>
          <c:spPr>
            <a:blipFill>
              <a:blip xmlns:r="http://schemas.openxmlformats.org/officeDocument/2006/relationships" r:embed="rId2"/>
              <a:stretch>
                <a:fillRect/>
              </a:stretch>
            </a:blipFill>
            <a:ln>
              <a:noFill/>
            </a:ln>
            <a:effectLst/>
          </c:spPr>
          <c:invertIfNegative val="0"/>
          <c:pictureOptions>
            <c:pictureFormat val="stack"/>
          </c:pictureOptions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37AD-4E57-9E58-62FC8CE4E7FA}"/>
              </c:ext>
            </c:extLst>
          </c:dPt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7AD-4E57-9E58-62FC8CE4E7F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部分</c:v>
                </c:pt>
              </c:strCache>
            </c:strRef>
          </c:tx>
          <c:spPr>
            <a:blipFill>
              <a:blip xmlns:r="http://schemas.openxmlformats.org/officeDocument/2006/relationships" r:embed="rId3"/>
              <a:stretch>
                <a:fillRect/>
              </a:stretch>
            </a:blipFill>
            <a:ln>
              <a:noFill/>
            </a:ln>
            <a:effectLst/>
          </c:spPr>
          <c:invertIfNegative val="0"/>
          <c:pictureOptions>
            <c:pictureFormat val="stack"/>
          </c:pictureOption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10</c:v>
                </c:pt>
                <c:pt idx="1">
                  <c:v>25</c:v>
                </c:pt>
                <c:pt idx="2">
                  <c:v>60</c:v>
                </c:pt>
                <c:pt idx="3">
                  <c:v>80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37AD-4E57-9E58-62FC8CE4E7F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8"/>
        <c:overlap val="100"/>
        <c:axId val="353320320"/>
        <c:axId val="353322112"/>
      </c:barChart>
      <c:catAx>
        <c:axId val="35332032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353322112"/>
        <c:crosses val="autoZero"/>
        <c:auto val="1"/>
        <c:lblAlgn val="ctr"/>
        <c:lblOffset val="100"/>
        <c:noMultiLvlLbl val="0"/>
      </c:catAx>
      <c:valAx>
        <c:axId val="35332211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3533203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全部</c:v>
                </c:pt>
              </c:strCache>
            </c:strRef>
          </c:tx>
          <c:spPr>
            <a:blipFill>
              <a:blip xmlns:r="http://schemas.openxmlformats.org/officeDocument/2006/relationships" r:embed="rId2"/>
              <a:stretch>
                <a:fillRect/>
              </a:stretch>
            </a:blipFill>
            <a:ln>
              <a:noFill/>
            </a:ln>
            <a:effectLst/>
          </c:spPr>
          <c:invertIfNegative val="0"/>
          <c:pictureOptions>
            <c:pictureFormat val="stack"/>
          </c:pictureOptions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37AD-4E57-9E58-62FC8CE4E7FA}"/>
              </c:ext>
            </c:extLst>
          </c:dPt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7AD-4E57-9E58-62FC8CE4E7F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部分</c:v>
                </c:pt>
              </c:strCache>
            </c:strRef>
          </c:tx>
          <c:spPr>
            <a:blipFill>
              <a:blip xmlns:r="http://schemas.openxmlformats.org/officeDocument/2006/relationships" r:embed="rId3"/>
              <a:stretch>
                <a:fillRect/>
              </a:stretch>
            </a:blipFill>
            <a:ln>
              <a:noFill/>
            </a:ln>
            <a:effectLst/>
          </c:spPr>
          <c:invertIfNegative val="0"/>
          <c:pictureOptions>
            <c:pictureFormat val="stack"/>
          </c:pictureOption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10</c:v>
                </c:pt>
                <c:pt idx="1">
                  <c:v>25</c:v>
                </c:pt>
                <c:pt idx="2">
                  <c:v>60</c:v>
                </c:pt>
                <c:pt idx="3">
                  <c:v>80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37AD-4E57-9E58-62FC8CE4E7F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8"/>
        <c:overlap val="100"/>
        <c:axId val="353336704"/>
        <c:axId val="353338496"/>
      </c:barChart>
      <c:catAx>
        <c:axId val="35333670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353338496"/>
        <c:crosses val="autoZero"/>
        <c:auto val="1"/>
        <c:lblAlgn val="ctr"/>
        <c:lblOffset val="100"/>
        <c:noMultiLvlLbl val="0"/>
      </c:catAx>
      <c:valAx>
        <c:axId val="35333849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3533367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4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12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25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336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449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562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672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785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898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5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6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7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8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4" y="792943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4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endParaRPr lang="zh-CN" altLang="en-US" sz="14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0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6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9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7" y="332656"/>
            <a:ext cx="4420121" cy="373253"/>
          </a:xfrm>
          <a:prstGeom prst="rect">
            <a:avLst/>
          </a:prstGeom>
          <a:noFill/>
        </p:spPr>
        <p:txBody>
          <a:bodyPr wrap="square" lIns="91434" tIns="45717" rIns="91434" bIns="4571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914341">
              <a:defRPr/>
            </a:pP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pc="30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dirty="0">
              <a:solidFill>
                <a:prstClr val="white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5" y="6347070"/>
            <a:ext cx="5356225" cy="312184"/>
          </a:xfrm>
          <a:prstGeom prst="rect">
            <a:avLst/>
          </a:prstGeom>
          <a:noFill/>
        </p:spPr>
        <p:txBody>
          <a:bodyPr lIns="91434" tIns="45717" rIns="91434" bIns="45717"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1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1434" tIns="45717" rIns="91434" bIns="45717"/>
          <a:lstStyle/>
          <a:p>
            <a:endParaRPr lang="zh-CN" altLang="en-US" sz="900">
              <a:solidFill>
                <a:prstClr val="black"/>
              </a:solidFill>
            </a:endParaRPr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zh-CN" altLang="en-US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519791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0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6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4" y="792943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9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7" y="332656"/>
            <a:ext cx="4420121" cy="373253"/>
          </a:xfrm>
          <a:prstGeom prst="rect">
            <a:avLst/>
          </a:prstGeom>
          <a:noFill/>
        </p:spPr>
        <p:txBody>
          <a:bodyPr wrap="square" lIns="91434" tIns="45717" rIns="91434" bIns="4571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914341">
              <a:defRPr/>
            </a:pP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pc="30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dirty="0">
              <a:solidFill>
                <a:prstClr val="white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5" y="6347070"/>
            <a:ext cx="5356225" cy="312184"/>
          </a:xfrm>
          <a:prstGeom prst="rect">
            <a:avLst/>
          </a:prstGeom>
          <a:noFill/>
        </p:spPr>
        <p:txBody>
          <a:bodyPr lIns="91434" tIns="45717" rIns="91434" bIns="45717"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1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1434" tIns="45717" rIns="91434" bIns="45717"/>
          <a:lstStyle/>
          <a:p>
            <a:endParaRPr lang="zh-CN" altLang="en-US" sz="900">
              <a:solidFill>
                <a:prstClr val="black"/>
              </a:solidFill>
            </a:endParaRPr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zh-CN" altLang="en-US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834418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17250" y="836713"/>
            <a:ext cx="9180511" cy="537236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endParaRPr lang="zh-CN" altLang="en-US" sz="14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6350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4716017" y="332656"/>
            <a:ext cx="4420121" cy="373253"/>
          </a:xfrm>
          <a:prstGeom prst="rect">
            <a:avLst/>
          </a:prstGeom>
          <a:noFill/>
        </p:spPr>
        <p:txBody>
          <a:bodyPr wrap="square" lIns="91434" tIns="45717" rIns="91434" bIns="4571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914341">
              <a:defRPr/>
            </a:pP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pc="30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dirty="0">
              <a:solidFill>
                <a:prstClr val="white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7938" y="6042026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19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3347865" y="6347070"/>
            <a:ext cx="5356225" cy="312184"/>
          </a:xfrm>
          <a:prstGeom prst="rect">
            <a:avLst/>
          </a:prstGeom>
          <a:noFill/>
        </p:spPr>
        <p:txBody>
          <a:bodyPr lIns="91434" tIns="45717" rIns="91434" bIns="45717"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2786051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1434" tIns="45717" rIns="91434" bIns="45717"/>
          <a:lstStyle/>
          <a:p>
            <a:endParaRPr lang="zh-CN" altLang="en-US" sz="9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140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1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2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33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44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5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67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78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89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12" indent="0">
              <a:buNone/>
              <a:defRPr sz="2000" b="1"/>
            </a:lvl2pPr>
            <a:lvl3pPr marL="914225" indent="0">
              <a:buNone/>
              <a:defRPr sz="1800" b="1"/>
            </a:lvl3pPr>
            <a:lvl4pPr marL="1371336" indent="0">
              <a:buNone/>
              <a:defRPr sz="1600" b="1"/>
            </a:lvl4pPr>
            <a:lvl5pPr marL="1828449" indent="0">
              <a:buNone/>
              <a:defRPr sz="1600" b="1"/>
            </a:lvl5pPr>
            <a:lvl6pPr marL="2285562" indent="0">
              <a:buNone/>
              <a:defRPr sz="1600" b="1"/>
            </a:lvl6pPr>
            <a:lvl7pPr marL="2742672" indent="0">
              <a:buNone/>
              <a:defRPr sz="1600" b="1"/>
            </a:lvl7pPr>
            <a:lvl8pPr marL="3199785" indent="0">
              <a:buNone/>
              <a:defRPr sz="1600" b="1"/>
            </a:lvl8pPr>
            <a:lvl9pPr marL="3656898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12" indent="0">
              <a:buNone/>
              <a:defRPr sz="2000" b="1"/>
            </a:lvl2pPr>
            <a:lvl3pPr marL="914225" indent="0">
              <a:buNone/>
              <a:defRPr sz="1800" b="1"/>
            </a:lvl3pPr>
            <a:lvl4pPr marL="1371336" indent="0">
              <a:buNone/>
              <a:defRPr sz="1600" b="1"/>
            </a:lvl4pPr>
            <a:lvl5pPr marL="1828449" indent="0">
              <a:buNone/>
              <a:defRPr sz="1600" b="1"/>
            </a:lvl5pPr>
            <a:lvl6pPr marL="2285562" indent="0">
              <a:buNone/>
              <a:defRPr sz="1600" b="1"/>
            </a:lvl6pPr>
            <a:lvl7pPr marL="2742672" indent="0">
              <a:buNone/>
              <a:defRPr sz="1600" b="1"/>
            </a:lvl7pPr>
            <a:lvl8pPr marL="3199785" indent="0">
              <a:buNone/>
              <a:defRPr sz="1600" b="1"/>
            </a:lvl8pPr>
            <a:lvl9pPr marL="3656898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3" y="273052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3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12" indent="0">
              <a:buNone/>
              <a:defRPr sz="1200"/>
            </a:lvl2pPr>
            <a:lvl3pPr marL="914225" indent="0">
              <a:buNone/>
              <a:defRPr sz="1000"/>
            </a:lvl3pPr>
            <a:lvl4pPr marL="1371336" indent="0">
              <a:buNone/>
              <a:defRPr sz="900"/>
            </a:lvl4pPr>
            <a:lvl5pPr marL="1828449" indent="0">
              <a:buNone/>
              <a:defRPr sz="900"/>
            </a:lvl5pPr>
            <a:lvl6pPr marL="2285562" indent="0">
              <a:buNone/>
              <a:defRPr sz="900"/>
            </a:lvl6pPr>
            <a:lvl7pPr marL="2742672" indent="0">
              <a:buNone/>
              <a:defRPr sz="900"/>
            </a:lvl7pPr>
            <a:lvl8pPr marL="3199785" indent="0">
              <a:buNone/>
              <a:defRPr sz="900"/>
            </a:lvl8pPr>
            <a:lvl9pPr marL="3656898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12" indent="0">
              <a:buNone/>
              <a:defRPr sz="2800"/>
            </a:lvl2pPr>
            <a:lvl3pPr marL="914225" indent="0">
              <a:buNone/>
              <a:defRPr sz="2400"/>
            </a:lvl3pPr>
            <a:lvl4pPr marL="1371336" indent="0">
              <a:buNone/>
              <a:defRPr sz="2000"/>
            </a:lvl4pPr>
            <a:lvl5pPr marL="1828449" indent="0">
              <a:buNone/>
              <a:defRPr sz="2000"/>
            </a:lvl5pPr>
            <a:lvl6pPr marL="2285562" indent="0">
              <a:buNone/>
              <a:defRPr sz="2000"/>
            </a:lvl6pPr>
            <a:lvl7pPr marL="2742672" indent="0">
              <a:buNone/>
              <a:defRPr sz="2000"/>
            </a:lvl7pPr>
            <a:lvl8pPr marL="3199785" indent="0">
              <a:buNone/>
              <a:defRPr sz="2000"/>
            </a:lvl8pPr>
            <a:lvl9pPr marL="3656898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12" indent="0">
              <a:buNone/>
              <a:defRPr sz="1200"/>
            </a:lvl2pPr>
            <a:lvl3pPr marL="914225" indent="0">
              <a:buNone/>
              <a:defRPr sz="1000"/>
            </a:lvl3pPr>
            <a:lvl4pPr marL="1371336" indent="0">
              <a:buNone/>
              <a:defRPr sz="900"/>
            </a:lvl4pPr>
            <a:lvl5pPr marL="1828449" indent="0">
              <a:buNone/>
              <a:defRPr sz="900"/>
            </a:lvl5pPr>
            <a:lvl6pPr marL="2285562" indent="0">
              <a:buNone/>
              <a:defRPr sz="900"/>
            </a:lvl6pPr>
            <a:lvl7pPr marL="2742672" indent="0">
              <a:buNone/>
              <a:defRPr sz="900"/>
            </a:lvl7pPr>
            <a:lvl8pPr marL="3199785" indent="0">
              <a:buNone/>
              <a:defRPr sz="900"/>
            </a:lvl8pPr>
            <a:lvl9pPr marL="3656898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22" tIns="45711" rIns="91422" bIns="4571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22" tIns="45711" rIns="91422" bIns="4571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 vert="horz" lIns="91422" tIns="45711" rIns="91422" bIns="45711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3"/>
            <a:ext cx="2895600" cy="365125"/>
          </a:xfrm>
          <a:prstGeom prst="rect">
            <a:avLst/>
          </a:prstGeom>
        </p:spPr>
        <p:txBody>
          <a:bodyPr vert="horz" lIns="91422" tIns="45711" rIns="91422" bIns="45711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 vert="horz" lIns="91422" tIns="45711" rIns="91422" bIns="45711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225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34" indent="-342834" algn="l" defTabSz="914225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7" indent="-285694" algn="l" defTabSz="914225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81" indent="-228555" algn="l" defTabSz="914225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93" indent="-228555" algn="l" defTabSz="914225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006" indent="-228555" algn="l" defTabSz="914225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117" indent="-228555" algn="l" defTabSz="91422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30" indent="-228555" algn="l" defTabSz="91422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42" indent="-228555" algn="l" defTabSz="91422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54" indent="-228555" algn="l" defTabSz="91422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12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25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36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49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62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72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85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98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4" tIns="45717" rIns="91434" bIns="4571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9666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171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341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512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683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878" indent="-342878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02" indent="-285732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27" indent="-22858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98" indent="-22858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68" indent="-22858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39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10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81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51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1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41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12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83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54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24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95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66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1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12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图表 14"/>
          <p:cNvGraphicFramePr/>
          <p:nvPr>
            <p:extLst>
              <p:ext uri="{D42A27DB-BD31-4B8C-83A1-F6EECF244321}">
                <p14:modId xmlns:p14="http://schemas.microsoft.com/office/powerpoint/2010/main" val="2174035854"/>
              </p:ext>
            </p:extLst>
          </p:nvPr>
        </p:nvGraphicFramePr>
        <p:xfrm>
          <a:off x="479555" y="1525012"/>
          <a:ext cx="5509750" cy="37899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" name="矩形 15"/>
          <p:cNvSpPr/>
          <p:nvPr/>
        </p:nvSpPr>
        <p:spPr>
          <a:xfrm>
            <a:off x="5307186" y="1835333"/>
            <a:ext cx="36283" cy="471828"/>
          </a:xfrm>
          <a:prstGeom prst="rect">
            <a:avLst/>
          </a:prstGeom>
          <a:solidFill>
            <a:srgbClr val="E6482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562" tIns="36281" rIns="72562" bIns="36281" rtlCol="0" anchor="ctr"/>
          <a:lstStyle/>
          <a:p>
            <a:pPr algn="ctr" defTabSz="72560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343469" y="1788877"/>
            <a:ext cx="3638503" cy="517865"/>
          </a:xfrm>
          <a:prstGeom prst="rect">
            <a:avLst/>
          </a:prstGeom>
        </p:spPr>
        <p:txBody>
          <a:bodyPr wrap="square" lIns="72562" tIns="36281" rIns="72562" bIns="36281">
            <a:spAutoFit/>
          </a:bodyPr>
          <a:lstStyle/>
          <a:p>
            <a:pPr defTabSz="72560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顶部“开始”面板中可以对字体、字号、颜色、</a:t>
            </a:r>
            <a:endParaRPr lang="en-US" altLang="zh-CN" sz="11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defTabSz="72560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行距等进行修改。</a:t>
            </a:r>
            <a:endParaRPr lang="en-US" altLang="zh-CN" sz="11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343469" y="2674269"/>
            <a:ext cx="3638503" cy="517865"/>
          </a:xfrm>
          <a:prstGeom prst="rect">
            <a:avLst/>
          </a:prstGeom>
        </p:spPr>
        <p:txBody>
          <a:bodyPr wrap="square" lIns="72562" tIns="36281" rIns="72562" bIns="36281">
            <a:spAutoFit/>
          </a:bodyPr>
          <a:lstStyle/>
          <a:p>
            <a:pPr defTabSz="72560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顶部“开始”面板中可以对字体、字号、颜色、</a:t>
            </a:r>
            <a:endParaRPr lang="en-US" altLang="zh-CN" sz="11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defTabSz="72560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行距等进行修改。</a:t>
            </a:r>
            <a:endParaRPr lang="en-US" altLang="zh-CN" sz="11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9" name="文本框 15"/>
          <p:cNvSpPr txBox="1"/>
          <p:nvPr/>
        </p:nvSpPr>
        <p:spPr>
          <a:xfrm>
            <a:off x="171753" y="1891890"/>
            <a:ext cx="360274" cy="415269"/>
          </a:xfrm>
          <a:prstGeom prst="rect">
            <a:avLst/>
          </a:prstGeom>
          <a:noFill/>
        </p:spPr>
        <p:txBody>
          <a:bodyPr wrap="none" lIns="72562" tIns="36281" rIns="72562" bIns="36281" rtlCol="0">
            <a:spAutoFit/>
          </a:bodyPr>
          <a:lstStyle/>
          <a:p>
            <a:pPr defTabSz="72560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200" b="1" dirty="0">
                <a:solidFill>
                  <a:prstClr val="black"/>
                </a:solidFill>
                <a:latin typeface="Century Gothic"/>
                <a:ea typeface="微软雅黑" panose="020B0503020204020204" pitchFamily="34" charset="-122"/>
                <a:cs typeface="+mn-ea"/>
                <a:sym typeface="+mn-lt"/>
              </a:rPr>
              <a:t>A</a:t>
            </a:r>
            <a:endParaRPr lang="zh-CN" altLang="en-US" sz="2200" b="1" dirty="0">
              <a:solidFill>
                <a:prstClr val="black"/>
              </a:solidFill>
              <a:latin typeface="Century Gothic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71753" y="2740706"/>
            <a:ext cx="311932" cy="415269"/>
          </a:xfrm>
          <a:prstGeom prst="rect">
            <a:avLst/>
          </a:prstGeom>
          <a:noFill/>
        </p:spPr>
        <p:txBody>
          <a:bodyPr wrap="none" lIns="72562" tIns="36281" rIns="72562" bIns="36281" rtlCol="0">
            <a:spAutoFit/>
          </a:bodyPr>
          <a:lstStyle/>
          <a:p>
            <a:pPr defTabSz="72560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200" b="1" dirty="0">
                <a:solidFill>
                  <a:prstClr val="black"/>
                </a:solidFill>
                <a:latin typeface="Century Gothic"/>
                <a:ea typeface="微软雅黑" panose="020B0503020204020204" pitchFamily="34" charset="-122"/>
                <a:cs typeface="+mn-ea"/>
                <a:sym typeface="+mn-lt"/>
              </a:rPr>
              <a:t>B</a:t>
            </a:r>
            <a:endParaRPr lang="zh-CN" altLang="en-US" sz="2200" b="1" dirty="0">
              <a:solidFill>
                <a:prstClr val="black"/>
              </a:solidFill>
              <a:latin typeface="Century Gothic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71753" y="3621365"/>
            <a:ext cx="369180" cy="415269"/>
          </a:xfrm>
          <a:prstGeom prst="rect">
            <a:avLst/>
          </a:prstGeom>
          <a:noFill/>
        </p:spPr>
        <p:txBody>
          <a:bodyPr wrap="none" lIns="72562" tIns="36281" rIns="72562" bIns="36281" rtlCol="0">
            <a:spAutoFit/>
          </a:bodyPr>
          <a:lstStyle/>
          <a:p>
            <a:pPr defTabSz="72560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200" b="1" dirty="0">
                <a:solidFill>
                  <a:prstClr val="black"/>
                </a:solidFill>
                <a:latin typeface="Century Gothic"/>
                <a:ea typeface="微软雅黑" panose="020B0503020204020204" pitchFamily="34" charset="-122"/>
                <a:cs typeface="+mn-ea"/>
                <a:sym typeface="+mn-lt"/>
              </a:rPr>
              <a:t>C</a:t>
            </a:r>
            <a:endParaRPr lang="zh-CN" altLang="en-US" sz="2200" b="1" dirty="0">
              <a:solidFill>
                <a:prstClr val="black"/>
              </a:solidFill>
              <a:latin typeface="Century Gothic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71753" y="4546739"/>
            <a:ext cx="346281" cy="415269"/>
          </a:xfrm>
          <a:prstGeom prst="rect">
            <a:avLst/>
          </a:prstGeom>
          <a:noFill/>
        </p:spPr>
        <p:txBody>
          <a:bodyPr wrap="none" lIns="72562" tIns="36281" rIns="72562" bIns="36281" rtlCol="0">
            <a:spAutoFit/>
          </a:bodyPr>
          <a:lstStyle/>
          <a:p>
            <a:pPr defTabSz="72560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200" b="1" dirty="0">
                <a:solidFill>
                  <a:prstClr val="black"/>
                </a:solidFill>
                <a:latin typeface="Century Gothic"/>
                <a:ea typeface="微软雅黑" panose="020B0503020204020204" pitchFamily="34" charset="-122"/>
                <a:cs typeface="+mn-ea"/>
                <a:sym typeface="+mn-lt"/>
              </a:rPr>
              <a:t>D</a:t>
            </a:r>
            <a:endParaRPr lang="zh-CN" altLang="en-US" sz="2200" b="1" dirty="0">
              <a:solidFill>
                <a:prstClr val="black"/>
              </a:solidFill>
              <a:latin typeface="Century Gothic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5343469" y="3559661"/>
            <a:ext cx="3638503" cy="517865"/>
          </a:xfrm>
          <a:prstGeom prst="rect">
            <a:avLst/>
          </a:prstGeom>
        </p:spPr>
        <p:txBody>
          <a:bodyPr wrap="square" lIns="72562" tIns="36281" rIns="72562" bIns="36281">
            <a:spAutoFit/>
          </a:bodyPr>
          <a:lstStyle/>
          <a:p>
            <a:pPr defTabSz="72560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顶部“开始”面板中可以对字体、字号、颜色、</a:t>
            </a:r>
            <a:endParaRPr lang="en-US" altLang="zh-CN" sz="11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defTabSz="72560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行距等进行修改。</a:t>
            </a:r>
            <a:endParaRPr lang="en-US" altLang="zh-CN" sz="11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5343469" y="4445051"/>
            <a:ext cx="3638503" cy="517865"/>
          </a:xfrm>
          <a:prstGeom prst="rect">
            <a:avLst/>
          </a:prstGeom>
        </p:spPr>
        <p:txBody>
          <a:bodyPr wrap="square" lIns="72562" tIns="36281" rIns="72562" bIns="36281">
            <a:spAutoFit/>
          </a:bodyPr>
          <a:lstStyle/>
          <a:p>
            <a:pPr defTabSz="72560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顶部“开始”面板中可以对字体、字号、颜色、</a:t>
            </a:r>
            <a:endParaRPr lang="en-US" altLang="zh-CN" sz="11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defTabSz="72560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行距等进行修改。</a:t>
            </a:r>
            <a:endParaRPr lang="en-US" altLang="zh-CN" sz="11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307186" y="2702810"/>
            <a:ext cx="36283" cy="471828"/>
          </a:xfrm>
          <a:prstGeom prst="rect">
            <a:avLst/>
          </a:prstGeom>
          <a:solidFill>
            <a:srgbClr val="E6482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562" tIns="36281" rIns="72562" bIns="36281" rtlCol="0" anchor="ctr"/>
          <a:lstStyle/>
          <a:p>
            <a:pPr algn="ctr" defTabSz="72560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5307186" y="3596254"/>
            <a:ext cx="36283" cy="471828"/>
          </a:xfrm>
          <a:prstGeom prst="rect">
            <a:avLst/>
          </a:prstGeom>
          <a:solidFill>
            <a:srgbClr val="E6482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562" tIns="36281" rIns="72562" bIns="36281" rtlCol="0" anchor="ctr"/>
          <a:lstStyle/>
          <a:p>
            <a:pPr algn="ctr" defTabSz="72560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5307186" y="4491090"/>
            <a:ext cx="36283" cy="471828"/>
          </a:xfrm>
          <a:prstGeom prst="rect">
            <a:avLst/>
          </a:prstGeom>
          <a:solidFill>
            <a:srgbClr val="E6482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562" tIns="36281" rIns="72562" bIns="36281" rtlCol="0" anchor="ctr"/>
          <a:lstStyle/>
          <a:p>
            <a:pPr algn="ctr" defTabSz="72560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841307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图表 14"/>
          <p:cNvGraphicFramePr/>
          <p:nvPr>
            <p:extLst>
              <p:ext uri="{D42A27DB-BD31-4B8C-83A1-F6EECF244321}">
                <p14:modId xmlns:p14="http://schemas.microsoft.com/office/powerpoint/2010/main" val="2796932909"/>
              </p:ext>
            </p:extLst>
          </p:nvPr>
        </p:nvGraphicFramePr>
        <p:xfrm>
          <a:off x="479555" y="1582164"/>
          <a:ext cx="5509750" cy="37899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" name="文本框 18"/>
          <p:cNvSpPr txBox="1"/>
          <p:nvPr/>
        </p:nvSpPr>
        <p:spPr>
          <a:xfrm>
            <a:off x="171753" y="1949041"/>
            <a:ext cx="360274" cy="415269"/>
          </a:xfrm>
          <a:prstGeom prst="rect">
            <a:avLst/>
          </a:prstGeom>
          <a:noFill/>
        </p:spPr>
        <p:txBody>
          <a:bodyPr wrap="none" lIns="72562" tIns="36281" rIns="72562" bIns="36281" rtlCol="0">
            <a:spAutoFit/>
          </a:bodyPr>
          <a:lstStyle/>
          <a:p>
            <a:pPr defTabSz="72560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200" b="1" dirty="0">
                <a:solidFill>
                  <a:prstClr val="black"/>
                </a:solidFill>
                <a:latin typeface="Century Gothic"/>
                <a:ea typeface="微软雅黑" panose="020B0503020204020204" pitchFamily="34" charset="-122"/>
                <a:cs typeface="+mn-ea"/>
                <a:sym typeface="+mn-lt"/>
              </a:rPr>
              <a:t>A</a:t>
            </a:r>
            <a:endParaRPr lang="zh-CN" altLang="en-US" sz="2200" b="1" dirty="0">
              <a:solidFill>
                <a:prstClr val="black"/>
              </a:solidFill>
              <a:latin typeface="Century Gothic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7" name="文本框 22"/>
          <p:cNvSpPr txBox="1"/>
          <p:nvPr/>
        </p:nvSpPr>
        <p:spPr>
          <a:xfrm>
            <a:off x="171753" y="2797858"/>
            <a:ext cx="311932" cy="415269"/>
          </a:xfrm>
          <a:prstGeom prst="rect">
            <a:avLst/>
          </a:prstGeom>
          <a:noFill/>
        </p:spPr>
        <p:txBody>
          <a:bodyPr wrap="none" lIns="72562" tIns="36281" rIns="72562" bIns="36281" rtlCol="0">
            <a:spAutoFit/>
          </a:bodyPr>
          <a:lstStyle/>
          <a:p>
            <a:pPr defTabSz="72560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200" b="1" dirty="0">
                <a:solidFill>
                  <a:prstClr val="black"/>
                </a:solidFill>
                <a:latin typeface="Century Gothic"/>
                <a:ea typeface="微软雅黑" panose="020B0503020204020204" pitchFamily="34" charset="-122"/>
                <a:cs typeface="+mn-ea"/>
                <a:sym typeface="+mn-lt"/>
              </a:rPr>
              <a:t>B</a:t>
            </a:r>
            <a:endParaRPr lang="zh-CN" altLang="en-US" sz="2200" b="1" dirty="0">
              <a:solidFill>
                <a:prstClr val="black"/>
              </a:solidFill>
              <a:latin typeface="Century Gothic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8" name="文本框 28"/>
          <p:cNvSpPr txBox="1"/>
          <p:nvPr/>
        </p:nvSpPr>
        <p:spPr>
          <a:xfrm>
            <a:off x="171753" y="3678517"/>
            <a:ext cx="369180" cy="415269"/>
          </a:xfrm>
          <a:prstGeom prst="rect">
            <a:avLst/>
          </a:prstGeom>
          <a:noFill/>
        </p:spPr>
        <p:txBody>
          <a:bodyPr wrap="none" lIns="72562" tIns="36281" rIns="72562" bIns="36281" rtlCol="0">
            <a:spAutoFit/>
          </a:bodyPr>
          <a:lstStyle/>
          <a:p>
            <a:pPr defTabSz="72560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200" b="1" dirty="0">
                <a:solidFill>
                  <a:prstClr val="black"/>
                </a:solidFill>
                <a:latin typeface="Century Gothic"/>
                <a:ea typeface="微软雅黑" panose="020B0503020204020204" pitchFamily="34" charset="-122"/>
                <a:cs typeface="+mn-ea"/>
                <a:sym typeface="+mn-lt"/>
              </a:rPr>
              <a:t>C</a:t>
            </a:r>
            <a:endParaRPr lang="zh-CN" altLang="en-US" sz="2200" b="1" dirty="0">
              <a:solidFill>
                <a:prstClr val="black"/>
              </a:solidFill>
              <a:latin typeface="Century Gothic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9" name="文本框 29"/>
          <p:cNvSpPr txBox="1"/>
          <p:nvPr/>
        </p:nvSpPr>
        <p:spPr>
          <a:xfrm>
            <a:off x="171753" y="4603890"/>
            <a:ext cx="346281" cy="415269"/>
          </a:xfrm>
          <a:prstGeom prst="rect">
            <a:avLst/>
          </a:prstGeom>
          <a:noFill/>
        </p:spPr>
        <p:txBody>
          <a:bodyPr wrap="none" lIns="72562" tIns="36281" rIns="72562" bIns="36281" rtlCol="0">
            <a:spAutoFit/>
          </a:bodyPr>
          <a:lstStyle/>
          <a:p>
            <a:pPr defTabSz="72560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200" b="1" dirty="0">
                <a:solidFill>
                  <a:prstClr val="black"/>
                </a:solidFill>
                <a:latin typeface="Century Gothic"/>
                <a:ea typeface="微软雅黑" panose="020B0503020204020204" pitchFamily="34" charset="-122"/>
                <a:cs typeface="+mn-ea"/>
                <a:sym typeface="+mn-lt"/>
              </a:rPr>
              <a:t>D</a:t>
            </a:r>
            <a:endParaRPr lang="zh-CN" altLang="en-US" sz="2200" b="1" dirty="0">
              <a:solidFill>
                <a:prstClr val="black"/>
              </a:solidFill>
              <a:latin typeface="Century Gothic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307186" y="1892483"/>
            <a:ext cx="36283" cy="471828"/>
          </a:xfrm>
          <a:prstGeom prst="rect">
            <a:avLst/>
          </a:prstGeom>
          <a:solidFill>
            <a:srgbClr val="4EB3C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562" tIns="36281" rIns="72562" bIns="36281" rtlCol="0" anchor="ctr"/>
          <a:lstStyle/>
          <a:p>
            <a:pPr algn="ctr" defTabSz="72560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343469" y="1846027"/>
            <a:ext cx="3638503" cy="517865"/>
          </a:xfrm>
          <a:prstGeom prst="rect">
            <a:avLst/>
          </a:prstGeom>
        </p:spPr>
        <p:txBody>
          <a:bodyPr wrap="square" lIns="72562" tIns="36281" rIns="72562" bIns="36281">
            <a:spAutoFit/>
          </a:bodyPr>
          <a:lstStyle/>
          <a:p>
            <a:pPr defTabSz="72560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顶部“开始”面板中可以对字体、字号、颜色、</a:t>
            </a:r>
            <a:endParaRPr lang="en-US" altLang="zh-CN" sz="11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defTabSz="72560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行距等进行修改。</a:t>
            </a:r>
            <a:endParaRPr lang="en-US" altLang="zh-CN" sz="11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5343469" y="2731419"/>
            <a:ext cx="3638503" cy="517865"/>
          </a:xfrm>
          <a:prstGeom prst="rect">
            <a:avLst/>
          </a:prstGeom>
        </p:spPr>
        <p:txBody>
          <a:bodyPr wrap="square" lIns="72562" tIns="36281" rIns="72562" bIns="36281">
            <a:spAutoFit/>
          </a:bodyPr>
          <a:lstStyle/>
          <a:p>
            <a:pPr defTabSz="72560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顶部“开始”面板中可以对字体、字号、颜色、</a:t>
            </a:r>
            <a:endParaRPr lang="en-US" altLang="zh-CN" sz="11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defTabSz="72560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行距等进行修改。</a:t>
            </a:r>
            <a:endParaRPr lang="en-US" altLang="zh-CN" sz="11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5343469" y="3616811"/>
            <a:ext cx="3638503" cy="517865"/>
          </a:xfrm>
          <a:prstGeom prst="rect">
            <a:avLst/>
          </a:prstGeom>
        </p:spPr>
        <p:txBody>
          <a:bodyPr wrap="square" lIns="72562" tIns="36281" rIns="72562" bIns="36281">
            <a:spAutoFit/>
          </a:bodyPr>
          <a:lstStyle/>
          <a:p>
            <a:pPr defTabSz="72560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顶部“开始”面板中可以对字体、字号、颜色、</a:t>
            </a:r>
            <a:endParaRPr lang="en-US" altLang="zh-CN" sz="11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defTabSz="72560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行距等进行修改。</a:t>
            </a:r>
            <a:endParaRPr lang="en-US" altLang="zh-CN" sz="11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5343469" y="4502202"/>
            <a:ext cx="3638503" cy="517865"/>
          </a:xfrm>
          <a:prstGeom prst="rect">
            <a:avLst/>
          </a:prstGeom>
        </p:spPr>
        <p:txBody>
          <a:bodyPr wrap="square" lIns="72562" tIns="36281" rIns="72562" bIns="36281">
            <a:spAutoFit/>
          </a:bodyPr>
          <a:lstStyle/>
          <a:p>
            <a:pPr defTabSz="72560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顶部“开始”面板中可以对字体、字号、颜色、</a:t>
            </a:r>
            <a:endParaRPr lang="en-US" altLang="zh-CN" sz="11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defTabSz="72560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行距等进行修改。</a:t>
            </a:r>
            <a:endParaRPr lang="en-US" altLang="zh-CN" sz="11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307186" y="2759962"/>
            <a:ext cx="36283" cy="471828"/>
          </a:xfrm>
          <a:prstGeom prst="rect">
            <a:avLst/>
          </a:prstGeom>
          <a:solidFill>
            <a:srgbClr val="4EB3C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562" tIns="36281" rIns="72562" bIns="36281" rtlCol="0" anchor="ctr"/>
          <a:lstStyle/>
          <a:p>
            <a:pPr algn="ctr" defTabSz="72560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5307186" y="3653406"/>
            <a:ext cx="36283" cy="471828"/>
          </a:xfrm>
          <a:prstGeom prst="rect">
            <a:avLst/>
          </a:prstGeom>
          <a:solidFill>
            <a:srgbClr val="4EB3C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562" tIns="36281" rIns="72562" bIns="36281" rtlCol="0" anchor="ctr"/>
          <a:lstStyle/>
          <a:p>
            <a:pPr algn="ctr" defTabSz="72560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5307186" y="4548240"/>
            <a:ext cx="36283" cy="471828"/>
          </a:xfrm>
          <a:prstGeom prst="rect">
            <a:avLst/>
          </a:prstGeom>
          <a:solidFill>
            <a:srgbClr val="4EB3C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562" tIns="36281" rIns="72562" bIns="36281" rtlCol="0" anchor="ctr"/>
          <a:lstStyle/>
          <a:p>
            <a:pPr algn="ctr" defTabSz="72560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312466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图表 14"/>
          <p:cNvGraphicFramePr/>
          <p:nvPr>
            <p:extLst>
              <p:ext uri="{D42A27DB-BD31-4B8C-83A1-F6EECF244321}">
                <p14:modId xmlns:p14="http://schemas.microsoft.com/office/powerpoint/2010/main" val="1374899385"/>
              </p:ext>
            </p:extLst>
          </p:nvPr>
        </p:nvGraphicFramePr>
        <p:xfrm>
          <a:off x="479555" y="1525012"/>
          <a:ext cx="5509750" cy="37899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" name="文本框 28"/>
          <p:cNvSpPr txBox="1"/>
          <p:nvPr/>
        </p:nvSpPr>
        <p:spPr>
          <a:xfrm>
            <a:off x="171753" y="1891890"/>
            <a:ext cx="360274" cy="415269"/>
          </a:xfrm>
          <a:prstGeom prst="rect">
            <a:avLst/>
          </a:prstGeom>
          <a:noFill/>
        </p:spPr>
        <p:txBody>
          <a:bodyPr wrap="none" lIns="72562" tIns="36281" rIns="72562" bIns="36281" rtlCol="0">
            <a:spAutoFit/>
          </a:bodyPr>
          <a:lstStyle/>
          <a:p>
            <a:pPr defTabSz="72560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200" b="1" dirty="0">
                <a:solidFill>
                  <a:prstClr val="black"/>
                </a:solidFill>
                <a:latin typeface="Century Gothic"/>
                <a:ea typeface="微软雅黑" panose="020B0503020204020204" pitchFamily="34" charset="-122"/>
                <a:cs typeface="+mn-ea"/>
                <a:sym typeface="+mn-lt"/>
              </a:rPr>
              <a:t>A</a:t>
            </a:r>
            <a:endParaRPr lang="zh-CN" altLang="en-US" sz="2200" b="1" dirty="0">
              <a:solidFill>
                <a:prstClr val="black"/>
              </a:solidFill>
              <a:latin typeface="Century Gothic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7" name="文本框 29"/>
          <p:cNvSpPr txBox="1"/>
          <p:nvPr/>
        </p:nvSpPr>
        <p:spPr>
          <a:xfrm>
            <a:off x="171753" y="2740706"/>
            <a:ext cx="311932" cy="415269"/>
          </a:xfrm>
          <a:prstGeom prst="rect">
            <a:avLst/>
          </a:prstGeom>
          <a:noFill/>
        </p:spPr>
        <p:txBody>
          <a:bodyPr wrap="none" lIns="72562" tIns="36281" rIns="72562" bIns="36281" rtlCol="0">
            <a:spAutoFit/>
          </a:bodyPr>
          <a:lstStyle/>
          <a:p>
            <a:pPr defTabSz="72560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200" b="1" dirty="0">
                <a:solidFill>
                  <a:prstClr val="black"/>
                </a:solidFill>
                <a:latin typeface="Century Gothic"/>
                <a:ea typeface="微软雅黑" panose="020B0503020204020204" pitchFamily="34" charset="-122"/>
                <a:cs typeface="+mn-ea"/>
                <a:sym typeface="+mn-lt"/>
              </a:rPr>
              <a:t>B</a:t>
            </a:r>
            <a:endParaRPr lang="zh-CN" altLang="en-US" sz="2200" b="1" dirty="0">
              <a:solidFill>
                <a:prstClr val="black"/>
              </a:solidFill>
              <a:latin typeface="Century Gothic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8" name="文本框 30"/>
          <p:cNvSpPr txBox="1"/>
          <p:nvPr/>
        </p:nvSpPr>
        <p:spPr>
          <a:xfrm>
            <a:off x="171753" y="3621365"/>
            <a:ext cx="369180" cy="415269"/>
          </a:xfrm>
          <a:prstGeom prst="rect">
            <a:avLst/>
          </a:prstGeom>
          <a:noFill/>
        </p:spPr>
        <p:txBody>
          <a:bodyPr wrap="none" lIns="72562" tIns="36281" rIns="72562" bIns="36281" rtlCol="0">
            <a:spAutoFit/>
          </a:bodyPr>
          <a:lstStyle/>
          <a:p>
            <a:pPr defTabSz="72560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200" b="1" dirty="0">
                <a:solidFill>
                  <a:prstClr val="black"/>
                </a:solidFill>
                <a:latin typeface="Century Gothic"/>
                <a:ea typeface="微软雅黑" panose="020B0503020204020204" pitchFamily="34" charset="-122"/>
                <a:cs typeface="+mn-ea"/>
                <a:sym typeface="+mn-lt"/>
              </a:rPr>
              <a:t>C</a:t>
            </a:r>
            <a:endParaRPr lang="zh-CN" altLang="en-US" sz="2200" b="1" dirty="0">
              <a:solidFill>
                <a:prstClr val="black"/>
              </a:solidFill>
              <a:latin typeface="Century Gothic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9" name="文本框 31"/>
          <p:cNvSpPr txBox="1"/>
          <p:nvPr/>
        </p:nvSpPr>
        <p:spPr>
          <a:xfrm>
            <a:off x="171753" y="4546739"/>
            <a:ext cx="346281" cy="415269"/>
          </a:xfrm>
          <a:prstGeom prst="rect">
            <a:avLst/>
          </a:prstGeom>
          <a:noFill/>
        </p:spPr>
        <p:txBody>
          <a:bodyPr wrap="none" lIns="72562" tIns="36281" rIns="72562" bIns="36281" rtlCol="0">
            <a:spAutoFit/>
          </a:bodyPr>
          <a:lstStyle/>
          <a:p>
            <a:pPr defTabSz="72560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200" b="1" dirty="0">
                <a:solidFill>
                  <a:prstClr val="black"/>
                </a:solidFill>
                <a:latin typeface="Century Gothic"/>
                <a:ea typeface="微软雅黑" panose="020B0503020204020204" pitchFamily="34" charset="-122"/>
                <a:cs typeface="+mn-ea"/>
                <a:sym typeface="+mn-lt"/>
              </a:rPr>
              <a:t>D</a:t>
            </a:r>
            <a:endParaRPr lang="zh-CN" altLang="en-US" sz="2200" b="1" dirty="0">
              <a:solidFill>
                <a:prstClr val="black"/>
              </a:solidFill>
              <a:latin typeface="Century Gothic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307186" y="1835333"/>
            <a:ext cx="36283" cy="471828"/>
          </a:xfrm>
          <a:prstGeom prst="rect">
            <a:avLst/>
          </a:prstGeom>
          <a:solidFill>
            <a:srgbClr val="45A5E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562" tIns="36281" rIns="72562" bIns="36281" rtlCol="0" anchor="ctr"/>
          <a:lstStyle/>
          <a:p>
            <a:pPr algn="ctr" defTabSz="72560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343469" y="1788877"/>
            <a:ext cx="3638503" cy="517865"/>
          </a:xfrm>
          <a:prstGeom prst="rect">
            <a:avLst/>
          </a:prstGeom>
        </p:spPr>
        <p:txBody>
          <a:bodyPr wrap="square" lIns="72562" tIns="36281" rIns="72562" bIns="36281">
            <a:spAutoFit/>
          </a:bodyPr>
          <a:lstStyle/>
          <a:p>
            <a:pPr defTabSz="72560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顶部“开始”面板中可以对字体、字号、颜色、</a:t>
            </a:r>
            <a:endParaRPr lang="en-US" altLang="zh-CN" sz="11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defTabSz="72560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行距等进行修改。</a:t>
            </a:r>
            <a:endParaRPr lang="en-US" altLang="zh-CN" sz="11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5343469" y="2674269"/>
            <a:ext cx="3638503" cy="517865"/>
          </a:xfrm>
          <a:prstGeom prst="rect">
            <a:avLst/>
          </a:prstGeom>
        </p:spPr>
        <p:txBody>
          <a:bodyPr wrap="square" lIns="72562" tIns="36281" rIns="72562" bIns="36281">
            <a:spAutoFit/>
          </a:bodyPr>
          <a:lstStyle/>
          <a:p>
            <a:pPr defTabSz="72560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顶部“开始”面板中可以对字体、字号、颜色、</a:t>
            </a:r>
            <a:endParaRPr lang="en-US" altLang="zh-CN" sz="11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defTabSz="72560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行距等进行修改。</a:t>
            </a:r>
            <a:endParaRPr lang="en-US" altLang="zh-CN" sz="11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5343469" y="3559661"/>
            <a:ext cx="3638503" cy="517865"/>
          </a:xfrm>
          <a:prstGeom prst="rect">
            <a:avLst/>
          </a:prstGeom>
        </p:spPr>
        <p:txBody>
          <a:bodyPr wrap="square" lIns="72562" tIns="36281" rIns="72562" bIns="36281">
            <a:spAutoFit/>
          </a:bodyPr>
          <a:lstStyle/>
          <a:p>
            <a:pPr defTabSz="72560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顶部“开始”面板中可以对字体、字号、颜色、</a:t>
            </a:r>
            <a:endParaRPr lang="en-US" altLang="zh-CN" sz="11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defTabSz="72560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行距等进行修改。</a:t>
            </a:r>
            <a:endParaRPr lang="en-US" altLang="zh-CN" sz="11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5343469" y="4445051"/>
            <a:ext cx="3638503" cy="517865"/>
          </a:xfrm>
          <a:prstGeom prst="rect">
            <a:avLst/>
          </a:prstGeom>
        </p:spPr>
        <p:txBody>
          <a:bodyPr wrap="square" lIns="72562" tIns="36281" rIns="72562" bIns="36281">
            <a:spAutoFit/>
          </a:bodyPr>
          <a:lstStyle/>
          <a:p>
            <a:pPr defTabSz="72560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顶部“开始”面板中可以对字体、字号、颜色、</a:t>
            </a:r>
            <a:endParaRPr lang="en-US" altLang="zh-CN" sz="11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defTabSz="72560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行距等进行修改。</a:t>
            </a:r>
            <a:endParaRPr lang="en-US" altLang="zh-CN" sz="11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307186" y="2702810"/>
            <a:ext cx="36283" cy="471828"/>
          </a:xfrm>
          <a:prstGeom prst="rect">
            <a:avLst/>
          </a:prstGeom>
          <a:solidFill>
            <a:srgbClr val="45A5E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562" tIns="36281" rIns="72562" bIns="36281" rtlCol="0" anchor="ctr"/>
          <a:lstStyle/>
          <a:p>
            <a:pPr algn="ctr" defTabSz="72560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5307186" y="3596254"/>
            <a:ext cx="36283" cy="471828"/>
          </a:xfrm>
          <a:prstGeom prst="rect">
            <a:avLst/>
          </a:prstGeom>
          <a:solidFill>
            <a:srgbClr val="45A5E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562" tIns="36281" rIns="72562" bIns="36281" rtlCol="0" anchor="ctr"/>
          <a:lstStyle/>
          <a:p>
            <a:pPr algn="ctr" defTabSz="72560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5307186" y="4491090"/>
            <a:ext cx="36283" cy="471828"/>
          </a:xfrm>
          <a:prstGeom prst="rect">
            <a:avLst/>
          </a:prstGeom>
          <a:solidFill>
            <a:srgbClr val="45A5E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2562" tIns="36281" rIns="72562" bIns="36281" rtlCol="0" anchor="ctr"/>
          <a:lstStyle/>
          <a:p>
            <a:pPr algn="ctr" defTabSz="72560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00" kern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848881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1422" tIns="45711" rIns="91422" bIns="45711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86387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422" tIns="45711" rIns="91422" bIns="45711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7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422" tIns="45711" rIns="91422" bIns="45711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3" y="171166"/>
            <a:ext cx="7711638" cy="26817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黄色">
    <a:dk1>
      <a:sysClr val="windowText" lastClr="000000"/>
    </a:dk1>
    <a:lt1>
      <a:sysClr val="window" lastClr="FFFFFF"/>
    </a:lt1>
    <a:dk2>
      <a:srgbClr val="39302A"/>
    </a:dk2>
    <a:lt2>
      <a:srgbClr val="E5DEDB"/>
    </a:lt2>
    <a:accent1>
      <a:srgbClr val="FFCA08"/>
    </a:accent1>
    <a:accent2>
      <a:srgbClr val="F8931D"/>
    </a:accent2>
    <a:accent3>
      <a:srgbClr val="CE8D3E"/>
    </a:accent3>
    <a:accent4>
      <a:srgbClr val="EC7016"/>
    </a:accent4>
    <a:accent5>
      <a:srgbClr val="E64823"/>
    </a:accent5>
    <a:accent6>
      <a:srgbClr val="9C6A6A"/>
    </a:accent6>
    <a:hlink>
      <a:srgbClr val="2998E3"/>
    </a:hlink>
    <a:folHlink>
      <a:srgbClr val="7F723D"/>
    </a:folHlink>
  </a:clrScheme>
  <a:fontScheme name="OfficePLUS">
    <a:majorFont>
      <a:latin typeface="Century Gothic"/>
      <a:ea typeface="微软雅黑"/>
      <a:cs typeface=""/>
    </a:majorFont>
    <a:minorFont>
      <a:latin typeface="Century Gothic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黄绿色">
    <a:dk1>
      <a:sysClr val="windowText" lastClr="000000"/>
    </a:dk1>
    <a:lt1>
      <a:sysClr val="window" lastClr="FFFFFF"/>
    </a:lt1>
    <a:dk2>
      <a:srgbClr val="455F51"/>
    </a:dk2>
    <a:lt2>
      <a:srgbClr val="E2DFCC"/>
    </a:lt2>
    <a:accent1>
      <a:srgbClr val="99CB38"/>
    </a:accent1>
    <a:accent2>
      <a:srgbClr val="63A537"/>
    </a:accent2>
    <a:accent3>
      <a:srgbClr val="37A76F"/>
    </a:accent3>
    <a:accent4>
      <a:srgbClr val="44C1A3"/>
    </a:accent4>
    <a:accent5>
      <a:srgbClr val="4EB3CF"/>
    </a:accent5>
    <a:accent6>
      <a:srgbClr val="51C3F9"/>
    </a:accent6>
    <a:hlink>
      <a:srgbClr val="EE7B08"/>
    </a:hlink>
    <a:folHlink>
      <a:srgbClr val="977B2D"/>
    </a:folHlink>
  </a:clrScheme>
  <a:fontScheme name="OfficePLUS">
    <a:majorFont>
      <a:latin typeface="Century Gothic"/>
      <a:ea typeface="微软雅黑"/>
      <a:cs typeface=""/>
    </a:majorFont>
    <a:minorFont>
      <a:latin typeface="Century Gothic"/>
      <a:ea typeface="微软雅黑"/>
      <a:cs typeface=""/>
    </a:minorFont>
  </a:fontScheme>
  <a:fmtScheme name="Office 主题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紫罗兰色 II">
    <a:dk1>
      <a:sysClr val="windowText" lastClr="000000"/>
    </a:dk1>
    <a:lt1>
      <a:sysClr val="window" lastClr="FFFFFF"/>
    </a:lt1>
    <a:dk2>
      <a:srgbClr val="632E62"/>
    </a:dk2>
    <a:lt2>
      <a:srgbClr val="EAE5EB"/>
    </a:lt2>
    <a:accent1>
      <a:srgbClr val="92278F"/>
    </a:accent1>
    <a:accent2>
      <a:srgbClr val="9B57D3"/>
    </a:accent2>
    <a:accent3>
      <a:srgbClr val="755DD9"/>
    </a:accent3>
    <a:accent4>
      <a:srgbClr val="665EB8"/>
    </a:accent4>
    <a:accent5>
      <a:srgbClr val="45A5ED"/>
    </a:accent5>
    <a:accent6>
      <a:srgbClr val="5982DB"/>
    </a:accent6>
    <a:hlink>
      <a:srgbClr val="0066FF"/>
    </a:hlink>
    <a:folHlink>
      <a:srgbClr val="666699"/>
    </a:folHlink>
  </a:clrScheme>
  <a:fontScheme name="OfficePLUS">
    <a:majorFont>
      <a:latin typeface="Century Gothic"/>
      <a:ea typeface="微软雅黑"/>
      <a:cs typeface=""/>
    </a:majorFont>
    <a:minorFont>
      <a:latin typeface="Century Gothic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596</Words>
  <Application>Microsoft Office PowerPoint</Application>
  <PresentationFormat>全屏显示(4:3)</PresentationFormat>
  <Paragraphs>53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4</vt:i4>
      </vt:variant>
    </vt:vector>
  </HeadingPairs>
  <TitlesOfParts>
    <vt:vector size="6" baseType="lpstr">
      <vt:lpstr>第一PPT：www.1ppt.com</vt:lpstr>
      <vt:lpstr>1_第一PPT模板网：www.1ppt.com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1365</cp:revision>
  <dcterms:created xsi:type="dcterms:W3CDTF">2009-02-11T05:37:22Z</dcterms:created>
  <dcterms:modified xsi:type="dcterms:W3CDTF">2019-08-17T11:22:32Z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