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2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3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44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56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267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199785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6898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868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2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36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49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6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7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8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98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610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846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930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2" indent="0">
              <a:buNone/>
              <a:defRPr sz="2800"/>
            </a:lvl2pPr>
            <a:lvl3pPr marL="914225" indent="0">
              <a:buNone/>
              <a:defRPr sz="2400"/>
            </a:lvl3pPr>
            <a:lvl4pPr marL="1371336" indent="0">
              <a:buNone/>
              <a:defRPr sz="2000"/>
            </a:lvl4pPr>
            <a:lvl5pPr marL="1828449" indent="0">
              <a:buNone/>
              <a:defRPr sz="2000"/>
            </a:lvl5pPr>
            <a:lvl6pPr marL="2285562" indent="0">
              <a:buNone/>
              <a:defRPr sz="2000"/>
            </a:lvl6pPr>
            <a:lvl7pPr marL="2742672" indent="0">
              <a:buNone/>
              <a:defRPr sz="2000"/>
            </a:lvl7pPr>
            <a:lvl8pPr marL="3199785" indent="0">
              <a:buNone/>
              <a:defRPr sz="2000"/>
            </a:lvl8pPr>
            <a:lvl9pPr marL="365689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2" tIns="45711" rIns="91422" bIns="4571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22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4" indent="-342834" algn="l" defTabSz="91422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7" indent="-285694" algn="l" defTabSz="91422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81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93" indent="-228555" algn="l" defTabSz="91422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06" indent="-228555" algn="l" defTabSz="91422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17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2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4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6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9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8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175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5"/>
          <p:cNvSpPr>
            <a:spLocks/>
          </p:cNvSpPr>
          <p:nvPr/>
        </p:nvSpPr>
        <p:spPr bwMode="auto">
          <a:xfrm>
            <a:off x="7470559" y="2259958"/>
            <a:ext cx="244475" cy="225015"/>
          </a:xfrm>
          <a:custGeom>
            <a:avLst/>
            <a:gdLst>
              <a:gd name="T0" fmla="*/ 310587661 w 192"/>
              <a:gd name="T1" fmla="*/ 74274407 h 220"/>
              <a:gd name="T2" fmla="*/ 38823139 w 192"/>
              <a:gd name="T3" fmla="*/ 0 h 220"/>
              <a:gd name="T4" fmla="*/ 38823139 w 192"/>
              <a:gd name="T5" fmla="*/ 0 h 220"/>
              <a:gd name="T6" fmla="*/ 22647043 w 192"/>
              <a:gd name="T7" fmla="*/ 196827656 h 220"/>
              <a:gd name="T8" fmla="*/ 3235474 w 192"/>
              <a:gd name="T9" fmla="*/ 393656675 h 220"/>
              <a:gd name="T10" fmla="*/ 3235474 w 192"/>
              <a:gd name="T11" fmla="*/ 393656675 h 220"/>
              <a:gd name="T12" fmla="*/ 0 w 192"/>
              <a:gd name="T13" fmla="*/ 408511284 h 220"/>
              <a:gd name="T14" fmla="*/ 310587661 w 192"/>
              <a:gd name="T15" fmla="*/ 330523225 h 220"/>
              <a:gd name="T16" fmla="*/ 310587661 w 192"/>
              <a:gd name="T17" fmla="*/ 74274407 h 2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92" h="220">
                <a:moveTo>
                  <a:pt x="192" y="40"/>
                </a:moveTo>
                <a:lnTo>
                  <a:pt x="24" y="0"/>
                </a:lnTo>
                <a:lnTo>
                  <a:pt x="14" y="106"/>
                </a:lnTo>
                <a:lnTo>
                  <a:pt x="2" y="212"/>
                </a:lnTo>
                <a:lnTo>
                  <a:pt x="0" y="220"/>
                </a:lnTo>
                <a:lnTo>
                  <a:pt x="192" y="178"/>
                </a:lnTo>
                <a:lnTo>
                  <a:pt x="192" y="40"/>
                </a:lnTo>
                <a:close/>
              </a:path>
            </a:pathLst>
          </a:custGeom>
          <a:solidFill>
            <a:srgbClr val="67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62" tIns="36281" rIns="72562" bIns="36281" anchor="ctr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39" name="Freeform 6"/>
          <p:cNvSpPr>
            <a:spLocks/>
          </p:cNvSpPr>
          <p:nvPr/>
        </p:nvSpPr>
        <p:spPr bwMode="auto">
          <a:xfrm>
            <a:off x="6252947" y="2108761"/>
            <a:ext cx="1252537" cy="508365"/>
          </a:xfrm>
          <a:custGeom>
            <a:avLst/>
            <a:gdLst>
              <a:gd name="T0" fmla="*/ 1106 w 1106"/>
              <a:gd name="T1" fmla="*/ 148 h 498"/>
              <a:gd name="T2" fmla="*/ 478 w 1106"/>
              <a:gd name="T3" fmla="*/ 0 h 498"/>
              <a:gd name="T4" fmla="*/ 0 w 1106"/>
              <a:gd name="T5" fmla="*/ 200 h 498"/>
              <a:gd name="T6" fmla="*/ 98 w 1106"/>
              <a:gd name="T7" fmla="*/ 416 h 498"/>
              <a:gd name="T8" fmla="*/ 478 w 1106"/>
              <a:gd name="T9" fmla="*/ 498 h 498"/>
              <a:gd name="T10" fmla="*/ 1082 w 1106"/>
              <a:gd name="T11" fmla="*/ 368 h 498"/>
              <a:gd name="T12" fmla="*/ 1082 w 1106"/>
              <a:gd name="T13" fmla="*/ 368 h 498"/>
              <a:gd name="T14" fmla="*/ 1084 w 1106"/>
              <a:gd name="T15" fmla="*/ 360 h 498"/>
              <a:gd name="T16" fmla="*/ 1084 w 1106"/>
              <a:gd name="T17" fmla="*/ 360 h 498"/>
              <a:gd name="T18" fmla="*/ 1096 w 1106"/>
              <a:gd name="T19" fmla="*/ 254 h 498"/>
              <a:gd name="T20" fmla="*/ 1106 w 1106"/>
              <a:gd name="T21" fmla="*/ 148 h 498"/>
              <a:gd name="T22" fmla="*/ 1106 w 1106"/>
              <a:gd name="T23" fmla="*/ 14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06" h="498">
                <a:moveTo>
                  <a:pt x="1106" y="148"/>
                </a:moveTo>
                <a:lnTo>
                  <a:pt x="478" y="0"/>
                </a:lnTo>
                <a:lnTo>
                  <a:pt x="0" y="200"/>
                </a:lnTo>
                <a:lnTo>
                  <a:pt x="98" y="416"/>
                </a:lnTo>
                <a:lnTo>
                  <a:pt x="478" y="498"/>
                </a:lnTo>
                <a:lnTo>
                  <a:pt x="1082" y="368"/>
                </a:lnTo>
                <a:lnTo>
                  <a:pt x="1082" y="368"/>
                </a:lnTo>
                <a:lnTo>
                  <a:pt x="1084" y="360"/>
                </a:lnTo>
                <a:lnTo>
                  <a:pt x="1084" y="360"/>
                </a:lnTo>
                <a:lnTo>
                  <a:pt x="1096" y="254"/>
                </a:lnTo>
                <a:lnTo>
                  <a:pt x="1106" y="148"/>
                </a:lnTo>
                <a:lnTo>
                  <a:pt x="1106" y="148"/>
                </a:lnTo>
                <a:close/>
              </a:path>
            </a:pathLst>
          </a:custGeom>
          <a:solidFill>
            <a:srgbClr val="F9CB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36281" rIns="85703" bIns="36281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rgbClr val="675046"/>
                </a:solidFill>
                <a:latin typeface="宋体"/>
                <a:ea typeface="宋体"/>
              </a:rPr>
              <a:t>75%</a:t>
            </a:r>
            <a:endParaRPr lang="zh-CN" altLang="en-US" sz="1600" dirty="0">
              <a:solidFill>
                <a:srgbClr val="675046"/>
              </a:solidFill>
              <a:latin typeface="宋体"/>
              <a:ea typeface="宋体"/>
            </a:endParaRPr>
          </a:p>
        </p:txBody>
      </p:sp>
      <p:sp>
        <p:nvSpPr>
          <p:cNvPr id="40" name="Freeform 7"/>
          <p:cNvSpPr>
            <a:spLocks/>
          </p:cNvSpPr>
          <p:nvPr/>
        </p:nvSpPr>
        <p:spPr bwMode="auto">
          <a:xfrm>
            <a:off x="1468221" y="2108761"/>
            <a:ext cx="5314950" cy="508365"/>
          </a:xfrm>
          <a:custGeom>
            <a:avLst/>
            <a:gdLst>
              <a:gd name="T0" fmla="*/ 4478 w 4484"/>
              <a:gd name="T1" fmla="*/ 228 h 498"/>
              <a:gd name="T2" fmla="*/ 4318 w 4484"/>
              <a:gd name="T3" fmla="*/ 124 h 498"/>
              <a:gd name="T4" fmla="*/ 4484 w 4484"/>
              <a:gd name="T5" fmla="*/ 0 h 498"/>
              <a:gd name="T6" fmla="*/ 0 w 4484"/>
              <a:gd name="T7" fmla="*/ 0 h 498"/>
              <a:gd name="T8" fmla="*/ 0 w 4484"/>
              <a:gd name="T9" fmla="*/ 498 h 498"/>
              <a:gd name="T10" fmla="*/ 4484 w 4484"/>
              <a:gd name="T11" fmla="*/ 498 h 498"/>
              <a:gd name="T12" fmla="*/ 4352 w 4484"/>
              <a:gd name="T13" fmla="*/ 360 h 498"/>
              <a:gd name="T14" fmla="*/ 4478 w 4484"/>
              <a:gd name="T15" fmla="*/ 22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84" h="498">
                <a:moveTo>
                  <a:pt x="4478" y="228"/>
                </a:moveTo>
                <a:lnTo>
                  <a:pt x="4318" y="124"/>
                </a:lnTo>
                <a:lnTo>
                  <a:pt x="4484" y="0"/>
                </a:lnTo>
                <a:lnTo>
                  <a:pt x="0" y="0"/>
                </a:lnTo>
                <a:lnTo>
                  <a:pt x="0" y="498"/>
                </a:lnTo>
                <a:lnTo>
                  <a:pt x="4484" y="498"/>
                </a:lnTo>
                <a:lnTo>
                  <a:pt x="4352" y="360"/>
                </a:lnTo>
                <a:lnTo>
                  <a:pt x="4478" y="228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/>
        </p:spPr>
        <p:txBody>
          <a:bodyPr lIns="72562" tIns="36281" rIns="72562" bIns="36281" anchor="ctr"/>
          <a:lstStyle/>
          <a:p>
            <a:pPr defTabSz="72562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rgbClr val="FFFFFF"/>
                </a:solidFill>
                <a:latin typeface="宋体"/>
                <a:ea typeface="宋体"/>
              </a:rPr>
              <a:t>1</a:t>
            </a:r>
            <a:r>
              <a:rPr lang="zh-CN" altLang="en-US" sz="1600" kern="0" dirty="0">
                <a:solidFill>
                  <a:srgbClr val="FFFFFF"/>
                </a:solidFill>
                <a:latin typeface="宋体"/>
                <a:ea typeface="宋体"/>
              </a:rPr>
              <a:t>、请在此处输入您的文本</a:t>
            </a:r>
          </a:p>
        </p:txBody>
      </p:sp>
      <p:sp>
        <p:nvSpPr>
          <p:cNvPr id="41" name="Freeform 8"/>
          <p:cNvSpPr>
            <a:spLocks/>
          </p:cNvSpPr>
          <p:nvPr/>
        </p:nvSpPr>
        <p:spPr bwMode="auto">
          <a:xfrm>
            <a:off x="6694271" y="2854046"/>
            <a:ext cx="201612" cy="222633"/>
          </a:xfrm>
          <a:custGeom>
            <a:avLst/>
            <a:gdLst>
              <a:gd name="T0" fmla="*/ 274500187 w 148"/>
              <a:gd name="T1" fmla="*/ 70454340 h 218"/>
              <a:gd name="T2" fmla="*/ 33384495 w 148"/>
              <a:gd name="T3" fmla="*/ 0 h 218"/>
              <a:gd name="T4" fmla="*/ 33384495 w 148"/>
              <a:gd name="T5" fmla="*/ 0 h 218"/>
              <a:gd name="T6" fmla="*/ 18546942 w 148"/>
              <a:gd name="T7" fmla="*/ 192822763 h 218"/>
              <a:gd name="T8" fmla="*/ 0 w 148"/>
              <a:gd name="T9" fmla="*/ 393062991 h 218"/>
              <a:gd name="T10" fmla="*/ 0 w 148"/>
              <a:gd name="T11" fmla="*/ 393062991 h 218"/>
              <a:gd name="T12" fmla="*/ 0 w 148"/>
              <a:gd name="T13" fmla="*/ 404187145 h 218"/>
              <a:gd name="T14" fmla="*/ 274500187 w 148"/>
              <a:gd name="T15" fmla="*/ 326316702 h 218"/>
              <a:gd name="T16" fmla="*/ 274500187 w 148"/>
              <a:gd name="T17" fmla="*/ 70454340 h 21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8" h="218">
                <a:moveTo>
                  <a:pt x="148" y="38"/>
                </a:moveTo>
                <a:lnTo>
                  <a:pt x="18" y="0"/>
                </a:lnTo>
                <a:lnTo>
                  <a:pt x="10" y="104"/>
                </a:lnTo>
                <a:lnTo>
                  <a:pt x="0" y="212"/>
                </a:lnTo>
                <a:lnTo>
                  <a:pt x="0" y="218"/>
                </a:lnTo>
                <a:lnTo>
                  <a:pt x="148" y="176"/>
                </a:lnTo>
                <a:lnTo>
                  <a:pt x="148" y="38"/>
                </a:lnTo>
                <a:close/>
              </a:path>
            </a:pathLst>
          </a:custGeom>
          <a:solidFill>
            <a:srgbClr val="67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62" tIns="36281" rIns="72562" bIns="36281" anchor="ctr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42" name="Freeform 9"/>
          <p:cNvSpPr>
            <a:spLocks/>
          </p:cNvSpPr>
          <p:nvPr/>
        </p:nvSpPr>
        <p:spPr bwMode="auto">
          <a:xfrm>
            <a:off x="5556033" y="2702846"/>
            <a:ext cx="1163638" cy="509556"/>
          </a:xfrm>
          <a:custGeom>
            <a:avLst/>
            <a:gdLst>
              <a:gd name="T0" fmla="*/ 854 w 854"/>
              <a:gd name="T1" fmla="*/ 148 h 498"/>
              <a:gd name="T2" fmla="*/ 370 w 854"/>
              <a:gd name="T3" fmla="*/ 0 h 498"/>
              <a:gd name="T4" fmla="*/ 0 w 854"/>
              <a:gd name="T5" fmla="*/ 200 h 498"/>
              <a:gd name="T6" fmla="*/ 76 w 854"/>
              <a:gd name="T7" fmla="*/ 414 h 498"/>
              <a:gd name="T8" fmla="*/ 370 w 854"/>
              <a:gd name="T9" fmla="*/ 498 h 498"/>
              <a:gd name="T10" fmla="*/ 836 w 854"/>
              <a:gd name="T11" fmla="*/ 366 h 498"/>
              <a:gd name="T12" fmla="*/ 836 w 854"/>
              <a:gd name="T13" fmla="*/ 366 h 498"/>
              <a:gd name="T14" fmla="*/ 836 w 854"/>
              <a:gd name="T15" fmla="*/ 360 h 498"/>
              <a:gd name="T16" fmla="*/ 836 w 854"/>
              <a:gd name="T17" fmla="*/ 360 h 498"/>
              <a:gd name="T18" fmla="*/ 846 w 854"/>
              <a:gd name="T19" fmla="*/ 252 h 498"/>
              <a:gd name="T20" fmla="*/ 854 w 854"/>
              <a:gd name="T21" fmla="*/ 148 h 498"/>
              <a:gd name="T22" fmla="*/ 854 w 854"/>
              <a:gd name="T23" fmla="*/ 14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54" h="498">
                <a:moveTo>
                  <a:pt x="854" y="148"/>
                </a:moveTo>
                <a:lnTo>
                  <a:pt x="370" y="0"/>
                </a:lnTo>
                <a:lnTo>
                  <a:pt x="0" y="200"/>
                </a:lnTo>
                <a:lnTo>
                  <a:pt x="76" y="414"/>
                </a:lnTo>
                <a:lnTo>
                  <a:pt x="370" y="498"/>
                </a:lnTo>
                <a:lnTo>
                  <a:pt x="836" y="366"/>
                </a:lnTo>
                <a:lnTo>
                  <a:pt x="836" y="366"/>
                </a:lnTo>
                <a:lnTo>
                  <a:pt x="836" y="360"/>
                </a:lnTo>
                <a:lnTo>
                  <a:pt x="836" y="360"/>
                </a:lnTo>
                <a:lnTo>
                  <a:pt x="846" y="252"/>
                </a:lnTo>
                <a:lnTo>
                  <a:pt x="854" y="148"/>
                </a:lnTo>
                <a:lnTo>
                  <a:pt x="854" y="148"/>
                </a:lnTo>
                <a:close/>
              </a:path>
            </a:pathLst>
          </a:custGeom>
          <a:solidFill>
            <a:srgbClr val="F9CB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36281" rIns="85703" bIns="36281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rgbClr val="675046"/>
                </a:solidFill>
                <a:latin typeface="宋体"/>
                <a:ea typeface="宋体"/>
              </a:rPr>
              <a:t>60%</a:t>
            </a:r>
          </a:p>
        </p:txBody>
      </p:sp>
      <p:sp>
        <p:nvSpPr>
          <p:cNvPr id="43" name="Freeform 10"/>
          <p:cNvSpPr>
            <a:spLocks/>
          </p:cNvSpPr>
          <p:nvPr/>
        </p:nvSpPr>
        <p:spPr bwMode="auto">
          <a:xfrm>
            <a:off x="1468223" y="2702846"/>
            <a:ext cx="4598987" cy="509556"/>
          </a:xfrm>
          <a:custGeom>
            <a:avLst/>
            <a:gdLst>
              <a:gd name="T0" fmla="*/ 3456 w 3462"/>
              <a:gd name="T1" fmla="*/ 228 h 498"/>
              <a:gd name="T2" fmla="*/ 3334 w 3462"/>
              <a:gd name="T3" fmla="*/ 124 h 498"/>
              <a:gd name="T4" fmla="*/ 3462 w 3462"/>
              <a:gd name="T5" fmla="*/ 0 h 498"/>
              <a:gd name="T6" fmla="*/ 0 w 3462"/>
              <a:gd name="T7" fmla="*/ 0 h 498"/>
              <a:gd name="T8" fmla="*/ 0 w 3462"/>
              <a:gd name="T9" fmla="*/ 498 h 498"/>
              <a:gd name="T10" fmla="*/ 3462 w 3462"/>
              <a:gd name="T11" fmla="*/ 498 h 498"/>
              <a:gd name="T12" fmla="*/ 3360 w 3462"/>
              <a:gd name="T13" fmla="*/ 360 h 498"/>
              <a:gd name="T14" fmla="*/ 3456 w 3462"/>
              <a:gd name="T15" fmla="*/ 22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62" h="498">
                <a:moveTo>
                  <a:pt x="3456" y="228"/>
                </a:moveTo>
                <a:lnTo>
                  <a:pt x="3334" y="124"/>
                </a:lnTo>
                <a:lnTo>
                  <a:pt x="3462" y="0"/>
                </a:lnTo>
                <a:lnTo>
                  <a:pt x="0" y="0"/>
                </a:lnTo>
                <a:lnTo>
                  <a:pt x="0" y="498"/>
                </a:lnTo>
                <a:lnTo>
                  <a:pt x="3462" y="498"/>
                </a:lnTo>
                <a:lnTo>
                  <a:pt x="3360" y="360"/>
                </a:lnTo>
                <a:lnTo>
                  <a:pt x="3456" y="228"/>
                </a:lnTo>
                <a:close/>
              </a:path>
            </a:pathLst>
          </a:custGeom>
          <a:solidFill>
            <a:srgbClr val="ED7D31"/>
          </a:solidFill>
          <a:ln>
            <a:noFill/>
          </a:ln>
          <a:extLst/>
        </p:spPr>
        <p:txBody>
          <a:bodyPr lIns="72562" tIns="36281" rIns="72562" bIns="36281" anchor="ctr"/>
          <a:lstStyle/>
          <a:p>
            <a:pPr defTabSz="72562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rgbClr val="FFFFFF"/>
                </a:solidFill>
                <a:latin typeface="宋体"/>
                <a:ea typeface="宋体"/>
              </a:rPr>
              <a:t>2</a:t>
            </a:r>
            <a:r>
              <a:rPr lang="zh-CN" altLang="en-US" sz="1600" kern="0" dirty="0">
                <a:solidFill>
                  <a:srgbClr val="FFFFFF"/>
                </a:solidFill>
                <a:latin typeface="宋体"/>
                <a:ea typeface="宋体"/>
              </a:rPr>
              <a:t>、请在此处输入您的文本</a:t>
            </a:r>
          </a:p>
        </p:txBody>
      </p:sp>
      <p:sp>
        <p:nvSpPr>
          <p:cNvPr id="44" name="Freeform 11"/>
          <p:cNvSpPr>
            <a:spLocks/>
          </p:cNvSpPr>
          <p:nvPr/>
        </p:nvSpPr>
        <p:spPr bwMode="auto">
          <a:xfrm>
            <a:off x="5738596" y="3446939"/>
            <a:ext cx="152400" cy="223824"/>
          </a:xfrm>
          <a:custGeom>
            <a:avLst/>
            <a:gdLst>
              <a:gd name="T0" fmla="*/ 207496682 w 112"/>
              <a:gd name="T1" fmla="*/ 73881298 h 220"/>
              <a:gd name="T2" fmla="*/ 25936575 w 112"/>
              <a:gd name="T3" fmla="*/ 0 h 220"/>
              <a:gd name="T4" fmla="*/ 25936575 w 112"/>
              <a:gd name="T5" fmla="*/ 0 h 220"/>
              <a:gd name="T6" fmla="*/ 14820900 w 112"/>
              <a:gd name="T7" fmla="*/ 195785913 h 220"/>
              <a:gd name="T8" fmla="*/ 0 w 112"/>
              <a:gd name="T9" fmla="*/ 391573183 h 220"/>
              <a:gd name="T10" fmla="*/ 0 w 112"/>
              <a:gd name="T11" fmla="*/ 391573183 h 220"/>
              <a:gd name="T12" fmla="*/ 0 w 112"/>
              <a:gd name="T13" fmla="*/ 406349171 h 220"/>
              <a:gd name="T14" fmla="*/ 207496682 w 112"/>
              <a:gd name="T15" fmla="*/ 328773877 h 220"/>
              <a:gd name="T16" fmla="*/ 207496682 w 112"/>
              <a:gd name="T17" fmla="*/ 73881298 h 2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2" h="220">
                <a:moveTo>
                  <a:pt x="112" y="40"/>
                </a:moveTo>
                <a:lnTo>
                  <a:pt x="14" y="0"/>
                </a:lnTo>
                <a:lnTo>
                  <a:pt x="8" y="106"/>
                </a:lnTo>
                <a:lnTo>
                  <a:pt x="0" y="212"/>
                </a:lnTo>
                <a:lnTo>
                  <a:pt x="0" y="220"/>
                </a:lnTo>
                <a:lnTo>
                  <a:pt x="112" y="178"/>
                </a:lnTo>
                <a:lnTo>
                  <a:pt x="112" y="40"/>
                </a:lnTo>
                <a:close/>
              </a:path>
            </a:pathLst>
          </a:custGeom>
          <a:solidFill>
            <a:srgbClr val="67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62" tIns="36281" rIns="72562" bIns="36281" anchor="ctr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45" name="Freeform 12"/>
          <p:cNvSpPr>
            <a:spLocks/>
          </p:cNvSpPr>
          <p:nvPr/>
        </p:nvSpPr>
        <p:spPr bwMode="auto">
          <a:xfrm>
            <a:off x="4867058" y="3286215"/>
            <a:ext cx="890588" cy="520271"/>
          </a:xfrm>
          <a:custGeom>
            <a:avLst/>
            <a:gdLst>
              <a:gd name="T0" fmla="*/ 654 w 654"/>
              <a:gd name="T1" fmla="*/ 148 h 500"/>
              <a:gd name="T2" fmla="*/ 282 w 654"/>
              <a:gd name="T3" fmla="*/ 0 h 500"/>
              <a:gd name="T4" fmla="*/ 0 w 654"/>
              <a:gd name="T5" fmla="*/ 202 h 500"/>
              <a:gd name="T6" fmla="*/ 58 w 654"/>
              <a:gd name="T7" fmla="*/ 416 h 500"/>
              <a:gd name="T8" fmla="*/ 282 w 654"/>
              <a:gd name="T9" fmla="*/ 500 h 500"/>
              <a:gd name="T10" fmla="*/ 640 w 654"/>
              <a:gd name="T11" fmla="*/ 368 h 500"/>
              <a:gd name="T12" fmla="*/ 640 w 654"/>
              <a:gd name="T13" fmla="*/ 368 h 500"/>
              <a:gd name="T14" fmla="*/ 640 w 654"/>
              <a:gd name="T15" fmla="*/ 360 h 500"/>
              <a:gd name="T16" fmla="*/ 640 w 654"/>
              <a:gd name="T17" fmla="*/ 360 h 500"/>
              <a:gd name="T18" fmla="*/ 648 w 654"/>
              <a:gd name="T19" fmla="*/ 254 h 500"/>
              <a:gd name="T20" fmla="*/ 654 w 654"/>
              <a:gd name="T21" fmla="*/ 148 h 500"/>
              <a:gd name="T22" fmla="*/ 654 w 654"/>
              <a:gd name="T23" fmla="*/ 148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54" h="500">
                <a:moveTo>
                  <a:pt x="654" y="148"/>
                </a:moveTo>
                <a:lnTo>
                  <a:pt x="282" y="0"/>
                </a:lnTo>
                <a:lnTo>
                  <a:pt x="0" y="202"/>
                </a:lnTo>
                <a:lnTo>
                  <a:pt x="58" y="416"/>
                </a:lnTo>
                <a:lnTo>
                  <a:pt x="282" y="500"/>
                </a:lnTo>
                <a:lnTo>
                  <a:pt x="640" y="368"/>
                </a:lnTo>
                <a:lnTo>
                  <a:pt x="640" y="368"/>
                </a:lnTo>
                <a:lnTo>
                  <a:pt x="640" y="360"/>
                </a:lnTo>
                <a:lnTo>
                  <a:pt x="640" y="360"/>
                </a:lnTo>
                <a:lnTo>
                  <a:pt x="648" y="254"/>
                </a:lnTo>
                <a:lnTo>
                  <a:pt x="654" y="148"/>
                </a:lnTo>
                <a:lnTo>
                  <a:pt x="654" y="148"/>
                </a:lnTo>
                <a:close/>
              </a:path>
            </a:pathLst>
          </a:custGeom>
          <a:solidFill>
            <a:srgbClr val="F9CB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62" tIns="36281" rIns="42851" bIns="36281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00" dirty="0">
                <a:solidFill>
                  <a:srgbClr val="675046"/>
                </a:solidFill>
                <a:latin typeface="宋体"/>
                <a:ea typeface="宋体"/>
              </a:rPr>
              <a:t>45%</a:t>
            </a:r>
          </a:p>
        </p:txBody>
      </p:sp>
      <p:sp>
        <p:nvSpPr>
          <p:cNvPr id="46" name="Freeform 13"/>
          <p:cNvSpPr>
            <a:spLocks/>
          </p:cNvSpPr>
          <p:nvPr/>
        </p:nvSpPr>
        <p:spPr bwMode="auto">
          <a:xfrm>
            <a:off x="1468221" y="3295739"/>
            <a:ext cx="3803650" cy="510747"/>
          </a:xfrm>
          <a:custGeom>
            <a:avLst/>
            <a:gdLst>
              <a:gd name="T0" fmla="*/ 2646 w 2650"/>
              <a:gd name="T1" fmla="*/ 230 h 500"/>
              <a:gd name="T2" fmla="*/ 2552 w 2650"/>
              <a:gd name="T3" fmla="*/ 126 h 500"/>
              <a:gd name="T4" fmla="*/ 2650 w 2650"/>
              <a:gd name="T5" fmla="*/ 0 h 500"/>
              <a:gd name="T6" fmla="*/ 0 w 2650"/>
              <a:gd name="T7" fmla="*/ 0 h 500"/>
              <a:gd name="T8" fmla="*/ 0 w 2650"/>
              <a:gd name="T9" fmla="*/ 500 h 500"/>
              <a:gd name="T10" fmla="*/ 2650 w 2650"/>
              <a:gd name="T11" fmla="*/ 500 h 500"/>
              <a:gd name="T12" fmla="*/ 2572 w 2650"/>
              <a:gd name="T13" fmla="*/ 360 h 500"/>
              <a:gd name="T14" fmla="*/ 2646 w 2650"/>
              <a:gd name="T15" fmla="*/ 23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50" h="500">
                <a:moveTo>
                  <a:pt x="2646" y="230"/>
                </a:moveTo>
                <a:lnTo>
                  <a:pt x="2552" y="126"/>
                </a:lnTo>
                <a:lnTo>
                  <a:pt x="2650" y="0"/>
                </a:lnTo>
                <a:lnTo>
                  <a:pt x="0" y="0"/>
                </a:lnTo>
                <a:lnTo>
                  <a:pt x="0" y="500"/>
                </a:lnTo>
                <a:lnTo>
                  <a:pt x="2650" y="500"/>
                </a:lnTo>
                <a:lnTo>
                  <a:pt x="2572" y="360"/>
                </a:lnTo>
                <a:lnTo>
                  <a:pt x="2646" y="230"/>
                </a:lnTo>
                <a:close/>
              </a:path>
            </a:pathLst>
          </a:custGeom>
          <a:solidFill>
            <a:srgbClr val="A5A5A5"/>
          </a:solidFill>
          <a:ln>
            <a:noFill/>
          </a:ln>
          <a:extLst/>
        </p:spPr>
        <p:txBody>
          <a:bodyPr lIns="72562" tIns="36281" rIns="72562" bIns="36281" anchor="ctr"/>
          <a:lstStyle/>
          <a:p>
            <a:pPr defTabSz="72562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rgbClr val="FFFFFF"/>
                </a:solidFill>
                <a:latin typeface="宋体"/>
                <a:ea typeface="宋体"/>
              </a:rPr>
              <a:t>3</a:t>
            </a:r>
            <a:r>
              <a:rPr lang="zh-CN" altLang="en-US" sz="1600" kern="0" dirty="0">
                <a:solidFill>
                  <a:srgbClr val="FFFFFF"/>
                </a:solidFill>
                <a:latin typeface="宋体"/>
                <a:ea typeface="宋体"/>
              </a:rPr>
              <a:t>、请在此处输入您的文本</a:t>
            </a:r>
          </a:p>
        </p:txBody>
      </p:sp>
      <p:sp>
        <p:nvSpPr>
          <p:cNvPr id="47" name="Freeform 11"/>
          <p:cNvSpPr>
            <a:spLocks/>
          </p:cNvSpPr>
          <p:nvPr/>
        </p:nvSpPr>
        <p:spPr bwMode="auto">
          <a:xfrm>
            <a:off x="5119472" y="4041024"/>
            <a:ext cx="152400" cy="225015"/>
          </a:xfrm>
          <a:custGeom>
            <a:avLst/>
            <a:gdLst>
              <a:gd name="T0" fmla="*/ 207496682 w 112"/>
              <a:gd name="T1" fmla="*/ 74274407 h 220"/>
              <a:gd name="T2" fmla="*/ 25936575 w 112"/>
              <a:gd name="T3" fmla="*/ 0 h 220"/>
              <a:gd name="T4" fmla="*/ 25936575 w 112"/>
              <a:gd name="T5" fmla="*/ 0 h 220"/>
              <a:gd name="T6" fmla="*/ 14820900 w 112"/>
              <a:gd name="T7" fmla="*/ 196827656 h 220"/>
              <a:gd name="T8" fmla="*/ 0 w 112"/>
              <a:gd name="T9" fmla="*/ 393656675 h 220"/>
              <a:gd name="T10" fmla="*/ 0 w 112"/>
              <a:gd name="T11" fmla="*/ 393656675 h 220"/>
              <a:gd name="T12" fmla="*/ 0 w 112"/>
              <a:gd name="T13" fmla="*/ 408511284 h 220"/>
              <a:gd name="T14" fmla="*/ 207496682 w 112"/>
              <a:gd name="T15" fmla="*/ 330523225 h 220"/>
              <a:gd name="T16" fmla="*/ 207496682 w 112"/>
              <a:gd name="T17" fmla="*/ 74274407 h 2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2" h="220">
                <a:moveTo>
                  <a:pt x="112" y="40"/>
                </a:moveTo>
                <a:lnTo>
                  <a:pt x="14" y="0"/>
                </a:lnTo>
                <a:lnTo>
                  <a:pt x="8" y="106"/>
                </a:lnTo>
                <a:lnTo>
                  <a:pt x="0" y="212"/>
                </a:lnTo>
                <a:lnTo>
                  <a:pt x="0" y="220"/>
                </a:lnTo>
                <a:lnTo>
                  <a:pt x="112" y="178"/>
                </a:lnTo>
                <a:lnTo>
                  <a:pt x="112" y="40"/>
                </a:lnTo>
                <a:close/>
              </a:path>
            </a:pathLst>
          </a:custGeom>
          <a:solidFill>
            <a:srgbClr val="67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62" tIns="36281" rIns="72562" bIns="36281" anchor="ctr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48" name="Freeform 12"/>
          <p:cNvSpPr>
            <a:spLocks/>
          </p:cNvSpPr>
          <p:nvPr/>
        </p:nvSpPr>
        <p:spPr bwMode="auto">
          <a:xfrm>
            <a:off x="4247933" y="3889825"/>
            <a:ext cx="890588" cy="510747"/>
          </a:xfrm>
          <a:custGeom>
            <a:avLst/>
            <a:gdLst>
              <a:gd name="T0" fmla="*/ 654 w 654"/>
              <a:gd name="T1" fmla="*/ 148 h 500"/>
              <a:gd name="T2" fmla="*/ 282 w 654"/>
              <a:gd name="T3" fmla="*/ 0 h 500"/>
              <a:gd name="T4" fmla="*/ 0 w 654"/>
              <a:gd name="T5" fmla="*/ 202 h 500"/>
              <a:gd name="T6" fmla="*/ 58 w 654"/>
              <a:gd name="T7" fmla="*/ 416 h 500"/>
              <a:gd name="T8" fmla="*/ 282 w 654"/>
              <a:gd name="T9" fmla="*/ 500 h 500"/>
              <a:gd name="T10" fmla="*/ 640 w 654"/>
              <a:gd name="T11" fmla="*/ 368 h 500"/>
              <a:gd name="T12" fmla="*/ 640 w 654"/>
              <a:gd name="T13" fmla="*/ 368 h 500"/>
              <a:gd name="T14" fmla="*/ 640 w 654"/>
              <a:gd name="T15" fmla="*/ 360 h 500"/>
              <a:gd name="T16" fmla="*/ 640 w 654"/>
              <a:gd name="T17" fmla="*/ 360 h 500"/>
              <a:gd name="T18" fmla="*/ 648 w 654"/>
              <a:gd name="T19" fmla="*/ 254 h 500"/>
              <a:gd name="T20" fmla="*/ 654 w 654"/>
              <a:gd name="T21" fmla="*/ 148 h 500"/>
              <a:gd name="T22" fmla="*/ 654 w 654"/>
              <a:gd name="T23" fmla="*/ 148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54" h="500">
                <a:moveTo>
                  <a:pt x="654" y="148"/>
                </a:moveTo>
                <a:lnTo>
                  <a:pt x="282" y="0"/>
                </a:lnTo>
                <a:lnTo>
                  <a:pt x="0" y="202"/>
                </a:lnTo>
                <a:lnTo>
                  <a:pt x="58" y="416"/>
                </a:lnTo>
                <a:lnTo>
                  <a:pt x="282" y="500"/>
                </a:lnTo>
                <a:lnTo>
                  <a:pt x="640" y="368"/>
                </a:lnTo>
                <a:lnTo>
                  <a:pt x="640" y="368"/>
                </a:lnTo>
                <a:lnTo>
                  <a:pt x="640" y="360"/>
                </a:lnTo>
                <a:lnTo>
                  <a:pt x="640" y="360"/>
                </a:lnTo>
                <a:lnTo>
                  <a:pt x="648" y="254"/>
                </a:lnTo>
                <a:lnTo>
                  <a:pt x="654" y="148"/>
                </a:lnTo>
                <a:lnTo>
                  <a:pt x="654" y="148"/>
                </a:lnTo>
                <a:close/>
              </a:path>
            </a:pathLst>
          </a:custGeom>
          <a:solidFill>
            <a:srgbClr val="F9CB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62" tIns="36281" rIns="42851" bIns="36281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00" dirty="0">
                <a:solidFill>
                  <a:srgbClr val="675046"/>
                </a:solidFill>
                <a:latin typeface="宋体"/>
                <a:ea typeface="宋体"/>
              </a:rPr>
              <a:t>35%</a:t>
            </a:r>
          </a:p>
        </p:txBody>
      </p:sp>
      <p:sp>
        <p:nvSpPr>
          <p:cNvPr id="49" name="Freeform 13"/>
          <p:cNvSpPr>
            <a:spLocks/>
          </p:cNvSpPr>
          <p:nvPr/>
        </p:nvSpPr>
        <p:spPr bwMode="auto">
          <a:xfrm>
            <a:off x="1468221" y="3889825"/>
            <a:ext cx="3162300" cy="510747"/>
          </a:xfrm>
          <a:custGeom>
            <a:avLst/>
            <a:gdLst>
              <a:gd name="T0" fmla="*/ 2646 w 2650"/>
              <a:gd name="T1" fmla="*/ 230 h 500"/>
              <a:gd name="T2" fmla="*/ 2552 w 2650"/>
              <a:gd name="T3" fmla="*/ 126 h 500"/>
              <a:gd name="T4" fmla="*/ 2650 w 2650"/>
              <a:gd name="T5" fmla="*/ 0 h 500"/>
              <a:gd name="T6" fmla="*/ 0 w 2650"/>
              <a:gd name="T7" fmla="*/ 0 h 500"/>
              <a:gd name="T8" fmla="*/ 0 w 2650"/>
              <a:gd name="T9" fmla="*/ 500 h 500"/>
              <a:gd name="T10" fmla="*/ 2650 w 2650"/>
              <a:gd name="T11" fmla="*/ 500 h 500"/>
              <a:gd name="T12" fmla="*/ 2572 w 2650"/>
              <a:gd name="T13" fmla="*/ 360 h 500"/>
              <a:gd name="T14" fmla="*/ 2646 w 2650"/>
              <a:gd name="T15" fmla="*/ 23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50" h="500">
                <a:moveTo>
                  <a:pt x="2646" y="230"/>
                </a:moveTo>
                <a:lnTo>
                  <a:pt x="2552" y="126"/>
                </a:lnTo>
                <a:lnTo>
                  <a:pt x="2650" y="0"/>
                </a:lnTo>
                <a:lnTo>
                  <a:pt x="0" y="0"/>
                </a:lnTo>
                <a:lnTo>
                  <a:pt x="0" y="500"/>
                </a:lnTo>
                <a:lnTo>
                  <a:pt x="2650" y="500"/>
                </a:lnTo>
                <a:lnTo>
                  <a:pt x="2572" y="360"/>
                </a:lnTo>
                <a:lnTo>
                  <a:pt x="2646" y="23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lIns="72562" tIns="36281" rIns="72562" bIns="36281" anchor="ctr"/>
          <a:lstStyle/>
          <a:p>
            <a:pPr defTabSz="72562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rgbClr val="FFFFFF"/>
                </a:solidFill>
                <a:latin typeface="宋体"/>
                <a:ea typeface="宋体"/>
              </a:rPr>
              <a:t>4</a:t>
            </a:r>
            <a:r>
              <a:rPr lang="zh-CN" altLang="en-US" sz="1600" kern="0" dirty="0">
                <a:solidFill>
                  <a:srgbClr val="FFFFFF"/>
                </a:solidFill>
                <a:latin typeface="宋体"/>
                <a:ea typeface="宋体"/>
              </a:rPr>
              <a:t>、请在此处输入您的文本</a:t>
            </a:r>
          </a:p>
        </p:txBody>
      </p:sp>
    </p:spTree>
    <p:extLst>
      <p:ext uri="{BB962C8B-B14F-4D97-AF65-F5344CB8AC3E}">
        <p14:creationId xmlns:p14="http://schemas.microsoft.com/office/powerpoint/2010/main" val="3141417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5"/>
          <p:cNvSpPr>
            <a:spLocks/>
          </p:cNvSpPr>
          <p:nvPr/>
        </p:nvSpPr>
        <p:spPr bwMode="auto">
          <a:xfrm>
            <a:off x="7584851" y="2259958"/>
            <a:ext cx="244475" cy="225015"/>
          </a:xfrm>
          <a:custGeom>
            <a:avLst/>
            <a:gdLst>
              <a:gd name="T0" fmla="*/ 310587661 w 192"/>
              <a:gd name="T1" fmla="*/ 74274407 h 220"/>
              <a:gd name="T2" fmla="*/ 38823139 w 192"/>
              <a:gd name="T3" fmla="*/ 0 h 220"/>
              <a:gd name="T4" fmla="*/ 38823139 w 192"/>
              <a:gd name="T5" fmla="*/ 0 h 220"/>
              <a:gd name="T6" fmla="*/ 22647043 w 192"/>
              <a:gd name="T7" fmla="*/ 196827656 h 220"/>
              <a:gd name="T8" fmla="*/ 3235474 w 192"/>
              <a:gd name="T9" fmla="*/ 393656675 h 220"/>
              <a:gd name="T10" fmla="*/ 3235474 w 192"/>
              <a:gd name="T11" fmla="*/ 393656675 h 220"/>
              <a:gd name="T12" fmla="*/ 0 w 192"/>
              <a:gd name="T13" fmla="*/ 408511284 h 220"/>
              <a:gd name="T14" fmla="*/ 310587661 w 192"/>
              <a:gd name="T15" fmla="*/ 330523225 h 220"/>
              <a:gd name="T16" fmla="*/ 310587661 w 192"/>
              <a:gd name="T17" fmla="*/ 74274407 h 2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92" h="220">
                <a:moveTo>
                  <a:pt x="192" y="40"/>
                </a:moveTo>
                <a:lnTo>
                  <a:pt x="24" y="0"/>
                </a:lnTo>
                <a:lnTo>
                  <a:pt x="14" y="106"/>
                </a:lnTo>
                <a:lnTo>
                  <a:pt x="2" y="212"/>
                </a:lnTo>
                <a:lnTo>
                  <a:pt x="0" y="220"/>
                </a:lnTo>
                <a:lnTo>
                  <a:pt x="192" y="178"/>
                </a:lnTo>
                <a:lnTo>
                  <a:pt x="192" y="40"/>
                </a:lnTo>
                <a:close/>
              </a:path>
            </a:pathLst>
          </a:custGeom>
          <a:solidFill>
            <a:srgbClr val="67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62" tIns="36281" rIns="72562" bIns="36281" anchor="ctr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6367238" y="2108761"/>
            <a:ext cx="1252537" cy="508365"/>
          </a:xfrm>
          <a:custGeom>
            <a:avLst/>
            <a:gdLst>
              <a:gd name="T0" fmla="*/ 1417472114 w 1106"/>
              <a:gd name="T1" fmla="*/ 274283655 h 498"/>
              <a:gd name="T2" fmla="*/ 612614035 w 1106"/>
              <a:gd name="T3" fmla="*/ 0 h 498"/>
              <a:gd name="T4" fmla="*/ 0 w 1106"/>
              <a:gd name="T5" fmla="*/ 370654397 h 498"/>
              <a:gd name="T6" fmla="*/ 125599110 w 1106"/>
              <a:gd name="T7" fmla="*/ 770961854 h 498"/>
              <a:gd name="T8" fmla="*/ 612614035 w 1106"/>
              <a:gd name="T9" fmla="*/ 922929531 h 498"/>
              <a:gd name="T10" fmla="*/ 1386713611 w 1106"/>
              <a:gd name="T11" fmla="*/ 682004036 h 498"/>
              <a:gd name="T12" fmla="*/ 1386713611 w 1106"/>
              <a:gd name="T13" fmla="*/ 682004036 h 498"/>
              <a:gd name="T14" fmla="*/ 1389276442 w 1106"/>
              <a:gd name="T15" fmla="*/ 667178187 h 498"/>
              <a:gd name="T16" fmla="*/ 1389276442 w 1106"/>
              <a:gd name="T17" fmla="*/ 667178187 h 498"/>
              <a:gd name="T18" fmla="*/ 1404655693 w 1106"/>
              <a:gd name="T19" fmla="*/ 470731602 h 498"/>
              <a:gd name="T20" fmla="*/ 1417472114 w 1106"/>
              <a:gd name="T21" fmla="*/ 274283655 h 498"/>
              <a:gd name="T22" fmla="*/ 1417472114 w 1106"/>
              <a:gd name="T23" fmla="*/ 274283655 h 49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106"/>
              <a:gd name="T37" fmla="*/ 0 h 498"/>
              <a:gd name="T38" fmla="*/ 1106 w 1106"/>
              <a:gd name="T39" fmla="*/ 498 h 49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106" h="498">
                <a:moveTo>
                  <a:pt x="1106" y="148"/>
                </a:moveTo>
                <a:lnTo>
                  <a:pt x="478" y="0"/>
                </a:lnTo>
                <a:lnTo>
                  <a:pt x="0" y="200"/>
                </a:lnTo>
                <a:lnTo>
                  <a:pt x="98" y="416"/>
                </a:lnTo>
                <a:lnTo>
                  <a:pt x="478" y="498"/>
                </a:lnTo>
                <a:lnTo>
                  <a:pt x="1082" y="368"/>
                </a:lnTo>
                <a:lnTo>
                  <a:pt x="1084" y="360"/>
                </a:lnTo>
                <a:lnTo>
                  <a:pt x="1096" y="254"/>
                </a:lnTo>
                <a:lnTo>
                  <a:pt x="1106" y="148"/>
                </a:lnTo>
                <a:close/>
              </a:path>
            </a:pathLst>
          </a:custGeom>
          <a:solidFill>
            <a:srgbClr val="F9CB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36281" rIns="85703" bIns="36281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/>
            <a:r>
              <a:rPr lang="en-US" altLang="zh-CN" sz="1600">
                <a:solidFill>
                  <a:srgbClr val="675046"/>
                </a:solidFill>
                <a:latin typeface="微软雅黑" pitchFamily="34" charset="-122"/>
                <a:ea typeface="微软雅黑" pitchFamily="34" charset="-122"/>
              </a:rPr>
              <a:t>75%</a:t>
            </a:r>
            <a:endParaRPr lang="zh-CN" altLang="en-US" sz="1600">
              <a:solidFill>
                <a:srgbClr val="6750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Freeform 7"/>
          <p:cNvSpPr>
            <a:spLocks/>
          </p:cNvSpPr>
          <p:nvPr/>
        </p:nvSpPr>
        <p:spPr bwMode="auto">
          <a:xfrm>
            <a:off x="1582513" y="2108761"/>
            <a:ext cx="5314950" cy="508365"/>
          </a:xfrm>
          <a:custGeom>
            <a:avLst/>
            <a:gdLst>
              <a:gd name="T0" fmla="*/ 4478 w 4484"/>
              <a:gd name="T1" fmla="*/ 228 h 498"/>
              <a:gd name="T2" fmla="*/ 4318 w 4484"/>
              <a:gd name="T3" fmla="*/ 124 h 498"/>
              <a:gd name="T4" fmla="*/ 4484 w 4484"/>
              <a:gd name="T5" fmla="*/ 0 h 498"/>
              <a:gd name="T6" fmla="*/ 0 w 4484"/>
              <a:gd name="T7" fmla="*/ 0 h 498"/>
              <a:gd name="T8" fmla="*/ 0 w 4484"/>
              <a:gd name="T9" fmla="*/ 498 h 498"/>
              <a:gd name="T10" fmla="*/ 4484 w 4484"/>
              <a:gd name="T11" fmla="*/ 498 h 498"/>
              <a:gd name="T12" fmla="*/ 4352 w 4484"/>
              <a:gd name="T13" fmla="*/ 360 h 498"/>
              <a:gd name="T14" fmla="*/ 4478 w 4484"/>
              <a:gd name="T15" fmla="*/ 22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84" h="498">
                <a:moveTo>
                  <a:pt x="4478" y="228"/>
                </a:moveTo>
                <a:lnTo>
                  <a:pt x="4318" y="124"/>
                </a:lnTo>
                <a:lnTo>
                  <a:pt x="4484" y="0"/>
                </a:lnTo>
                <a:lnTo>
                  <a:pt x="0" y="0"/>
                </a:lnTo>
                <a:lnTo>
                  <a:pt x="0" y="498"/>
                </a:lnTo>
                <a:lnTo>
                  <a:pt x="4484" y="498"/>
                </a:lnTo>
                <a:lnTo>
                  <a:pt x="4352" y="360"/>
                </a:lnTo>
                <a:lnTo>
                  <a:pt x="4478" y="228"/>
                </a:lnTo>
                <a:close/>
              </a:path>
            </a:pathLst>
          </a:custGeom>
          <a:solidFill>
            <a:srgbClr val="F28711"/>
          </a:solidFill>
          <a:ln>
            <a:noFill/>
          </a:ln>
          <a:extLst/>
        </p:spPr>
        <p:txBody>
          <a:bodyPr lIns="72562" tIns="36281" rIns="72562" bIns="3628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r>
              <a:rPr lang="zh-CN" altLang="en-US" sz="1600" kern="0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、请在此处输入您的文本</a:t>
            </a:r>
          </a:p>
        </p:txBody>
      </p:sp>
      <p:sp>
        <p:nvSpPr>
          <p:cNvPr id="17" name="Freeform 8"/>
          <p:cNvSpPr>
            <a:spLocks/>
          </p:cNvSpPr>
          <p:nvPr/>
        </p:nvSpPr>
        <p:spPr bwMode="auto">
          <a:xfrm>
            <a:off x="6808563" y="2854046"/>
            <a:ext cx="201612" cy="222633"/>
          </a:xfrm>
          <a:custGeom>
            <a:avLst/>
            <a:gdLst>
              <a:gd name="T0" fmla="*/ 274500187 w 148"/>
              <a:gd name="T1" fmla="*/ 70454340 h 218"/>
              <a:gd name="T2" fmla="*/ 33384495 w 148"/>
              <a:gd name="T3" fmla="*/ 0 h 218"/>
              <a:gd name="T4" fmla="*/ 33384495 w 148"/>
              <a:gd name="T5" fmla="*/ 0 h 218"/>
              <a:gd name="T6" fmla="*/ 18546942 w 148"/>
              <a:gd name="T7" fmla="*/ 192822763 h 218"/>
              <a:gd name="T8" fmla="*/ 0 w 148"/>
              <a:gd name="T9" fmla="*/ 393062991 h 218"/>
              <a:gd name="T10" fmla="*/ 0 w 148"/>
              <a:gd name="T11" fmla="*/ 393062991 h 218"/>
              <a:gd name="T12" fmla="*/ 0 w 148"/>
              <a:gd name="T13" fmla="*/ 404187145 h 218"/>
              <a:gd name="T14" fmla="*/ 274500187 w 148"/>
              <a:gd name="T15" fmla="*/ 326316702 h 218"/>
              <a:gd name="T16" fmla="*/ 274500187 w 148"/>
              <a:gd name="T17" fmla="*/ 70454340 h 21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8" h="218">
                <a:moveTo>
                  <a:pt x="148" y="38"/>
                </a:moveTo>
                <a:lnTo>
                  <a:pt x="18" y="0"/>
                </a:lnTo>
                <a:lnTo>
                  <a:pt x="10" y="104"/>
                </a:lnTo>
                <a:lnTo>
                  <a:pt x="0" y="212"/>
                </a:lnTo>
                <a:lnTo>
                  <a:pt x="0" y="218"/>
                </a:lnTo>
                <a:lnTo>
                  <a:pt x="148" y="176"/>
                </a:lnTo>
                <a:lnTo>
                  <a:pt x="148" y="38"/>
                </a:lnTo>
                <a:close/>
              </a:path>
            </a:pathLst>
          </a:custGeom>
          <a:solidFill>
            <a:srgbClr val="67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62" tIns="36281" rIns="72562" bIns="36281" anchor="ctr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8" name="Freeform 9"/>
          <p:cNvSpPr>
            <a:spLocks/>
          </p:cNvSpPr>
          <p:nvPr/>
        </p:nvSpPr>
        <p:spPr bwMode="auto">
          <a:xfrm>
            <a:off x="5670325" y="2702846"/>
            <a:ext cx="1163638" cy="509556"/>
          </a:xfrm>
          <a:custGeom>
            <a:avLst/>
            <a:gdLst>
              <a:gd name="T0" fmla="*/ 1584327201 w 854"/>
              <a:gd name="T1" fmla="*/ 274926208 h 498"/>
              <a:gd name="T2" fmla="*/ 686418338 w 854"/>
              <a:gd name="T3" fmla="*/ 0 h 498"/>
              <a:gd name="T4" fmla="*/ 0 w 854"/>
              <a:gd name="T5" fmla="*/ 371522714 h 498"/>
              <a:gd name="T6" fmla="*/ 140993683 w 854"/>
              <a:gd name="T7" fmla="*/ 769051445 h 498"/>
              <a:gd name="T8" fmla="*/ 686418338 w 854"/>
              <a:gd name="T9" fmla="*/ 925091640 h 498"/>
              <a:gd name="T10" fmla="*/ 1550933243 w 854"/>
              <a:gd name="T11" fmla="*/ 679886594 h 498"/>
              <a:gd name="T12" fmla="*/ 1550933243 w 854"/>
              <a:gd name="T13" fmla="*/ 679886594 h 498"/>
              <a:gd name="T14" fmla="*/ 1550933243 w 854"/>
              <a:gd name="T15" fmla="*/ 668741159 h 498"/>
              <a:gd name="T16" fmla="*/ 1550933243 w 854"/>
              <a:gd name="T17" fmla="*/ 668741159 h 498"/>
              <a:gd name="T18" fmla="*/ 1569486048 w 854"/>
              <a:gd name="T19" fmla="*/ 468119220 h 498"/>
              <a:gd name="T20" fmla="*/ 1584327201 w 854"/>
              <a:gd name="T21" fmla="*/ 274926208 h 498"/>
              <a:gd name="T22" fmla="*/ 1584327201 w 854"/>
              <a:gd name="T23" fmla="*/ 274926208 h 49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54"/>
              <a:gd name="T37" fmla="*/ 0 h 498"/>
              <a:gd name="T38" fmla="*/ 854 w 854"/>
              <a:gd name="T39" fmla="*/ 498 h 49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54" h="498">
                <a:moveTo>
                  <a:pt x="854" y="148"/>
                </a:moveTo>
                <a:lnTo>
                  <a:pt x="370" y="0"/>
                </a:lnTo>
                <a:lnTo>
                  <a:pt x="0" y="200"/>
                </a:lnTo>
                <a:lnTo>
                  <a:pt x="76" y="414"/>
                </a:lnTo>
                <a:lnTo>
                  <a:pt x="370" y="498"/>
                </a:lnTo>
                <a:lnTo>
                  <a:pt x="836" y="366"/>
                </a:lnTo>
                <a:lnTo>
                  <a:pt x="836" y="360"/>
                </a:lnTo>
                <a:lnTo>
                  <a:pt x="846" y="252"/>
                </a:lnTo>
                <a:lnTo>
                  <a:pt x="854" y="148"/>
                </a:lnTo>
                <a:close/>
              </a:path>
            </a:pathLst>
          </a:custGeom>
          <a:solidFill>
            <a:srgbClr val="F9CB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36281" rIns="85703" bIns="36281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/>
            <a:r>
              <a:rPr lang="en-US" altLang="zh-CN" smtClean="0">
                <a:solidFill>
                  <a:srgbClr val="675046"/>
                </a:solidFill>
                <a:latin typeface="微软雅黑" pitchFamily="34" charset="-122"/>
                <a:ea typeface="微软雅黑" pitchFamily="34" charset="-122"/>
              </a:rPr>
              <a:t>60%</a:t>
            </a:r>
          </a:p>
        </p:txBody>
      </p:sp>
      <p:sp>
        <p:nvSpPr>
          <p:cNvPr id="19" name="Freeform 10"/>
          <p:cNvSpPr>
            <a:spLocks/>
          </p:cNvSpPr>
          <p:nvPr/>
        </p:nvSpPr>
        <p:spPr bwMode="auto">
          <a:xfrm>
            <a:off x="1582515" y="2702846"/>
            <a:ext cx="4598987" cy="509556"/>
          </a:xfrm>
          <a:custGeom>
            <a:avLst/>
            <a:gdLst>
              <a:gd name="T0" fmla="*/ 3456 w 3462"/>
              <a:gd name="T1" fmla="*/ 228 h 498"/>
              <a:gd name="T2" fmla="*/ 3334 w 3462"/>
              <a:gd name="T3" fmla="*/ 124 h 498"/>
              <a:gd name="T4" fmla="*/ 3462 w 3462"/>
              <a:gd name="T5" fmla="*/ 0 h 498"/>
              <a:gd name="T6" fmla="*/ 0 w 3462"/>
              <a:gd name="T7" fmla="*/ 0 h 498"/>
              <a:gd name="T8" fmla="*/ 0 w 3462"/>
              <a:gd name="T9" fmla="*/ 498 h 498"/>
              <a:gd name="T10" fmla="*/ 3462 w 3462"/>
              <a:gd name="T11" fmla="*/ 498 h 498"/>
              <a:gd name="T12" fmla="*/ 3360 w 3462"/>
              <a:gd name="T13" fmla="*/ 360 h 498"/>
              <a:gd name="T14" fmla="*/ 3456 w 3462"/>
              <a:gd name="T15" fmla="*/ 22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62" h="498">
                <a:moveTo>
                  <a:pt x="3456" y="228"/>
                </a:moveTo>
                <a:lnTo>
                  <a:pt x="3334" y="124"/>
                </a:lnTo>
                <a:lnTo>
                  <a:pt x="3462" y="0"/>
                </a:lnTo>
                <a:lnTo>
                  <a:pt x="0" y="0"/>
                </a:lnTo>
                <a:lnTo>
                  <a:pt x="0" y="498"/>
                </a:lnTo>
                <a:lnTo>
                  <a:pt x="3462" y="498"/>
                </a:lnTo>
                <a:lnTo>
                  <a:pt x="3360" y="360"/>
                </a:lnTo>
                <a:lnTo>
                  <a:pt x="3456" y="228"/>
                </a:lnTo>
                <a:close/>
              </a:path>
            </a:pathLst>
          </a:custGeom>
          <a:solidFill>
            <a:srgbClr val="D77C5F"/>
          </a:solidFill>
          <a:ln>
            <a:noFill/>
          </a:ln>
          <a:extLst/>
        </p:spPr>
        <p:txBody>
          <a:bodyPr lIns="72562" tIns="36281" rIns="72562" bIns="3628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1600" kern="0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、请在此处输入您的文本</a:t>
            </a:r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>
            <a:off x="5852888" y="3446939"/>
            <a:ext cx="152400" cy="223824"/>
          </a:xfrm>
          <a:custGeom>
            <a:avLst/>
            <a:gdLst>
              <a:gd name="T0" fmla="*/ 207496682 w 112"/>
              <a:gd name="T1" fmla="*/ 73881298 h 220"/>
              <a:gd name="T2" fmla="*/ 25936575 w 112"/>
              <a:gd name="T3" fmla="*/ 0 h 220"/>
              <a:gd name="T4" fmla="*/ 25936575 w 112"/>
              <a:gd name="T5" fmla="*/ 0 h 220"/>
              <a:gd name="T6" fmla="*/ 14820900 w 112"/>
              <a:gd name="T7" fmla="*/ 195785913 h 220"/>
              <a:gd name="T8" fmla="*/ 0 w 112"/>
              <a:gd name="T9" fmla="*/ 391573183 h 220"/>
              <a:gd name="T10" fmla="*/ 0 w 112"/>
              <a:gd name="T11" fmla="*/ 391573183 h 220"/>
              <a:gd name="T12" fmla="*/ 0 w 112"/>
              <a:gd name="T13" fmla="*/ 406349171 h 220"/>
              <a:gd name="T14" fmla="*/ 207496682 w 112"/>
              <a:gd name="T15" fmla="*/ 328773877 h 220"/>
              <a:gd name="T16" fmla="*/ 207496682 w 112"/>
              <a:gd name="T17" fmla="*/ 73881298 h 2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2" h="220">
                <a:moveTo>
                  <a:pt x="112" y="40"/>
                </a:moveTo>
                <a:lnTo>
                  <a:pt x="14" y="0"/>
                </a:lnTo>
                <a:lnTo>
                  <a:pt x="8" y="106"/>
                </a:lnTo>
                <a:lnTo>
                  <a:pt x="0" y="212"/>
                </a:lnTo>
                <a:lnTo>
                  <a:pt x="0" y="220"/>
                </a:lnTo>
                <a:lnTo>
                  <a:pt x="112" y="178"/>
                </a:lnTo>
                <a:lnTo>
                  <a:pt x="112" y="40"/>
                </a:lnTo>
                <a:close/>
              </a:path>
            </a:pathLst>
          </a:custGeom>
          <a:solidFill>
            <a:srgbClr val="67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62" tIns="36281" rIns="72562" bIns="36281" anchor="ctr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21" name="Freeform 12"/>
          <p:cNvSpPr>
            <a:spLocks/>
          </p:cNvSpPr>
          <p:nvPr/>
        </p:nvSpPr>
        <p:spPr bwMode="auto">
          <a:xfrm>
            <a:off x="4981351" y="3286215"/>
            <a:ext cx="890588" cy="520271"/>
          </a:xfrm>
          <a:custGeom>
            <a:avLst/>
            <a:gdLst>
              <a:gd name="T0" fmla="*/ 1212561435 w 654"/>
              <a:gd name="T1" fmla="*/ 284544966 h 500"/>
              <a:gd name="T2" fmla="*/ 522847329 w 654"/>
              <a:gd name="T3" fmla="*/ 0 h 500"/>
              <a:gd name="T4" fmla="*/ 0 w 654"/>
              <a:gd name="T5" fmla="*/ 388365632 h 500"/>
              <a:gd name="T6" fmla="*/ 107536458 w 654"/>
              <a:gd name="T7" fmla="*/ 799802215 h 500"/>
              <a:gd name="T8" fmla="*/ 522847329 w 654"/>
              <a:gd name="T9" fmla="*/ 961300259 h 500"/>
              <a:gd name="T10" fmla="*/ 1186605017 w 654"/>
              <a:gd name="T11" fmla="*/ 707517024 h 500"/>
              <a:gd name="T12" fmla="*/ 1186605017 w 654"/>
              <a:gd name="T13" fmla="*/ 707517024 h 500"/>
              <a:gd name="T14" fmla="*/ 1186605017 w 654"/>
              <a:gd name="T15" fmla="*/ 692136853 h 500"/>
              <a:gd name="T16" fmla="*/ 1186605017 w 654"/>
              <a:gd name="T17" fmla="*/ 692136853 h 500"/>
              <a:gd name="T18" fmla="*/ 1201437256 w 654"/>
              <a:gd name="T19" fmla="*/ 488340215 h 500"/>
              <a:gd name="T20" fmla="*/ 1212561435 w 654"/>
              <a:gd name="T21" fmla="*/ 284544966 h 500"/>
              <a:gd name="T22" fmla="*/ 1212561435 w 654"/>
              <a:gd name="T23" fmla="*/ 284544966 h 5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54"/>
              <a:gd name="T37" fmla="*/ 0 h 500"/>
              <a:gd name="T38" fmla="*/ 654 w 654"/>
              <a:gd name="T39" fmla="*/ 500 h 50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54" h="500">
                <a:moveTo>
                  <a:pt x="654" y="148"/>
                </a:moveTo>
                <a:lnTo>
                  <a:pt x="282" y="0"/>
                </a:lnTo>
                <a:lnTo>
                  <a:pt x="0" y="202"/>
                </a:lnTo>
                <a:lnTo>
                  <a:pt x="58" y="416"/>
                </a:lnTo>
                <a:lnTo>
                  <a:pt x="282" y="500"/>
                </a:lnTo>
                <a:lnTo>
                  <a:pt x="640" y="368"/>
                </a:lnTo>
                <a:lnTo>
                  <a:pt x="640" y="360"/>
                </a:lnTo>
                <a:lnTo>
                  <a:pt x="648" y="254"/>
                </a:lnTo>
                <a:lnTo>
                  <a:pt x="654" y="148"/>
                </a:lnTo>
                <a:close/>
              </a:path>
            </a:pathLst>
          </a:custGeom>
          <a:solidFill>
            <a:srgbClr val="F9CB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62" tIns="36281" rIns="42851" bIns="36281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/>
            <a:r>
              <a:rPr lang="en-US" altLang="zh-CN" sz="1300">
                <a:solidFill>
                  <a:srgbClr val="675046"/>
                </a:solidFill>
                <a:latin typeface="微软雅黑" pitchFamily="34" charset="-122"/>
                <a:ea typeface="微软雅黑" pitchFamily="34" charset="-122"/>
              </a:rPr>
              <a:t>45%</a:t>
            </a:r>
          </a:p>
        </p:txBody>
      </p:sp>
      <p:sp>
        <p:nvSpPr>
          <p:cNvPr id="22" name="Freeform 13"/>
          <p:cNvSpPr>
            <a:spLocks/>
          </p:cNvSpPr>
          <p:nvPr/>
        </p:nvSpPr>
        <p:spPr bwMode="auto">
          <a:xfrm>
            <a:off x="1582513" y="3295739"/>
            <a:ext cx="3803650" cy="510747"/>
          </a:xfrm>
          <a:custGeom>
            <a:avLst/>
            <a:gdLst>
              <a:gd name="T0" fmla="*/ 2646 w 2650"/>
              <a:gd name="T1" fmla="*/ 230 h 500"/>
              <a:gd name="T2" fmla="*/ 2552 w 2650"/>
              <a:gd name="T3" fmla="*/ 126 h 500"/>
              <a:gd name="T4" fmla="*/ 2650 w 2650"/>
              <a:gd name="T5" fmla="*/ 0 h 500"/>
              <a:gd name="T6" fmla="*/ 0 w 2650"/>
              <a:gd name="T7" fmla="*/ 0 h 500"/>
              <a:gd name="T8" fmla="*/ 0 w 2650"/>
              <a:gd name="T9" fmla="*/ 500 h 500"/>
              <a:gd name="T10" fmla="*/ 2650 w 2650"/>
              <a:gd name="T11" fmla="*/ 500 h 500"/>
              <a:gd name="T12" fmla="*/ 2572 w 2650"/>
              <a:gd name="T13" fmla="*/ 360 h 500"/>
              <a:gd name="T14" fmla="*/ 2646 w 2650"/>
              <a:gd name="T15" fmla="*/ 23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50" h="500">
                <a:moveTo>
                  <a:pt x="2646" y="230"/>
                </a:moveTo>
                <a:lnTo>
                  <a:pt x="2552" y="126"/>
                </a:lnTo>
                <a:lnTo>
                  <a:pt x="2650" y="0"/>
                </a:lnTo>
                <a:lnTo>
                  <a:pt x="0" y="0"/>
                </a:lnTo>
                <a:lnTo>
                  <a:pt x="0" y="500"/>
                </a:lnTo>
                <a:lnTo>
                  <a:pt x="2650" y="500"/>
                </a:lnTo>
                <a:lnTo>
                  <a:pt x="2572" y="360"/>
                </a:lnTo>
                <a:lnTo>
                  <a:pt x="2646" y="230"/>
                </a:lnTo>
                <a:close/>
              </a:path>
            </a:pathLst>
          </a:custGeom>
          <a:solidFill>
            <a:srgbClr val="F0540E"/>
          </a:solidFill>
          <a:ln>
            <a:noFill/>
          </a:ln>
          <a:extLst/>
        </p:spPr>
        <p:txBody>
          <a:bodyPr lIns="72562" tIns="36281" rIns="72562" bIns="3628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r>
              <a:rPr lang="zh-CN" altLang="en-US" sz="1600" kern="0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、请在此处输入您的文本</a:t>
            </a:r>
          </a:p>
        </p:txBody>
      </p:sp>
      <p:sp>
        <p:nvSpPr>
          <p:cNvPr id="23" name="Freeform 11"/>
          <p:cNvSpPr>
            <a:spLocks/>
          </p:cNvSpPr>
          <p:nvPr/>
        </p:nvSpPr>
        <p:spPr bwMode="auto">
          <a:xfrm>
            <a:off x="5233764" y="4041024"/>
            <a:ext cx="152400" cy="225015"/>
          </a:xfrm>
          <a:custGeom>
            <a:avLst/>
            <a:gdLst>
              <a:gd name="T0" fmla="*/ 207496682 w 112"/>
              <a:gd name="T1" fmla="*/ 74274407 h 220"/>
              <a:gd name="T2" fmla="*/ 25936575 w 112"/>
              <a:gd name="T3" fmla="*/ 0 h 220"/>
              <a:gd name="T4" fmla="*/ 25936575 w 112"/>
              <a:gd name="T5" fmla="*/ 0 h 220"/>
              <a:gd name="T6" fmla="*/ 14820900 w 112"/>
              <a:gd name="T7" fmla="*/ 196827656 h 220"/>
              <a:gd name="T8" fmla="*/ 0 w 112"/>
              <a:gd name="T9" fmla="*/ 393656675 h 220"/>
              <a:gd name="T10" fmla="*/ 0 w 112"/>
              <a:gd name="T11" fmla="*/ 393656675 h 220"/>
              <a:gd name="T12" fmla="*/ 0 w 112"/>
              <a:gd name="T13" fmla="*/ 408511284 h 220"/>
              <a:gd name="T14" fmla="*/ 207496682 w 112"/>
              <a:gd name="T15" fmla="*/ 330523225 h 220"/>
              <a:gd name="T16" fmla="*/ 207496682 w 112"/>
              <a:gd name="T17" fmla="*/ 74274407 h 2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2" h="220">
                <a:moveTo>
                  <a:pt x="112" y="40"/>
                </a:moveTo>
                <a:lnTo>
                  <a:pt x="14" y="0"/>
                </a:lnTo>
                <a:lnTo>
                  <a:pt x="8" y="106"/>
                </a:lnTo>
                <a:lnTo>
                  <a:pt x="0" y="212"/>
                </a:lnTo>
                <a:lnTo>
                  <a:pt x="0" y="220"/>
                </a:lnTo>
                <a:lnTo>
                  <a:pt x="112" y="178"/>
                </a:lnTo>
                <a:lnTo>
                  <a:pt x="112" y="40"/>
                </a:lnTo>
                <a:close/>
              </a:path>
            </a:pathLst>
          </a:custGeom>
          <a:solidFill>
            <a:srgbClr val="67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62" tIns="36281" rIns="72562" bIns="36281" anchor="ctr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24" name="Freeform 12"/>
          <p:cNvSpPr>
            <a:spLocks/>
          </p:cNvSpPr>
          <p:nvPr/>
        </p:nvSpPr>
        <p:spPr bwMode="auto">
          <a:xfrm>
            <a:off x="4362225" y="3889825"/>
            <a:ext cx="890588" cy="510747"/>
          </a:xfrm>
          <a:custGeom>
            <a:avLst/>
            <a:gdLst>
              <a:gd name="T0" fmla="*/ 1212561435 w 654"/>
              <a:gd name="T1" fmla="*/ 274466083 h 500"/>
              <a:gd name="T2" fmla="*/ 522847329 w 654"/>
              <a:gd name="T3" fmla="*/ 0 h 500"/>
              <a:gd name="T4" fmla="*/ 0 w 654"/>
              <a:gd name="T5" fmla="*/ 374609850 h 500"/>
              <a:gd name="T6" fmla="*/ 107536458 w 654"/>
              <a:gd name="T7" fmla="*/ 771473265 h 500"/>
              <a:gd name="T8" fmla="*/ 522847329 w 654"/>
              <a:gd name="T9" fmla="*/ 927252307 h 500"/>
              <a:gd name="T10" fmla="*/ 1186605017 w 654"/>
              <a:gd name="T11" fmla="*/ 682457643 h 500"/>
              <a:gd name="T12" fmla="*/ 1186605017 w 654"/>
              <a:gd name="T13" fmla="*/ 682457643 h 500"/>
              <a:gd name="T14" fmla="*/ 1186605017 w 654"/>
              <a:gd name="T15" fmla="*/ 667621933 h 500"/>
              <a:gd name="T16" fmla="*/ 1186605017 w 654"/>
              <a:gd name="T17" fmla="*/ 667621933 h 500"/>
              <a:gd name="T18" fmla="*/ 1201437256 w 654"/>
              <a:gd name="T19" fmla="*/ 471044689 h 500"/>
              <a:gd name="T20" fmla="*/ 1212561435 w 654"/>
              <a:gd name="T21" fmla="*/ 274466083 h 500"/>
              <a:gd name="T22" fmla="*/ 1212561435 w 654"/>
              <a:gd name="T23" fmla="*/ 274466083 h 5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54"/>
              <a:gd name="T37" fmla="*/ 0 h 500"/>
              <a:gd name="T38" fmla="*/ 654 w 654"/>
              <a:gd name="T39" fmla="*/ 500 h 50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54" h="500">
                <a:moveTo>
                  <a:pt x="654" y="148"/>
                </a:moveTo>
                <a:lnTo>
                  <a:pt x="282" y="0"/>
                </a:lnTo>
                <a:lnTo>
                  <a:pt x="0" y="202"/>
                </a:lnTo>
                <a:lnTo>
                  <a:pt x="58" y="416"/>
                </a:lnTo>
                <a:lnTo>
                  <a:pt x="282" y="500"/>
                </a:lnTo>
                <a:lnTo>
                  <a:pt x="640" y="368"/>
                </a:lnTo>
                <a:lnTo>
                  <a:pt x="640" y="360"/>
                </a:lnTo>
                <a:lnTo>
                  <a:pt x="648" y="254"/>
                </a:lnTo>
                <a:lnTo>
                  <a:pt x="654" y="148"/>
                </a:lnTo>
                <a:close/>
              </a:path>
            </a:pathLst>
          </a:custGeom>
          <a:solidFill>
            <a:srgbClr val="F9CB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62" tIns="36281" rIns="42851" bIns="36281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/>
            <a:r>
              <a:rPr lang="en-US" altLang="zh-CN" sz="1300">
                <a:solidFill>
                  <a:srgbClr val="675046"/>
                </a:solidFill>
                <a:latin typeface="微软雅黑" pitchFamily="34" charset="-122"/>
                <a:ea typeface="微软雅黑" pitchFamily="34" charset="-122"/>
              </a:rPr>
              <a:t>35%</a:t>
            </a:r>
          </a:p>
        </p:txBody>
      </p:sp>
      <p:sp>
        <p:nvSpPr>
          <p:cNvPr id="25" name="Freeform 13"/>
          <p:cNvSpPr>
            <a:spLocks/>
          </p:cNvSpPr>
          <p:nvPr/>
        </p:nvSpPr>
        <p:spPr bwMode="auto">
          <a:xfrm>
            <a:off x="1582513" y="3889825"/>
            <a:ext cx="3162300" cy="510747"/>
          </a:xfrm>
          <a:custGeom>
            <a:avLst/>
            <a:gdLst>
              <a:gd name="T0" fmla="*/ 2646 w 2650"/>
              <a:gd name="T1" fmla="*/ 230 h 500"/>
              <a:gd name="T2" fmla="*/ 2552 w 2650"/>
              <a:gd name="T3" fmla="*/ 126 h 500"/>
              <a:gd name="T4" fmla="*/ 2650 w 2650"/>
              <a:gd name="T5" fmla="*/ 0 h 500"/>
              <a:gd name="T6" fmla="*/ 0 w 2650"/>
              <a:gd name="T7" fmla="*/ 0 h 500"/>
              <a:gd name="T8" fmla="*/ 0 w 2650"/>
              <a:gd name="T9" fmla="*/ 500 h 500"/>
              <a:gd name="T10" fmla="*/ 2650 w 2650"/>
              <a:gd name="T11" fmla="*/ 500 h 500"/>
              <a:gd name="T12" fmla="*/ 2572 w 2650"/>
              <a:gd name="T13" fmla="*/ 360 h 500"/>
              <a:gd name="T14" fmla="*/ 2646 w 2650"/>
              <a:gd name="T15" fmla="*/ 23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50" h="500">
                <a:moveTo>
                  <a:pt x="2646" y="230"/>
                </a:moveTo>
                <a:lnTo>
                  <a:pt x="2552" y="126"/>
                </a:lnTo>
                <a:lnTo>
                  <a:pt x="2650" y="0"/>
                </a:lnTo>
                <a:lnTo>
                  <a:pt x="0" y="0"/>
                </a:lnTo>
                <a:lnTo>
                  <a:pt x="0" y="500"/>
                </a:lnTo>
                <a:lnTo>
                  <a:pt x="2650" y="500"/>
                </a:lnTo>
                <a:lnTo>
                  <a:pt x="2572" y="360"/>
                </a:lnTo>
                <a:lnTo>
                  <a:pt x="2646" y="230"/>
                </a:lnTo>
                <a:close/>
              </a:path>
            </a:pathLst>
          </a:custGeom>
          <a:solidFill>
            <a:srgbClr val="C1A12D"/>
          </a:solidFill>
          <a:ln>
            <a:noFill/>
          </a:ln>
          <a:extLst/>
        </p:spPr>
        <p:txBody>
          <a:bodyPr lIns="72562" tIns="36281" rIns="72562" bIns="3628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4</a:t>
            </a:r>
            <a:r>
              <a:rPr lang="zh-CN" altLang="en-US" sz="1600" kern="0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、请在此处输入您的文本</a:t>
            </a:r>
          </a:p>
        </p:txBody>
      </p:sp>
    </p:spTree>
    <p:extLst>
      <p:ext uri="{BB962C8B-B14F-4D97-AF65-F5344CB8AC3E}">
        <p14:creationId xmlns:p14="http://schemas.microsoft.com/office/powerpoint/2010/main" val="255410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2" tIns="45711" rIns="91422" bIns="4571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86387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7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6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348</Words>
  <Application>Microsoft Office PowerPoint</Application>
  <PresentationFormat>全屏显示(4:3)</PresentationFormat>
  <Paragraphs>33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第一PPT：www.1ppt.com</vt:lpstr>
      <vt:lpstr>1_第一PPT模板网：www.1ppt.com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2019-08-17T12:02:08Z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