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  <p:sldMasterId id="2147483714" r:id="rId2"/>
  </p:sldMasterIdLst>
  <p:notesMasterIdLst>
    <p:notesMasterId r:id="rId6"/>
  </p:notesMasterIdLst>
  <p:handoutMasterIdLst>
    <p:handoutMasterId r:id="rId7"/>
  </p:handoutMasterIdLst>
  <p:sldIdLst>
    <p:sldId id="461" r:id="rId3"/>
    <p:sldId id="462" r:id="rId4"/>
    <p:sldId id="359" r:id="rId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11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22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33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44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5562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2672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199785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6898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276" y="-7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2.bin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96291712"/>
        <c:axId val="305795456"/>
      </c:barChart>
      <c:catAx>
        <c:axId val="29629171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pPr>
            <a:endParaRPr lang="zh-CN"/>
          </a:p>
        </c:txPr>
        <c:crossAx val="305795456"/>
        <c:crosses val="autoZero"/>
        <c:auto val="1"/>
        <c:lblAlgn val="ctr"/>
        <c:lblOffset val="100"/>
        <c:noMultiLvlLbl val="0"/>
      </c:catAx>
      <c:valAx>
        <c:axId val="3057954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pPr>
            <a:endParaRPr lang="zh-CN"/>
          </a:p>
        </c:txPr>
        <c:crossAx val="2962917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Microsoft YaHei" charset="0"/>
              <a:ea typeface="Microsoft YaHei" charset="0"/>
              <a:cs typeface="Microsoft YaHei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14203008"/>
        <c:axId val="514991232"/>
      </c:barChart>
      <c:catAx>
        <c:axId val="51420300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pPr>
            <a:endParaRPr lang="zh-CN"/>
          </a:p>
        </c:txPr>
        <c:crossAx val="514991232"/>
        <c:crosses val="autoZero"/>
        <c:auto val="1"/>
        <c:lblAlgn val="ctr"/>
        <c:lblOffset val="100"/>
        <c:noMultiLvlLbl val="0"/>
      </c:catAx>
      <c:valAx>
        <c:axId val="5149912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pPr>
            <a:endParaRPr lang="zh-CN"/>
          </a:p>
        </c:txPr>
        <c:crossAx val="5142030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Microsoft YaHei" charset="0"/>
              <a:ea typeface="Microsoft YaHei" charset="0"/>
              <a:cs typeface="Microsoft YaHei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12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25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36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449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562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672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85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898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6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8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4" y="792943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4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endParaRPr lang="zh-CN" altLang="en-US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0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341">
              <a:defRPr/>
            </a:pP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02385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0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4" y="792943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341">
              <a:defRPr/>
            </a:pP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862297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0" y="836713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endParaRPr lang="zh-CN" altLang="en-US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0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341">
              <a:defRPr/>
            </a:pP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242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1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2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3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4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5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6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78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89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12" indent="0">
              <a:buNone/>
              <a:defRPr sz="2000" b="1"/>
            </a:lvl2pPr>
            <a:lvl3pPr marL="914225" indent="0">
              <a:buNone/>
              <a:defRPr sz="1800" b="1"/>
            </a:lvl3pPr>
            <a:lvl4pPr marL="1371336" indent="0">
              <a:buNone/>
              <a:defRPr sz="1600" b="1"/>
            </a:lvl4pPr>
            <a:lvl5pPr marL="1828449" indent="0">
              <a:buNone/>
              <a:defRPr sz="1600" b="1"/>
            </a:lvl5pPr>
            <a:lvl6pPr marL="2285562" indent="0">
              <a:buNone/>
              <a:defRPr sz="1600" b="1"/>
            </a:lvl6pPr>
            <a:lvl7pPr marL="2742672" indent="0">
              <a:buNone/>
              <a:defRPr sz="1600" b="1"/>
            </a:lvl7pPr>
            <a:lvl8pPr marL="3199785" indent="0">
              <a:buNone/>
              <a:defRPr sz="1600" b="1"/>
            </a:lvl8pPr>
            <a:lvl9pPr marL="3656898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12" indent="0">
              <a:buNone/>
              <a:defRPr sz="2000" b="1"/>
            </a:lvl2pPr>
            <a:lvl3pPr marL="914225" indent="0">
              <a:buNone/>
              <a:defRPr sz="1800" b="1"/>
            </a:lvl3pPr>
            <a:lvl4pPr marL="1371336" indent="0">
              <a:buNone/>
              <a:defRPr sz="1600" b="1"/>
            </a:lvl4pPr>
            <a:lvl5pPr marL="1828449" indent="0">
              <a:buNone/>
              <a:defRPr sz="1600" b="1"/>
            </a:lvl5pPr>
            <a:lvl6pPr marL="2285562" indent="0">
              <a:buNone/>
              <a:defRPr sz="1600" b="1"/>
            </a:lvl6pPr>
            <a:lvl7pPr marL="2742672" indent="0">
              <a:buNone/>
              <a:defRPr sz="1600" b="1"/>
            </a:lvl7pPr>
            <a:lvl8pPr marL="3199785" indent="0">
              <a:buNone/>
              <a:defRPr sz="1600" b="1"/>
            </a:lvl8pPr>
            <a:lvl9pPr marL="3656898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7305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12" indent="0">
              <a:buNone/>
              <a:defRPr sz="1200"/>
            </a:lvl2pPr>
            <a:lvl3pPr marL="914225" indent="0">
              <a:buNone/>
              <a:defRPr sz="1000"/>
            </a:lvl3pPr>
            <a:lvl4pPr marL="1371336" indent="0">
              <a:buNone/>
              <a:defRPr sz="900"/>
            </a:lvl4pPr>
            <a:lvl5pPr marL="1828449" indent="0">
              <a:buNone/>
              <a:defRPr sz="900"/>
            </a:lvl5pPr>
            <a:lvl6pPr marL="2285562" indent="0">
              <a:buNone/>
              <a:defRPr sz="900"/>
            </a:lvl6pPr>
            <a:lvl7pPr marL="2742672" indent="0">
              <a:buNone/>
              <a:defRPr sz="900"/>
            </a:lvl7pPr>
            <a:lvl8pPr marL="3199785" indent="0">
              <a:buNone/>
              <a:defRPr sz="900"/>
            </a:lvl8pPr>
            <a:lvl9pPr marL="3656898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12" indent="0">
              <a:buNone/>
              <a:defRPr sz="2800"/>
            </a:lvl2pPr>
            <a:lvl3pPr marL="914225" indent="0">
              <a:buNone/>
              <a:defRPr sz="2400"/>
            </a:lvl3pPr>
            <a:lvl4pPr marL="1371336" indent="0">
              <a:buNone/>
              <a:defRPr sz="2000"/>
            </a:lvl4pPr>
            <a:lvl5pPr marL="1828449" indent="0">
              <a:buNone/>
              <a:defRPr sz="2000"/>
            </a:lvl5pPr>
            <a:lvl6pPr marL="2285562" indent="0">
              <a:buNone/>
              <a:defRPr sz="2000"/>
            </a:lvl6pPr>
            <a:lvl7pPr marL="2742672" indent="0">
              <a:buNone/>
              <a:defRPr sz="2000"/>
            </a:lvl7pPr>
            <a:lvl8pPr marL="3199785" indent="0">
              <a:buNone/>
              <a:defRPr sz="2000"/>
            </a:lvl8pPr>
            <a:lvl9pPr marL="3656898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12" indent="0">
              <a:buNone/>
              <a:defRPr sz="1200"/>
            </a:lvl2pPr>
            <a:lvl3pPr marL="914225" indent="0">
              <a:buNone/>
              <a:defRPr sz="1000"/>
            </a:lvl3pPr>
            <a:lvl4pPr marL="1371336" indent="0">
              <a:buNone/>
              <a:defRPr sz="900"/>
            </a:lvl4pPr>
            <a:lvl5pPr marL="1828449" indent="0">
              <a:buNone/>
              <a:defRPr sz="900"/>
            </a:lvl5pPr>
            <a:lvl6pPr marL="2285562" indent="0">
              <a:buNone/>
              <a:defRPr sz="900"/>
            </a:lvl6pPr>
            <a:lvl7pPr marL="2742672" indent="0">
              <a:buNone/>
              <a:defRPr sz="900"/>
            </a:lvl7pPr>
            <a:lvl8pPr marL="3199785" indent="0">
              <a:buNone/>
              <a:defRPr sz="900"/>
            </a:lvl8pPr>
            <a:lvl9pPr marL="3656898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22" tIns="45711" rIns="91422" bIns="4571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22" tIns="45711" rIns="91422" bIns="4571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22" tIns="45711" rIns="91422" bIns="45711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22" tIns="45711" rIns="91422" bIns="45711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22" tIns="45711" rIns="91422" bIns="4571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225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34" indent="-342834" algn="l" defTabSz="914225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7" indent="-285694" algn="l" defTabSz="914225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81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93" indent="-228555" algn="l" defTabSz="914225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06" indent="-228555" algn="l" defTabSz="914225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117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30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42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54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2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25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36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49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62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72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85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98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4" tIns="45717" rIns="91434" bIns="4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009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17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34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512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683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878" indent="-34287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02" indent="-28573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27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98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68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39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10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8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5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2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83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5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2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95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66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val="1680482403"/>
              </p:ext>
            </p:extLst>
          </p:nvPr>
        </p:nvGraphicFramePr>
        <p:xfrm>
          <a:off x="286046" y="1501783"/>
          <a:ext cx="8621022" cy="25636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矩形 5"/>
          <p:cNvSpPr/>
          <p:nvPr/>
        </p:nvSpPr>
        <p:spPr>
          <a:xfrm>
            <a:off x="298164" y="4606745"/>
            <a:ext cx="8616936" cy="953516"/>
          </a:xfrm>
          <a:prstGeom prst="rect">
            <a:avLst/>
          </a:prstGeom>
        </p:spPr>
        <p:txBody>
          <a:bodyPr wrap="square" lIns="72562" tIns="36281" rIns="72562" bIns="36281" numCol="2" spcCol="142838">
            <a:spAutoFit/>
          </a:bodyPr>
          <a:lstStyle/>
          <a:p>
            <a:pPr defTabSz="483771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8-10</a:t>
            </a:r>
            <a:r>
              <a:rPr lang="zh-CN" altLang="en-US" sz="1100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100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100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8-10</a:t>
            </a:r>
            <a:r>
              <a:rPr lang="zh-CN" altLang="en-US" sz="1100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100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100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</a:t>
            </a:r>
          </a:p>
        </p:txBody>
      </p:sp>
      <p:sp>
        <p:nvSpPr>
          <p:cNvPr id="7" name="矩形 6"/>
          <p:cNvSpPr/>
          <p:nvPr/>
        </p:nvSpPr>
        <p:spPr>
          <a:xfrm>
            <a:off x="298166" y="4060124"/>
            <a:ext cx="2236092" cy="561936"/>
          </a:xfrm>
          <a:prstGeom prst="rect">
            <a:avLst/>
          </a:prstGeom>
        </p:spPr>
        <p:txBody>
          <a:bodyPr wrap="none" lIns="72562" tIns="36281" rIns="72562" bIns="36281">
            <a:spAutoFit/>
          </a:bodyPr>
          <a:lstStyle/>
          <a:p>
            <a:pPr defTabSz="48377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100" b="1" dirty="0">
                <a:solidFill>
                  <a:srgbClr val="0084DA"/>
                </a:solidFill>
                <a:latin typeface="Microsoft YaHei" charset="0"/>
                <a:ea typeface="Microsoft YaHei" charset="0"/>
                <a:cs typeface="Microsoft YaHei" charset="0"/>
              </a:rPr>
              <a:t>EXAMPLE TEXT</a:t>
            </a:r>
          </a:p>
        </p:txBody>
      </p:sp>
    </p:spTree>
    <p:extLst>
      <p:ext uri="{BB962C8B-B14F-4D97-AF65-F5344CB8AC3E}">
        <p14:creationId xmlns:p14="http://schemas.microsoft.com/office/powerpoint/2010/main" val="1984406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val="3386401618"/>
              </p:ext>
            </p:extLst>
          </p:nvPr>
        </p:nvGraphicFramePr>
        <p:xfrm>
          <a:off x="343192" y="1330328"/>
          <a:ext cx="8621022" cy="25636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矩形 5"/>
          <p:cNvSpPr/>
          <p:nvPr/>
        </p:nvSpPr>
        <p:spPr>
          <a:xfrm>
            <a:off x="355310" y="4435291"/>
            <a:ext cx="8788690" cy="953516"/>
          </a:xfrm>
          <a:prstGeom prst="rect">
            <a:avLst/>
          </a:prstGeom>
        </p:spPr>
        <p:txBody>
          <a:bodyPr wrap="square" lIns="72562" tIns="36281" rIns="72562" bIns="36281" numCol="2" spcCol="142838">
            <a:spAutoFit/>
          </a:bodyPr>
          <a:lstStyle/>
          <a:p>
            <a:pPr defTabSz="483771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8-10</a:t>
            </a:r>
            <a:r>
              <a:rPr lang="zh-CN" altLang="en-US" sz="1100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100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100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8-10</a:t>
            </a:r>
            <a:r>
              <a:rPr lang="zh-CN" altLang="en-US" sz="1100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100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100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</a:t>
            </a:r>
          </a:p>
        </p:txBody>
      </p:sp>
      <p:sp>
        <p:nvSpPr>
          <p:cNvPr id="7" name="矩形 6"/>
          <p:cNvSpPr/>
          <p:nvPr/>
        </p:nvSpPr>
        <p:spPr>
          <a:xfrm>
            <a:off x="355312" y="3888668"/>
            <a:ext cx="2236092" cy="561936"/>
          </a:xfrm>
          <a:prstGeom prst="rect">
            <a:avLst/>
          </a:prstGeom>
        </p:spPr>
        <p:txBody>
          <a:bodyPr wrap="none" lIns="72562" tIns="36281" rIns="72562" bIns="36281">
            <a:spAutoFit/>
          </a:bodyPr>
          <a:lstStyle/>
          <a:p>
            <a:pPr defTabSz="48377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100" b="1" dirty="0">
                <a:solidFill>
                  <a:srgbClr val="91D140"/>
                </a:solidFill>
                <a:latin typeface="Microsoft YaHei" charset="0"/>
                <a:ea typeface="Microsoft YaHei" charset="0"/>
                <a:cs typeface="Microsoft YaHei" charset="0"/>
              </a:rPr>
              <a:t>EXAMPLE TEXT</a:t>
            </a:r>
          </a:p>
        </p:txBody>
      </p:sp>
    </p:spTree>
    <p:extLst>
      <p:ext uri="{BB962C8B-B14F-4D97-AF65-F5344CB8AC3E}">
        <p14:creationId xmlns:p14="http://schemas.microsoft.com/office/powerpoint/2010/main" val="22758629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422" tIns="45711" rIns="91422" bIns="45711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86387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22" tIns="45711" rIns="91422" bIns="45711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7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22" tIns="45711" rIns="91422" bIns="45711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3" y="171166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160">
    <a:dk1>
      <a:srgbClr val="000000"/>
    </a:dk1>
    <a:lt1>
      <a:srgbClr val="FFFFFF"/>
    </a:lt1>
    <a:dk2>
      <a:srgbClr val="000000"/>
    </a:dk2>
    <a:lt2>
      <a:srgbClr val="FFFDFD"/>
    </a:lt2>
    <a:accent1>
      <a:srgbClr val="FA3C54"/>
    </a:accent1>
    <a:accent2>
      <a:srgbClr val="0084DA"/>
    </a:accent2>
    <a:accent3>
      <a:srgbClr val="F1AB00"/>
    </a:accent3>
    <a:accent4>
      <a:srgbClr val="515151"/>
    </a:accent4>
    <a:accent5>
      <a:srgbClr val="919191"/>
    </a:accent5>
    <a:accent6>
      <a:srgbClr val="CACACA"/>
    </a:accent6>
    <a:hlink>
      <a:srgbClr val="0563C1"/>
    </a:hlink>
    <a:folHlink>
      <a:srgbClr val="954F72"/>
    </a:folHlink>
  </a:clrScheme>
  <a:fontScheme name="Century Gothic">
    <a:majorFont>
      <a:latin typeface="Century Gothic"/>
      <a:ea typeface="微软雅黑"/>
      <a:cs typeface=""/>
    </a:majorFont>
    <a:minorFont>
      <a:latin typeface="Century Gothic"/>
      <a:ea typeface="微软雅黑"/>
      <a:cs typeface=""/>
    </a:minorFont>
  </a:fontScheme>
  <a:fmtScheme name="Office 主题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自定义 161">
    <a:dk1>
      <a:srgbClr val="000000"/>
    </a:dk1>
    <a:lt1>
      <a:srgbClr val="FFFFFF"/>
    </a:lt1>
    <a:dk2>
      <a:srgbClr val="000000"/>
    </a:dk2>
    <a:lt2>
      <a:srgbClr val="FFFDFD"/>
    </a:lt2>
    <a:accent1>
      <a:srgbClr val="00A78B"/>
    </a:accent1>
    <a:accent2>
      <a:srgbClr val="91D140"/>
    </a:accent2>
    <a:accent3>
      <a:srgbClr val="FFA300"/>
    </a:accent3>
    <a:accent4>
      <a:srgbClr val="515151"/>
    </a:accent4>
    <a:accent5>
      <a:srgbClr val="919191"/>
    </a:accent5>
    <a:accent6>
      <a:srgbClr val="CACACA"/>
    </a:accent6>
    <a:hlink>
      <a:srgbClr val="0563C1"/>
    </a:hlink>
    <a:folHlink>
      <a:srgbClr val="954F72"/>
    </a:folHlink>
  </a:clrScheme>
  <a:fontScheme name="Century Gothic">
    <a:majorFont>
      <a:latin typeface="Century Gothic"/>
      <a:ea typeface="微软雅黑"/>
      <a:cs typeface=""/>
    </a:majorFont>
    <a:minorFont>
      <a:latin typeface="Century Gothic"/>
      <a:ea typeface="微软雅黑"/>
      <a:cs typeface=""/>
    </a:minorFont>
  </a:fontScheme>
  <a:fmtScheme name="Office 主题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500</Words>
  <Application>Microsoft Office PowerPoint</Application>
  <PresentationFormat>全屏显示(4:3)</PresentationFormat>
  <Paragraphs>21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第一PPT：www.1ppt.com</vt:lpstr>
      <vt:lpstr>1_第一PPT模板网：www.1ppt.com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1365</cp:revision>
  <dcterms:created xsi:type="dcterms:W3CDTF">2009-02-11T05:37:22Z</dcterms:created>
  <dcterms:modified xsi:type="dcterms:W3CDTF">2019-08-17T11:33:01Z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