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10"/>
  </p:notesMasterIdLst>
  <p:handoutMasterIdLst>
    <p:handoutMasterId r:id="rId11"/>
  </p:handoutMasterIdLst>
  <p:sldIdLst>
    <p:sldId id="461" r:id="rId3"/>
    <p:sldId id="462" r:id="rId4"/>
    <p:sldId id="463" r:id="rId5"/>
    <p:sldId id="464" r:id="rId6"/>
    <p:sldId id="465" r:id="rId7"/>
    <p:sldId id="466" r:id="rId8"/>
    <p:sldId id="359" r:id="rId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76" y="-109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rgbClr val="1CAE97"/>
              </a:solidFill>
              <a:ln w="19050">
                <a:noFill/>
              </a:ln>
              <a:effectLst/>
            </c:spPr>
          </c:dPt>
          <c:dPt>
            <c:idx val="1"/>
            <c:bubble3D val="0"/>
            <c:spPr>
              <a:solidFill>
                <a:srgbClr val="AAC66D"/>
              </a:solidFill>
              <a:ln w="19050">
                <a:noFill/>
              </a:ln>
              <a:effectLst/>
            </c:spPr>
          </c:dPt>
          <c:dPt>
            <c:idx val="2"/>
            <c:bubble3D val="0"/>
            <c:spPr>
              <a:solidFill>
                <a:srgbClr val="F8AA32"/>
              </a:solidFill>
              <a:ln w="19050">
                <a:noFill/>
              </a:ln>
              <a:effectLst/>
            </c:spPr>
          </c:dPt>
          <c:dPt>
            <c:idx val="3"/>
            <c:bubble3D val="0"/>
            <c:spPr>
              <a:solidFill>
                <a:srgbClr val="CB4D3E"/>
              </a:solidFill>
              <a:ln w="19050">
                <a:noFill/>
              </a:ln>
              <a:effectLst/>
            </c:spPr>
          </c:dPt>
          <c:dLbls>
            <c:dLbl>
              <c:idx val="0"/>
              <c:layout>
                <c:manualLayout>
                  <c:x val="0"/>
                  <c:y val="-9.0543768354106394E-2"/>
                </c:manualLayout>
              </c:layout>
              <c:showLegendKey val="0"/>
              <c:showVal val="0"/>
              <c:showCatName val="0"/>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clip" horzOverflow="clip" vert="horz" wrap="square" lIns="38100" tIns="19050" rIns="38100" bIns="19050" anchor="ctr" anchorCtr="1">
                <a:spAutoFit/>
              </a:bodyPr>
              <a:lstStyle/>
              <a:p>
                <a:pPr>
                  <a:defRPr sz="2000"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0"/>
            <c:showCatName val="0"/>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15:layout/>
              </c:ext>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0"/>
        </c:dLbls>
        <c:firstSliceAng val="0"/>
        <c:holeSize val="57"/>
      </c:doughnutChart>
      <c:spPr>
        <a:noFill/>
        <a:ln>
          <a:noFill/>
        </a:ln>
        <a:effectLst/>
      </c:spPr>
    </c:plotArea>
    <c:legend>
      <c:legendPos val="b"/>
      <c:layout>
        <c:manualLayout>
          <c:xMode val="edge"/>
          <c:yMode val="edge"/>
          <c:x val="0.20424715270210431"/>
          <c:y val="0.86589106303487084"/>
          <c:w val="0.57673948395103591"/>
          <c:h val="6.4347133686685251E-2"/>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Sales</c:v>
                </c:pt>
              </c:strCache>
            </c:strRef>
          </c:tx>
          <c:dPt>
            <c:idx val="0"/>
            <c:bubble3D val="0"/>
            <c:spPr>
              <a:solidFill>
                <a:srgbClr val="0E7FB7"/>
              </a:solidFill>
            </c:spPr>
          </c:dPt>
          <c:dPt>
            <c:idx val="1"/>
            <c:bubble3D val="0"/>
            <c:spPr>
              <a:solidFill>
                <a:srgbClr val="F2685A"/>
              </a:solidFill>
            </c:spPr>
          </c:dPt>
          <c:dPt>
            <c:idx val="2"/>
            <c:bubble3D val="0"/>
            <c:spPr>
              <a:solidFill>
                <a:srgbClr val="B9D51F"/>
              </a:solidFill>
            </c:spPr>
          </c:dPt>
          <c:dPt>
            <c:idx val="3"/>
            <c:bubble3D val="0"/>
            <c:spPr>
              <a:solidFill>
                <a:srgbClr val="45C1A4"/>
              </a:solidFill>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C3D1D0-DA9A-4E1B-9CFD-FBDBF8F2B8EA}" type="doc">
      <dgm:prSet loTypeId="urn:microsoft.com/office/officeart/2005/8/layout/chart3" loCatId="relationship" qsTypeId="urn:microsoft.com/office/officeart/2005/8/quickstyle/simple1" qsCatId="simple" csTypeId="urn:microsoft.com/office/officeart/2005/8/colors/accent1_2" csCatId="accent1" phldr="1"/>
      <dgm:spPr/>
    </dgm:pt>
    <dgm:pt modelId="{8F28359A-508A-46B1-9F3B-E15863504181}">
      <dgm:prSet phldrT="[文本]" custT="1"/>
      <dgm:spPr>
        <a:xfrm>
          <a:off x="1204175" y="269038"/>
          <a:ext cx="3461763" cy="3461763"/>
        </a:xfrm>
        <a:solidFill>
          <a:srgbClr val="70AD47"/>
        </a:solidFill>
        <a:ln w="12700" cap="flat" cmpd="sng" algn="ctr">
          <a:solidFill>
            <a:sysClr val="window" lastClr="FFFFFF">
              <a:hueOff val="0"/>
              <a:satOff val="0"/>
              <a:lumOff val="0"/>
              <a:alphaOff val="0"/>
            </a:sysClr>
          </a:solidFill>
          <a:prstDash val="solid"/>
          <a:miter lim="800000"/>
        </a:ln>
        <a:effectLst/>
      </dgm:spPr>
      <dgm:t>
        <a:bodyPr/>
        <a:lstStyle/>
        <a:p>
          <a:r>
            <a:rPr lang="zh-CN" altLang="en-US" sz="2000" dirty="0" smtClean="0">
              <a:solidFill>
                <a:sysClr val="window" lastClr="FFFFFF"/>
              </a:solidFill>
              <a:latin typeface="微软雅黑" panose="020B0503020204020204" pitchFamily="34" charset="-122"/>
              <a:ea typeface="微软雅黑" panose="020B0503020204020204" pitchFamily="34" charset="-122"/>
              <a:cs typeface="+mn-cs"/>
            </a:rPr>
            <a:t>输入文字</a:t>
          </a:r>
          <a:endParaRPr lang="zh-CN" altLang="en-US" sz="2000" dirty="0">
            <a:solidFill>
              <a:sysClr val="window" lastClr="FFFFFF"/>
            </a:solidFill>
            <a:latin typeface="微软雅黑" panose="020B0503020204020204" pitchFamily="34" charset="-122"/>
            <a:ea typeface="微软雅黑" panose="020B0503020204020204" pitchFamily="34" charset="-122"/>
            <a:cs typeface="+mn-cs"/>
          </a:endParaRPr>
        </a:p>
      </dgm:t>
    </dgm:pt>
    <dgm:pt modelId="{F6FA5BAD-F803-424C-A0A8-8D1CD7814040}" type="parTrans" cxnId="{591EEDC1-B053-4DEE-A8ED-0B2DE1494E46}">
      <dgm:prSet/>
      <dgm:spPr/>
      <dgm:t>
        <a:bodyPr/>
        <a:lstStyle/>
        <a:p>
          <a:endParaRPr lang="zh-CN" altLang="en-US"/>
        </a:p>
      </dgm:t>
    </dgm:pt>
    <dgm:pt modelId="{AB76E73E-95DB-4227-A561-CF377F66A72E}" type="sibTrans" cxnId="{591EEDC1-B053-4DEE-A8ED-0B2DE1494E46}">
      <dgm:prSet/>
      <dgm:spPr/>
      <dgm:t>
        <a:bodyPr/>
        <a:lstStyle/>
        <a:p>
          <a:endParaRPr lang="zh-CN" altLang="en-US"/>
        </a:p>
      </dgm:t>
    </dgm:pt>
    <dgm:pt modelId="{A9AA4232-5828-4585-AAA4-A44680FF71C4}">
      <dgm:prSet phldrT="[文本]" custT="1"/>
      <dgm:spPr>
        <a:xfrm>
          <a:off x="1029659" y="353788"/>
          <a:ext cx="3453905" cy="3498319"/>
        </a:xfrm>
        <a:solidFill>
          <a:srgbClr val="70AD47">
            <a:lumMod val="50000"/>
          </a:srgbClr>
        </a:solidFill>
        <a:ln w="12700" cap="flat" cmpd="sng" algn="ctr">
          <a:solidFill>
            <a:sysClr val="window" lastClr="FFFFFF">
              <a:hueOff val="0"/>
              <a:satOff val="0"/>
              <a:lumOff val="0"/>
              <a:alphaOff val="0"/>
            </a:sysClr>
          </a:solidFill>
          <a:prstDash val="solid"/>
          <a:miter lim="800000"/>
        </a:ln>
        <a:effectLst/>
      </dgm:spPr>
      <dgm:t>
        <a:bodyPr/>
        <a:lstStyle/>
        <a:p>
          <a:r>
            <a:rPr lang="zh-CN" altLang="en-US" sz="2000" dirty="0" smtClean="0">
              <a:solidFill>
                <a:sysClr val="window" lastClr="FFFFFF"/>
              </a:solidFill>
              <a:latin typeface="微软雅黑" panose="020B0503020204020204" pitchFamily="34" charset="-122"/>
              <a:ea typeface="微软雅黑" panose="020B0503020204020204" pitchFamily="34" charset="-122"/>
              <a:cs typeface="+mn-cs"/>
            </a:rPr>
            <a:t>输入文字</a:t>
          </a:r>
          <a:endParaRPr lang="zh-CN" altLang="en-US" sz="2000" dirty="0">
            <a:solidFill>
              <a:sysClr val="window" lastClr="FFFFFF"/>
            </a:solidFill>
            <a:latin typeface="微软雅黑" panose="020B0503020204020204" pitchFamily="34" charset="-122"/>
            <a:ea typeface="微软雅黑" panose="020B0503020204020204" pitchFamily="34" charset="-122"/>
            <a:cs typeface="+mn-cs"/>
          </a:endParaRPr>
        </a:p>
      </dgm:t>
    </dgm:pt>
    <dgm:pt modelId="{9A0307AA-8907-453F-B845-DA399F83BD70}" type="parTrans" cxnId="{3755BB4F-FCFD-4582-A7DB-C44BACEBF2EC}">
      <dgm:prSet/>
      <dgm:spPr/>
      <dgm:t>
        <a:bodyPr/>
        <a:lstStyle/>
        <a:p>
          <a:endParaRPr lang="zh-CN" altLang="en-US"/>
        </a:p>
      </dgm:t>
    </dgm:pt>
    <dgm:pt modelId="{CB1AD124-F8B2-4078-B077-B9E049FB6535}" type="sibTrans" cxnId="{3755BB4F-FCFD-4582-A7DB-C44BACEBF2EC}">
      <dgm:prSet/>
      <dgm:spPr/>
      <dgm:t>
        <a:bodyPr/>
        <a:lstStyle/>
        <a:p>
          <a:endParaRPr lang="zh-CN" altLang="en-US"/>
        </a:p>
      </dgm:t>
    </dgm:pt>
    <dgm:pt modelId="{E29095D5-B27E-4BFF-8444-F8D895D16683}">
      <dgm:prSet phldrT="[文本]" custT="1"/>
      <dgm:spPr>
        <a:xfrm>
          <a:off x="1025729" y="372067"/>
          <a:ext cx="3461763" cy="3461763"/>
        </a:xfrm>
        <a:solidFill>
          <a:srgbClr val="70AD47">
            <a:lumMod val="40000"/>
            <a:lumOff val="60000"/>
          </a:srgbClr>
        </a:solidFill>
        <a:ln w="12700" cap="flat" cmpd="sng" algn="ctr">
          <a:solidFill>
            <a:sysClr val="window" lastClr="FFFFFF">
              <a:hueOff val="0"/>
              <a:satOff val="0"/>
              <a:lumOff val="0"/>
              <a:alphaOff val="0"/>
            </a:sysClr>
          </a:solidFill>
          <a:prstDash val="solid"/>
          <a:miter lim="800000"/>
        </a:ln>
        <a:effectLst/>
      </dgm:spPr>
      <dgm:t>
        <a:bodyPr/>
        <a:lstStyle/>
        <a:p>
          <a:r>
            <a:rPr lang="zh-CN" altLang="en-US" sz="2000" dirty="0" smtClean="0">
              <a:solidFill>
                <a:sysClr val="window" lastClr="FFFFFF"/>
              </a:solidFill>
              <a:latin typeface="微软雅黑" panose="020B0503020204020204" pitchFamily="34" charset="-122"/>
              <a:ea typeface="微软雅黑" panose="020B0503020204020204" pitchFamily="34" charset="-122"/>
              <a:cs typeface="+mn-cs"/>
            </a:rPr>
            <a:t>输入文字</a:t>
          </a:r>
          <a:endParaRPr lang="zh-CN" altLang="en-US" sz="2000" dirty="0">
            <a:solidFill>
              <a:sysClr val="window" lastClr="FFFFFF"/>
            </a:solidFill>
            <a:latin typeface="微软雅黑" panose="020B0503020204020204" pitchFamily="34" charset="-122"/>
            <a:ea typeface="微软雅黑" panose="020B0503020204020204" pitchFamily="34" charset="-122"/>
            <a:cs typeface="+mn-cs"/>
          </a:endParaRPr>
        </a:p>
      </dgm:t>
    </dgm:pt>
    <dgm:pt modelId="{54FD6F91-FB20-4474-AAB0-1AEB831CB91A}" type="parTrans" cxnId="{2A073AA7-3B2B-443E-8FF7-4AB8D75CB6CB}">
      <dgm:prSet/>
      <dgm:spPr/>
      <dgm:t>
        <a:bodyPr/>
        <a:lstStyle/>
        <a:p>
          <a:endParaRPr lang="zh-CN" altLang="en-US"/>
        </a:p>
      </dgm:t>
    </dgm:pt>
    <dgm:pt modelId="{A0A4D328-01E1-4DD2-BD97-67D1F25AA6B6}" type="sibTrans" cxnId="{2A073AA7-3B2B-443E-8FF7-4AB8D75CB6CB}">
      <dgm:prSet/>
      <dgm:spPr/>
      <dgm:t>
        <a:bodyPr/>
        <a:lstStyle/>
        <a:p>
          <a:endParaRPr lang="zh-CN" altLang="en-US"/>
        </a:p>
      </dgm:t>
    </dgm:pt>
    <dgm:pt modelId="{0957C8D6-58F7-41CD-80D6-D4A1AA1513E3}" type="pres">
      <dgm:prSet presAssocID="{B8C3D1D0-DA9A-4E1B-9CFD-FBDBF8F2B8EA}" presName="compositeShape" presStyleCnt="0">
        <dgm:presLayoutVars>
          <dgm:chMax val="7"/>
          <dgm:dir/>
          <dgm:resizeHandles val="exact"/>
        </dgm:presLayoutVars>
      </dgm:prSet>
      <dgm:spPr/>
    </dgm:pt>
    <dgm:pt modelId="{9D63E130-6B1E-42E6-98C3-4D142DB21F2E}" type="pres">
      <dgm:prSet presAssocID="{B8C3D1D0-DA9A-4E1B-9CFD-FBDBF8F2B8EA}" presName="wedge1" presStyleLbl="node1" presStyleIdx="0" presStyleCnt="3"/>
      <dgm:spPr>
        <a:prstGeom prst="pie">
          <a:avLst>
            <a:gd name="adj1" fmla="val 16200000"/>
            <a:gd name="adj2" fmla="val 1800000"/>
          </a:avLst>
        </a:prstGeom>
      </dgm:spPr>
      <dgm:t>
        <a:bodyPr/>
        <a:lstStyle/>
        <a:p>
          <a:endParaRPr lang="zh-CN" altLang="en-US"/>
        </a:p>
      </dgm:t>
    </dgm:pt>
    <dgm:pt modelId="{CAFAAAD2-DF19-438D-A69D-8D3744EC5F56}" type="pres">
      <dgm:prSet presAssocID="{B8C3D1D0-DA9A-4E1B-9CFD-FBDBF8F2B8EA}" presName="wedge1Tx" presStyleLbl="node1" presStyleIdx="0" presStyleCnt="3">
        <dgm:presLayoutVars>
          <dgm:chMax val="0"/>
          <dgm:chPref val="0"/>
          <dgm:bulletEnabled val="1"/>
        </dgm:presLayoutVars>
      </dgm:prSet>
      <dgm:spPr/>
      <dgm:t>
        <a:bodyPr/>
        <a:lstStyle/>
        <a:p>
          <a:endParaRPr lang="zh-CN" altLang="en-US"/>
        </a:p>
      </dgm:t>
    </dgm:pt>
    <dgm:pt modelId="{B316AC02-A9AF-48FF-9E2F-63C96A0682CC}" type="pres">
      <dgm:prSet presAssocID="{B8C3D1D0-DA9A-4E1B-9CFD-FBDBF8F2B8EA}" presName="wedge2" presStyleLbl="node1" presStyleIdx="1" presStyleCnt="3" custScaleX="99773" custScaleY="101056"/>
      <dgm:spPr>
        <a:prstGeom prst="pie">
          <a:avLst>
            <a:gd name="adj1" fmla="val 1800000"/>
            <a:gd name="adj2" fmla="val 9000000"/>
          </a:avLst>
        </a:prstGeom>
      </dgm:spPr>
      <dgm:t>
        <a:bodyPr/>
        <a:lstStyle/>
        <a:p>
          <a:endParaRPr lang="zh-CN" altLang="en-US"/>
        </a:p>
      </dgm:t>
    </dgm:pt>
    <dgm:pt modelId="{2032BA69-A5E2-47CD-848C-40F7DA6E27AD}" type="pres">
      <dgm:prSet presAssocID="{B8C3D1D0-DA9A-4E1B-9CFD-FBDBF8F2B8EA}" presName="wedge2Tx" presStyleLbl="node1" presStyleIdx="1" presStyleCnt="3">
        <dgm:presLayoutVars>
          <dgm:chMax val="0"/>
          <dgm:chPref val="0"/>
          <dgm:bulletEnabled val="1"/>
        </dgm:presLayoutVars>
      </dgm:prSet>
      <dgm:spPr/>
      <dgm:t>
        <a:bodyPr/>
        <a:lstStyle/>
        <a:p>
          <a:endParaRPr lang="zh-CN" altLang="en-US"/>
        </a:p>
      </dgm:t>
    </dgm:pt>
    <dgm:pt modelId="{01B8D2D7-C8C2-4E55-A9F3-BB7B0A6AE4DF}" type="pres">
      <dgm:prSet presAssocID="{B8C3D1D0-DA9A-4E1B-9CFD-FBDBF8F2B8EA}" presName="wedge3" presStyleLbl="node1" presStyleIdx="2" presStyleCnt="3"/>
      <dgm:spPr>
        <a:prstGeom prst="pie">
          <a:avLst>
            <a:gd name="adj1" fmla="val 9000000"/>
            <a:gd name="adj2" fmla="val 16200000"/>
          </a:avLst>
        </a:prstGeom>
      </dgm:spPr>
      <dgm:t>
        <a:bodyPr/>
        <a:lstStyle/>
        <a:p>
          <a:endParaRPr lang="zh-CN" altLang="en-US"/>
        </a:p>
      </dgm:t>
    </dgm:pt>
    <dgm:pt modelId="{50DA4E4D-FA2A-4FAC-81FC-200BC158F569}" type="pres">
      <dgm:prSet presAssocID="{B8C3D1D0-DA9A-4E1B-9CFD-FBDBF8F2B8EA}" presName="wedge3Tx" presStyleLbl="node1" presStyleIdx="2" presStyleCnt="3">
        <dgm:presLayoutVars>
          <dgm:chMax val="0"/>
          <dgm:chPref val="0"/>
          <dgm:bulletEnabled val="1"/>
        </dgm:presLayoutVars>
      </dgm:prSet>
      <dgm:spPr/>
      <dgm:t>
        <a:bodyPr/>
        <a:lstStyle/>
        <a:p>
          <a:endParaRPr lang="zh-CN" altLang="en-US"/>
        </a:p>
      </dgm:t>
    </dgm:pt>
  </dgm:ptLst>
  <dgm:cxnLst>
    <dgm:cxn modelId="{2A073AA7-3B2B-443E-8FF7-4AB8D75CB6CB}" srcId="{B8C3D1D0-DA9A-4E1B-9CFD-FBDBF8F2B8EA}" destId="{E29095D5-B27E-4BFF-8444-F8D895D16683}" srcOrd="2" destOrd="0" parTransId="{54FD6F91-FB20-4474-AAB0-1AEB831CB91A}" sibTransId="{A0A4D328-01E1-4DD2-BD97-67D1F25AA6B6}"/>
    <dgm:cxn modelId="{2EE4003E-13E5-45EC-BCDF-D9CB0915B93D}" type="presOf" srcId="{A9AA4232-5828-4585-AAA4-A44680FF71C4}" destId="{B316AC02-A9AF-48FF-9E2F-63C96A0682CC}" srcOrd="0" destOrd="0" presId="urn:microsoft.com/office/officeart/2005/8/layout/chart3"/>
    <dgm:cxn modelId="{FC88E355-71AB-45F1-AE65-E498675E81CB}" type="presOf" srcId="{E29095D5-B27E-4BFF-8444-F8D895D16683}" destId="{50DA4E4D-FA2A-4FAC-81FC-200BC158F569}" srcOrd="1" destOrd="0" presId="urn:microsoft.com/office/officeart/2005/8/layout/chart3"/>
    <dgm:cxn modelId="{63FB1130-7046-4A3B-9236-D42D80BA4BD5}" type="presOf" srcId="{8F28359A-508A-46B1-9F3B-E15863504181}" destId="{9D63E130-6B1E-42E6-98C3-4D142DB21F2E}" srcOrd="0" destOrd="0" presId="urn:microsoft.com/office/officeart/2005/8/layout/chart3"/>
    <dgm:cxn modelId="{725C5481-CA6E-4695-8F51-8D0BE1B2BD76}" type="presOf" srcId="{E29095D5-B27E-4BFF-8444-F8D895D16683}" destId="{01B8D2D7-C8C2-4E55-A9F3-BB7B0A6AE4DF}" srcOrd="0" destOrd="0" presId="urn:microsoft.com/office/officeart/2005/8/layout/chart3"/>
    <dgm:cxn modelId="{BB7F11BD-58C1-470B-8C10-A3408DB9E65D}" type="presOf" srcId="{A9AA4232-5828-4585-AAA4-A44680FF71C4}" destId="{2032BA69-A5E2-47CD-848C-40F7DA6E27AD}" srcOrd="1" destOrd="0" presId="urn:microsoft.com/office/officeart/2005/8/layout/chart3"/>
    <dgm:cxn modelId="{0DE92CEA-50DC-4E90-A7F9-9966C88068CC}" type="presOf" srcId="{B8C3D1D0-DA9A-4E1B-9CFD-FBDBF8F2B8EA}" destId="{0957C8D6-58F7-41CD-80D6-D4A1AA1513E3}" srcOrd="0" destOrd="0" presId="urn:microsoft.com/office/officeart/2005/8/layout/chart3"/>
    <dgm:cxn modelId="{591EEDC1-B053-4DEE-A8ED-0B2DE1494E46}" srcId="{B8C3D1D0-DA9A-4E1B-9CFD-FBDBF8F2B8EA}" destId="{8F28359A-508A-46B1-9F3B-E15863504181}" srcOrd="0" destOrd="0" parTransId="{F6FA5BAD-F803-424C-A0A8-8D1CD7814040}" sibTransId="{AB76E73E-95DB-4227-A561-CF377F66A72E}"/>
    <dgm:cxn modelId="{7219D2BD-2E93-4172-9E12-CBB529EB1847}" type="presOf" srcId="{8F28359A-508A-46B1-9F3B-E15863504181}" destId="{CAFAAAD2-DF19-438D-A69D-8D3744EC5F56}" srcOrd="1" destOrd="0" presId="urn:microsoft.com/office/officeart/2005/8/layout/chart3"/>
    <dgm:cxn modelId="{3755BB4F-FCFD-4582-A7DB-C44BACEBF2EC}" srcId="{B8C3D1D0-DA9A-4E1B-9CFD-FBDBF8F2B8EA}" destId="{A9AA4232-5828-4585-AAA4-A44680FF71C4}" srcOrd="1" destOrd="0" parTransId="{9A0307AA-8907-453F-B845-DA399F83BD70}" sibTransId="{CB1AD124-F8B2-4078-B077-B9E049FB6535}"/>
    <dgm:cxn modelId="{AF544707-BC1B-4DF2-81FF-7E84D3B29620}" type="presParOf" srcId="{0957C8D6-58F7-41CD-80D6-D4A1AA1513E3}" destId="{9D63E130-6B1E-42E6-98C3-4D142DB21F2E}" srcOrd="0" destOrd="0" presId="urn:microsoft.com/office/officeart/2005/8/layout/chart3"/>
    <dgm:cxn modelId="{A7168F8E-B343-41D4-AB62-6C6F78D47A18}" type="presParOf" srcId="{0957C8D6-58F7-41CD-80D6-D4A1AA1513E3}" destId="{CAFAAAD2-DF19-438D-A69D-8D3744EC5F56}" srcOrd="1" destOrd="0" presId="urn:microsoft.com/office/officeart/2005/8/layout/chart3"/>
    <dgm:cxn modelId="{A6B11D60-0419-4D8E-9DB5-F0BA88DE0E3D}" type="presParOf" srcId="{0957C8D6-58F7-41CD-80D6-D4A1AA1513E3}" destId="{B316AC02-A9AF-48FF-9E2F-63C96A0682CC}" srcOrd="2" destOrd="0" presId="urn:microsoft.com/office/officeart/2005/8/layout/chart3"/>
    <dgm:cxn modelId="{3B7F647A-A619-4C13-9C96-1C44C9CE5236}" type="presParOf" srcId="{0957C8D6-58F7-41CD-80D6-D4A1AA1513E3}" destId="{2032BA69-A5E2-47CD-848C-40F7DA6E27AD}" srcOrd="3" destOrd="0" presId="urn:microsoft.com/office/officeart/2005/8/layout/chart3"/>
    <dgm:cxn modelId="{0B22CF97-3C97-4EEB-9AD2-00958F8D53BE}" type="presParOf" srcId="{0957C8D6-58F7-41CD-80D6-D4A1AA1513E3}" destId="{01B8D2D7-C8C2-4E55-A9F3-BB7B0A6AE4DF}" srcOrd="4" destOrd="0" presId="urn:microsoft.com/office/officeart/2005/8/layout/chart3"/>
    <dgm:cxn modelId="{67497A5F-866F-4C4D-B33E-6B9B4C1BB005}" type="presParOf" srcId="{0957C8D6-58F7-41CD-80D6-D4A1AA1513E3}" destId="{50DA4E4D-FA2A-4FAC-81FC-200BC158F569}"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63E130-6B1E-42E6-98C3-4D142DB21F2E}">
      <dsp:nvSpPr>
        <dsp:cNvPr id="0" name=""/>
        <dsp:cNvSpPr/>
      </dsp:nvSpPr>
      <dsp:spPr>
        <a:xfrm>
          <a:off x="955522" y="213530"/>
          <a:ext cx="2747532" cy="2747532"/>
        </a:xfrm>
        <a:prstGeom prst="pie">
          <a:avLst>
            <a:gd name="adj1" fmla="val 16200000"/>
            <a:gd name="adj2" fmla="val 1800000"/>
          </a:avLst>
        </a:prstGeom>
        <a:solidFill>
          <a:srgbClr val="70AD47"/>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ysClr val="window" lastClr="FFFFFF"/>
              </a:solidFill>
              <a:latin typeface="微软雅黑" panose="020B0503020204020204" pitchFamily="34" charset="-122"/>
              <a:ea typeface="微软雅黑" panose="020B0503020204020204" pitchFamily="34" charset="-122"/>
              <a:cs typeface="+mn-cs"/>
            </a:rPr>
            <a:t>输入文字</a:t>
          </a:r>
          <a:endParaRPr lang="zh-CN" altLang="en-US" sz="2000" kern="1200" dirty="0">
            <a:solidFill>
              <a:sysClr val="window" lastClr="FFFFFF"/>
            </a:solidFill>
            <a:latin typeface="微软雅黑" panose="020B0503020204020204" pitchFamily="34" charset="-122"/>
            <a:ea typeface="微软雅黑" panose="020B0503020204020204" pitchFamily="34" charset="-122"/>
            <a:cs typeface="+mn-cs"/>
          </a:endParaRPr>
        </a:p>
      </dsp:txBody>
      <dsp:txXfrm>
        <a:off x="2449329" y="720515"/>
        <a:ext cx="932198" cy="915844"/>
      </dsp:txXfrm>
    </dsp:sp>
    <dsp:sp modelId="{B316AC02-A9AF-48FF-9E2F-63C96A0682CC}">
      <dsp:nvSpPr>
        <dsp:cNvPr id="0" name=""/>
        <dsp:cNvSpPr/>
      </dsp:nvSpPr>
      <dsp:spPr>
        <a:xfrm>
          <a:off x="817012" y="280795"/>
          <a:ext cx="2741295" cy="2776546"/>
        </a:xfrm>
        <a:prstGeom prst="pie">
          <a:avLst>
            <a:gd name="adj1" fmla="val 1800000"/>
            <a:gd name="adj2" fmla="val 9000000"/>
          </a:avLst>
        </a:prstGeom>
        <a:solidFill>
          <a:srgbClr val="70AD47">
            <a:lumMod val="5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ysClr val="window" lastClr="FFFFFF"/>
              </a:solidFill>
              <a:latin typeface="微软雅黑" panose="020B0503020204020204" pitchFamily="34" charset="-122"/>
              <a:ea typeface="微软雅黑" panose="020B0503020204020204" pitchFamily="34" charset="-122"/>
              <a:cs typeface="+mn-cs"/>
            </a:rPr>
            <a:t>输入文字</a:t>
          </a:r>
          <a:endParaRPr lang="zh-CN" altLang="en-US" sz="2000" kern="1200" dirty="0">
            <a:solidFill>
              <a:sysClr val="window" lastClr="FFFFFF"/>
            </a:solidFill>
            <a:latin typeface="微软雅黑" panose="020B0503020204020204" pitchFamily="34" charset="-122"/>
            <a:ea typeface="微软雅黑" panose="020B0503020204020204" pitchFamily="34" charset="-122"/>
            <a:cs typeface="+mn-cs"/>
          </a:endParaRPr>
        </a:p>
      </dsp:txBody>
      <dsp:txXfrm>
        <a:off x="1567605" y="2032663"/>
        <a:ext cx="1240109" cy="859407"/>
      </dsp:txXfrm>
    </dsp:sp>
    <dsp:sp modelId="{01B8D2D7-C8C2-4E55-A9F3-BB7B0A6AE4DF}">
      <dsp:nvSpPr>
        <dsp:cNvPr id="0" name=""/>
        <dsp:cNvSpPr/>
      </dsp:nvSpPr>
      <dsp:spPr>
        <a:xfrm>
          <a:off x="813893" y="295302"/>
          <a:ext cx="2747532" cy="2747532"/>
        </a:xfrm>
        <a:prstGeom prst="pie">
          <a:avLst>
            <a:gd name="adj1" fmla="val 9000000"/>
            <a:gd name="adj2" fmla="val 16200000"/>
          </a:avLst>
        </a:prstGeom>
        <a:solidFill>
          <a:srgbClr val="70AD47">
            <a:lumMod val="40000"/>
            <a:lumOff val="6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ysClr val="window" lastClr="FFFFFF"/>
              </a:solidFill>
              <a:latin typeface="微软雅黑" panose="020B0503020204020204" pitchFamily="34" charset="-122"/>
              <a:ea typeface="微软雅黑" panose="020B0503020204020204" pitchFamily="34" charset="-122"/>
              <a:cs typeface="+mn-cs"/>
            </a:rPr>
            <a:t>输入文字</a:t>
          </a:r>
          <a:endParaRPr lang="zh-CN" altLang="en-US" sz="2000" kern="1200" dirty="0">
            <a:solidFill>
              <a:sysClr val="window" lastClr="FFFFFF"/>
            </a:solidFill>
            <a:latin typeface="微软雅黑" panose="020B0503020204020204" pitchFamily="34" charset="-122"/>
            <a:ea typeface="微软雅黑" panose="020B0503020204020204" pitchFamily="34" charset="-122"/>
            <a:cs typeface="+mn-cs"/>
          </a:endParaRPr>
        </a:p>
      </dsp:txBody>
      <dsp:txXfrm>
        <a:off x="1108272" y="834996"/>
        <a:ext cx="932198" cy="915844"/>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0.41335</cdr:x>
      <cdr:y>0.39774</cdr:y>
    </cdr:from>
    <cdr:to>
      <cdr:x>0.59198</cdr:x>
      <cdr:y>0.59998</cdr:y>
    </cdr:to>
    <cdr:sp macro="" textlink="">
      <cdr:nvSpPr>
        <cdr:cNvPr id="2" name="文本框 1"/>
        <cdr:cNvSpPr txBox="1"/>
      </cdr:nvSpPr>
      <cdr:spPr>
        <a:xfrm xmlns:a="http://schemas.openxmlformats.org/drawingml/2006/main">
          <a:off x="2782957" y="1785217"/>
          <a:ext cx="1202634" cy="90777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zh-CN" alt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2019/8/19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图示 10"/>
          <p:cNvGraphicFramePr/>
          <p:nvPr>
            <p:extLst>
              <p:ext uri="{D42A27DB-BD31-4B8C-83A1-F6EECF244321}">
                <p14:modId xmlns:p14="http://schemas.microsoft.com/office/powerpoint/2010/main" val="2045866766"/>
              </p:ext>
            </p:extLst>
          </p:nvPr>
        </p:nvGraphicFramePr>
        <p:xfrm>
          <a:off x="2418428" y="1720381"/>
          <a:ext cx="4516949" cy="3270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2" name="肘形连接符 11"/>
          <p:cNvCxnSpPr/>
          <p:nvPr/>
        </p:nvCxnSpPr>
        <p:spPr>
          <a:xfrm flipV="1">
            <a:off x="5692052" y="1788031"/>
            <a:ext cx="1079208" cy="614088"/>
          </a:xfrm>
          <a:prstGeom prst="bentConnector3">
            <a:avLst/>
          </a:prstGeom>
          <a:noFill/>
          <a:ln w="6350" cap="flat" cmpd="sng" algn="ctr">
            <a:solidFill>
              <a:srgbClr val="5B9BD5">
                <a:lumMod val="50000"/>
              </a:srgbClr>
            </a:solidFill>
            <a:prstDash val="solid"/>
            <a:miter lim="800000"/>
          </a:ln>
          <a:effectLst/>
        </p:spPr>
      </p:cxnSp>
      <p:cxnSp>
        <p:nvCxnSpPr>
          <p:cNvPr id="13" name="肘形连接符 12"/>
          <p:cNvCxnSpPr/>
          <p:nvPr/>
        </p:nvCxnSpPr>
        <p:spPr>
          <a:xfrm>
            <a:off x="4676903" y="4784036"/>
            <a:ext cx="1711848" cy="372175"/>
          </a:xfrm>
          <a:prstGeom prst="bentConnector3">
            <a:avLst/>
          </a:prstGeom>
          <a:noFill/>
          <a:ln w="6350" cap="flat" cmpd="sng" algn="ctr">
            <a:solidFill>
              <a:srgbClr val="5B9BD5">
                <a:lumMod val="50000"/>
              </a:srgbClr>
            </a:solidFill>
            <a:prstDash val="solid"/>
            <a:miter lim="800000"/>
          </a:ln>
          <a:effectLst/>
        </p:spPr>
      </p:cxnSp>
      <p:cxnSp>
        <p:nvCxnSpPr>
          <p:cNvPr id="14" name="肘形连接符 13"/>
          <p:cNvCxnSpPr/>
          <p:nvPr/>
        </p:nvCxnSpPr>
        <p:spPr>
          <a:xfrm rot="10800000">
            <a:off x="1914823" y="2681248"/>
            <a:ext cx="1491152" cy="555039"/>
          </a:xfrm>
          <a:prstGeom prst="bentConnector3">
            <a:avLst>
              <a:gd name="adj1" fmla="val 98665"/>
            </a:avLst>
          </a:prstGeom>
          <a:noFill/>
          <a:ln w="6350" cap="flat" cmpd="sng" algn="ctr">
            <a:solidFill>
              <a:srgbClr val="5B9BD5">
                <a:lumMod val="50000"/>
              </a:srgbClr>
            </a:solidFill>
            <a:prstDash val="solid"/>
            <a:miter lim="800000"/>
          </a:ln>
          <a:effectLst/>
        </p:spPr>
      </p:cxnSp>
      <p:sp>
        <p:nvSpPr>
          <p:cNvPr id="15" name="文本框 13"/>
          <p:cNvSpPr txBox="1"/>
          <p:nvPr/>
        </p:nvSpPr>
        <p:spPr>
          <a:xfrm>
            <a:off x="6771259" y="1629251"/>
            <a:ext cx="2772448" cy="317560"/>
          </a:xfrm>
          <a:prstGeom prst="rect">
            <a:avLst/>
          </a:prstGeom>
          <a:noFill/>
        </p:spPr>
        <p:txBody>
          <a:bodyPr wrap="square" lIns="72564" tIns="36282" rIns="72564" bIns="36282" rtlCol="0">
            <a:spAutoFit/>
          </a:bodyPr>
          <a:lstStyle/>
          <a:p>
            <a:pPr defTabSz="725631" fontAlgn="auto">
              <a:spcBef>
                <a:spcPts val="0"/>
              </a:spcBef>
              <a:spcAft>
                <a:spcPts val="0"/>
              </a:spcAft>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在这里输入你的文字</a:t>
            </a:r>
          </a:p>
        </p:txBody>
      </p:sp>
      <p:sp>
        <p:nvSpPr>
          <p:cNvPr id="16" name="文本框 14"/>
          <p:cNvSpPr txBox="1"/>
          <p:nvPr/>
        </p:nvSpPr>
        <p:spPr>
          <a:xfrm>
            <a:off x="6388751" y="4997433"/>
            <a:ext cx="2811217" cy="317560"/>
          </a:xfrm>
          <a:prstGeom prst="rect">
            <a:avLst/>
          </a:prstGeom>
          <a:noFill/>
        </p:spPr>
        <p:txBody>
          <a:bodyPr wrap="square" lIns="72564" tIns="36282" rIns="72564" bIns="36282" rtlCol="0">
            <a:spAutoFit/>
          </a:bodyPr>
          <a:lstStyle/>
          <a:p>
            <a:pPr defTabSz="725631" fontAlgn="auto">
              <a:spcBef>
                <a:spcPts val="0"/>
              </a:spcBef>
              <a:spcAft>
                <a:spcPts val="0"/>
              </a:spcAft>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在这里输入你的文字</a:t>
            </a:r>
          </a:p>
        </p:txBody>
      </p:sp>
      <p:sp>
        <p:nvSpPr>
          <p:cNvPr id="17" name="文本框 15"/>
          <p:cNvSpPr txBox="1"/>
          <p:nvPr/>
        </p:nvSpPr>
        <p:spPr>
          <a:xfrm>
            <a:off x="931240" y="2264116"/>
            <a:ext cx="2374215" cy="317560"/>
          </a:xfrm>
          <a:prstGeom prst="rect">
            <a:avLst/>
          </a:prstGeom>
          <a:noFill/>
        </p:spPr>
        <p:txBody>
          <a:bodyPr wrap="square" lIns="72564" tIns="36282" rIns="72564" bIns="36282" rtlCol="0">
            <a:spAutoFit/>
          </a:bodyPr>
          <a:lstStyle/>
          <a:p>
            <a:pPr defTabSz="725631" fontAlgn="auto">
              <a:spcBef>
                <a:spcPts val="0"/>
              </a:spcBef>
              <a:spcAft>
                <a:spcPts val="0"/>
              </a:spcAft>
            </a:pPr>
            <a:r>
              <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rPr>
              <a:t>在这里输入你的文字</a:t>
            </a:r>
          </a:p>
        </p:txBody>
      </p:sp>
      <p:sp>
        <p:nvSpPr>
          <p:cNvPr id="18" name="文本框 17"/>
          <p:cNvSpPr txBox="1"/>
          <p:nvPr/>
        </p:nvSpPr>
        <p:spPr>
          <a:xfrm>
            <a:off x="68717" y="4267326"/>
            <a:ext cx="4136389" cy="708400"/>
          </a:xfrm>
          <a:prstGeom prst="rect">
            <a:avLst/>
          </a:prstGeom>
          <a:noFill/>
        </p:spPr>
        <p:txBody>
          <a:bodyPr wrap="square" lIns="72564" tIns="36282" rIns="72564" bIns="36282" rtlCol="0">
            <a:spAutoFit/>
          </a:bodyPr>
          <a:lstStyle/>
          <a:p>
            <a:pPr defTabSz="725631" fontAlgn="auto">
              <a:spcBef>
                <a:spcPts val="0"/>
              </a:spcBef>
              <a:spcAft>
                <a:spcPts val="0"/>
              </a:spcAft>
            </a:pPr>
            <a:r>
              <a:rPr lang="en-US" altLang="zh-CN" sz="2500" b="1" dirty="0">
                <a:solidFill>
                  <a:srgbClr val="70AD47"/>
                </a:solidFill>
                <a:latin typeface="Century Gothic"/>
                <a:ea typeface="Arial Unicode MS" panose="020B0604020202020204" pitchFamily="34" charset="-122"/>
                <a:cs typeface="Segoe UI" panose="020B0502040204020203" pitchFamily="34" charset="0"/>
              </a:rPr>
              <a:t>Click to edit title style</a:t>
            </a:r>
            <a:endParaRPr lang="zh-CN" altLang="en-US" sz="2500" b="1" dirty="0">
              <a:solidFill>
                <a:srgbClr val="70AD47"/>
              </a:solidFill>
              <a:latin typeface="Century Gothic"/>
              <a:ea typeface="Arial Unicode MS" panose="020B0604020202020204" pitchFamily="34" charset="-122"/>
              <a:cs typeface="Segoe UI" panose="020B0502040204020203" pitchFamily="34" charset="0"/>
            </a:endParaRPr>
          </a:p>
          <a:p>
            <a:pPr defTabSz="725631" fontAlgn="auto">
              <a:spcBef>
                <a:spcPts val="0"/>
              </a:spcBef>
              <a:spcAft>
                <a:spcPts val="0"/>
              </a:spcAft>
            </a:pPr>
            <a:endParaRPr lang="zh-CN" altLang="en-US" sz="1600" dirty="0">
              <a:solidFill>
                <a:srgbClr val="70AD47"/>
              </a:solidFill>
              <a:latin typeface="Segoe UI" panose="020B0502040204020203" pitchFamily="34" charset="0"/>
              <a:ea typeface="Adobe 黑体 Std R" panose="020B0400000000000000" pitchFamily="34" charset="-122"/>
              <a:cs typeface="Segoe UI" panose="020B0502040204020203" pitchFamily="34" charset="0"/>
            </a:endParaRPr>
          </a:p>
        </p:txBody>
      </p:sp>
      <p:sp>
        <p:nvSpPr>
          <p:cNvPr id="19" name="矩形 18"/>
          <p:cNvSpPr/>
          <p:nvPr/>
        </p:nvSpPr>
        <p:spPr>
          <a:xfrm>
            <a:off x="89189" y="4725848"/>
            <a:ext cx="4837829" cy="473382"/>
          </a:xfrm>
          <a:prstGeom prst="rect">
            <a:avLst/>
          </a:prstGeom>
        </p:spPr>
        <p:txBody>
          <a:bodyPr lIns="72564" tIns="36282" rIns="72564" bIns="36282">
            <a:spAutoFit/>
          </a:bodyPr>
          <a:lstStyle/>
          <a:p>
            <a:pPr defTabSz="725631" fontAlgn="auto">
              <a:spcBef>
                <a:spcPts val="0"/>
              </a:spcBef>
              <a:spcAft>
                <a:spcPts val="0"/>
              </a:spcAft>
            </a:pPr>
            <a:r>
              <a:rPr lang="en-US" altLang="zh-CN" sz="1300" dirty="0">
                <a:solidFill>
                  <a:srgbClr val="5B9BD5">
                    <a:lumMod val="50000"/>
                  </a:srgbClr>
                </a:solidFill>
                <a:latin typeface="Segoe UI" panose="020B0502040204020203" pitchFamily="34" charset="0"/>
                <a:ea typeface="Arial Unicode MS" panose="020B0604020202020204" pitchFamily="34" charset="-122"/>
                <a:cs typeface="Segoe UI" panose="020B0502040204020203" pitchFamily="34" charset="0"/>
              </a:rPr>
              <a:t>This is a sample text.</a:t>
            </a:r>
          </a:p>
          <a:p>
            <a:pPr defTabSz="725631" fontAlgn="auto">
              <a:spcBef>
                <a:spcPts val="0"/>
              </a:spcBef>
              <a:spcAft>
                <a:spcPts val="0"/>
              </a:spcAft>
            </a:pPr>
            <a:r>
              <a:rPr lang="en-US" altLang="zh-CN" sz="1300" dirty="0">
                <a:solidFill>
                  <a:srgbClr val="5B9BD5">
                    <a:lumMod val="50000"/>
                  </a:srgbClr>
                </a:solidFill>
                <a:latin typeface="Segoe UI" panose="020B0502040204020203" pitchFamily="34" charset="0"/>
                <a:ea typeface="Arial Unicode MS" panose="020B0604020202020204" pitchFamily="34" charset="-122"/>
                <a:cs typeface="Segoe UI" panose="020B0502040204020203" pitchFamily="34" charset="0"/>
              </a:rPr>
              <a:t>Insert your desired text here.</a:t>
            </a:r>
          </a:p>
        </p:txBody>
      </p:sp>
    </p:spTree>
    <p:extLst>
      <p:ext uri="{BB962C8B-B14F-4D97-AF65-F5344CB8AC3E}">
        <p14:creationId xmlns:p14="http://schemas.microsoft.com/office/powerpoint/2010/main" val="528674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图表 19"/>
          <p:cNvGraphicFramePr/>
          <p:nvPr>
            <p:extLst>
              <p:ext uri="{D42A27DB-BD31-4B8C-83A1-F6EECF244321}">
                <p14:modId xmlns:p14="http://schemas.microsoft.com/office/powerpoint/2010/main" val="1822024159"/>
              </p:ext>
            </p:extLst>
          </p:nvPr>
        </p:nvGraphicFramePr>
        <p:xfrm>
          <a:off x="171753" y="1981216"/>
          <a:ext cx="5343083" cy="3562382"/>
        </p:xfrm>
        <a:graphic>
          <a:graphicData uri="http://schemas.openxmlformats.org/drawingml/2006/chart">
            <c:chart xmlns:c="http://schemas.openxmlformats.org/drawingml/2006/chart" xmlns:r="http://schemas.openxmlformats.org/officeDocument/2006/relationships" r:id="rId2"/>
          </a:graphicData>
        </a:graphic>
      </p:graphicFrame>
      <p:cxnSp>
        <p:nvCxnSpPr>
          <p:cNvPr id="21" name="直接连接符 20"/>
          <p:cNvCxnSpPr/>
          <p:nvPr/>
        </p:nvCxnSpPr>
        <p:spPr>
          <a:xfrm>
            <a:off x="5167337" y="2659086"/>
            <a:ext cx="0" cy="323428"/>
          </a:xfrm>
          <a:prstGeom prst="line">
            <a:avLst/>
          </a:prstGeom>
          <a:noFill/>
          <a:ln w="47625" cap="rnd" cmpd="sng" algn="ctr">
            <a:solidFill>
              <a:srgbClr val="1CAE97"/>
            </a:solidFill>
            <a:prstDash val="solid"/>
            <a:miter lim="800000"/>
          </a:ln>
          <a:effectLst/>
        </p:spPr>
      </p:cxnSp>
      <p:cxnSp>
        <p:nvCxnSpPr>
          <p:cNvPr id="22" name="直接连接符 21"/>
          <p:cNvCxnSpPr/>
          <p:nvPr/>
        </p:nvCxnSpPr>
        <p:spPr>
          <a:xfrm>
            <a:off x="5167337" y="3263869"/>
            <a:ext cx="0" cy="323428"/>
          </a:xfrm>
          <a:prstGeom prst="line">
            <a:avLst/>
          </a:prstGeom>
          <a:noFill/>
          <a:ln w="47625" cap="rnd" cmpd="sng" algn="ctr">
            <a:solidFill>
              <a:srgbClr val="AAC66D"/>
            </a:solidFill>
            <a:prstDash val="solid"/>
            <a:miter lim="800000"/>
          </a:ln>
          <a:effectLst/>
        </p:spPr>
      </p:cxnSp>
      <p:cxnSp>
        <p:nvCxnSpPr>
          <p:cNvPr id="23" name="直接连接符 22"/>
          <p:cNvCxnSpPr/>
          <p:nvPr/>
        </p:nvCxnSpPr>
        <p:spPr>
          <a:xfrm>
            <a:off x="5167337" y="3868651"/>
            <a:ext cx="0" cy="323428"/>
          </a:xfrm>
          <a:prstGeom prst="line">
            <a:avLst/>
          </a:prstGeom>
          <a:noFill/>
          <a:ln w="47625" cap="rnd" cmpd="sng" algn="ctr">
            <a:solidFill>
              <a:srgbClr val="F8AA32"/>
            </a:solidFill>
            <a:prstDash val="solid"/>
            <a:miter lim="800000"/>
          </a:ln>
          <a:effectLst/>
        </p:spPr>
      </p:cxnSp>
      <p:cxnSp>
        <p:nvCxnSpPr>
          <p:cNvPr id="24" name="直接连接符 23"/>
          <p:cNvCxnSpPr/>
          <p:nvPr/>
        </p:nvCxnSpPr>
        <p:spPr>
          <a:xfrm>
            <a:off x="5167337" y="4473435"/>
            <a:ext cx="0" cy="323428"/>
          </a:xfrm>
          <a:prstGeom prst="line">
            <a:avLst/>
          </a:prstGeom>
          <a:noFill/>
          <a:ln w="47625" cap="rnd" cmpd="sng" algn="ctr">
            <a:solidFill>
              <a:srgbClr val="CB4D3E"/>
            </a:solidFill>
            <a:prstDash val="solid"/>
            <a:miter lim="800000"/>
          </a:ln>
          <a:effectLst/>
        </p:spPr>
      </p:cxnSp>
      <p:sp>
        <p:nvSpPr>
          <p:cNvPr id="25" name="文本框 11"/>
          <p:cNvSpPr txBox="1"/>
          <p:nvPr/>
        </p:nvSpPr>
        <p:spPr>
          <a:xfrm>
            <a:off x="5191001" y="2625379"/>
            <a:ext cx="3712507" cy="390842"/>
          </a:xfrm>
          <a:prstGeom prst="rect">
            <a:avLst/>
          </a:prstGeom>
          <a:noFill/>
        </p:spPr>
        <p:txBody>
          <a:bodyPr wrap="square" lIns="72567" tIns="36283" rIns="72567" bIns="36283" rtlCol="0">
            <a:spAutoFit/>
          </a:bodyPr>
          <a:lstStyle/>
          <a:p>
            <a:pPr algn="just" fontAlgn="auto">
              <a:lnSpc>
                <a:spcPct val="130000"/>
              </a:lnSpc>
              <a:spcBef>
                <a:spcPts val="0"/>
              </a:spcBef>
              <a:spcAft>
                <a:spcPts val="0"/>
              </a:spcAft>
            </a:pPr>
            <a:r>
              <a:rPr lang="zh-CN" altLang="en-US" sz="800" dirty="0">
                <a:solidFill>
                  <a:prstClr val="white">
                    <a:lumMod val="65000"/>
                  </a:prstClr>
                </a:solidFill>
                <a:latin typeface="微软雅黑" panose="020B0503020204020204" pitchFamily="34" charset="-122"/>
                <a:ea typeface="微软雅黑" panose="020B0503020204020204" pitchFamily="34" charset="-122"/>
              </a:rPr>
              <a:t>标题数字等都可以通过点击和重新输入进行更改，此处建议</a:t>
            </a:r>
            <a:r>
              <a:rPr lang="en-US" altLang="zh-CN" sz="800" dirty="0">
                <a:solidFill>
                  <a:prstClr val="white">
                    <a:lumMod val="65000"/>
                  </a:prstClr>
                </a:solidFill>
                <a:latin typeface="微软雅黑" panose="020B0503020204020204" pitchFamily="34" charset="-122"/>
                <a:ea typeface="微软雅黑" panose="020B0503020204020204" pitchFamily="34" charset="-122"/>
              </a:rPr>
              <a:t>10</a:t>
            </a:r>
            <a:r>
              <a:rPr lang="zh-CN" altLang="en-US" sz="800" dirty="0">
                <a:solidFill>
                  <a:prstClr val="white">
                    <a:lumMod val="65000"/>
                  </a:prstClr>
                </a:solidFill>
                <a:latin typeface="微软雅黑" panose="020B0503020204020204" pitchFamily="34" charset="-122"/>
                <a:ea typeface="微软雅黑" panose="020B0503020204020204" pitchFamily="34" charset="-122"/>
              </a:rPr>
              <a:t>号字，</a:t>
            </a:r>
            <a:r>
              <a:rPr lang="en-US" altLang="zh-CN" sz="800" dirty="0">
                <a:solidFill>
                  <a:prstClr val="white">
                    <a:lumMod val="65000"/>
                  </a:prstClr>
                </a:solidFill>
                <a:latin typeface="微软雅黑" panose="020B0503020204020204" pitchFamily="34" charset="-122"/>
                <a:ea typeface="微软雅黑" panose="020B0503020204020204" pitchFamily="34" charset="-122"/>
              </a:rPr>
              <a:t>1.3</a:t>
            </a:r>
            <a:r>
              <a:rPr lang="zh-CN" altLang="en-US" sz="800" dirty="0">
                <a:solidFill>
                  <a:prstClr val="white">
                    <a:lumMod val="65000"/>
                  </a:prstClr>
                </a:solidFill>
                <a:latin typeface="微软雅黑" panose="020B0503020204020204" pitchFamily="34" charset="-122"/>
                <a:ea typeface="微软雅黑" panose="020B0503020204020204" pitchFamily="34" charset="-122"/>
              </a:rPr>
              <a:t>倍字间距，请点击此处添加文本信息，标题数字等都可以通过点击和重新输入进行更改</a:t>
            </a:r>
          </a:p>
        </p:txBody>
      </p:sp>
      <p:sp>
        <p:nvSpPr>
          <p:cNvPr id="26" name="文本框 12"/>
          <p:cNvSpPr txBox="1"/>
          <p:nvPr/>
        </p:nvSpPr>
        <p:spPr>
          <a:xfrm>
            <a:off x="5191001" y="3230640"/>
            <a:ext cx="3712507" cy="390842"/>
          </a:xfrm>
          <a:prstGeom prst="rect">
            <a:avLst/>
          </a:prstGeom>
          <a:noFill/>
        </p:spPr>
        <p:txBody>
          <a:bodyPr wrap="square" lIns="72567" tIns="36283" rIns="72567" bIns="36283" rtlCol="0">
            <a:spAutoFit/>
          </a:bodyPr>
          <a:lstStyle/>
          <a:p>
            <a:pPr algn="just" fontAlgn="auto">
              <a:lnSpc>
                <a:spcPct val="130000"/>
              </a:lnSpc>
              <a:spcBef>
                <a:spcPts val="0"/>
              </a:spcBef>
              <a:spcAft>
                <a:spcPts val="0"/>
              </a:spcAft>
            </a:pPr>
            <a:r>
              <a:rPr lang="zh-CN" altLang="en-US" sz="800" dirty="0">
                <a:solidFill>
                  <a:prstClr val="white">
                    <a:lumMod val="65000"/>
                  </a:prstClr>
                </a:solidFill>
                <a:latin typeface="微软雅黑" panose="020B0503020204020204" pitchFamily="34" charset="-122"/>
                <a:ea typeface="微软雅黑" panose="020B0503020204020204" pitchFamily="34" charset="-122"/>
              </a:rPr>
              <a:t>标题数字等都可以通过点击和重新输入进行更改，此处建议</a:t>
            </a:r>
            <a:r>
              <a:rPr lang="en-US" altLang="zh-CN" sz="800" dirty="0">
                <a:solidFill>
                  <a:prstClr val="white">
                    <a:lumMod val="65000"/>
                  </a:prstClr>
                </a:solidFill>
                <a:latin typeface="微软雅黑" panose="020B0503020204020204" pitchFamily="34" charset="-122"/>
                <a:ea typeface="微软雅黑" panose="020B0503020204020204" pitchFamily="34" charset="-122"/>
              </a:rPr>
              <a:t>10</a:t>
            </a:r>
            <a:r>
              <a:rPr lang="zh-CN" altLang="en-US" sz="800" dirty="0">
                <a:solidFill>
                  <a:prstClr val="white">
                    <a:lumMod val="65000"/>
                  </a:prstClr>
                </a:solidFill>
                <a:latin typeface="微软雅黑" panose="020B0503020204020204" pitchFamily="34" charset="-122"/>
                <a:ea typeface="微软雅黑" panose="020B0503020204020204" pitchFamily="34" charset="-122"/>
              </a:rPr>
              <a:t>号字，</a:t>
            </a:r>
            <a:r>
              <a:rPr lang="en-US" altLang="zh-CN" sz="800" dirty="0">
                <a:solidFill>
                  <a:prstClr val="white">
                    <a:lumMod val="65000"/>
                  </a:prstClr>
                </a:solidFill>
                <a:latin typeface="微软雅黑" panose="020B0503020204020204" pitchFamily="34" charset="-122"/>
                <a:ea typeface="微软雅黑" panose="020B0503020204020204" pitchFamily="34" charset="-122"/>
              </a:rPr>
              <a:t>1.3</a:t>
            </a:r>
            <a:r>
              <a:rPr lang="zh-CN" altLang="en-US" sz="800" dirty="0">
                <a:solidFill>
                  <a:prstClr val="white">
                    <a:lumMod val="65000"/>
                  </a:prstClr>
                </a:solidFill>
                <a:latin typeface="微软雅黑" panose="020B0503020204020204" pitchFamily="34" charset="-122"/>
                <a:ea typeface="微软雅黑" panose="020B0503020204020204" pitchFamily="34" charset="-122"/>
              </a:rPr>
              <a:t>倍字间距，请点击此处添加文本信息，标题数字等都可以通过点击和重新输入进行更改</a:t>
            </a:r>
          </a:p>
        </p:txBody>
      </p:sp>
      <p:sp>
        <p:nvSpPr>
          <p:cNvPr id="27" name="文本框 13"/>
          <p:cNvSpPr txBox="1"/>
          <p:nvPr/>
        </p:nvSpPr>
        <p:spPr>
          <a:xfrm>
            <a:off x="5191001" y="3835901"/>
            <a:ext cx="3712507" cy="390842"/>
          </a:xfrm>
          <a:prstGeom prst="rect">
            <a:avLst/>
          </a:prstGeom>
          <a:noFill/>
        </p:spPr>
        <p:txBody>
          <a:bodyPr wrap="square" lIns="72567" tIns="36283" rIns="72567" bIns="36283" rtlCol="0">
            <a:spAutoFit/>
          </a:bodyPr>
          <a:lstStyle/>
          <a:p>
            <a:pPr algn="just" fontAlgn="auto">
              <a:lnSpc>
                <a:spcPct val="130000"/>
              </a:lnSpc>
              <a:spcBef>
                <a:spcPts val="0"/>
              </a:spcBef>
              <a:spcAft>
                <a:spcPts val="0"/>
              </a:spcAft>
            </a:pPr>
            <a:r>
              <a:rPr lang="zh-CN" altLang="en-US" sz="800" dirty="0">
                <a:solidFill>
                  <a:prstClr val="white">
                    <a:lumMod val="65000"/>
                  </a:prstClr>
                </a:solidFill>
                <a:latin typeface="微软雅黑" panose="020B0503020204020204" pitchFamily="34" charset="-122"/>
                <a:ea typeface="微软雅黑" panose="020B0503020204020204" pitchFamily="34" charset="-122"/>
              </a:rPr>
              <a:t>标题数字等都可以通过点击和重新输入进行更改，此处建议</a:t>
            </a:r>
            <a:r>
              <a:rPr lang="en-US" altLang="zh-CN" sz="800" dirty="0">
                <a:solidFill>
                  <a:prstClr val="white">
                    <a:lumMod val="65000"/>
                  </a:prstClr>
                </a:solidFill>
                <a:latin typeface="微软雅黑" panose="020B0503020204020204" pitchFamily="34" charset="-122"/>
                <a:ea typeface="微软雅黑" panose="020B0503020204020204" pitchFamily="34" charset="-122"/>
              </a:rPr>
              <a:t>10</a:t>
            </a:r>
            <a:r>
              <a:rPr lang="zh-CN" altLang="en-US" sz="800" dirty="0">
                <a:solidFill>
                  <a:prstClr val="white">
                    <a:lumMod val="65000"/>
                  </a:prstClr>
                </a:solidFill>
                <a:latin typeface="微软雅黑" panose="020B0503020204020204" pitchFamily="34" charset="-122"/>
                <a:ea typeface="微软雅黑" panose="020B0503020204020204" pitchFamily="34" charset="-122"/>
              </a:rPr>
              <a:t>号字，</a:t>
            </a:r>
            <a:r>
              <a:rPr lang="en-US" altLang="zh-CN" sz="800" dirty="0">
                <a:solidFill>
                  <a:prstClr val="white">
                    <a:lumMod val="65000"/>
                  </a:prstClr>
                </a:solidFill>
                <a:latin typeface="微软雅黑" panose="020B0503020204020204" pitchFamily="34" charset="-122"/>
                <a:ea typeface="微软雅黑" panose="020B0503020204020204" pitchFamily="34" charset="-122"/>
              </a:rPr>
              <a:t>1.3</a:t>
            </a:r>
            <a:r>
              <a:rPr lang="zh-CN" altLang="en-US" sz="800" dirty="0">
                <a:solidFill>
                  <a:prstClr val="white">
                    <a:lumMod val="65000"/>
                  </a:prstClr>
                </a:solidFill>
                <a:latin typeface="微软雅黑" panose="020B0503020204020204" pitchFamily="34" charset="-122"/>
                <a:ea typeface="微软雅黑" panose="020B0503020204020204" pitchFamily="34" charset="-122"/>
              </a:rPr>
              <a:t>倍字间距，请点击此处添加文本信息，标题数字等都可以通过点击和重新输入进行更改</a:t>
            </a:r>
          </a:p>
        </p:txBody>
      </p:sp>
      <p:sp>
        <p:nvSpPr>
          <p:cNvPr id="28" name="文本框 14"/>
          <p:cNvSpPr txBox="1"/>
          <p:nvPr/>
        </p:nvSpPr>
        <p:spPr>
          <a:xfrm>
            <a:off x="5191001" y="4439011"/>
            <a:ext cx="3712507" cy="390842"/>
          </a:xfrm>
          <a:prstGeom prst="rect">
            <a:avLst/>
          </a:prstGeom>
          <a:noFill/>
        </p:spPr>
        <p:txBody>
          <a:bodyPr wrap="square" lIns="72567" tIns="36283" rIns="72567" bIns="36283" rtlCol="0">
            <a:spAutoFit/>
          </a:bodyPr>
          <a:lstStyle/>
          <a:p>
            <a:pPr algn="just" fontAlgn="auto">
              <a:lnSpc>
                <a:spcPct val="130000"/>
              </a:lnSpc>
              <a:spcBef>
                <a:spcPts val="0"/>
              </a:spcBef>
              <a:spcAft>
                <a:spcPts val="0"/>
              </a:spcAft>
            </a:pPr>
            <a:r>
              <a:rPr lang="zh-CN" altLang="en-US" sz="800" dirty="0">
                <a:solidFill>
                  <a:prstClr val="white">
                    <a:lumMod val="65000"/>
                  </a:prstClr>
                </a:solidFill>
                <a:latin typeface="微软雅黑" panose="020B0503020204020204" pitchFamily="34" charset="-122"/>
                <a:ea typeface="微软雅黑" panose="020B0503020204020204" pitchFamily="34" charset="-122"/>
              </a:rPr>
              <a:t>标题数字等都可以通过点击和重新输入进行更改，此处建议</a:t>
            </a:r>
            <a:r>
              <a:rPr lang="en-US" altLang="zh-CN" sz="800" dirty="0">
                <a:solidFill>
                  <a:prstClr val="white">
                    <a:lumMod val="65000"/>
                  </a:prstClr>
                </a:solidFill>
                <a:latin typeface="微软雅黑" panose="020B0503020204020204" pitchFamily="34" charset="-122"/>
                <a:ea typeface="微软雅黑" panose="020B0503020204020204" pitchFamily="34" charset="-122"/>
              </a:rPr>
              <a:t>10</a:t>
            </a:r>
            <a:r>
              <a:rPr lang="zh-CN" altLang="en-US" sz="800" dirty="0">
                <a:solidFill>
                  <a:prstClr val="white">
                    <a:lumMod val="65000"/>
                  </a:prstClr>
                </a:solidFill>
                <a:latin typeface="微软雅黑" panose="020B0503020204020204" pitchFamily="34" charset="-122"/>
                <a:ea typeface="微软雅黑" panose="020B0503020204020204" pitchFamily="34" charset="-122"/>
              </a:rPr>
              <a:t>号字，</a:t>
            </a:r>
            <a:r>
              <a:rPr lang="en-US" altLang="zh-CN" sz="800" dirty="0">
                <a:solidFill>
                  <a:prstClr val="white">
                    <a:lumMod val="65000"/>
                  </a:prstClr>
                </a:solidFill>
                <a:latin typeface="微软雅黑" panose="020B0503020204020204" pitchFamily="34" charset="-122"/>
                <a:ea typeface="微软雅黑" panose="020B0503020204020204" pitchFamily="34" charset="-122"/>
              </a:rPr>
              <a:t>1.3</a:t>
            </a:r>
            <a:r>
              <a:rPr lang="zh-CN" altLang="en-US" sz="800" dirty="0">
                <a:solidFill>
                  <a:prstClr val="white">
                    <a:lumMod val="65000"/>
                  </a:prstClr>
                </a:solidFill>
                <a:latin typeface="微软雅黑" panose="020B0503020204020204" pitchFamily="34" charset="-122"/>
                <a:ea typeface="微软雅黑" panose="020B0503020204020204" pitchFamily="34" charset="-122"/>
              </a:rPr>
              <a:t>倍字间距，请点击此处添加文本信息，标题数字等都可以通过点击和重新输入进行更改</a:t>
            </a:r>
          </a:p>
        </p:txBody>
      </p:sp>
      <p:sp>
        <p:nvSpPr>
          <p:cNvPr id="29" name="文本框 15"/>
          <p:cNvSpPr txBox="1"/>
          <p:nvPr/>
        </p:nvSpPr>
        <p:spPr>
          <a:xfrm>
            <a:off x="3503896" y="1107465"/>
            <a:ext cx="3184904" cy="519551"/>
          </a:xfrm>
          <a:prstGeom prst="rect">
            <a:avLst/>
          </a:prstGeom>
          <a:noFill/>
        </p:spPr>
        <p:txBody>
          <a:bodyPr wrap="square" lIns="72567" tIns="36283" rIns="72567" bIns="36283" rtlCol="0">
            <a:spAutoFit/>
          </a:bodyPr>
          <a:lstStyle/>
          <a:p>
            <a:pPr algn="ctr" fontAlgn="auto">
              <a:spcBef>
                <a:spcPts val="0"/>
              </a:spcBef>
              <a:spcAft>
                <a:spcPts val="0"/>
              </a:spcAft>
            </a:pPr>
            <a:r>
              <a:rPr lang="zh-CN" altLang="en-US" sz="2900" dirty="0">
                <a:solidFill>
                  <a:prstClr val="black">
                    <a:lumMod val="75000"/>
                    <a:lumOff val="25000"/>
                  </a:prstClr>
                </a:solidFill>
                <a:latin typeface="微软雅黑" panose="020B0503020204020204" pitchFamily="34" charset="-122"/>
                <a:ea typeface="微软雅黑" panose="020B0503020204020204" pitchFamily="34" charset="-122"/>
              </a:rPr>
              <a:t>点击添加标题</a:t>
            </a:r>
          </a:p>
        </p:txBody>
      </p:sp>
      <p:grpSp>
        <p:nvGrpSpPr>
          <p:cNvPr id="30" name="组合 29"/>
          <p:cNvGrpSpPr/>
          <p:nvPr/>
        </p:nvGrpSpPr>
        <p:grpSpPr>
          <a:xfrm flipV="1">
            <a:off x="4605800" y="1629481"/>
            <a:ext cx="981095" cy="59942"/>
            <a:chOff x="4023692" y="4894277"/>
            <a:chExt cx="1964495" cy="120014"/>
          </a:xfrm>
        </p:grpSpPr>
        <p:sp>
          <p:nvSpPr>
            <p:cNvPr id="31" name="矩形 30"/>
            <p:cNvSpPr/>
            <p:nvPr/>
          </p:nvSpPr>
          <p:spPr>
            <a:xfrm>
              <a:off x="4023692" y="4894277"/>
              <a:ext cx="263884" cy="120014"/>
            </a:xfrm>
            <a:prstGeom prst="rect">
              <a:avLst/>
            </a:prstGeom>
            <a:solidFill>
              <a:srgbClr val="1CAE97"/>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zh-CN" altLang="en-US" sz="1400" kern="0">
                <a:solidFill>
                  <a:prstClr val="white"/>
                </a:solidFill>
                <a:latin typeface="Calibri" panose="020F0502020204030204"/>
                <a:ea typeface="宋体"/>
              </a:endParaRPr>
            </a:p>
          </p:txBody>
        </p:sp>
        <p:sp>
          <p:nvSpPr>
            <p:cNvPr id="32" name="矩形 31"/>
            <p:cNvSpPr/>
            <p:nvPr/>
          </p:nvSpPr>
          <p:spPr>
            <a:xfrm>
              <a:off x="4704135" y="4894277"/>
              <a:ext cx="263884" cy="120014"/>
            </a:xfrm>
            <a:prstGeom prst="rect">
              <a:avLst/>
            </a:prstGeom>
            <a:solidFill>
              <a:srgbClr val="F8AA32"/>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zh-CN" altLang="en-US" sz="1400" kern="0">
                <a:solidFill>
                  <a:prstClr val="white"/>
                </a:solidFill>
                <a:latin typeface="Calibri" panose="020F0502020204030204"/>
                <a:ea typeface="宋体"/>
              </a:endParaRPr>
            </a:p>
          </p:txBody>
        </p:sp>
        <p:sp>
          <p:nvSpPr>
            <p:cNvPr id="33" name="矩形 32"/>
            <p:cNvSpPr/>
            <p:nvPr/>
          </p:nvSpPr>
          <p:spPr>
            <a:xfrm>
              <a:off x="5044191" y="4894277"/>
              <a:ext cx="263884" cy="120014"/>
            </a:xfrm>
            <a:prstGeom prst="rect">
              <a:avLst/>
            </a:prstGeom>
            <a:solidFill>
              <a:srgbClr val="C84F3E"/>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zh-CN" altLang="en-US" sz="1400" kern="0">
                <a:solidFill>
                  <a:prstClr val="white"/>
                </a:solidFill>
                <a:latin typeface="Calibri" panose="020F0502020204030204"/>
                <a:ea typeface="宋体"/>
              </a:endParaRPr>
            </a:p>
          </p:txBody>
        </p:sp>
        <p:sp>
          <p:nvSpPr>
            <p:cNvPr id="34" name="矩形 33"/>
            <p:cNvSpPr/>
            <p:nvPr/>
          </p:nvSpPr>
          <p:spPr>
            <a:xfrm>
              <a:off x="5384247" y="4894277"/>
              <a:ext cx="263884" cy="120014"/>
            </a:xfrm>
            <a:prstGeom prst="rect">
              <a:avLst/>
            </a:prstGeom>
            <a:solidFill>
              <a:srgbClr val="54687D"/>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zh-CN" altLang="en-US" sz="1400" kern="0">
                <a:solidFill>
                  <a:prstClr val="white"/>
                </a:solidFill>
                <a:latin typeface="Calibri" panose="020F0502020204030204"/>
                <a:ea typeface="宋体"/>
              </a:endParaRPr>
            </a:p>
          </p:txBody>
        </p:sp>
        <p:sp>
          <p:nvSpPr>
            <p:cNvPr id="35" name="矩形 34"/>
            <p:cNvSpPr/>
            <p:nvPr/>
          </p:nvSpPr>
          <p:spPr>
            <a:xfrm>
              <a:off x="5724303" y="4894277"/>
              <a:ext cx="263884" cy="120014"/>
            </a:xfrm>
            <a:prstGeom prst="rect">
              <a:avLst/>
            </a:prstGeom>
            <a:solidFill>
              <a:srgbClr val="C9CCCB"/>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zh-CN" altLang="en-US" sz="1400" kern="0">
                <a:solidFill>
                  <a:prstClr val="white"/>
                </a:solidFill>
                <a:latin typeface="Calibri" panose="020F0502020204030204"/>
                <a:ea typeface="宋体"/>
              </a:endParaRPr>
            </a:p>
          </p:txBody>
        </p:sp>
        <p:sp>
          <p:nvSpPr>
            <p:cNvPr id="36" name="矩形 35"/>
            <p:cNvSpPr/>
            <p:nvPr/>
          </p:nvSpPr>
          <p:spPr>
            <a:xfrm>
              <a:off x="4364079" y="4894277"/>
              <a:ext cx="263884" cy="120014"/>
            </a:xfrm>
            <a:prstGeom prst="rect">
              <a:avLst/>
            </a:prstGeom>
            <a:solidFill>
              <a:srgbClr val="AAC66D"/>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zh-CN" altLang="en-US" sz="1400" kern="0">
                <a:solidFill>
                  <a:prstClr val="white"/>
                </a:solidFill>
                <a:latin typeface="Calibri" panose="020F0502020204030204"/>
                <a:ea typeface="宋体"/>
              </a:endParaRPr>
            </a:p>
          </p:txBody>
        </p:sp>
      </p:grpSp>
      <p:sp>
        <p:nvSpPr>
          <p:cNvPr id="37" name="文本框 23"/>
          <p:cNvSpPr txBox="1"/>
          <p:nvPr/>
        </p:nvSpPr>
        <p:spPr>
          <a:xfrm>
            <a:off x="2364553" y="3197902"/>
            <a:ext cx="1005252" cy="854966"/>
          </a:xfrm>
          <a:prstGeom prst="rect">
            <a:avLst/>
          </a:prstGeom>
          <a:noFill/>
        </p:spPr>
        <p:txBody>
          <a:bodyPr wrap="square" lIns="72567" tIns="36283" rIns="72567" bIns="36283" rtlCol="0">
            <a:spAutoFit/>
          </a:bodyPr>
          <a:lstStyle/>
          <a:p>
            <a:pPr algn="ctr" fontAlgn="auto">
              <a:spcBef>
                <a:spcPts val="0"/>
              </a:spcBef>
              <a:spcAft>
                <a:spcPts val="0"/>
              </a:spcAft>
            </a:pPr>
            <a:r>
              <a:rPr lang="zh-CN" altLang="en-US" sz="2500" dirty="0">
                <a:solidFill>
                  <a:prstClr val="black">
                    <a:lumMod val="75000"/>
                    <a:lumOff val="25000"/>
                  </a:prstClr>
                </a:solidFill>
                <a:latin typeface="微软雅黑" panose="020B0503020204020204" pitchFamily="34" charset="-122"/>
                <a:ea typeface="微软雅黑" panose="020B0503020204020204" pitchFamily="34" charset="-122"/>
              </a:rPr>
              <a:t>数据分析</a:t>
            </a:r>
          </a:p>
        </p:txBody>
      </p:sp>
    </p:spTree>
    <p:extLst>
      <p:ext uri="{BB962C8B-B14F-4D97-AF65-F5344CB8AC3E}">
        <p14:creationId xmlns:p14="http://schemas.microsoft.com/office/powerpoint/2010/main" val="2067936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68"/>
          <p:cNvGrpSpPr>
            <a:grpSpLocks/>
          </p:cNvGrpSpPr>
          <p:nvPr/>
        </p:nvGrpSpPr>
        <p:grpSpPr bwMode="auto">
          <a:xfrm>
            <a:off x="1010164" y="1657276"/>
            <a:ext cx="2837186" cy="2902964"/>
            <a:chOff x="518" y="986"/>
            <a:chExt cx="1689" cy="1728"/>
          </a:xfrm>
        </p:grpSpPr>
        <p:sp>
          <p:nvSpPr>
            <p:cNvPr id="26" name="Freeform 38"/>
            <p:cNvSpPr>
              <a:spLocks/>
            </p:cNvSpPr>
            <p:nvPr/>
          </p:nvSpPr>
          <p:spPr bwMode="auto">
            <a:xfrm rot="1500000">
              <a:off x="968" y="986"/>
              <a:ext cx="628" cy="450"/>
            </a:xfrm>
            <a:custGeom>
              <a:avLst/>
              <a:gdLst>
                <a:gd name="T0" fmla="*/ 628 w 441"/>
                <a:gd name="T1" fmla="*/ 226 h 316"/>
                <a:gd name="T2" fmla="*/ 628 w 441"/>
                <a:gd name="T3" fmla="*/ 0 h 316"/>
                <a:gd name="T4" fmla="*/ 0 w 441"/>
                <a:gd name="T5" fmla="*/ 325 h 316"/>
                <a:gd name="T6" fmla="*/ 189 w 441"/>
                <a:gd name="T7" fmla="*/ 450 h 316"/>
                <a:gd name="T8" fmla="*/ 628 w 441"/>
                <a:gd name="T9" fmla="*/ 226 h 3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1" h="316">
                  <a:moveTo>
                    <a:pt x="441" y="159"/>
                  </a:moveTo>
                  <a:cubicBezTo>
                    <a:pt x="441" y="0"/>
                    <a:pt x="441" y="0"/>
                    <a:pt x="441" y="0"/>
                  </a:cubicBezTo>
                  <a:cubicBezTo>
                    <a:pt x="259" y="0"/>
                    <a:pt x="98" y="90"/>
                    <a:pt x="0" y="228"/>
                  </a:cubicBezTo>
                  <a:cubicBezTo>
                    <a:pt x="133" y="316"/>
                    <a:pt x="133" y="316"/>
                    <a:pt x="133" y="316"/>
                  </a:cubicBezTo>
                  <a:cubicBezTo>
                    <a:pt x="202" y="221"/>
                    <a:pt x="314" y="159"/>
                    <a:pt x="441" y="159"/>
                  </a:cubicBezTo>
                  <a:close/>
                </a:path>
              </a:pathLst>
            </a:custGeom>
            <a:solidFill>
              <a:srgbClr val="B8CA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pPr>
              <a:endParaRPr lang="zh-CN" altLang="en-US" sz="1900">
                <a:solidFill>
                  <a:prstClr val="black"/>
                </a:solidFill>
                <a:latin typeface="Calibri" panose="020F0502020204030204"/>
                <a:ea typeface="宋体"/>
              </a:endParaRPr>
            </a:p>
          </p:txBody>
        </p:sp>
        <p:sp>
          <p:nvSpPr>
            <p:cNvPr id="27" name="Freeform 39"/>
            <p:cNvSpPr>
              <a:spLocks/>
            </p:cNvSpPr>
            <p:nvPr/>
          </p:nvSpPr>
          <p:spPr bwMode="auto">
            <a:xfrm rot="1500000">
              <a:off x="1518" y="1261"/>
              <a:ext cx="689" cy="527"/>
            </a:xfrm>
            <a:custGeom>
              <a:avLst/>
              <a:gdLst>
                <a:gd name="T0" fmla="*/ 0 w 483"/>
                <a:gd name="T1" fmla="*/ 226 h 370"/>
                <a:gd name="T2" fmla="*/ 485 w 483"/>
                <a:gd name="T3" fmla="*/ 527 h 370"/>
                <a:gd name="T4" fmla="*/ 689 w 483"/>
                <a:gd name="T5" fmla="*/ 424 h 370"/>
                <a:gd name="T6" fmla="*/ 0 w 483"/>
                <a:gd name="T7" fmla="*/ 0 h 370"/>
                <a:gd name="T8" fmla="*/ 0 w 483"/>
                <a:gd name="T9" fmla="*/ 0 h 370"/>
                <a:gd name="T10" fmla="*/ 0 w 483"/>
                <a:gd name="T11" fmla="*/ 226 h 37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83" h="370">
                  <a:moveTo>
                    <a:pt x="0" y="159"/>
                  </a:moveTo>
                  <a:cubicBezTo>
                    <a:pt x="149" y="159"/>
                    <a:pt x="278" y="245"/>
                    <a:pt x="340" y="370"/>
                  </a:cubicBezTo>
                  <a:cubicBezTo>
                    <a:pt x="483" y="298"/>
                    <a:pt x="483" y="298"/>
                    <a:pt x="483" y="298"/>
                  </a:cubicBezTo>
                  <a:cubicBezTo>
                    <a:pt x="394" y="122"/>
                    <a:pt x="211" y="0"/>
                    <a:pt x="0" y="0"/>
                  </a:cubicBezTo>
                  <a:cubicBezTo>
                    <a:pt x="0" y="0"/>
                    <a:pt x="0" y="0"/>
                    <a:pt x="0" y="0"/>
                  </a:cubicBezTo>
                  <a:cubicBezTo>
                    <a:pt x="0" y="159"/>
                    <a:pt x="0" y="159"/>
                    <a:pt x="0" y="159"/>
                  </a:cubicBezTo>
                  <a:close/>
                </a:path>
              </a:pathLst>
            </a:custGeom>
            <a:solidFill>
              <a:srgbClr val="EF820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pPr>
              <a:endParaRPr lang="zh-CN" altLang="en-US" sz="1900">
                <a:solidFill>
                  <a:prstClr val="black"/>
                </a:solidFill>
                <a:latin typeface="Calibri" panose="020F0502020204030204"/>
                <a:ea typeface="宋体"/>
              </a:endParaRPr>
            </a:p>
          </p:txBody>
        </p:sp>
        <p:sp>
          <p:nvSpPr>
            <p:cNvPr id="28" name="Freeform 40"/>
            <p:cNvSpPr>
              <a:spLocks/>
            </p:cNvSpPr>
            <p:nvPr/>
          </p:nvSpPr>
          <p:spPr bwMode="auto">
            <a:xfrm rot="1500000">
              <a:off x="518" y="1290"/>
              <a:ext cx="1123" cy="1213"/>
            </a:xfrm>
            <a:custGeom>
              <a:avLst/>
              <a:gdLst>
                <a:gd name="T0" fmla="*/ 770 w 788"/>
                <a:gd name="T1" fmla="*/ 987 h 852"/>
                <a:gd name="T2" fmla="*/ 227 w 788"/>
                <a:gd name="T3" fmla="*/ 444 h 852"/>
                <a:gd name="T4" fmla="*/ 331 w 788"/>
                <a:gd name="T5" fmla="*/ 125 h 852"/>
                <a:gd name="T6" fmla="*/ 141 w 788"/>
                <a:gd name="T7" fmla="*/ 0 h 852"/>
                <a:gd name="T8" fmla="*/ 0 w 788"/>
                <a:gd name="T9" fmla="*/ 444 h 852"/>
                <a:gd name="T10" fmla="*/ 770 w 788"/>
                <a:gd name="T11" fmla="*/ 1213 h 852"/>
                <a:gd name="T12" fmla="*/ 1123 w 788"/>
                <a:gd name="T13" fmla="*/ 1126 h 852"/>
                <a:gd name="T14" fmla="*/ 996 w 788"/>
                <a:gd name="T15" fmla="*/ 937 h 852"/>
                <a:gd name="T16" fmla="*/ 770 w 788"/>
                <a:gd name="T17" fmla="*/ 987 h 8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88" h="852">
                  <a:moveTo>
                    <a:pt x="540" y="693"/>
                  </a:moveTo>
                  <a:cubicBezTo>
                    <a:pt x="330" y="693"/>
                    <a:pt x="159" y="522"/>
                    <a:pt x="159" y="312"/>
                  </a:cubicBezTo>
                  <a:cubicBezTo>
                    <a:pt x="159" y="228"/>
                    <a:pt x="186" y="151"/>
                    <a:pt x="232" y="88"/>
                  </a:cubicBezTo>
                  <a:cubicBezTo>
                    <a:pt x="99" y="0"/>
                    <a:pt x="99" y="0"/>
                    <a:pt x="99" y="0"/>
                  </a:cubicBezTo>
                  <a:cubicBezTo>
                    <a:pt x="37" y="88"/>
                    <a:pt x="0" y="196"/>
                    <a:pt x="0" y="312"/>
                  </a:cubicBezTo>
                  <a:cubicBezTo>
                    <a:pt x="0" y="610"/>
                    <a:pt x="242" y="852"/>
                    <a:pt x="540" y="852"/>
                  </a:cubicBezTo>
                  <a:cubicBezTo>
                    <a:pt x="629" y="852"/>
                    <a:pt x="713" y="830"/>
                    <a:pt x="788" y="791"/>
                  </a:cubicBezTo>
                  <a:cubicBezTo>
                    <a:pt x="699" y="658"/>
                    <a:pt x="699" y="658"/>
                    <a:pt x="699" y="658"/>
                  </a:cubicBezTo>
                  <a:cubicBezTo>
                    <a:pt x="650" y="680"/>
                    <a:pt x="597" y="693"/>
                    <a:pt x="540" y="693"/>
                  </a:cubicBezTo>
                  <a:close/>
                </a:path>
              </a:pathLst>
            </a:custGeom>
            <a:solidFill>
              <a:srgbClr val="36ACD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pPr>
              <a:endParaRPr lang="zh-CN" altLang="en-US" sz="1900">
                <a:solidFill>
                  <a:prstClr val="black"/>
                </a:solidFill>
                <a:latin typeface="Calibri" panose="020F0502020204030204"/>
                <a:ea typeface="宋体"/>
              </a:endParaRPr>
            </a:p>
          </p:txBody>
        </p:sp>
        <p:sp>
          <p:nvSpPr>
            <p:cNvPr id="29" name="Freeform 41"/>
            <p:cNvSpPr>
              <a:spLocks/>
            </p:cNvSpPr>
            <p:nvPr/>
          </p:nvSpPr>
          <p:spPr bwMode="auto">
            <a:xfrm rot="1500000">
              <a:off x="1446" y="1687"/>
              <a:ext cx="543" cy="1027"/>
            </a:xfrm>
            <a:custGeom>
              <a:avLst/>
              <a:gdLst>
                <a:gd name="T0" fmla="*/ 258 w 381"/>
                <a:gd name="T1" fmla="*/ 103 h 721"/>
                <a:gd name="T2" fmla="*/ 316 w 381"/>
                <a:gd name="T3" fmla="*/ 345 h 721"/>
                <a:gd name="T4" fmla="*/ 0 w 381"/>
                <a:gd name="T5" fmla="*/ 838 h 721"/>
                <a:gd name="T6" fmla="*/ 127 w 381"/>
                <a:gd name="T7" fmla="*/ 1027 h 721"/>
                <a:gd name="T8" fmla="*/ 543 w 381"/>
                <a:gd name="T9" fmla="*/ 345 h 721"/>
                <a:gd name="T10" fmla="*/ 462 w 381"/>
                <a:gd name="T11" fmla="*/ 0 h 721"/>
                <a:gd name="T12" fmla="*/ 258 w 381"/>
                <a:gd name="T13" fmla="*/ 103 h 7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1" h="721">
                  <a:moveTo>
                    <a:pt x="181" y="72"/>
                  </a:moveTo>
                  <a:cubicBezTo>
                    <a:pt x="207" y="123"/>
                    <a:pt x="222" y="181"/>
                    <a:pt x="222" y="242"/>
                  </a:cubicBezTo>
                  <a:cubicBezTo>
                    <a:pt x="222" y="395"/>
                    <a:pt x="131" y="528"/>
                    <a:pt x="0" y="588"/>
                  </a:cubicBezTo>
                  <a:cubicBezTo>
                    <a:pt x="89" y="721"/>
                    <a:pt x="89" y="721"/>
                    <a:pt x="89" y="721"/>
                  </a:cubicBezTo>
                  <a:cubicBezTo>
                    <a:pt x="262" y="632"/>
                    <a:pt x="381" y="450"/>
                    <a:pt x="381" y="242"/>
                  </a:cubicBezTo>
                  <a:cubicBezTo>
                    <a:pt x="381" y="155"/>
                    <a:pt x="360" y="73"/>
                    <a:pt x="324" y="0"/>
                  </a:cubicBezTo>
                  <a:lnTo>
                    <a:pt x="181" y="72"/>
                  </a:lnTo>
                  <a:close/>
                </a:path>
              </a:pathLst>
            </a:custGeom>
            <a:solidFill>
              <a:srgbClr val="2D44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pPr>
              <a:endParaRPr lang="zh-CN" altLang="en-US" sz="1900">
                <a:solidFill>
                  <a:prstClr val="black"/>
                </a:solidFill>
                <a:latin typeface="Calibri" panose="020F0502020204030204"/>
                <a:ea typeface="宋体"/>
              </a:endParaRPr>
            </a:p>
          </p:txBody>
        </p:sp>
      </p:grpSp>
      <p:grpSp>
        <p:nvGrpSpPr>
          <p:cNvPr id="30" name="Group 57"/>
          <p:cNvGrpSpPr>
            <a:grpSpLocks/>
          </p:cNvGrpSpPr>
          <p:nvPr/>
        </p:nvGrpSpPr>
        <p:grpSpPr bwMode="auto">
          <a:xfrm>
            <a:off x="2132271" y="2562774"/>
            <a:ext cx="461946" cy="537586"/>
            <a:chOff x="1412" y="1525"/>
            <a:chExt cx="275" cy="320"/>
          </a:xfrm>
        </p:grpSpPr>
        <p:sp>
          <p:nvSpPr>
            <p:cNvPr id="31" name="Freeform 42"/>
            <p:cNvSpPr>
              <a:spLocks/>
            </p:cNvSpPr>
            <p:nvPr/>
          </p:nvSpPr>
          <p:spPr bwMode="auto">
            <a:xfrm>
              <a:off x="1570" y="1525"/>
              <a:ext cx="117" cy="112"/>
            </a:xfrm>
            <a:custGeom>
              <a:avLst/>
              <a:gdLst>
                <a:gd name="T0" fmla="*/ 59 w 82"/>
                <a:gd name="T1" fmla="*/ 0 h 79"/>
                <a:gd name="T2" fmla="*/ 0 w 82"/>
                <a:gd name="T3" fmla="*/ 48 h 79"/>
                <a:gd name="T4" fmla="*/ 16 w 82"/>
                <a:gd name="T5" fmla="*/ 81 h 79"/>
                <a:gd name="T6" fmla="*/ 9 w 82"/>
                <a:gd name="T7" fmla="*/ 112 h 79"/>
                <a:gd name="T8" fmla="*/ 40 w 82"/>
                <a:gd name="T9" fmla="*/ 94 h 79"/>
                <a:gd name="T10" fmla="*/ 59 w 82"/>
                <a:gd name="T11" fmla="*/ 96 h 79"/>
                <a:gd name="T12" fmla="*/ 117 w 82"/>
                <a:gd name="T13" fmla="*/ 48 h 79"/>
                <a:gd name="T14" fmla="*/ 59 w 82"/>
                <a:gd name="T15" fmla="*/ 0 h 7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2" h="79">
                  <a:moveTo>
                    <a:pt x="41" y="0"/>
                  </a:moveTo>
                  <a:cubicBezTo>
                    <a:pt x="18" y="0"/>
                    <a:pt x="0" y="16"/>
                    <a:pt x="0" y="34"/>
                  </a:cubicBezTo>
                  <a:cubicBezTo>
                    <a:pt x="0" y="43"/>
                    <a:pt x="4" y="51"/>
                    <a:pt x="11" y="57"/>
                  </a:cubicBezTo>
                  <a:cubicBezTo>
                    <a:pt x="6" y="79"/>
                    <a:pt x="6" y="79"/>
                    <a:pt x="6" y="79"/>
                  </a:cubicBezTo>
                  <a:cubicBezTo>
                    <a:pt x="28" y="66"/>
                    <a:pt x="28" y="66"/>
                    <a:pt x="28" y="66"/>
                  </a:cubicBezTo>
                  <a:cubicBezTo>
                    <a:pt x="32" y="67"/>
                    <a:pt x="36" y="68"/>
                    <a:pt x="41" y="68"/>
                  </a:cubicBezTo>
                  <a:cubicBezTo>
                    <a:pt x="63" y="68"/>
                    <a:pt x="82" y="53"/>
                    <a:pt x="82" y="34"/>
                  </a:cubicBezTo>
                  <a:cubicBezTo>
                    <a:pt x="82" y="16"/>
                    <a:pt x="63" y="0"/>
                    <a:pt x="41" y="0"/>
                  </a:cubicBezTo>
                  <a:close/>
                </a:path>
              </a:pathLst>
            </a:custGeom>
            <a:solidFill>
              <a:srgbClr val="3E3A3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725668" fontAlgn="auto">
                <a:spcBef>
                  <a:spcPts val="0"/>
                </a:spcBef>
                <a:spcAft>
                  <a:spcPts val="0"/>
                </a:spcAft>
                <a:defRPr/>
              </a:pPr>
              <a:endParaRPr lang="zh-CN" altLang="en-US" sz="1900" kern="0">
                <a:solidFill>
                  <a:prstClr val="black"/>
                </a:solidFill>
                <a:latin typeface="Calibri" panose="020F0502020204030204"/>
                <a:ea typeface="宋体"/>
              </a:endParaRPr>
            </a:p>
          </p:txBody>
        </p:sp>
        <p:sp>
          <p:nvSpPr>
            <p:cNvPr id="32" name="Oval 43"/>
            <p:cNvSpPr>
              <a:spLocks noChangeArrowheads="1"/>
            </p:cNvSpPr>
            <p:nvPr/>
          </p:nvSpPr>
          <p:spPr bwMode="auto">
            <a:xfrm>
              <a:off x="1473" y="1623"/>
              <a:ext cx="98" cy="98"/>
            </a:xfrm>
            <a:prstGeom prst="ellipse">
              <a:avLst/>
            </a:prstGeom>
            <a:solidFill>
              <a:srgbClr val="3E3A3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defTabSz="725668" eaLnBrk="1" fontAlgn="auto" hangingPunct="1">
                <a:spcBef>
                  <a:spcPts val="0"/>
                </a:spcBef>
                <a:spcAft>
                  <a:spcPts val="0"/>
                </a:spcAft>
                <a:defRPr/>
              </a:pPr>
              <a:endParaRPr lang="zh-CN" altLang="en-US" sz="1300" kern="0"/>
            </a:p>
          </p:txBody>
        </p:sp>
        <p:sp>
          <p:nvSpPr>
            <p:cNvPr id="33" name="Freeform 44"/>
            <p:cNvSpPr>
              <a:spLocks/>
            </p:cNvSpPr>
            <p:nvPr/>
          </p:nvSpPr>
          <p:spPr bwMode="auto">
            <a:xfrm>
              <a:off x="1412" y="1726"/>
              <a:ext cx="222" cy="119"/>
            </a:xfrm>
            <a:custGeom>
              <a:avLst/>
              <a:gdLst>
                <a:gd name="T0" fmla="*/ 144 w 156"/>
                <a:gd name="T1" fmla="*/ 1 h 84"/>
                <a:gd name="T2" fmla="*/ 137 w 156"/>
                <a:gd name="T3" fmla="*/ 0 h 84"/>
                <a:gd name="T4" fmla="*/ 111 w 156"/>
                <a:gd name="T5" fmla="*/ 6 h 84"/>
                <a:gd name="T6" fmla="*/ 85 w 156"/>
                <a:gd name="T7" fmla="*/ 0 h 84"/>
                <a:gd name="T8" fmla="*/ 78 w 156"/>
                <a:gd name="T9" fmla="*/ 1 h 84"/>
                <a:gd name="T10" fmla="*/ 17 w 156"/>
                <a:gd name="T11" fmla="*/ 101 h 84"/>
                <a:gd name="T12" fmla="*/ 205 w 156"/>
                <a:gd name="T13" fmla="*/ 101 h 84"/>
                <a:gd name="T14" fmla="*/ 144 w 156"/>
                <a:gd name="T15" fmla="*/ 1 h 8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6" h="84">
                  <a:moveTo>
                    <a:pt x="101" y="1"/>
                  </a:moveTo>
                  <a:cubicBezTo>
                    <a:pt x="99" y="1"/>
                    <a:pt x="98" y="1"/>
                    <a:pt x="96" y="0"/>
                  </a:cubicBezTo>
                  <a:cubicBezTo>
                    <a:pt x="90" y="3"/>
                    <a:pt x="84" y="4"/>
                    <a:pt x="78" y="4"/>
                  </a:cubicBezTo>
                  <a:cubicBezTo>
                    <a:pt x="71" y="4"/>
                    <a:pt x="65" y="3"/>
                    <a:pt x="60" y="0"/>
                  </a:cubicBezTo>
                  <a:cubicBezTo>
                    <a:pt x="58" y="1"/>
                    <a:pt x="56" y="1"/>
                    <a:pt x="55" y="1"/>
                  </a:cubicBezTo>
                  <a:cubicBezTo>
                    <a:pt x="0" y="9"/>
                    <a:pt x="12" y="71"/>
                    <a:pt x="12" y="71"/>
                  </a:cubicBezTo>
                  <a:cubicBezTo>
                    <a:pt x="26" y="84"/>
                    <a:pt x="131" y="84"/>
                    <a:pt x="144" y="71"/>
                  </a:cubicBezTo>
                  <a:cubicBezTo>
                    <a:pt x="144" y="71"/>
                    <a:pt x="156" y="9"/>
                    <a:pt x="101" y="1"/>
                  </a:cubicBezTo>
                  <a:close/>
                </a:path>
              </a:pathLst>
            </a:custGeom>
            <a:solidFill>
              <a:srgbClr val="3E3A3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725668" fontAlgn="auto">
                <a:spcBef>
                  <a:spcPts val="0"/>
                </a:spcBef>
                <a:spcAft>
                  <a:spcPts val="0"/>
                </a:spcAft>
                <a:defRPr/>
              </a:pPr>
              <a:endParaRPr lang="zh-CN" altLang="en-US" sz="1900" kern="0">
                <a:solidFill>
                  <a:prstClr val="black"/>
                </a:solidFill>
                <a:latin typeface="Calibri" panose="020F0502020204030204"/>
                <a:ea typeface="宋体"/>
              </a:endParaRPr>
            </a:p>
          </p:txBody>
        </p:sp>
      </p:grpSp>
      <p:sp>
        <p:nvSpPr>
          <p:cNvPr id="34" name="Rectangle 56"/>
          <p:cNvSpPr>
            <a:spLocks noChangeArrowheads="1"/>
          </p:cNvSpPr>
          <p:nvPr/>
        </p:nvSpPr>
        <p:spPr bwMode="auto">
          <a:xfrm>
            <a:off x="1779513" y="3229715"/>
            <a:ext cx="1146825" cy="27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7" tIns="36283" rIns="72567" bIns="36283">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eaLnBrk="1" fontAlgn="auto" hangingPunct="1">
              <a:spcBef>
                <a:spcPts val="0"/>
              </a:spcBef>
              <a:spcAft>
                <a:spcPts val="0"/>
              </a:spcAft>
            </a:pPr>
            <a:r>
              <a:rPr lang="zh-CN" altLang="en-US" sz="1300">
                <a:ea typeface="微软雅黑" panose="020B0503020204020204" pitchFamily="34" charset="-122"/>
              </a:rPr>
              <a:t>单击添加文本</a:t>
            </a:r>
          </a:p>
        </p:txBody>
      </p:sp>
      <p:sp>
        <p:nvSpPr>
          <p:cNvPr id="35" name="Freeform 45"/>
          <p:cNvSpPr>
            <a:spLocks noEditPoints="1"/>
          </p:cNvSpPr>
          <p:nvPr/>
        </p:nvSpPr>
        <p:spPr bwMode="auto">
          <a:xfrm>
            <a:off x="4294176" y="2828206"/>
            <a:ext cx="1370718" cy="394789"/>
          </a:xfrm>
          <a:custGeom>
            <a:avLst/>
            <a:gdLst>
              <a:gd name="T0" fmla="*/ 1264261 w 624"/>
              <a:gd name="T1" fmla="*/ 0 h 180"/>
              <a:gd name="T2" fmla="*/ 1266337 w 624"/>
              <a:gd name="T3" fmla="*/ 4145 h 180"/>
              <a:gd name="T4" fmla="*/ 1181222 w 624"/>
              <a:gd name="T5" fmla="*/ 72540 h 180"/>
              <a:gd name="T6" fmla="*/ 1154235 w 624"/>
              <a:gd name="T7" fmla="*/ 68395 h 180"/>
              <a:gd name="T8" fmla="*/ 1108563 w 624"/>
              <a:gd name="T9" fmla="*/ 93266 h 180"/>
              <a:gd name="T10" fmla="*/ 1118943 w 624"/>
              <a:gd name="T11" fmla="*/ 47669 h 180"/>
              <a:gd name="T12" fmla="*/ 1096108 w 624"/>
              <a:gd name="T13" fmla="*/ 4145 h 180"/>
              <a:gd name="T14" fmla="*/ 1096108 w 624"/>
              <a:gd name="T15" fmla="*/ 0 h 180"/>
              <a:gd name="T16" fmla="*/ 0 w 624"/>
              <a:gd name="T17" fmla="*/ 0 h 180"/>
              <a:gd name="T18" fmla="*/ 0 w 624"/>
              <a:gd name="T19" fmla="*/ 373062 h 180"/>
              <a:gd name="T20" fmla="*/ 890588 w 624"/>
              <a:gd name="T21" fmla="*/ 373062 h 180"/>
              <a:gd name="T22" fmla="*/ 979854 w 624"/>
              <a:gd name="T23" fmla="*/ 227982 h 180"/>
              <a:gd name="T24" fmla="*/ 990234 w 624"/>
              <a:gd name="T25" fmla="*/ 223837 h 180"/>
              <a:gd name="T26" fmla="*/ 1027601 w 624"/>
              <a:gd name="T27" fmla="*/ 232127 h 180"/>
              <a:gd name="T28" fmla="*/ 1064968 w 624"/>
              <a:gd name="T29" fmla="*/ 223837 h 180"/>
              <a:gd name="T30" fmla="*/ 1077424 w 624"/>
              <a:gd name="T31" fmla="*/ 227982 h 180"/>
              <a:gd name="T32" fmla="*/ 1166690 w 624"/>
              <a:gd name="T33" fmla="*/ 373062 h 180"/>
              <a:gd name="T34" fmla="*/ 1295400 w 624"/>
              <a:gd name="T35" fmla="*/ 373062 h 180"/>
              <a:gd name="T36" fmla="*/ 1295400 w 624"/>
              <a:gd name="T37" fmla="*/ 0 h 180"/>
              <a:gd name="T38" fmla="*/ 1264261 w 624"/>
              <a:gd name="T39" fmla="*/ 0 h 180"/>
              <a:gd name="T40" fmla="*/ 1027601 w 624"/>
              <a:gd name="T41" fmla="*/ 215547 h 180"/>
              <a:gd name="T42" fmla="*/ 954942 w 624"/>
              <a:gd name="T43" fmla="*/ 143007 h 180"/>
              <a:gd name="T44" fmla="*/ 1027601 w 624"/>
              <a:gd name="T45" fmla="*/ 72540 h 180"/>
              <a:gd name="T46" fmla="*/ 1098184 w 624"/>
              <a:gd name="T47" fmla="*/ 143007 h 180"/>
              <a:gd name="T48" fmla="*/ 1027601 w 624"/>
              <a:gd name="T49" fmla="*/ 215547 h 18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24" h="180">
                <a:moveTo>
                  <a:pt x="609" y="0"/>
                </a:moveTo>
                <a:cubicBezTo>
                  <a:pt x="610" y="0"/>
                  <a:pt x="610" y="1"/>
                  <a:pt x="610" y="2"/>
                </a:cubicBezTo>
                <a:cubicBezTo>
                  <a:pt x="610" y="21"/>
                  <a:pt x="591" y="35"/>
                  <a:pt x="569" y="35"/>
                </a:cubicBezTo>
                <a:cubicBezTo>
                  <a:pt x="564" y="35"/>
                  <a:pt x="560" y="34"/>
                  <a:pt x="556" y="33"/>
                </a:cubicBezTo>
                <a:cubicBezTo>
                  <a:pt x="534" y="45"/>
                  <a:pt x="534" y="45"/>
                  <a:pt x="534" y="45"/>
                </a:cubicBezTo>
                <a:cubicBezTo>
                  <a:pt x="539" y="23"/>
                  <a:pt x="539" y="23"/>
                  <a:pt x="539" y="23"/>
                </a:cubicBezTo>
                <a:cubicBezTo>
                  <a:pt x="532" y="17"/>
                  <a:pt x="528" y="11"/>
                  <a:pt x="528" y="2"/>
                </a:cubicBezTo>
                <a:cubicBezTo>
                  <a:pt x="528" y="1"/>
                  <a:pt x="528" y="0"/>
                  <a:pt x="528" y="0"/>
                </a:cubicBezTo>
                <a:cubicBezTo>
                  <a:pt x="0" y="0"/>
                  <a:pt x="0" y="0"/>
                  <a:pt x="0" y="0"/>
                </a:cubicBezTo>
                <a:cubicBezTo>
                  <a:pt x="0" y="180"/>
                  <a:pt x="0" y="180"/>
                  <a:pt x="0" y="180"/>
                </a:cubicBezTo>
                <a:cubicBezTo>
                  <a:pt x="429" y="180"/>
                  <a:pt x="429" y="180"/>
                  <a:pt x="429" y="180"/>
                </a:cubicBezTo>
                <a:cubicBezTo>
                  <a:pt x="427" y="168"/>
                  <a:pt x="423" y="117"/>
                  <a:pt x="472" y="110"/>
                </a:cubicBezTo>
                <a:cubicBezTo>
                  <a:pt x="474" y="110"/>
                  <a:pt x="475" y="109"/>
                  <a:pt x="477" y="108"/>
                </a:cubicBezTo>
                <a:cubicBezTo>
                  <a:pt x="482" y="111"/>
                  <a:pt x="488" y="112"/>
                  <a:pt x="495" y="112"/>
                </a:cubicBezTo>
                <a:cubicBezTo>
                  <a:pt x="501" y="112"/>
                  <a:pt x="507" y="110"/>
                  <a:pt x="513" y="108"/>
                </a:cubicBezTo>
                <a:cubicBezTo>
                  <a:pt x="515" y="108"/>
                  <a:pt x="517" y="110"/>
                  <a:pt x="519" y="110"/>
                </a:cubicBezTo>
                <a:cubicBezTo>
                  <a:pt x="568" y="118"/>
                  <a:pt x="563" y="168"/>
                  <a:pt x="562" y="180"/>
                </a:cubicBezTo>
                <a:cubicBezTo>
                  <a:pt x="624" y="180"/>
                  <a:pt x="624" y="180"/>
                  <a:pt x="624" y="180"/>
                </a:cubicBezTo>
                <a:cubicBezTo>
                  <a:pt x="624" y="0"/>
                  <a:pt x="624" y="0"/>
                  <a:pt x="624" y="0"/>
                </a:cubicBezTo>
                <a:lnTo>
                  <a:pt x="609" y="0"/>
                </a:lnTo>
                <a:close/>
                <a:moveTo>
                  <a:pt x="495" y="104"/>
                </a:moveTo>
                <a:cubicBezTo>
                  <a:pt x="476" y="104"/>
                  <a:pt x="460" y="88"/>
                  <a:pt x="460" y="69"/>
                </a:cubicBezTo>
                <a:cubicBezTo>
                  <a:pt x="460" y="50"/>
                  <a:pt x="476" y="35"/>
                  <a:pt x="495" y="35"/>
                </a:cubicBezTo>
                <a:cubicBezTo>
                  <a:pt x="514" y="35"/>
                  <a:pt x="529" y="50"/>
                  <a:pt x="529" y="69"/>
                </a:cubicBezTo>
                <a:cubicBezTo>
                  <a:pt x="529" y="88"/>
                  <a:pt x="514" y="104"/>
                  <a:pt x="495" y="104"/>
                </a:cubicBezTo>
                <a:close/>
              </a:path>
            </a:pathLst>
          </a:custGeom>
          <a:solidFill>
            <a:srgbClr val="EF8208"/>
          </a:solidFill>
          <a:ln>
            <a:noFill/>
          </a:ln>
          <a:extLst>
            <a:ext uri="{91240B29-F687-4F45-9708-019B960494DF}">
              <a14:hiddenLine xmlns:a14="http://schemas.microsoft.com/office/drawing/2010/main" w="9525">
                <a:solidFill>
                  <a:srgbClr val="000000"/>
                </a:solidFill>
                <a:round/>
                <a:headEnd/>
                <a:tailEnd/>
              </a14:hiddenLine>
            </a:ext>
          </a:extLst>
        </p:spPr>
        <p:txBody>
          <a:bodyPr lIns="72567" tIns="36283" rIns="72567" bIns="36283"/>
          <a:lstStyle/>
          <a:p>
            <a:pPr fontAlgn="auto">
              <a:spcBef>
                <a:spcPts val="0"/>
              </a:spcBef>
              <a:spcAft>
                <a:spcPts val="0"/>
              </a:spcAft>
            </a:pPr>
            <a:endParaRPr lang="zh-CN" altLang="en-US" sz="1900">
              <a:solidFill>
                <a:prstClr val="black"/>
              </a:solidFill>
              <a:latin typeface="Calibri" panose="020F0502020204030204"/>
              <a:ea typeface="宋体"/>
            </a:endParaRPr>
          </a:p>
        </p:txBody>
      </p:sp>
      <p:sp>
        <p:nvSpPr>
          <p:cNvPr id="36" name="Freeform 46"/>
          <p:cNvSpPr>
            <a:spLocks noEditPoints="1"/>
          </p:cNvSpPr>
          <p:nvPr/>
        </p:nvSpPr>
        <p:spPr bwMode="auto">
          <a:xfrm>
            <a:off x="4294176" y="3310354"/>
            <a:ext cx="1370718" cy="394790"/>
          </a:xfrm>
          <a:custGeom>
            <a:avLst/>
            <a:gdLst>
              <a:gd name="T0" fmla="*/ 0 w 624"/>
              <a:gd name="T1" fmla="*/ 0 h 180"/>
              <a:gd name="T2" fmla="*/ 0 w 624"/>
              <a:gd name="T3" fmla="*/ 373063 h 180"/>
              <a:gd name="T4" fmla="*/ 130786 w 624"/>
              <a:gd name="T5" fmla="*/ 373063 h 180"/>
              <a:gd name="T6" fmla="*/ 220052 w 624"/>
              <a:gd name="T7" fmla="*/ 227983 h 180"/>
              <a:gd name="T8" fmla="*/ 230432 w 624"/>
              <a:gd name="T9" fmla="*/ 223838 h 180"/>
              <a:gd name="T10" fmla="*/ 267799 w 624"/>
              <a:gd name="T11" fmla="*/ 232128 h 180"/>
              <a:gd name="T12" fmla="*/ 305166 w 624"/>
              <a:gd name="T13" fmla="*/ 223838 h 180"/>
              <a:gd name="T14" fmla="*/ 315546 w 624"/>
              <a:gd name="T15" fmla="*/ 227983 h 180"/>
              <a:gd name="T16" fmla="*/ 404813 w 624"/>
              <a:gd name="T17" fmla="*/ 373063 h 180"/>
              <a:gd name="T18" fmla="*/ 1295400 w 624"/>
              <a:gd name="T19" fmla="*/ 373063 h 180"/>
              <a:gd name="T20" fmla="*/ 1295400 w 624"/>
              <a:gd name="T21" fmla="*/ 0 h 180"/>
              <a:gd name="T22" fmla="*/ 199292 w 624"/>
              <a:gd name="T23" fmla="*/ 0 h 180"/>
              <a:gd name="T24" fmla="*/ 201368 w 624"/>
              <a:gd name="T25" fmla="*/ 4145 h 180"/>
              <a:gd name="T26" fmla="*/ 176457 w 624"/>
              <a:gd name="T27" fmla="*/ 49742 h 180"/>
              <a:gd name="T28" fmla="*/ 186837 w 624"/>
              <a:gd name="T29" fmla="*/ 93266 h 180"/>
              <a:gd name="T30" fmla="*/ 141165 w 624"/>
              <a:gd name="T31" fmla="*/ 66322 h 180"/>
              <a:gd name="T32" fmla="*/ 114178 w 624"/>
              <a:gd name="T33" fmla="*/ 70467 h 180"/>
              <a:gd name="T34" fmla="*/ 29063 w 624"/>
              <a:gd name="T35" fmla="*/ 4145 h 180"/>
              <a:gd name="T36" fmla="*/ 31139 w 624"/>
              <a:gd name="T37" fmla="*/ 0 h 180"/>
              <a:gd name="T38" fmla="*/ 0 w 624"/>
              <a:gd name="T39" fmla="*/ 0 h 180"/>
              <a:gd name="T40" fmla="*/ 197216 w 624"/>
              <a:gd name="T41" fmla="*/ 143007 h 180"/>
              <a:gd name="T42" fmla="*/ 267799 w 624"/>
              <a:gd name="T43" fmla="*/ 72540 h 180"/>
              <a:gd name="T44" fmla="*/ 340458 w 624"/>
              <a:gd name="T45" fmla="*/ 143007 h 180"/>
              <a:gd name="T46" fmla="*/ 267799 w 624"/>
              <a:gd name="T47" fmla="*/ 215548 h 180"/>
              <a:gd name="T48" fmla="*/ 197216 w 624"/>
              <a:gd name="T49" fmla="*/ 143007 h 18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24" h="180">
                <a:moveTo>
                  <a:pt x="0" y="0"/>
                </a:moveTo>
                <a:cubicBezTo>
                  <a:pt x="0" y="180"/>
                  <a:pt x="0" y="180"/>
                  <a:pt x="0" y="180"/>
                </a:cubicBezTo>
                <a:cubicBezTo>
                  <a:pt x="63" y="180"/>
                  <a:pt x="63" y="180"/>
                  <a:pt x="63" y="180"/>
                </a:cubicBezTo>
                <a:cubicBezTo>
                  <a:pt x="61" y="168"/>
                  <a:pt x="56" y="117"/>
                  <a:pt x="106" y="110"/>
                </a:cubicBezTo>
                <a:cubicBezTo>
                  <a:pt x="108" y="110"/>
                  <a:pt x="109" y="108"/>
                  <a:pt x="111" y="108"/>
                </a:cubicBezTo>
                <a:cubicBezTo>
                  <a:pt x="117" y="111"/>
                  <a:pt x="123" y="112"/>
                  <a:pt x="129" y="112"/>
                </a:cubicBezTo>
                <a:cubicBezTo>
                  <a:pt x="136" y="112"/>
                  <a:pt x="142" y="110"/>
                  <a:pt x="147" y="108"/>
                </a:cubicBezTo>
                <a:cubicBezTo>
                  <a:pt x="149" y="108"/>
                  <a:pt x="151" y="110"/>
                  <a:pt x="152" y="110"/>
                </a:cubicBezTo>
                <a:cubicBezTo>
                  <a:pt x="202" y="118"/>
                  <a:pt x="197" y="168"/>
                  <a:pt x="195" y="180"/>
                </a:cubicBezTo>
                <a:cubicBezTo>
                  <a:pt x="624" y="180"/>
                  <a:pt x="624" y="180"/>
                  <a:pt x="624" y="180"/>
                </a:cubicBezTo>
                <a:cubicBezTo>
                  <a:pt x="624" y="0"/>
                  <a:pt x="624" y="0"/>
                  <a:pt x="624" y="0"/>
                </a:cubicBezTo>
                <a:cubicBezTo>
                  <a:pt x="96" y="0"/>
                  <a:pt x="96" y="0"/>
                  <a:pt x="96" y="0"/>
                </a:cubicBezTo>
                <a:cubicBezTo>
                  <a:pt x="96" y="0"/>
                  <a:pt x="97" y="1"/>
                  <a:pt x="97" y="2"/>
                </a:cubicBezTo>
                <a:cubicBezTo>
                  <a:pt x="97" y="11"/>
                  <a:pt x="93" y="18"/>
                  <a:pt x="85" y="24"/>
                </a:cubicBezTo>
                <a:cubicBezTo>
                  <a:pt x="90" y="45"/>
                  <a:pt x="90" y="45"/>
                  <a:pt x="90" y="45"/>
                </a:cubicBezTo>
                <a:cubicBezTo>
                  <a:pt x="68" y="32"/>
                  <a:pt x="68" y="32"/>
                  <a:pt x="68" y="32"/>
                </a:cubicBezTo>
                <a:cubicBezTo>
                  <a:pt x="64" y="34"/>
                  <a:pt x="60" y="34"/>
                  <a:pt x="55" y="34"/>
                </a:cubicBezTo>
                <a:cubicBezTo>
                  <a:pt x="33" y="34"/>
                  <a:pt x="14" y="21"/>
                  <a:pt x="14" y="2"/>
                </a:cubicBezTo>
                <a:cubicBezTo>
                  <a:pt x="14" y="1"/>
                  <a:pt x="15" y="0"/>
                  <a:pt x="15" y="0"/>
                </a:cubicBezTo>
                <a:lnTo>
                  <a:pt x="0" y="0"/>
                </a:lnTo>
                <a:close/>
                <a:moveTo>
                  <a:pt x="95" y="69"/>
                </a:moveTo>
                <a:cubicBezTo>
                  <a:pt x="95" y="50"/>
                  <a:pt x="110" y="35"/>
                  <a:pt x="129" y="35"/>
                </a:cubicBezTo>
                <a:cubicBezTo>
                  <a:pt x="148" y="35"/>
                  <a:pt x="164" y="50"/>
                  <a:pt x="164" y="69"/>
                </a:cubicBezTo>
                <a:cubicBezTo>
                  <a:pt x="164" y="88"/>
                  <a:pt x="148" y="104"/>
                  <a:pt x="129" y="104"/>
                </a:cubicBezTo>
                <a:cubicBezTo>
                  <a:pt x="110" y="104"/>
                  <a:pt x="95" y="88"/>
                  <a:pt x="95" y="69"/>
                </a:cubicBezTo>
                <a:close/>
              </a:path>
            </a:pathLst>
          </a:custGeom>
          <a:solidFill>
            <a:srgbClr val="2D4454"/>
          </a:solidFill>
          <a:ln>
            <a:noFill/>
          </a:ln>
          <a:extLst>
            <a:ext uri="{91240B29-F687-4F45-9708-019B960494DF}">
              <a14:hiddenLine xmlns:a14="http://schemas.microsoft.com/office/drawing/2010/main" w="9525">
                <a:solidFill>
                  <a:srgbClr val="000000"/>
                </a:solidFill>
                <a:round/>
                <a:headEnd/>
                <a:tailEnd/>
              </a14:hiddenLine>
            </a:ext>
          </a:extLst>
        </p:spPr>
        <p:txBody>
          <a:bodyPr lIns="72567" tIns="36283" rIns="72567" bIns="36283"/>
          <a:lstStyle/>
          <a:p>
            <a:pPr fontAlgn="auto">
              <a:spcBef>
                <a:spcPts val="0"/>
              </a:spcBef>
              <a:spcAft>
                <a:spcPts val="0"/>
              </a:spcAft>
            </a:pPr>
            <a:endParaRPr lang="zh-CN" altLang="en-US" sz="1900">
              <a:solidFill>
                <a:prstClr val="black"/>
              </a:solidFill>
              <a:latin typeface="Calibri" panose="020F0502020204030204"/>
              <a:ea typeface="宋体"/>
            </a:endParaRPr>
          </a:p>
        </p:txBody>
      </p:sp>
      <p:sp>
        <p:nvSpPr>
          <p:cNvPr id="37" name="Freeform 47"/>
          <p:cNvSpPr>
            <a:spLocks noEditPoints="1"/>
          </p:cNvSpPr>
          <p:nvPr/>
        </p:nvSpPr>
        <p:spPr bwMode="auto">
          <a:xfrm>
            <a:off x="4294176" y="3794181"/>
            <a:ext cx="1370718" cy="396469"/>
          </a:xfrm>
          <a:custGeom>
            <a:avLst/>
            <a:gdLst>
              <a:gd name="T0" fmla="*/ 1264261 w 624"/>
              <a:gd name="T1" fmla="*/ 0 h 180"/>
              <a:gd name="T2" fmla="*/ 1266337 w 624"/>
              <a:gd name="T3" fmla="*/ 4163 h 180"/>
              <a:gd name="T4" fmla="*/ 1181222 w 624"/>
              <a:gd name="T5" fmla="*/ 72849 h 180"/>
              <a:gd name="T6" fmla="*/ 1154235 w 624"/>
              <a:gd name="T7" fmla="*/ 68686 h 180"/>
              <a:gd name="T8" fmla="*/ 1108563 w 624"/>
              <a:gd name="T9" fmla="*/ 93662 h 180"/>
              <a:gd name="T10" fmla="*/ 1118943 w 624"/>
              <a:gd name="T11" fmla="*/ 47872 h 180"/>
              <a:gd name="T12" fmla="*/ 1096108 w 624"/>
              <a:gd name="T13" fmla="*/ 4163 h 180"/>
              <a:gd name="T14" fmla="*/ 1096108 w 624"/>
              <a:gd name="T15" fmla="*/ 0 h 180"/>
              <a:gd name="T16" fmla="*/ 0 w 624"/>
              <a:gd name="T17" fmla="*/ 0 h 180"/>
              <a:gd name="T18" fmla="*/ 0 w 624"/>
              <a:gd name="T19" fmla="*/ 374650 h 180"/>
              <a:gd name="T20" fmla="*/ 890588 w 624"/>
              <a:gd name="T21" fmla="*/ 374650 h 180"/>
              <a:gd name="T22" fmla="*/ 979854 w 624"/>
              <a:gd name="T23" fmla="*/ 228953 h 180"/>
              <a:gd name="T24" fmla="*/ 990234 w 624"/>
              <a:gd name="T25" fmla="*/ 224790 h 180"/>
              <a:gd name="T26" fmla="*/ 1027601 w 624"/>
              <a:gd name="T27" fmla="*/ 233116 h 180"/>
              <a:gd name="T28" fmla="*/ 1064968 w 624"/>
              <a:gd name="T29" fmla="*/ 224790 h 180"/>
              <a:gd name="T30" fmla="*/ 1077424 w 624"/>
              <a:gd name="T31" fmla="*/ 228953 h 180"/>
              <a:gd name="T32" fmla="*/ 1166690 w 624"/>
              <a:gd name="T33" fmla="*/ 374650 h 180"/>
              <a:gd name="T34" fmla="*/ 1295400 w 624"/>
              <a:gd name="T35" fmla="*/ 374650 h 180"/>
              <a:gd name="T36" fmla="*/ 1295400 w 624"/>
              <a:gd name="T37" fmla="*/ 0 h 180"/>
              <a:gd name="T38" fmla="*/ 1264261 w 624"/>
              <a:gd name="T39" fmla="*/ 0 h 180"/>
              <a:gd name="T40" fmla="*/ 1027601 w 624"/>
              <a:gd name="T41" fmla="*/ 216464 h 180"/>
              <a:gd name="T42" fmla="*/ 954942 w 624"/>
              <a:gd name="T43" fmla="*/ 143616 h 180"/>
              <a:gd name="T44" fmla="*/ 1027601 w 624"/>
              <a:gd name="T45" fmla="*/ 72849 h 180"/>
              <a:gd name="T46" fmla="*/ 1098184 w 624"/>
              <a:gd name="T47" fmla="*/ 143616 h 180"/>
              <a:gd name="T48" fmla="*/ 1027601 w 624"/>
              <a:gd name="T49" fmla="*/ 216464 h 18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24" h="180">
                <a:moveTo>
                  <a:pt x="609" y="0"/>
                </a:moveTo>
                <a:cubicBezTo>
                  <a:pt x="610" y="0"/>
                  <a:pt x="610" y="1"/>
                  <a:pt x="610" y="2"/>
                </a:cubicBezTo>
                <a:cubicBezTo>
                  <a:pt x="610" y="21"/>
                  <a:pt x="591" y="35"/>
                  <a:pt x="569" y="35"/>
                </a:cubicBezTo>
                <a:cubicBezTo>
                  <a:pt x="564" y="35"/>
                  <a:pt x="560" y="34"/>
                  <a:pt x="556" y="33"/>
                </a:cubicBezTo>
                <a:cubicBezTo>
                  <a:pt x="534" y="45"/>
                  <a:pt x="534" y="45"/>
                  <a:pt x="534" y="45"/>
                </a:cubicBezTo>
                <a:cubicBezTo>
                  <a:pt x="539" y="23"/>
                  <a:pt x="539" y="23"/>
                  <a:pt x="539" y="23"/>
                </a:cubicBezTo>
                <a:cubicBezTo>
                  <a:pt x="532" y="17"/>
                  <a:pt x="528" y="11"/>
                  <a:pt x="528" y="2"/>
                </a:cubicBezTo>
                <a:cubicBezTo>
                  <a:pt x="528" y="1"/>
                  <a:pt x="528" y="0"/>
                  <a:pt x="528" y="0"/>
                </a:cubicBezTo>
                <a:cubicBezTo>
                  <a:pt x="0" y="0"/>
                  <a:pt x="0" y="0"/>
                  <a:pt x="0" y="0"/>
                </a:cubicBezTo>
                <a:cubicBezTo>
                  <a:pt x="0" y="180"/>
                  <a:pt x="0" y="180"/>
                  <a:pt x="0" y="180"/>
                </a:cubicBezTo>
                <a:cubicBezTo>
                  <a:pt x="429" y="180"/>
                  <a:pt x="429" y="180"/>
                  <a:pt x="429" y="180"/>
                </a:cubicBezTo>
                <a:cubicBezTo>
                  <a:pt x="427" y="168"/>
                  <a:pt x="423" y="117"/>
                  <a:pt x="472" y="110"/>
                </a:cubicBezTo>
                <a:cubicBezTo>
                  <a:pt x="474" y="110"/>
                  <a:pt x="475" y="109"/>
                  <a:pt x="477" y="108"/>
                </a:cubicBezTo>
                <a:cubicBezTo>
                  <a:pt x="482" y="111"/>
                  <a:pt x="488" y="112"/>
                  <a:pt x="495" y="112"/>
                </a:cubicBezTo>
                <a:cubicBezTo>
                  <a:pt x="501" y="112"/>
                  <a:pt x="507" y="110"/>
                  <a:pt x="513" y="108"/>
                </a:cubicBezTo>
                <a:cubicBezTo>
                  <a:pt x="515" y="108"/>
                  <a:pt x="517" y="110"/>
                  <a:pt x="519" y="110"/>
                </a:cubicBezTo>
                <a:cubicBezTo>
                  <a:pt x="568" y="118"/>
                  <a:pt x="563" y="168"/>
                  <a:pt x="562" y="180"/>
                </a:cubicBezTo>
                <a:cubicBezTo>
                  <a:pt x="624" y="180"/>
                  <a:pt x="624" y="180"/>
                  <a:pt x="624" y="180"/>
                </a:cubicBezTo>
                <a:cubicBezTo>
                  <a:pt x="624" y="0"/>
                  <a:pt x="624" y="0"/>
                  <a:pt x="624" y="0"/>
                </a:cubicBezTo>
                <a:lnTo>
                  <a:pt x="609" y="0"/>
                </a:lnTo>
                <a:close/>
                <a:moveTo>
                  <a:pt x="495" y="104"/>
                </a:moveTo>
                <a:cubicBezTo>
                  <a:pt x="476" y="104"/>
                  <a:pt x="460" y="88"/>
                  <a:pt x="460" y="69"/>
                </a:cubicBezTo>
                <a:cubicBezTo>
                  <a:pt x="460" y="50"/>
                  <a:pt x="476" y="35"/>
                  <a:pt x="495" y="35"/>
                </a:cubicBezTo>
                <a:cubicBezTo>
                  <a:pt x="514" y="35"/>
                  <a:pt x="529" y="50"/>
                  <a:pt x="529" y="69"/>
                </a:cubicBezTo>
                <a:cubicBezTo>
                  <a:pt x="529" y="88"/>
                  <a:pt x="514" y="104"/>
                  <a:pt x="495" y="104"/>
                </a:cubicBezTo>
                <a:close/>
              </a:path>
            </a:pathLst>
          </a:custGeom>
          <a:solidFill>
            <a:srgbClr val="36ACD0"/>
          </a:solidFill>
          <a:ln>
            <a:noFill/>
          </a:ln>
          <a:extLst>
            <a:ext uri="{91240B29-F687-4F45-9708-019B960494DF}">
              <a14:hiddenLine xmlns:a14="http://schemas.microsoft.com/office/drawing/2010/main" w="9525">
                <a:solidFill>
                  <a:srgbClr val="000000"/>
                </a:solidFill>
                <a:round/>
                <a:headEnd/>
                <a:tailEnd/>
              </a14:hiddenLine>
            </a:ext>
          </a:extLst>
        </p:spPr>
        <p:txBody>
          <a:bodyPr lIns="72567" tIns="36283" rIns="72567" bIns="36283"/>
          <a:lstStyle/>
          <a:p>
            <a:pPr fontAlgn="auto">
              <a:spcBef>
                <a:spcPts val="0"/>
              </a:spcBef>
              <a:spcAft>
                <a:spcPts val="0"/>
              </a:spcAft>
            </a:pPr>
            <a:endParaRPr lang="zh-CN" altLang="en-US" sz="1900">
              <a:solidFill>
                <a:prstClr val="black"/>
              </a:solidFill>
              <a:latin typeface="Calibri" panose="020F0502020204030204"/>
              <a:ea typeface="宋体"/>
            </a:endParaRPr>
          </a:p>
        </p:txBody>
      </p:sp>
      <p:sp>
        <p:nvSpPr>
          <p:cNvPr id="38" name="Freeform 48"/>
          <p:cNvSpPr>
            <a:spLocks noEditPoints="1"/>
          </p:cNvSpPr>
          <p:nvPr/>
        </p:nvSpPr>
        <p:spPr bwMode="auto">
          <a:xfrm>
            <a:off x="4294176" y="2341019"/>
            <a:ext cx="1370718" cy="394789"/>
          </a:xfrm>
          <a:custGeom>
            <a:avLst/>
            <a:gdLst>
              <a:gd name="T0" fmla="*/ 0 w 624"/>
              <a:gd name="T1" fmla="*/ 0 h 180"/>
              <a:gd name="T2" fmla="*/ 0 w 624"/>
              <a:gd name="T3" fmla="*/ 373062 h 180"/>
              <a:gd name="T4" fmla="*/ 130786 w 624"/>
              <a:gd name="T5" fmla="*/ 373062 h 180"/>
              <a:gd name="T6" fmla="*/ 220052 w 624"/>
              <a:gd name="T7" fmla="*/ 227982 h 180"/>
              <a:gd name="T8" fmla="*/ 230432 w 624"/>
              <a:gd name="T9" fmla="*/ 223837 h 180"/>
              <a:gd name="T10" fmla="*/ 267799 w 624"/>
              <a:gd name="T11" fmla="*/ 232127 h 180"/>
              <a:gd name="T12" fmla="*/ 305166 w 624"/>
              <a:gd name="T13" fmla="*/ 223837 h 180"/>
              <a:gd name="T14" fmla="*/ 315546 w 624"/>
              <a:gd name="T15" fmla="*/ 227982 h 180"/>
              <a:gd name="T16" fmla="*/ 404813 w 624"/>
              <a:gd name="T17" fmla="*/ 373062 h 180"/>
              <a:gd name="T18" fmla="*/ 1295400 w 624"/>
              <a:gd name="T19" fmla="*/ 373062 h 180"/>
              <a:gd name="T20" fmla="*/ 1295400 w 624"/>
              <a:gd name="T21" fmla="*/ 0 h 180"/>
              <a:gd name="T22" fmla="*/ 199292 w 624"/>
              <a:gd name="T23" fmla="*/ 0 h 180"/>
              <a:gd name="T24" fmla="*/ 201368 w 624"/>
              <a:gd name="T25" fmla="*/ 4145 h 180"/>
              <a:gd name="T26" fmla="*/ 176457 w 624"/>
              <a:gd name="T27" fmla="*/ 49742 h 180"/>
              <a:gd name="T28" fmla="*/ 186837 w 624"/>
              <a:gd name="T29" fmla="*/ 93266 h 180"/>
              <a:gd name="T30" fmla="*/ 141165 w 624"/>
              <a:gd name="T31" fmla="*/ 66322 h 180"/>
              <a:gd name="T32" fmla="*/ 114178 w 624"/>
              <a:gd name="T33" fmla="*/ 70467 h 180"/>
              <a:gd name="T34" fmla="*/ 29063 w 624"/>
              <a:gd name="T35" fmla="*/ 4145 h 180"/>
              <a:gd name="T36" fmla="*/ 31139 w 624"/>
              <a:gd name="T37" fmla="*/ 0 h 180"/>
              <a:gd name="T38" fmla="*/ 0 w 624"/>
              <a:gd name="T39" fmla="*/ 0 h 180"/>
              <a:gd name="T40" fmla="*/ 197216 w 624"/>
              <a:gd name="T41" fmla="*/ 143007 h 180"/>
              <a:gd name="T42" fmla="*/ 267799 w 624"/>
              <a:gd name="T43" fmla="*/ 72540 h 180"/>
              <a:gd name="T44" fmla="*/ 340458 w 624"/>
              <a:gd name="T45" fmla="*/ 143007 h 180"/>
              <a:gd name="T46" fmla="*/ 267799 w 624"/>
              <a:gd name="T47" fmla="*/ 215547 h 180"/>
              <a:gd name="T48" fmla="*/ 197216 w 624"/>
              <a:gd name="T49" fmla="*/ 143007 h 18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24" h="180">
                <a:moveTo>
                  <a:pt x="0" y="0"/>
                </a:moveTo>
                <a:cubicBezTo>
                  <a:pt x="0" y="180"/>
                  <a:pt x="0" y="180"/>
                  <a:pt x="0" y="180"/>
                </a:cubicBezTo>
                <a:cubicBezTo>
                  <a:pt x="63" y="180"/>
                  <a:pt x="63" y="180"/>
                  <a:pt x="63" y="180"/>
                </a:cubicBezTo>
                <a:cubicBezTo>
                  <a:pt x="61" y="168"/>
                  <a:pt x="56" y="117"/>
                  <a:pt x="106" y="110"/>
                </a:cubicBezTo>
                <a:cubicBezTo>
                  <a:pt x="108" y="110"/>
                  <a:pt x="109" y="108"/>
                  <a:pt x="111" y="108"/>
                </a:cubicBezTo>
                <a:cubicBezTo>
                  <a:pt x="117" y="111"/>
                  <a:pt x="123" y="112"/>
                  <a:pt x="129" y="112"/>
                </a:cubicBezTo>
                <a:cubicBezTo>
                  <a:pt x="136" y="112"/>
                  <a:pt x="142" y="110"/>
                  <a:pt x="147" y="108"/>
                </a:cubicBezTo>
                <a:cubicBezTo>
                  <a:pt x="149" y="108"/>
                  <a:pt x="151" y="110"/>
                  <a:pt x="152" y="110"/>
                </a:cubicBezTo>
                <a:cubicBezTo>
                  <a:pt x="202" y="118"/>
                  <a:pt x="197" y="168"/>
                  <a:pt x="195" y="180"/>
                </a:cubicBezTo>
                <a:cubicBezTo>
                  <a:pt x="624" y="180"/>
                  <a:pt x="624" y="180"/>
                  <a:pt x="624" y="180"/>
                </a:cubicBezTo>
                <a:cubicBezTo>
                  <a:pt x="624" y="0"/>
                  <a:pt x="624" y="0"/>
                  <a:pt x="624" y="0"/>
                </a:cubicBezTo>
                <a:cubicBezTo>
                  <a:pt x="96" y="0"/>
                  <a:pt x="96" y="0"/>
                  <a:pt x="96" y="0"/>
                </a:cubicBezTo>
                <a:cubicBezTo>
                  <a:pt x="96" y="0"/>
                  <a:pt x="97" y="1"/>
                  <a:pt x="97" y="2"/>
                </a:cubicBezTo>
                <a:cubicBezTo>
                  <a:pt x="97" y="11"/>
                  <a:pt x="93" y="18"/>
                  <a:pt x="85" y="24"/>
                </a:cubicBezTo>
                <a:cubicBezTo>
                  <a:pt x="90" y="45"/>
                  <a:pt x="90" y="45"/>
                  <a:pt x="90" y="45"/>
                </a:cubicBezTo>
                <a:cubicBezTo>
                  <a:pt x="68" y="32"/>
                  <a:pt x="68" y="32"/>
                  <a:pt x="68" y="32"/>
                </a:cubicBezTo>
                <a:cubicBezTo>
                  <a:pt x="64" y="34"/>
                  <a:pt x="60" y="34"/>
                  <a:pt x="55" y="34"/>
                </a:cubicBezTo>
                <a:cubicBezTo>
                  <a:pt x="33" y="34"/>
                  <a:pt x="14" y="21"/>
                  <a:pt x="14" y="2"/>
                </a:cubicBezTo>
                <a:cubicBezTo>
                  <a:pt x="14" y="1"/>
                  <a:pt x="15" y="0"/>
                  <a:pt x="15" y="0"/>
                </a:cubicBezTo>
                <a:lnTo>
                  <a:pt x="0" y="0"/>
                </a:lnTo>
                <a:close/>
                <a:moveTo>
                  <a:pt x="95" y="69"/>
                </a:moveTo>
                <a:cubicBezTo>
                  <a:pt x="95" y="50"/>
                  <a:pt x="110" y="35"/>
                  <a:pt x="129" y="35"/>
                </a:cubicBezTo>
                <a:cubicBezTo>
                  <a:pt x="148" y="35"/>
                  <a:pt x="164" y="50"/>
                  <a:pt x="164" y="69"/>
                </a:cubicBezTo>
                <a:cubicBezTo>
                  <a:pt x="164" y="88"/>
                  <a:pt x="148" y="104"/>
                  <a:pt x="129" y="104"/>
                </a:cubicBezTo>
                <a:cubicBezTo>
                  <a:pt x="110" y="104"/>
                  <a:pt x="95" y="88"/>
                  <a:pt x="95" y="69"/>
                </a:cubicBezTo>
                <a:close/>
              </a:path>
            </a:pathLst>
          </a:custGeom>
          <a:solidFill>
            <a:srgbClr val="B8CAC6"/>
          </a:solidFill>
          <a:ln>
            <a:noFill/>
          </a:ln>
          <a:extLst>
            <a:ext uri="{91240B29-F687-4F45-9708-019B960494DF}">
              <a14:hiddenLine xmlns:a14="http://schemas.microsoft.com/office/drawing/2010/main" w="9525">
                <a:solidFill>
                  <a:srgbClr val="000000"/>
                </a:solidFill>
                <a:round/>
                <a:headEnd/>
                <a:tailEnd/>
              </a14:hiddenLine>
            </a:ext>
          </a:extLst>
        </p:spPr>
        <p:txBody>
          <a:bodyPr lIns="72567" tIns="36283" rIns="72567" bIns="36283"/>
          <a:lstStyle/>
          <a:p>
            <a:pPr fontAlgn="auto">
              <a:spcBef>
                <a:spcPts val="0"/>
              </a:spcBef>
              <a:spcAft>
                <a:spcPts val="0"/>
              </a:spcAft>
            </a:pPr>
            <a:endParaRPr lang="zh-CN" altLang="en-US" sz="1900">
              <a:solidFill>
                <a:prstClr val="black"/>
              </a:solidFill>
              <a:latin typeface="Calibri" panose="020F0502020204030204"/>
              <a:ea typeface="宋体"/>
            </a:endParaRPr>
          </a:p>
        </p:txBody>
      </p:sp>
      <p:sp>
        <p:nvSpPr>
          <p:cNvPr id="39" name="Rectangle 58"/>
          <p:cNvSpPr>
            <a:spLocks noChangeArrowheads="1"/>
          </p:cNvSpPr>
          <p:nvPr/>
        </p:nvSpPr>
        <p:spPr bwMode="auto">
          <a:xfrm>
            <a:off x="4727566" y="2461977"/>
            <a:ext cx="762104" cy="19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7" tIns="36283" rIns="72567" bIns="36283">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eaLnBrk="1" fontAlgn="auto" hangingPunct="1">
              <a:spcBef>
                <a:spcPts val="0"/>
              </a:spcBef>
              <a:spcAft>
                <a:spcPts val="0"/>
              </a:spcAft>
            </a:pPr>
            <a:r>
              <a:rPr lang="zh-CN" altLang="en-US" sz="800">
                <a:solidFill>
                  <a:prstClr val="white"/>
                </a:solidFill>
                <a:ea typeface="微软雅黑" panose="020B0503020204020204" pitchFamily="34" charset="-122"/>
              </a:rPr>
              <a:t>单击添加文本</a:t>
            </a:r>
          </a:p>
        </p:txBody>
      </p:sp>
      <p:sp>
        <p:nvSpPr>
          <p:cNvPr id="40" name="Rectangle 59"/>
          <p:cNvSpPr>
            <a:spLocks noChangeArrowheads="1"/>
          </p:cNvSpPr>
          <p:nvPr/>
        </p:nvSpPr>
        <p:spPr bwMode="auto">
          <a:xfrm>
            <a:off x="4347930" y="2962603"/>
            <a:ext cx="762104" cy="19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7" tIns="36283" rIns="72567" bIns="36283">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eaLnBrk="1" fontAlgn="auto" hangingPunct="1">
              <a:spcBef>
                <a:spcPts val="0"/>
              </a:spcBef>
              <a:spcAft>
                <a:spcPts val="0"/>
              </a:spcAft>
            </a:pPr>
            <a:r>
              <a:rPr lang="zh-CN" altLang="en-US" sz="800">
                <a:solidFill>
                  <a:prstClr val="white"/>
                </a:solidFill>
                <a:ea typeface="微软雅黑" panose="020B0503020204020204" pitchFamily="34" charset="-122"/>
              </a:rPr>
              <a:t>单击添加文本</a:t>
            </a:r>
          </a:p>
        </p:txBody>
      </p:sp>
      <p:sp>
        <p:nvSpPr>
          <p:cNvPr id="41" name="Rectangle 60"/>
          <p:cNvSpPr>
            <a:spLocks noChangeArrowheads="1"/>
          </p:cNvSpPr>
          <p:nvPr/>
        </p:nvSpPr>
        <p:spPr bwMode="auto">
          <a:xfrm>
            <a:off x="4727566" y="3431311"/>
            <a:ext cx="762104" cy="19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7" tIns="36283" rIns="72567" bIns="36283">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eaLnBrk="1" fontAlgn="auto" hangingPunct="1">
              <a:spcBef>
                <a:spcPts val="0"/>
              </a:spcBef>
              <a:spcAft>
                <a:spcPts val="0"/>
              </a:spcAft>
            </a:pPr>
            <a:r>
              <a:rPr lang="zh-CN" altLang="en-US" sz="800">
                <a:solidFill>
                  <a:prstClr val="white"/>
                </a:solidFill>
                <a:ea typeface="微软雅黑" panose="020B0503020204020204" pitchFamily="34" charset="-122"/>
              </a:rPr>
              <a:t>单击添加文本</a:t>
            </a:r>
          </a:p>
        </p:txBody>
      </p:sp>
      <p:sp>
        <p:nvSpPr>
          <p:cNvPr id="42" name="Rectangle 61"/>
          <p:cNvSpPr>
            <a:spLocks noChangeArrowheads="1"/>
          </p:cNvSpPr>
          <p:nvPr/>
        </p:nvSpPr>
        <p:spPr bwMode="auto">
          <a:xfrm>
            <a:off x="4347930" y="3918498"/>
            <a:ext cx="762104" cy="196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7" tIns="36283" rIns="72567" bIns="36283">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eaLnBrk="1" fontAlgn="auto" hangingPunct="1">
              <a:spcBef>
                <a:spcPts val="0"/>
              </a:spcBef>
              <a:spcAft>
                <a:spcPts val="0"/>
              </a:spcAft>
            </a:pPr>
            <a:r>
              <a:rPr lang="zh-CN" altLang="en-US" sz="800">
                <a:solidFill>
                  <a:prstClr val="white"/>
                </a:solidFill>
                <a:ea typeface="微软雅黑" panose="020B0503020204020204" pitchFamily="34" charset="-122"/>
              </a:rPr>
              <a:t>单击添加文本</a:t>
            </a:r>
          </a:p>
        </p:txBody>
      </p:sp>
      <p:sp>
        <p:nvSpPr>
          <p:cNvPr id="43" name="Text Box 62"/>
          <p:cNvSpPr txBox="1">
            <a:spLocks noChangeArrowheads="1"/>
          </p:cNvSpPr>
          <p:nvPr/>
        </p:nvSpPr>
        <p:spPr bwMode="auto">
          <a:xfrm>
            <a:off x="2086917" y="1865591"/>
            <a:ext cx="507227" cy="27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7" tIns="36283" rIns="72567" bIns="36283">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eaLnBrk="1" fontAlgn="auto" hangingPunct="1">
              <a:spcBef>
                <a:spcPts val="0"/>
              </a:spcBef>
              <a:spcAft>
                <a:spcPts val="0"/>
              </a:spcAft>
            </a:pPr>
            <a:r>
              <a:rPr lang="en-US" altLang="zh-CN" sz="1300" b="1">
                <a:solidFill>
                  <a:prstClr val="white"/>
                </a:solidFill>
                <a:latin typeface="微软雅黑" panose="020B0503020204020204" pitchFamily="34" charset="-122"/>
                <a:ea typeface="微软雅黑" panose="020B0503020204020204" pitchFamily="34" charset="-122"/>
              </a:rPr>
              <a:t>13%</a:t>
            </a:r>
          </a:p>
        </p:txBody>
      </p:sp>
      <p:sp>
        <p:nvSpPr>
          <p:cNvPr id="44" name="Text Box 63"/>
          <p:cNvSpPr txBox="1">
            <a:spLocks noChangeArrowheads="1"/>
          </p:cNvSpPr>
          <p:nvPr/>
        </p:nvSpPr>
        <p:spPr bwMode="auto">
          <a:xfrm>
            <a:off x="3064561" y="2369578"/>
            <a:ext cx="507227" cy="27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7" tIns="36283" rIns="72567" bIns="36283">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eaLnBrk="1" fontAlgn="auto" hangingPunct="1">
              <a:spcBef>
                <a:spcPts val="0"/>
              </a:spcBef>
              <a:spcAft>
                <a:spcPts val="0"/>
              </a:spcAft>
            </a:pPr>
            <a:r>
              <a:rPr lang="en-US" altLang="zh-CN" sz="1300" b="1">
                <a:solidFill>
                  <a:prstClr val="white"/>
                </a:solidFill>
                <a:latin typeface="微软雅黑" panose="020B0503020204020204" pitchFamily="34" charset="-122"/>
                <a:ea typeface="微软雅黑" panose="020B0503020204020204" pitchFamily="34" charset="-122"/>
              </a:rPr>
              <a:t>17%</a:t>
            </a:r>
          </a:p>
        </p:txBody>
      </p:sp>
      <p:sp>
        <p:nvSpPr>
          <p:cNvPr id="45" name="Text Box 64"/>
          <p:cNvSpPr txBox="1">
            <a:spLocks noChangeArrowheads="1"/>
          </p:cNvSpPr>
          <p:nvPr/>
        </p:nvSpPr>
        <p:spPr bwMode="auto">
          <a:xfrm>
            <a:off x="2925137" y="3681624"/>
            <a:ext cx="507227" cy="27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7" tIns="36283" rIns="72567" bIns="36283">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eaLnBrk="1" fontAlgn="auto" hangingPunct="1">
              <a:spcBef>
                <a:spcPts val="0"/>
              </a:spcBef>
              <a:spcAft>
                <a:spcPts val="0"/>
              </a:spcAft>
            </a:pPr>
            <a:r>
              <a:rPr lang="en-US" altLang="zh-CN" sz="1300" b="1">
                <a:solidFill>
                  <a:prstClr val="white"/>
                </a:solidFill>
                <a:latin typeface="微软雅黑" panose="020B0503020204020204" pitchFamily="34" charset="-122"/>
                <a:ea typeface="微软雅黑" panose="020B0503020204020204" pitchFamily="34" charset="-122"/>
              </a:rPr>
              <a:t>28%</a:t>
            </a:r>
          </a:p>
        </p:txBody>
      </p:sp>
      <p:sp>
        <p:nvSpPr>
          <p:cNvPr id="46" name="Text Box 65"/>
          <p:cNvSpPr txBox="1">
            <a:spLocks noChangeArrowheads="1"/>
          </p:cNvSpPr>
          <p:nvPr/>
        </p:nvSpPr>
        <p:spPr bwMode="auto">
          <a:xfrm>
            <a:off x="1028642" y="3034840"/>
            <a:ext cx="507227" cy="27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7" tIns="36283" rIns="72567" bIns="36283">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eaLnBrk="1" fontAlgn="auto" hangingPunct="1">
              <a:spcBef>
                <a:spcPts val="0"/>
              </a:spcBef>
              <a:spcAft>
                <a:spcPts val="0"/>
              </a:spcAft>
            </a:pPr>
            <a:r>
              <a:rPr lang="en-US" altLang="zh-CN" sz="1300" b="1">
                <a:solidFill>
                  <a:prstClr val="white"/>
                </a:solidFill>
                <a:latin typeface="微软雅黑" panose="020B0503020204020204" pitchFamily="34" charset="-122"/>
                <a:ea typeface="微软雅黑" panose="020B0503020204020204" pitchFamily="34" charset="-122"/>
              </a:rPr>
              <a:t>42%</a:t>
            </a:r>
          </a:p>
        </p:txBody>
      </p:sp>
      <p:sp>
        <p:nvSpPr>
          <p:cNvPr id="47" name="Rectangle 66"/>
          <p:cNvSpPr>
            <a:spLocks noChangeArrowheads="1"/>
          </p:cNvSpPr>
          <p:nvPr/>
        </p:nvSpPr>
        <p:spPr bwMode="auto">
          <a:xfrm>
            <a:off x="6425845" y="2797967"/>
            <a:ext cx="2193587" cy="1513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7" tIns="36283" rIns="72567" bIns="36283">
            <a:spAutoFit/>
          </a:bodyPr>
          <a:lstStyle>
            <a:lvl1pPr eaLnBrk="0" hangingPunct="0">
              <a:defRPr sz="1200">
                <a:solidFill>
                  <a:srgbClr val="5F5F5F"/>
                </a:solidFill>
                <a:latin typeface="Arial" panose="020B0604020202020204" pitchFamily="34" charset="0"/>
                <a:ea typeface="黑体" panose="02010609060101010101" pitchFamily="49" charset="-122"/>
              </a:defRPr>
            </a:lvl1pPr>
            <a:lvl2pPr marL="742950" indent="-285750" eaLnBrk="0" hangingPunct="0">
              <a:defRPr sz="1200">
                <a:solidFill>
                  <a:srgbClr val="5F5F5F"/>
                </a:solidFill>
                <a:latin typeface="Arial" panose="020B0604020202020204" pitchFamily="34" charset="0"/>
                <a:ea typeface="黑体" panose="02010609060101010101" pitchFamily="49" charset="-122"/>
              </a:defRPr>
            </a:lvl2pPr>
            <a:lvl3pPr marL="1143000" indent="-228600" eaLnBrk="0" hangingPunct="0">
              <a:defRPr sz="1200">
                <a:solidFill>
                  <a:srgbClr val="5F5F5F"/>
                </a:solidFill>
                <a:latin typeface="Arial" panose="020B0604020202020204" pitchFamily="34" charset="0"/>
                <a:ea typeface="黑体" panose="02010609060101010101" pitchFamily="49" charset="-122"/>
              </a:defRPr>
            </a:lvl3pPr>
            <a:lvl4pPr marL="1600200" indent="-228600" eaLnBrk="0" hangingPunct="0">
              <a:defRPr sz="1200">
                <a:solidFill>
                  <a:srgbClr val="5F5F5F"/>
                </a:solidFill>
                <a:latin typeface="Arial" panose="020B0604020202020204" pitchFamily="34" charset="0"/>
                <a:ea typeface="黑体" panose="02010609060101010101" pitchFamily="49" charset="-122"/>
              </a:defRPr>
            </a:lvl4pPr>
            <a:lvl5pPr marL="2057400" indent="-228600" eaLnBrk="0" hangingPunct="0">
              <a:defRPr sz="1200">
                <a:solidFill>
                  <a:srgbClr val="5F5F5F"/>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buClr>
                <a:srgbClr val="FF9900"/>
              </a:buClr>
              <a:buFont typeface="Wingdings" panose="05000000000000000000" pitchFamily="2" charset="2"/>
              <a:buChar char="n"/>
              <a:defRPr sz="1200">
                <a:solidFill>
                  <a:srgbClr val="5F5F5F"/>
                </a:solidFill>
                <a:latin typeface="Arial" panose="020B0604020202020204" pitchFamily="34" charset="0"/>
                <a:ea typeface="黑体" panose="02010609060101010101" pitchFamily="49" charset="-122"/>
              </a:defRPr>
            </a:lvl9pPr>
          </a:lstStyle>
          <a:p>
            <a:pPr eaLnBrk="1" fontAlgn="auto" hangingPunct="1">
              <a:lnSpc>
                <a:spcPct val="120000"/>
              </a:lnSpc>
              <a:spcBef>
                <a:spcPts val="0"/>
              </a:spcBef>
              <a:spcAft>
                <a:spcPts val="0"/>
              </a:spcAft>
            </a:pPr>
            <a:r>
              <a:rPr lang="zh-CN" altLang="en-US" sz="1300" b="1">
                <a:solidFill>
                  <a:srgbClr val="66CCFF"/>
                </a:solidFill>
                <a:ea typeface="微软雅黑" panose="020B0503020204020204" pitchFamily="34" charset="-122"/>
              </a:rPr>
              <a:t>单击添加标题文本</a:t>
            </a:r>
          </a:p>
          <a:p>
            <a:pPr eaLnBrk="1" fontAlgn="auto" hangingPunct="1">
              <a:lnSpc>
                <a:spcPct val="120000"/>
              </a:lnSpc>
              <a:spcBef>
                <a:spcPts val="0"/>
              </a:spcBef>
              <a:spcAft>
                <a:spcPts val="0"/>
              </a:spcAft>
            </a:pPr>
            <a:r>
              <a:rPr lang="zh-CN" altLang="en-US" sz="1300">
                <a:ea typeface="微软雅黑" panose="020B0503020204020204" pitchFamily="34" charset="-122"/>
              </a:rPr>
              <a:t>单击添加文本 单击添加文本</a:t>
            </a:r>
          </a:p>
          <a:p>
            <a:pPr eaLnBrk="1" fontAlgn="auto" hangingPunct="1">
              <a:lnSpc>
                <a:spcPct val="120000"/>
              </a:lnSpc>
              <a:spcBef>
                <a:spcPts val="0"/>
              </a:spcBef>
              <a:spcAft>
                <a:spcPts val="0"/>
              </a:spcAft>
            </a:pPr>
            <a:r>
              <a:rPr lang="zh-CN" altLang="en-US" sz="1300">
                <a:ea typeface="微软雅黑" panose="020B0503020204020204" pitchFamily="34" charset="-122"/>
              </a:rPr>
              <a:t>单击添加文本 单击添加文本</a:t>
            </a:r>
          </a:p>
          <a:p>
            <a:pPr eaLnBrk="1" fontAlgn="auto" hangingPunct="1">
              <a:lnSpc>
                <a:spcPct val="120000"/>
              </a:lnSpc>
              <a:spcBef>
                <a:spcPts val="0"/>
              </a:spcBef>
              <a:spcAft>
                <a:spcPts val="0"/>
              </a:spcAft>
            </a:pPr>
            <a:r>
              <a:rPr lang="zh-CN" altLang="en-US" sz="1300">
                <a:ea typeface="微软雅黑" panose="020B0503020204020204" pitchFamily="34" charset="-122"/>
              </a:rPr>
              <a:t>单击添加文本 单击添加文本</a:t>
            </a:r>
          </a:p>
          <a:p>
            <a:pPr eaLnBrk="1" fontAlgn="auto" hangingPunct="1">
              <a:lnSpc>
                <a:spcPct val="120000"/>
              </a:lnSpc>
              <a:spcBef>
                <a:spcPts val="0"/>
              </a:spcBef>
              <a:spcAft>
                <a:spcPts val="0"/>
              </a:spcAft>
            </a:pPr>
            <a:r>
              <a:rPr lang="zh-CN" altLang="en-US" sz="1300">
                <a:ea typeface="微软雅黑" panose="020B0503020204020204" pitchFamily="34" charset="-122"/>
              </a:rPr>
              <a:t>单击添加文本 单击添加文本</a:t>
            </a:r>
          </a:p>
          <a:p>
            <a:pPr eaLnBrk="1" fontAlgn="auto" hangingPunct="1">
              <a:lnSpc>
                <a:spcPct val="120000"/>
              </a:lnSpc>
              <a:spcBef>
                <a:spcPts val="0"/>
              </a:spcBef>
              <a:spcAft>
                <a:spcPts val="0"/>
              </a:spcAft>
            </a:pPr>
            <a:r>
              <a:rPr lang="zh-CN" altLang="en-US" sz="1300">
                <a:ea typeface="微软雅黑" panose="020B0503020204020204" pitchFamily="34" charset="-122"/>
              </a:rPr>
              <a:t>单击添加文本 单击添加文本</a:t>
            </a:r>
          </a:p>
        </p:txBody>
      </p:sp>
    </p:spTree>
    <p:extLst>
      <p:ext uri="{BB962C8B-B14F-4D97-AF65-F5344CB8AC3E}">
        <p14:creationId xmlns:p14="http://schemas.microsoft.com/office/powerpoint/2010/main" val="2984454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360"/>
                                          </p:val>
                                        </p:tav>
                                        <p:tav tm="100000">
                                          <p:val>
                                            <p:fltVal val="0"/>
                                          </p:val>
                                        </p:tav>
                                      </p:tavLst>
                                    </p:anim>
                                    <p:animEffect transition="in" filter="fade">
                                      <p:cBhvr>
                                        <p:cTn id="10" dur="500"/>
                                        <p:tgtEl>
                                          <p:spTgt spid="25"/>
                                        </p:tgtEl>
                                      </p:cBhvr>
                                    </p:animEffect>
                                  </p:childTnLst>
                                </p:cTn>
                              </p:par>
                              <p:par>
                                <p:cTn id="11" presetID="53" presetClass="entr" presetSubtype="0"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par>
                                <p:cTn id="16" presetID="53" presetClass="entr" presetSubtype="0" fill="hold" grpId="0" nodeType="withEffect">
                                  <p:stCondLst>
                                    <p:cond delay="100"/>
                                  </p:stCondLst>
                                  <p:childTnLst>
                                    <p:set>
                                      <p:cBhvr>
                                        <p:cTn id="17" dur="1" fill="hold">
                                          <p:stCondLst>
                                            <p:cond delay="0"/>
                                          </p:stCondLst>
                                        </p:cTn>
                                        <p:tgtEl>
                                          <p:spTgt spid="44"/>
                                        </p:tgtEl>
                                        <p:attrNameLst>
                                          <p:attrName>style.visibility</p:attrName>
                                        </p:attrNameLst>
                                      </p:cBhvr>
                                      <p:to>
                                        <p:strVal val="visible"/>
                                      </p:to>
                                    </p:set>
                                    <p:anim calcmode="lin" valueType="num">
                                      <p:cBhvr>
                                        <p:cTn id="18" dur="500" fill="hold"/>
                                        <p:tgtEl>
                                          <p:spTgt spid="44"/>
                                        </p:tgtEl>
                                        <p:attrNameLst>
                                          <p:attrName>ppt_w</p:attrName>
                                        </p:attrNameLst>
                                      </p:cBhvr>
                                      <p:tavLst>
                                        <p:tav tm="0">
                                          <p:val>
                                            <p:fltVal val="0"/>
                                          </p:val>
                                        </p:tav>
                                        <p:tav tm="100000">
                                          <p:val>
                                            <p:strVal val="#ppt_w"/>
                                          </p:val>
                                        </p:tav>
                                      </p:tavLst>
                                    </p:anim>
                                    <p:anim calcmode="lin" valueType="num">
                                      <p:cBhvr>
                                        <p:cTn id="19" dur="500" fill="hold"/>
                                        <p:tgtEl>
                                          <p:spTgt spid="44"/>
                                        </p:tgtEl>
                                        <p:attrNameLst>
                                          <p:attrName>ppt_h</p:attrName>
                                        </p:attrNameLst>
                                      </p:cBhvr>
                                      <p:tavLst>
                                        <p:tav tm="0">
                                          <p:val>
                                            <p:fltVal val="0"/>
                                          </p:val>
                                        </p:tav>
                                        <p:tav tm="100000">
                                          <p:val>
                                            <p:strVal val="#ppt_h"/>
                                          </p:val>
                                        </p:tav>
                                      </p:tavLst>
                                    </p:anim>
                                    <p:animEffect transition="in" filter="fade">
                                      <p:cBhvr>
                                        <p:cTn id="20" dur="500"/>
                                        <p:tgtEl>
                                          <p:spTgt spid="44"/>
                                        </p:tgtEl>
                                      </p:cBhvr>
                                    </p:animEffect>
                                  </p:childTnLst>
                                </p:cTn>
                              </p:par>
                              <p:par>
                                <p:cTn id="21" presetID="53" presetClass="entr" presetSubtype="0" fill="hold" grpId="0" nodeType="withEffect">
                                  <p:stCondLst>
                                    <p:cond delay="20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par>
                                <p:cTn id="26" presetID="53" presetClass="entr" presetSubtype="0" fill="hold" grpId="0" nodeType="withEffect">
                                  <p:stCondLst>
                                    <p:cond delay="30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Effect transition="in" filter="fade">
                                      <p:cBhvr>
                                        <p:cTn id="30" dur="500"/>
                                        <p:tgtEl>
                                          <p:spTgt spid="46"/>
                                        </p:tgtEl>
                                      </p:cBhvr>
                                    </p:animEffect>
                                  </p:childTnLst>
                                </p:cTn>
                              </p:par>
                              <p:par>
                                <p:cTn id="31" presetID="23" presetClass="entr" presetSubtype="16" fill="hold" nodeType="withEffect">
                                  <p:stCondLst>
                                    <p:cond delay="300"/>
                                  </p:stCondLst>
                                  <p:childTnLst>
                                    <p:set>
                                      <p:cBhvr>
                                        <p:cTn id="32" dur="1" fill="hold">
                                          <p:stCondLst>
                                            <p:cond delay="0"/>
                                          </p:stCondLst>
                                        </p:cTn>
                                        <p:tgtEl>
                                          <p:spTgt spid="30"/>
                                        </p:tgtEl>
                                        <p:attrNameLst>
                                          <p:attrName>style.visibility</p:attrName>
                                        </p:attrNameLst>
                                      </p:cBhvr>
                                      <p:to>
                                        <p:strVal val="visible"/>
                                      </p:to>
                                    </p:set>
                                    <p:anim calcmode="lin" valueType="num">
                                      <p:cBhvr>
                                        <p:cTn id="33" dur="300" fill="hold"/>
                                        <p:tgtEl>
                                          <p:spTgt spid="30"/>
                                        </p:tgtEl>
                                        <p:attrNameLst>
                                          <p:attrName>ppt_w</p:attrName>
                                        </p:attrNameLst>
                                      </p:cBhvr>
                                      <p:tavLst>
                                        <p:tav tm="0">
                                          <p:val>
                                            <p:fltVal val="0"/>
                                          </p:val>
                                        </p:tav>
                                        <p:tav tm="100000">
                                          <p:val>
                                            <p:strVal val="#ppt_w"/>
                                          </p:val>
                                        </p:tav>
                                      </p:tavLst>
                                    </p:anim>
                                    <p:anim calcmode="lin" valueType="num">
                                      <p:cBhvr>
                                        <p:cTn id="34" dur="300" fill="hold"/>
                                        <p:tgtEl>
                                          <p:spTgt spid="30"/>
                                        </p:tgtEl>
                                        <p:attrNameLst>
                                          <p:attrName>ppt_h</p:attrName>
                                        </p:attrNameLst>
                                      </p:cBhvr>
                                      <p:tavLst>
                                        <p:tav tm="0">
                                          <p:val>
                                            <p:fltVal val="0"/>
                                          </p:val>
                                        </p:tav>
                                        <p:tav tm="100000">
                                          <p:val>
                                            <p:strVal val="#ppt_h"/>
                                          </p:val>
                                        </p:tav>
                                      </p:tavLst>
                                    </p:anim>
                                  </p:childTnLst>
                                </p:cTn>
                              </p:par>
                              <p:par>
                                <p:cTn id="35" presetID="6" presetClass="emph" presetSubtype="0" autoRev="1" fill="hold" nodeType="withEffect">
                                  <p:stCondLst>
                                    <p:cond delay="600"/>
                                  </p:stCondLst>
                                  <p:childTnLst>
                                    <p:animScale>
                                      <p:cBhvr>
                                        <p:cTn id="36" dur="150" fill="hold"/>
                                        <p:tgtEl>
                                          <p:spTgt spid="30"/>
                                        </p:tgtEl>
                                      </p:cBhvr>
                                      <p:by x="110000" y="110000"/>
                                    </p:animScale>
                                  </p:childTnLst>
                                </p:cTn>
                              </p:par>
                              <p:par>
                                <p:cTn id="37" presetID="23" presetClass="entr" presetSubtype="16" fill="hold" grpId="0" nodeType="withEffect">
                                  <p:stCondLst>
                                    <p:cond delay="400"/>
                                  </p:stCondLst>
                                  <p:childTnLst>
                                    <p:set>
                                      <p:cBhvr>
                                        <p:cTn id="38" dur="1" fill="hold">
                                          <p:stCondLst>
                                            <p:cond delay="0"/>
                                          </p:stCondLst>
                                        </p:cTn>
                                        <p:tgtEl>
                                          <p:spTgt spid="34"/>
                                        </p:tgtEl>
                                        <p:attrNameLst>
                                          <p:attrName>style.visibility</p:attrName>
                                        </p:attrNameLst>
                                      </p:cBhvr>
                                      <p:to>
                                        <p:strVal val="visible"/>
                                      </p:to>
                                    </p:set>
                                    <p:anim calcmode="lin" valueType="num">
                                      <p:cBhvr>
                                        <p:cTn id="39" dur="300" fill="hold"/>
                                        <p:tgtEl>
                                          <p:spTgt spid="34"/>
                                        </p:tgtEl>
                                        <p:attrNameLst>
                                          <p:attrName>ppt_w</p:attrName>
                                        </p:attrNameLst>
                                      </p:cBhvr>
                                      <p:tavLst>
                                        <p:tav tm="0">
                                          <p:val>
                                            <p:fltVal val="0"/>
                                          </p:val>
                                        </p:tav>
                                        <p:tav tm="100000">
                                          <p:val>
                                            <p:strVal val="#ppt_w"/>
                                          </p:val>
                                        </p:tav>
                                      </p:tavLst>
                                    </p:anim>
                                    <p:anim calcmode="lin" valueType="num">
                                      <p:cBhvr>
                                        <p:cTn id="40" dur="300" fill="hold"/>
                                        <p:tgtEl>
                                          <p:spTgt spid="34"/>
                                        </p:tgtEl>
                                        <p:attrNameLst>
                                          <p:attrName>ppt_h</p:attrName>
                                        </p:attrNameLst>
                                      </p:cBhvr>
                                      <p:tavLst>
                                        <p:tav tm="0">
                                          <p:val>
                                            <p:fltVal val="0"/>
                                          </p:val>
                                        </p:tav>
                                        <p:tav tm="100000">
                                          <p:val>
                                            <p:strVal val="#ppt_h"/>
                                          </p:val>
                                        </p:tav>
                                      </p:tavLst>
                                    </p:anim>
                                  </p:childTnLst>
                                </p:cTn>
                              </p:par>
                              <p:par>
                                <p:cTn id="41" presetID="6" presetClass="emph" presetSubtype="0" autoRev="1" fill="hold" grpId="1" nodeType="withEffect">
                                  <p:stCondLst>
                                    <p:cond delay="700"/>
                                  </p:stCondLst>
                                  <p:childTnLst>
                                    <p:animScale>
                                      <p:cBhvr>
                                        <p:cTn id="42" dur="150" fill="hold"/>
                                        <p:tgtEl>
                                          <p:spTgt spid="34"/>
                                        </p:tgtEl>
                                      </p:cBhvr>
                                      <p:by x="110000" y="110000"/>
                                    </p:animScale>
                                  </p:childTnLst>
                                </p:cTn>
                              </p:par>
                              <p:par>
                                <p:cTn id="43" presetID="12" presetClass="entr" presetSubtype="1" fill="hold" grpId="0" nodeType="withEffect">
                                  <p:stCondLst>
                                    <p:cond delay="700"/>
                                  </p:stCondLst>
                                  <p:childTnLst>
                                    <p:set>
                                      <p:cBhvr>
                                        <p:cTn id="44" dur="1" fill="hold">
                                          <p:stCondLst>
                                            <p:cond delay="0"/>
                                          </p:stCondLst>
                                        </p:cTn>
                                        <p:tgtEl>
                                          <p:spTgt spid="35"/>
                                        </p:tgtEl>
                                        <p:attrNameLst>
                                          <p:attrName>style.visibility</p:attrName>
                                        </p:attrNameLst>
                                      </p:cBhvr>
                                      <p:to>
                                        <p:strVal val="visible"/>
                                      </p:to>
                                    </p:set>
                                    <p:animEffect transition="in" filter="slide(fromTop)">
                                      <p:cBhvr>
                                        <p:cTn id="45" dur="500"/>
                                        <p:tgtEl>
                                          <p:spTgt spid="35"/>
                                        </p:tgtEl>
                                      </p:cBhvr>
                                    </p:animEffect>
                                  </p:childTnLst>
                                </p:cTn>
                              </p:par>
                              <p:par>
                                <p:cTn id="46" presetID="12" presetClass="entr" presetSubtype="1" fill="hold" grpId="0" nodeType="withEffect">
                                  <p:stCondLst>
                                    <p:cond delay="700"/>
                                  </p:stCondLst>
                                  <p:childTnLst>
                                    <p:set>
                                      <p:cBhvr>
                                        <p:cTn id="47" dur="1" fill="hold">
                                          <p:stCondLst>
                                            <p:cond delay="0"/>
                                          </p:stCondLst>
                                        </p:cTn>
                                        <p:tgtEl>
                                          <p:spTgt spid="36"/>
                                        </p:tgtEl>
                                        <p:attrNameLst>
                                          <p:attrName>style.visibility</p:attrName>
                                        </p:attrNameLst>
                                      </p:cBhvr>
                                      <p:to>
                                        <p:strVal val="visible"/>
                                      </p:to>
                                    </p:set>
                                    <p:animEffect transition="in" filter="slide(fromTop)">
                                      <p:cBhvr>
                                        <p:cTn id="48" dur="500"/>
                                        <p:tgtEl>
                                          <p:spTgt spid="36"/>
                                        </p:tgtEl>
                                      </p:cBhvr>
                                    </p:animEffect>
                                  </p:childTnLst>
                                </p:cTn>
                              </p:par>
                              <p:par>
                                <p:cTn id="49" presetID="12" presetClass="entr" presetSubtype="1" fill="hold" grpId="0" nodeType="withEffect">
                                  <p:stCondLst>
                                    <p:cond delay="700"/>
                                  </p:stCondLst>
                                  <p:childTnLst>
                                    <p:set>
                                      <p:cBhvr>
                                        <p:cTn id="50" dur="1" fill="hold">
                                          <p:stCondLst>
                                            <p:cond delay="0"/>
                                          </p:stCondLst>
                                        </p:cTn>
                                        <p:tgtEl>
                                          <p:spTgt spid="37"/>
                                        </p:tgtEl>
                                        <p:attrNameLst>
                                          <p:attrName>style.visibility</p:attrName>
                                        </p:attrNameLst>
                                      </p:cBhvr>
                                      <p:to>
                                        <p:strVal val="visible"/>
                                      </p:to>
                                    </p:set>
                                    <p:animEffect transition="in" filter="slide(fromTop)">
                                      <p:cBhvr>
                                        <p:cTn id="51" dur="500"/>
                                        <p:tgtEl>
                                          <p:spTgt spid="37"/>
                                        </p:tgtEl>
                                      </p:cBhvr>
                                    </p:animEffect>
                                  </p:childTnLst>
                                </p:cTn>
                              </p:par>
                              <p:par>
                                <p:cTn id="52" presetID="12" presetClass="entr" presetSubtype="1" fill="hold" grpId="0" nodeType="withEffect">
                                  <p:stCondLst>
                                    <p:cond delay="700"/>
                                  </p:stCondLst>
                                  <p:childTnLst>
                                    <p:set>
                                      <p:cBhvr>
                                        <p:cTn id="53" dur="1" fill="hold">
                                          <p:stCondLst>
                                            <p:cond delay="0"/>
                                          </p:stCondLst>
                                        </p:cTn>
                                        <p:tgtEl>
                                          <p:spTgt spid="38"/>
                                        </p:tgtEl>
                                        <p:attrNameLst>
                                          <p:attrName>style.visibility</p:attrName>
                                        </p:attrNameLst>
                                      </p:cBhvr>
                                      <p:to>
                                        <p:strVal val="visible"/>
                                      </p:to>
                                    </p:set>
                                    <p:animEffect transition="in" filter="slide(fromTop)">
                                      <p:cBhvr>
                                        <p:cTn id="54" dur="500"/>
                                        <p:tgtEl>
                                          <p:spTgt spid="38"/>
                                        </p:tgtEl>
                                      </p:cBhvr>
                                    </p:animEffect>
                                  </p:childTnLst>
                                </p:cTn>
                              </p:par>
                              <p:par>
                                <p:cTn id="55" presetID="12" presetClass="entr" presetSubtype="1" fill="hold" grpId="0" nodeType="withEffect">
                                  <p:stCondLst>
                                    <p:cond delay="700"/>
                                  </p:stCondLst>
                                  <p:childTnLst>
                                    <p:set>
                                      <p:cBhvr>
                                        <p:cTn id="56" dur="1" fill="hold">
                                          <p:stCondLst>
                                            <p:cond delay="0"/>
                                          </p:stCondLst>
                                        </p:cTn>
                                        <p:tgtEl>
                                          <p:spTgt spid="39"/>
                                        </p:tgtEl>
                                        <p:attrNameLst>
                                          <p:attrName>style.visibility</p:attrName>
                                        </p:attrNameLst>
                                      </p:cBhvr>
                                      <p:to>
                                        <p:strVal val="visible"/>
                                      </p:to>
                                    </p:set>
                                    <p:animEffect transition="in" filter="slide(fromTop)">
                                      <p:cBhvr>
                                        <p:cTn id="57" dur="500"/>
                                        <p:tgtEl>
                                          <p:spTgt spid="39"/>
                                        </p:tgtEl>
                                      </p:cBhvr>
                                    </p:animEffect>
                                  </p:childTnLst>
                                </p:cTn>
                              </p:par>
                              <p:par>
                                <p:cTn id="58" presetID="12" presetClass="entr" presetSubtype="1" fill="hold" grpId="0" nodeType="withEffect">
                                  <p:stCondLst>
                                    <p:cond delay="700"/>
                                  </p:stCondLst>
                                  <p:childTnLst>
                                    <p:set>
                                      <p:cBhvr>
                                        <p:cTn id="59" dur="1" fill="hold">
                                          <p:stCondLst>
                                            <p:cond delay="0"/>
                                          </p:stCondLst>
                                        </p:cTn>
                                        <p:tgtEl>
                                          <p:spTgt spid="40"/>
                                        </p:tgtEl>
                                        <p:attrNameLst>
                                          <p:attrName>style.visibility</p:attrName>
                                        </p:attrNameLst>
                                      </p:cBhvr>
                                      <p:to>
                                        <p:strVal val="visible"/>
                                      </p:to>
                                    </p:set>
                                    <p:animEffect transition="in" filter="slide(fromTop)">
                                      <p:cBhvr>
                                        <p:cTn id="60" dur="500"/>
                                        <p:tgtEl>
                                          <p:spTgt spid="40"/>
                                        </p:tgtEl>
                                      </p:cBhvr>
                                    </p:animEffect>
                                  </p:childTnLst>
                                </p:cTn>
                              </p:par>
                              <p:par>
                                <p:cTn id="61" presetID="12" presetClass="entr" presetSubtype="1" fill="hold" grpId="0" nodeType="withEffect">
                                  <p:stCondLst>
                                    <p:cond delay="700"/>
                                  </p:stCondLst>
                                  <p:childTnLst>
                                    <p:set>
                                      <p:cBhvr>
                                        <p:cTn id="62" dur="1" fill="hold">
                                          <p:stCondLst>
                                            <p:cond delay="0"/>
                                          </p:stCondLst>
                                        </p:cTn>
                                        <p:tgtEl>
                                          <p:spTgt spid="41"/>
                                        </p:tgtEl>
                                        <p:attrNameLst>
                                          <p:attrName>style.visibility</p:attrName>
                                        </p:attrNameLst>
                                      </p:cBhvr>
                                      <p:to>
                                        <p:strVal val="visible"/>
                                      </p:to>
                                    </p:set>
                                    <p:animEffect transition="in" filter="slide(fromTop)">
                                      <p:cBhvr>
                                        <p:cTn id="63" dur="500"/>
                                        <p:tgtEl>
                                          <p:spTgt spid="41"/>
                                        </p:tgtEl>
                                      </p:cBhvr>
                                    </p:animEffect>
                                  </p:childTnLst>
                                </p:cTn>
                              </p:par>
                              <p:par>
                                <p:cTn id="64" presetID="12" presetClass="entr" presetSubtype="1" fill="hold" grpId="0" nodeType="withEffect">
                                  <p:stCondLst>
                                    <p:cond delay="700"/>
                                  </p:stCondLst>
                                  <p:childTnLst>
                                    <p:set>
                                      <p:cBhvr>
                                        <p:cTn id="65" dur="1" fill="hold">
                                          <p:stCondLst>
                                            <p:cond delay="0"/>
                                          </p:stCondLst>
                                        </p:cTn>
                                        <p:tgtEl>
                                          <p:spTgt spid="42"/>
                                        </p:tgtEl>
                                        <p:attrNameLst>
                                          <p:attrName>style.visibility</p:attrName>
                                        </p:attrNameLst>
                                      </p:cBhvr>
                                      <p:to>
                                        <p:strVal val="visible"/>
                                      </p:to>
                                    </p:set>
                                    <p:animEffect transition="in" filter="slide(fromTop)">
                                      <p:cBhvr>
                                        <p:cTn id="66" dur="500"/>
                                        <p:tgtEl>
                                          <p:spTgt spid="42"/>
                                        </p:tgtEl>
                                      </p:cBhvr>
                                    </p:animEffect>
                                  </p:childTnLst>
                                </p:cTn>
                              </p:par>
                              <p:par>
                                <p:cTn id="67" presetID="2" presetClass="entr" presetSubtype="2" fill="hold" grpId="0" nodeType="withEffect">
                                  <p:stCondLst>
                                    <p:cond delay="700"/>
                                  </p:stCondLst>
                                  <p:childTnLst>
                                    <p:set>
                                      <p:cBhvr>
                                        <p:cTn id="68" dur="1" fill="hold">
                                          <p:stCondLst>
                                            <p:cond delay="0"/>
                                          </p:stCondLst>
                                        </p:cTn>
                                        <p:tgtEl>
                                          <p:spTgt spid="47"/>
                                        </p:tgtEl>
                                        <p:attrNameLst>
                                          <p:attrName>style.visibility</p:attrName>
                                        </p:attrNameLst>
                                      </p:cBhvr>
                                      <p:to>
                                        <p:strVal val="visible"/>
                                      </p:to>
                                    </p:set>
                                    <p:anim calcmode="lin" valueType="num">
                                      <p:cBhvr additive="base">
                                        <p:cTn id="69" dur="500" fill="hold"/>
                                        <p:tgtEl>
                                          <p:spTgt spid="47"/>
                                        </p:tgtEl>
                                        <p:attrNameLst>
                                          <p:attrName>ppt_x</p:attrName>
                                        </p:attrNameLst>
                                      </p:cBhvr>
                                      <p:tavLst>
                                        <p:tav tm="0">
                                          <p:val>
                                            <p:strVal val="1+#ppt_w/2"/>
                                          </p:val>
                                        </p:tav>
                                        <p:tav tm="100000">
                                          <p:val>
                                            <p:strVal val="#ppt_x"/>
                                          </p:val>
                                        </p:tav>
                                      </p:tavLst>
                                    </p:anim>
                                    <p:anim calcmode="lin" valueType="num">
                                      <p:cBhvr additive="base">
                                        <p:cTn id="70"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4" grpId="1"/>
      <p:bldP spid="35" grpId="0" animBg="1"/>
      <p:bldP spid="36" grpId="0" animBg="1"/>
      <p:bldP spid="37" grpId="0" animBg="1"/>
      <p:bldP spid="38" grpId="0" animBg="1"/>
      <p:bldP spid="39" grpId="0"/>
      <p:bldP spid="40" grpId="0"/>
      <p:bldP spid="41" grpId="0"/>
      <p:bldP spid="42" grpId="0"/>
      <p:bldP spid="43" grpId="0"/>
      <p:bldP spid="44" grpId="0"/>
      <p:bldP spid="45" grpId="0"/>
      <p:bldP spid="46" grpId="0"/>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1370" y="1828763"/>
            <a:ext cx="3710157" cy="3243679"/>
            <a:chOff x="53688" y="1519749"/>
            <a:chExt cx="4882172" cy="4267945"/>
          </a:xfrm>
        </p:grpSpPr>
        <p:sp>
          <p:nvSpPr>
            <p:cNvPr id="4" name="Freeform 414"/>
            <p:cNvSpPr>
              <a:spLocks noEditPoints="1"/>
            </p:cNvSpPr>
            <p:nvPr/>
          </p:nvSpPr>
          <p:spPr bwMode="auto">
            <a:xfrm flipH="1">
              <a:off x="659709" y="1668333"/>
              <a:ext cx="3802925" cy="3814328"/>
            </a:xfrm>
            <a:custGeom>
              <a:avLst/>
              <a:gdLst>
                <a:gd name="T0" fmla="*/ 137 w 274"/>
                <a:gd name="T1" fmla="*/ 0 h 274"/>
                <a:gd name="T2" fmla="*/ 0 w 274"/>
                <a:gd name="T3" fmla="*/ 137 h 274"/>
                <a:gd name="T4" fmla="*/ 137 w 274"/>
                <a:gd name="T5" fmla="*/ 274 h 274"/>
                <a:gd name="T6" fmla="*/ 274 w 274"/>
                <a:gd name="T7" fmla="*/ 137 h 274"/>
                <a:gd name="T8" fmla="*/ 137 w 274"/>
                <a:gd name="T9" fmla="*/ 0 h 274"/>
                <a:gd name="T10" fmla="*/ 137 w 274"/>
                <a:gd name="T11" fmla="*/ 239 h 274"/>
                <a:gd name="T12" fmla="*/ 34 w 274"/>
                <a:gd name="T13" fmla="*/ 137 h 274"/>
                <a:gd name="T14" fmla="*/ 137 w 274"/>
                <a:gd name="T15" fmla="*/ 34 h 274"/>
                <a:gd name="T16" fmla="*/ 240 w 274"/>
                <a:gd name="T17" fmla="*/ 137 h 274"/>
                <a:gd name="T18" fmla="*/ 137 w 274"/>
                <a:gd name="T19" fmla="*/ 239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4" h="274">
                  <a:moveTo>
                    <a:pt x="137" y="0"/>
                  </a:moveTo>
                  <a:cubicBezTo>
                    <a:pt x="61" y="0"/>
                    <a:pt x="0" y="61"/>
                    <a:pt x="0" y="137"/>
                  </a:cubicBezTo>
                  <a:cubicBezTo>
                    <a:pt x="0" y="212"/>
                    <a:pt x="61" y="274"/>
                    <a:pt x="137" y="274"/>
                  </a:cubicBezTo>
                  <a:cubicBezTo>
                    <a:pt x="213" y="274"/>
                    <a:pt x="274" y="212"/>
                    <a:pt x="274" y="137"/>
                  </a:cubicBezTo>
                  <a:cubicBezTo>
                    <a:pt x="274" y="61"/>
                    <a:pt x="213" y="0"/>
                    <a:pt x="137" y="0"/>
                  </a:cubicBezTo>
                  <a:close/>
                  <a:moveTo>
                    <a:pt x="137" y="239"/>
                  </a:moveTo>
                  <a:cubicBezTo>
                    <a:pt x="80" y="239"/>
                    <a:pt x="34" y="193"/>
                    <a:pt x="34" y="137"/>
                  </a:cubicBezTo>
                  <a:cubicBezTo>
                    <a:pt x="34" y="80"/>
                    <a:pt x="80" y="34"/>
                    <a:pt x="137" y="34"/>
                  </a:cubicBezTo>
                  <a:cubicBezTo>
                    <a:pt x="194" y="34"/>
                    <a:pt x="240" y="80"/>
                    <a:pt x="240" y="137"/>
                  </a:cubicBezTo>
                  <a:cubicBezTo>
                    <a:pt x="240" y="193"/>
                    <a:pt x="194" y="239"/>
                    <a:pt x="137" y="239"/>
                  </a:cubicBezTo>
                  <a:close/>
                </a:path>
              </a:pathLst>
            </a:custGeom>
            <a:solidFill>
              <a:schemeClr val="tx1">
                <a:lumMod val="20000"/>
                <a:lumOff val="80000"/>
              </a:schemeClr>
            </a:solidFill>
            <a:ln>
              <a:noFill/>
            </a:ln>
            <a:extLst/>
          </p:spPr>
          <p:txBody>
            <a:bodyPr/>
            <a:lstStyle/>
            <a:p>
              <a:pP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5" name="Freeform 415"/>
            <p:cNvSpPr>
              <a:spLocks/>
            </p:cNvSpPr>
            <p:nvPr/>
          </p:nvSpPr>
          <p:spPr bwMode="auto">
            <a:xfrm flipH="1">
              <a:off x="3407850" y="4105739"/>
              <a:ext cx="1066187" cy="1126053"/>
            </a:xfrm>
            <a:custGeom>
              <a:avLst/>
              <a:gdLst>
                <a:gd name="T0" fmla="*/ 2147483646 w 77"/>
                <a:gd name="T1" fmla="*/ 2147483646 h 81"/>
                <a:gd name="T2" fmla="*/ 2147483646 w 77"/>
                <a:gd name="T3" fmla="*/ 2147483646 h 81"/>
                <a:gd name="T4" fmla="*/ 2147483646 w 77"/>
                <a:gd name="T5" fmla="*/ 0 h 81"/>
                <a:gd name="T6" fmla="*/ 0 w 77"/>
                <a:gd name="T7" fmla="*/ 1018023545 h 81"/>
                <a:gd name="T8" fmla="*/ 2147483646 w 77"/>
                <a:gd name="T9" fmla="*/ 2147483646 h 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7" h="81">
                  <a:moveTo>
                    <a:pt x="49" y="81"/>
                  </a:moveTo>
                  <a:cubicBezTo>
                    <a:pt x="77" y="44"/>
                    <a:pt x="77" y="44"/>
                    <a:pt x="77" y="44"/>
                  </a:cubicBezTo>
                  <a:cubicBezTo>
                    <a:pt x="62" y="32"/>
                    <a:pt x="50" y="17"/>
                    <a:pt x="43" y="0"/>
                  </a:cubicBezTo>
                  <a:cubicBezTo>
                    <a:pt x="0" y="17"/>
                    <a:pt x="0" y="17"/>
                    <a:pt x="0" y="17"/>
                  </a:cubicBezTo>
                  <a:cubicBezTo>
                    <a:pt x="10" y="43"/>
                    <a:pt x="27" y="65"/>
                    <a:pt x="49" y="81"/>
                  </a:cubicBezTo>
                  <a:close/>
                </a:path>
              </a:pathLst>
            </a:custGeom>
            <a:solidFill>
              <a:srgbClr val="9FD272"/>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6" name="Freeform 416"/>
            <p:cNvSpPr>
              <a:spLocks/>
            </p:cNvSpPr>
            <p:nvPr/>
          </p:nvSpPr>
          <p:spPr bwMode="auto">
            <a:xfrm flipH="1">
              <a:off x="2558321" y="4926762"/>
              <a:ext cx="655677" cy="721243"/>
            </a:xfrm>
            <a:custGeom>
              <a:avLst/>
              <a:gdLst>
                <a:gd name="T0" fmla="*/ 906193638 w 47"/>
                <a:gd name="T1" fmla="*/ 0 h 52"/>
                <a:gd name="T2" fmla="*/ 0 w 47"/>
                <a:gd name="T3" fmla="*/ 2147483646 h 52"/>
                <a:gd name="T4" fmla="*/ 2147483646 w 47"/>
                <a:gd name="T5" fmla="*/ 2147483646 h 52"/>
                <a:gd name="T6" fmla="*/ 2147483646 w 47"/>
                <a:gd name="T7" fmla="*/ 298107339 h 52"/>
                <a:gd name="T8" fmla="*/ 906193638 w 47"/>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52">
                  <a:moveTo>
                    <a:pt x="15" y="0"/>
                  </a:moveTo>
                  <a:cubicBezTo>
                    <a:pt x="0" y="44"/>
                    <a:pt x="0" y="44"/>
                    <a:pt x="0" y="44"/>
                  </a:cubicBezTo>
                  <a:cubicBezTo>
                    <a:pt x="15" y="49"/>
                    <a:pt x="31" y="52"/>
                    <a:pt x="47" y="52"/>
                  </a:cubicBezTo>
                  <a:cubicBezTo>
                    <a:pt x="47" y="5"/>
                    <a:pt x="47" y="5"/>
                    <a:pt x="47" y="5"/>
                  </a:cubicBezTo>
                  <a:cubicBezTo>
                    <a:pt x="36" y="5"/>
                    <a:pt x="25" y="3"/>
                    <a:pt x="15" y="0"/>
                  </a:cubicBezTo>
                  <a:close/>
                </a:path>
              </a:pathLst>
            </a:custGeom>
            <a:solidFill>
              <a:srgbClr val="434A54"/>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7" name="Freeform 417"/>
            <p:cNvSpPr>
              <a:spLocks/>
            </p:cNvSpPr>
            <p:nvPr/>
          </p:nvSpPr>
          <p:spPr bwMode="auto">
            <a:xfrm flipH="1">
              <a:off x="2837696" y="1528646"/>
              <a:ext cx="955008" cy="906544"/>
            </a:xfrm>
            <a:custGeom>
              <a:avLst/>
              <a:gdLst>
                <a:gd name="T0" fmla="*/ 1663688335 w 69"/>
                <a:gd name="T1" fmla="*/ 2147483646 h 65"/>
                <a:gd name="T2" fmla="*/ 2147483646 w 69"/>
                <a:gd name="T3" fmla="*/ 2147483646 h 65"/>
                <a:gd name="T4" fmla="*/ 2147483646 w 69"/>
                <a:gd name="T5" fmla="*/ 0 h 65"/>
                <a:gd name="T6" fmla="*/ 0 w 69"/>
                <a:gd name="T7" fmla="*/ 1631835163 h 65"/>
                <a:gd name="T8" fmla="*/ 1663688335 w 69"/>
                <a:gd name="T9" fmla="*/ 2147483646 h 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65">
                  <a:moveTo>
                    <a:pt x="28" y="65"/>
                  </a:moveTo>
                  <a:cubicBezTo>
                    <a:pt x="40" y="55"/>
                    <a:pt x="54" y="49"/>
                    <a:pt x="69" y="46"/>
                  </a:cubicBezTo>
                  <a:cubicBezTo>
                    <a:pt x="60" y="0"/>
                    <a:pt x="60" y="0"/>
                    <a:pt x="60" y="0"/>
                  </a:cubicBezTo>
                  <a:cubicBezTo>
                    <a:pt x="38" y="5"/>
                    <a:pt x="17" y="14"/>
                    <a:pt x="0" y="27"/>
                  </a:cubicBezTo>
                  <a:lnTo>
                    <a:pt x="28" y="65"/>
                  </a:lnTo>
                  <a:close/>
                </a:path>
              </a:pathLst>
            </a:custGeom>
            <a:solidFill>
              <a:srgbClr val="ED5564"/>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8" name="Freeform 418"/>
            <p:cNvSpPr>
              <a:spLocks/>
            </p:cNvSpPr>
            <p:nvPr/>
          </p:nvSpPr>
          <p:spPr bwMode="auto">
            <a:xfrm flipH="1">
              <a:off x="183630" y="3167837"/>
              <a:ext cx="1847298" cy="2619857"/>
            </a:xfrm>
            <a:custGeom>
              <a:avLst/>
              <a:gdLst>
                <a:gd name="T0" fmla="*/ 2147483646 w 133"/>
                <a:gd name="T1" fmla="*/ 1746163657 h 188"/>
                <a:gd name="T2" fmla="*/ 0 w 133"/>
                <a:gd name="T3" fmla="*/ 2147483646 h 188"/>
                <a:gd name="T4" fmla="*/ 1554303823 w 133"/>
                <a:gd name="T5" fmla="*/ 2147483646 h 188"/>
                <a:gd name="T6" fmla="*/ 2147483646 w 133"/>
                <a:gd name="T7" fmla="*/ 1746163657 h 188"/>
                <a:gd name="T8" fmla="*/ 2147483646 w 133"/>
                <a:gd name="T9" fmla="*/ 0 h 188"/>
                <a:gd name="T10" fmla="*/ 2147483646 w 133"/>
                <a:gd name="T11" fmla="*/ 722549944 h 188"/>
                <a:gd name="T12" fmla="*/ 2147483646 w 133"/>
                <a:gd name="T13" fmla="*/ 1746163657 h 1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3" h="188">
                  <a:moveTo>
                    <a:pt x="65" y="29"/>
                  </a:moveTo>
                  <a:cubicBezTo>
                    <a:pt x="65" y="72"/>
                    <a:pt x="38" y="109"/>
                    <a:pt x="0" y="124"/>
                  </a:cubicBezTo>
                  <a:cubicBezTo>
                    <a:pt x="26" y="188"/>
                    <a:pt x="26" y="188"/>
                    <a:pt x="26" y="188"/>
                  </a:cubicBezTo>
                  <a:cubicBezTo>
                    <a:pt x="89" y="162"/>
                    <a:pt x="133" y="101"/>
                    <a:pt x="133" y="29"/>
                  </a:cubicBezTo>
                  <a:cubicBezTo>
                    <a:pt x="133" y="19"/>
                    <a:pt x="132" y="10"/>
                    <a:pt x="131" y="0"/>
                  </a:cubicBezTo>
                  <a:cubicBezTo>
                    <a:pt x="63" y="12"/>
                    <a:pt x="63" y="12"/>
                    <a:pt x="63" y="12"/>
                  </a:cubicBezTo>
                  <a:cubicBezTo>
                    <a:pt x="64" y="17"/>
                    <a:pt x="65" y="23"/>
                    <a:pt x="65" y="29"/>
                  </a:cubicBezTo>
                  <a:close/>
                </a:path>
              </a:pathLst>
            </a:custGeom>
            <a:solidFill>
              <a:schemeClr val="tx2">
                <a:lumMod val="75000"/>
              </a:schemeClr>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9" name="Freeform 419"/>
            <p:cNvSpPr>
              <a:spLocks/>
            </p:cNvSpPr>
            <p:nvPr/>
          </p:nvSpPr>
          <p:spPr bwMode="auto">
            <a:xfrm flipH="1">
              <a:off x="3658716" y="2044632"/>
              <a:ext cx="1277144" cy="1528012"/>
            </a:xfrm>
            <a:custGeom>
              <a:avLst/>
              <a:gdLst>
                <a:gd name="T0" fmla="*/ 2147483646 w 92"/>
                <a:gd name="T1" fmla="*/ 2147483646 h 110"/>
                <a:gd name="T2" fmla="*/ 2147483646 w 92"/>
                <a:gd name="T3" fmla="*/ 0 h 110"/>
                <a:gd name="T4" fmla="*/ 0 w 92"/>
                <a:gd name="T5" fmla="*/ 2147483646 h 110"/>
                <a:gd name="T6" fmla="*/ 2147483646 w 92"/>
                <a:gd name="T7" fmla="*/ 2147483646 h 110"/>
                <a:gd name="T8" fmla="*/ 2147483646 w 92"/>
                <a:gd name="T9" fmla="*/ 2147483646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110">
                  <a:moveTo>
                    <a:pt x="92" y="44"/>
                  </a:moveTo>
                  <a:cubicBezTo>
                    <a:pt x="40" y="0"/>
                    <a:pt x="40" y="0"/>
                    <a:pt x="40" y="0"/>
                  </a:cubicBezTo>
                  <a:cubicBezTo>
                    <a:pt x="15" y="30"/>
                    <a:pt x="0" y="68"/>
                    <a:pt x="0" y="110"/>
                  </a:cubicBezTo>
                  <a:cubicBezTo>
                    <a:pt x="68" y="110"/>
                    <a:pt x="68" y="110"/>
                    <a:pt x="68" y="110"/>
                  </a:cubicBezTo>
                  <a:cubicBezTo>
                    <a:pt x="68" y="85"/>
                    <a:pt x="77" y="62"/>
                    <a:pt x="92" y="44"/>
                  </a:cubicBezTo>
                  <a:close/>
                </a:path>
              </a:pathLst>
            </a:custGeom>
            <a:solidFill>
              <a:srgbClr val="FFC000"/>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10" name="Freeform 420"/>
            <p:cNvSpPr>
              <a:spLocks/>
            </p:cNvSpPr>
            <p:nvPr/>
          </p:nvSpPr>
          <p:spPr bwMode="auto">
            <a:xfrm rot="20845578" flipH="1">
              <a:off x="53688" y="1519749"/>
              <a:ext cx="1969880" cy="1810239"/>
            </a:xfrm>
            <a:custGeom>
              <a:avLst/>
              <a:gdLst>
                <a:gd name="T0" fmla="*/ 656160953 w 142"/>
                <a:gd name="T1" fmla="*/ 0 h 130"/>
                <a:gd name="T2" fmla="*/ 0 w 142"/>
                <a:gd name="T3" fmla="*/ 2147483646 h 130"/>
                <a:gd name="T4" fmla="*/ 2147483646 w 142"/>
                <a:gd name="T5" fmla="*/ 2147483646 h 130"/>
                <a:gd name="T6" fmla="*/ 2147483646 w 142"/>
                <a:gd name="T7" fmla="*/ 2147483646 h 130"/>
                <a:gd name="T8" fmla="*/ 656160953 w 142"/>
                <a:gd name="T9" fmla="*/ 0 h 1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130">
                  <a:moveTo>
                    <a:pt x="11" y="0"/>
                  </a:moveTo>
                  <a:cubicBezTo>
                    <a:pt x="0" y="67"/>
                    <a:pt x="0" y="67"/>
                    <a:pt x="0" y="67"/>
                  </a:cubicBezTo>
                  <a:cubicBezTo>
                    <a:pt x="36" y="73"/>
                    <a:pt x="65" y="98"/>
                    <a:pt x="78" y="130"/>
                  </a:cubicBezTo>
                  <a:cubicBezTo>
                    <a:pt x="142" y="105"/>
                    <a:pt x="142" y="105"/>
                    <a:pt x="142" y="105"/>
                  </a:cubicBezTo>
                  <a:cubicBezTo>
                    <a:pt x="120" y="50"/>
                    <a:pt x="71" y="10"/>
                    <a:pt x="11" y="0"/>
                  </a:cubicBezTo>
                  <a:close/>
                </a:path>
              </a:pathLst>
            </a:custGeom>
            <a:solidFill>
              <a:schemeClr val="accent5">
                <a:lumMod val="75000"/>
              </a:schemeClr>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1316545" y="2435190"/>
              <a:ext cx="2309439" cy="2309439"/>
            </a:xfrm>
            <a:prstGeom prst="ellipse">
              <a:avLst/>
            </a:prstGeom>
            <a:solidFill>
              <a:srgbClr val="ED55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668235" y="1588807"/>
            <a:ext cx="4403507" cy="406769"/>
            <a:chOff x="3505780" y="1398475"/>
            <a:chExt cx="5548725" cy="512510"/>
          </a:xfrm>
        </p:grpSpPr>
        <p:grpSp>
          <p:nvGrpSpPr>
            <p:cNvPr id="13" name="组合 12"/>
            <p:cNvGrpSpPr/>
            <p:nvPr/>
          </p:nvGrpSpPr>
          <p:grpSpPr>
            <a:xfrm>
              <a:off x="3597239" y="1447273"/>
              <a:ext cx="5400600" cy="366464"/>
              <a:chOff x="3719736" y="1332611"/>
              <a:chExt cx="5400600" cy="366464"/>
            </a:xfrm>
          </p:grpSpPr>
          <p:cxnSp>
            <p:nvCxnSpPr>
              <p:cNvPr id="16" name="直接连接符 15"/>
              <p:cNvCxnSpPr/>
              <p:nvPr/>
            </p:nvCxnSpPr>
            <p:spPr>
              <a:xfrm flipV="1">
                <a:off x="3719736" y="1332611"/>
                <a:ext cx="475087" cy="366464"/>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194823" y="1332611"/>
                <a:ext cx="492551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4" name="椭圆 13"/>
            <p:cNvSpPr/>
            <p:nvPr/>
          </p:nvSpPr>
          <p:spPr>
            <a:xfrm>
              <a:off x="3505780" y="1813390"/>
              <a:ext cx="97595" cy="97595"/>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956910" y="1398475"/>
              <a:ext cx="97595" cy="97595"/>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649674" y="2743185"/>
            <a:ext cx="3454549" cy="95307"/>
            <a:chOff x="4742462" y="2852936"/>
            <a:chExt cx="4352972" cy="120083"/>
          </a:xfrm>
        </p:grpSpPr>
        <p:cxnSp>
          <p:nvCxnSpPr>
            <p:cNvPr id="19" name="直接连接符 18"/>
            <p:cNvCxnSpPr/>
            <p:nvPr/>
          </p:nvCxnSpPr>
          <p:spPr>
            <a:xfrm>
              <a:off x="4791260" y="2924944"/>
              <a:ext cx="4304174"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8997839" y="2852936"/>
              <a:ext cx="97595" cy="97595"/>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椭圆 20"/>
            <p:cNvSpPr/>
            <p:nvPr/>
          </p:nvSpPr>
          <p:spPr>
            <a:xfrm>
              <a:off x="4742462" y="2875424"/>
              <a:ext cx="97595" cy="97595"/>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238757" y="4091679"/>
            <a:ext cx="3865467" cy="366044"/>
            <a:chOff x="4224677" y="4551978"/>
            <a:chExt cx="4870757" cy="461198"/>
          </a:xfrm>
        </p:grpSpPr>
        <p:grpSp>
          <p:nvGrpSpPr>
            <p:cNvPr id="23" name="组合 22"/>
            <p:cNvGrpSpPr/>
            <p:nvPr/>
          </p:nvGrpSpPr>
          <p:grpSpPr>
            <a:xfrm flipV="1">
              <a:off x="4252149" y="4615625"/>
              <a:ext cx="4802356" cy="366464"/>
              <a:chOff x="3719736" y="1332611"/>
              <a:chExt cx="4802356" cy="366464"/>
            </a:xfrm>
          </p:grpSpPr>
          <p:cxnSp>
            <p:nvCxnSpPr>
              <p:cNvPr id="26" name="直接连接符 25"/>
              <p:cNvCxnSpPr/>
              <p:nvPr/>
            </p:nvCxnSpPr>
            <p:spPr>
              <a:xfrm flipV="1">
                <a:off x="3719736" y="1332611"/>
                <a:ext cx="475087" cy="366464"/>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4194823" y="1332611"/>
                <a:ext cx="4327269"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4" name="椭圆 23"/>
            <p:cNvSpPr/>
            <p:nvPr/>
          </p:nvSpPr>
          <p:spPr>
            <a:xfrm>
              <a:off x="8997839" y="4915581"/>
              <a:ext cx="97595" cy="97595"/>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椭圆 24"/>
            <p:cNvSpPr/>
            <p:nvPr/>
          </p:nvSpPr>
          <p:spPr>
            <a:xfrm>
              <a:off x="4224677" y="4551978"/>
              <a:ext cx="97595" cy="97595"/>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2320579" y="4901330"/>
            <a:ext cx="4779349" cy="248572"/>
            <a:chOff x="3067710" y="5572100"/>
            <a:chExt cx="6022312" cy="313189"/>
          </a:xfrm>
        </p:grpSpPr>
        <p:grpSp>
          <p:nvGrpSpPr>
            <p:cNvPr id="29" name="组合 28"/>
            <p:cNvGrpSpPr/>
            <p:nvPr/>
          </p:nvGrpSpPr>
          <p:grpSpPr>
            <a:xfrm flipV="1">
              <a:off x="3079928" y="5620899"/>
              <a:ext cx="5925779" cy="249055"/>
              <a:chOff x="3622827" y="1332611"/>
              <a:chExt cx="5925779" cy="249055"/>
            </a:xfrm>
          </p:grpSpPr>
          <p:cxnSp>
            <p:nvCxnSpPr>
              <p:cNvPr id="32" name="直接连接符 31"/>
              <p:cNvCxnSpPr/>
              <p:nvPr/>
            </p:nvCxnSpPr>
            <p:spPr>
              <a:xfrm flipV="1">
                <a:off x="3622827" y="1332611"/>
                <a:ext cx="571996" cy="24905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4194823" y="1332611"/>
                <a:ext cx="535378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30" name="椭圆 29"/>
            <p:cNvSpPr/>
            <p:nvPr/>
          </p:nvSpPr>
          <p:spPr>
            <a:xfrm>
              <a:off x="8992427" y="5787694"/>
              <a:ext cx="97595" cy="97595"/>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1" name="椭圆 30"/>
            <p:cNvSpPr/>
            <p:nvPr/>
          </p:nvSpPr>
          <p:spPr>
            <a:xfrm>
              <a:off x="3067710" y="5572100"/>
              <a:ext cx="97595" cy="97595"/>
            </a:xfrm>
            <a:prstGeom prst="ellipse">
              <a:avLst/>
            </a:prstGeom>
            <a:solidFill>
              <a:schemeClr val="bg1">
                <a:lumMod val="5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4" name="文本框 41"/>
          <p:cNvSpPr txBox="1"/>
          <p:nvPr/>
        </p:nvSpPr>
        <p:spPr>
          <a:xfrm>
            <a:off x="6575819" y="1415968"/>
            <a:ext cx="495923" cy="244276"/>
          </a:xfrm>
          <a:prstGeom prst="rect">
            <a:avLst/>
          </a:prstGeom>
          <a:noFill/>
        </p:spPr>
        <p:txBody>
          <a:bodyPr wrap="square" lIns="72567" tIns="36283" rIns="72567" bIns="36283" rtlCol="0">
            <a:spAutoFit/>
          </a:bodyPr>
          <a:lstStyle/>
          <a:p>
            <a:r>
              <a:rPr lang="en-US" altLang="zh-CN" sz="1100" b="1" dirty="0">
                <a:solidFill>
                  <a:srgbClr val="EC5662"/>
                </a:solidFill>
                <a:latin typeface="微软雅黑" panose="020B0503020204020204" pitchFamily="34" charset="-122"/>
                <a:ea typeface="微软雅黑" panose="020B0503020204020204" pitchFamily="34" charset="-122"/>
              </a:rPr>
              <a:t>10%</a:t>
            </a:r>
            <a:endParaRPr lang="zh-CN" altLang="en-US" sz="1100" b="1" dirty="0">
              <a:solidFill>
                <a:srgbClr val="EC5662"/>
              </a:solidFill>
              <a:latin typeface="微软雅黑" panose="020B0503020204020204" pitchFamily="34" charset="-122"/>
              <a:ea typeface="微软雅黑" panose="020B0503020204020204" pitchFamily="34" charset="-122"/>
            </a:endParaRPr>
          </a:p>
        </p:txBody>
      </p:sp>
      <p:sp>
        <p:nvSpPr>
          <p:cNvPr id="35" name="文本框 42"/>
          <p:cNvSpPr txBox="1"/>
          <p:nvPr/>
        </p:nvSpPr>
        <p:spPr>
          <a:xfrm>
            <a:off x="6532128" y="1646170"/>
            <a:ext cx="457168" cy="244276"/>
          </a:xfrm>
          <a:prstGeom prst="rect">
            <a:avLst/>
          </a:prstGeom>
          <a:noFill/>
        </p:spPr>
        <p:txBody>
          <a:bodyPr wrap="square" lIns="72567" tIns="36283" rIns="72567" bIns="36283"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36" name="文本框 43"/>
          <p:cNvSpPr txBox="1"/>
          <p:nvPr/>
        </p:nvSpPr>
        <p:spPr>
          <a:xfrm>
            <a:off x="6644975" y="2562854"/>
            <a:ext cx="454382" cy="244276"/>
          </a:xfrm>
          <a:prstGeom prst="rect">
            <a:avLst/>
          </a:prstGeom>
          <a:noFill/>
        </p:spPr>
        <p:txBody>
          <a:bodyPr wrap="square" lIns="72567" tIns="36283" rIns="72567" bIns="36283" rtlCol="0">
            <a:spAutoFit/>
          </a:bodyPr>
          <a:lstStyle/>
          <a:p>
            <a:r>
              <a:rPr lang="en-US" altLang="zh-CN" sz="1100" b="1" dirty="0">
                <a:solidFill>
                  <a:srgbClr val="FFC000"/>
                </a:solidFill>
                <a:latin typeface="微软雅黑" panose="020B0503020204020204" pitchFamily="34" charset="-122"/>
                <a:ea typeface="微软雅黑" panose="020B0503020204020204" pitchFamily="34" charset="-122"/>
              </a:rPr>
              <a:t>25%</a:t>
            </a:r>
            <a:endParaRPr lang="zh-CN" altLang="en-US" sz="1100" b="1" dirty="0">
              <a:solidFill>
                <a:srgbClr val="FFC000"/>
              </a:solidFill>
              <a:latin typeface="微软雅黑" panose="020B0503020204020204" pitchFamily="34" charset="-122"/>
              <a:ea typeface="微软雅黑" panose="020B0503020204020204" pitchFamily="34" charset="-122"/>
            </a:endParaRPr>
          </a:p>
        </p:txBody>
      </p:sp>
      <p:sp>
        <p:nvSpPr>
          <p:cNvPr id="37" name="文本框 44"/>
          <p:cNvSpPr txBox="1"/>
          <p:nvPr/>
        </p:nvSpPr>
        <p:spPr>
          <a:xfrm>
            <a:off x="6576620" y="2793055"/>
            <a:ext cx="457168" cy="244276"/>
          </a:xfrm>
          <a:prstGeom prst="rect">
            <a:avLst/>
          </a:prstGeom>
          <a:noFill/>
        </p:spPr>
        <p:txBody>
          <a:bodyPr wrap="square" lIns="72567" tIns="36283" rIns="72567" bIns="36283"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38" name="文本框 45"/>
          <p:cNvSpPr txBox="1"/>
          <p:nvPr/>
        </p:nvSpPr>
        <p:spPr>
          <a:xfrm>
            <a:off x="6645546" y="4195022"/>
            <a:ext cx="454382" cy="244276"/>
          </a:xfrm>
          <a:prstGeom prst="rect">
            <a:avLst/>
          </a:prstGeom>
          <a:noFill/>
        </p:spPr>
        <p:txBody>
          <a:bodyPr wrap="square" lIns="72567" tIns="36283" rIns="72567" bIns="36283" rtlCol="0">
            <a:spAutoFit/>
          </a:bodyPr>
          <a:lstStyle/>
          <a:p>
            <a:r>
              <a:rPr lang="en-US" altLang="zh-CN" sz="1100" b="1" dirty="0">
                <a:solidFill>
                  <a:srgbClr val="9FD272"/>
                </a:solidFill>
                <a:latin typeface="微软雅黑" panose="020B0503020204020204" pitchFamily="34" charset="-122"/>
                <a:ea typeface="微软雅黑" panose="020B0503020204020204" pitchFamily="34" charset="-122"/>
              </a:rPr>
              <a:t>20%</a:t>
            </a:r>
            <a:endParaRPr lang="zh-CN" altLang="en-US" sz="1100" b="1" dirty="0">
              <a:solidFill>
                <a:srgbClr val="9FD272"/>
              </a:solidFill>
              <a:latin typeface="微软雅黑" panose="020B0503020204020204" pitchFamily="34" charset="-122"/>
              <a:ea typeface="微软雅黑" panose="020B0503020204020204" pitchFamily="34" charset="-122"/>
            </a:endParaRPr>
          </a:p>
        </p:txBody>
      </p:sp>
      <p:sp>
        <p:nvSpPr>
          <p:cNvPr id="39" name="文本框 46"/>
          <p:cNvSpPr txBox="1"/>
          <p:nvPr/>
        </p:nvSpPr>
        <p:spPr>
          <a:xfrm>
            <a:off x="6577190" y="4425223"/>
            <a:ext cx="457168" cy="244276"/>
          </a:xfrm>
          <a:prstGeom prst="rect">
            <a:avLst/>
          </a:prstGeom>
          <a:noFill/>
        </p:spPr>
        <p:txBody>
          <a:bodyPr wrap="square" lIns="72567" tIns="36283" rIns="72567" bIns="36283"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40" name="文本框 47"/>
          <p:cNvSpPr txBox="1"/>
          <p:nvPr/>
        </p:nvSpPr>
        <p:spPr>
          <a:xfrm>
            <a:off x="6702692" y="4920741"/>
            <a:ext cx="454382" cy="244276"/>
          </a:xfrm>
          <a:prstGeom prst="rect">
            <a:avLst/>
          </a:prstGeom>
          <a:noFill/>
        </p:spPr>
        <p:txBody>
          <a:bodyPr wrap="square" lIns="72567" tIns="36283" rIns="72567" bIns="36283" rtlCol="0">
            <a:spAutoFit/>
          </a:bodyPr>
          <a:lstStyle/>
          <a:p>
            <a:r>
              <a:rPr lang="en-US" altLang="zh-CN" sz="1100" b="1" dirty="0">
                <a:solidFill>
                  <a:srgbClr val="434A54"/>
                </a:solidFill>
                <a:latin typeface="微软雅黑" panose="020B0503020204020204" pitchFamily="34" charset="-122"/>
                <a:ea typeface="微软雅黑" panose="020B0503020204020204" pitchFamily="34" charset="-122"/>
              </a:rPr>
              <a:t>8%</a:t>
            </a:r>
            <a:endParaRPr lang="zh-CN" altLang="en-US" sz="1100" b="1" dirty="0">
              <a:solidFill>
                <a:srgbClr val="434A54"/>
              </a:solidFill>
              <a:latin typeface="微软雅黑" panose="020B0503020204020204" pitchFamily="34" charset="-122"/>
              <a:ea typeface="微软雅黑" panose="020B0503020204020204" pitchFamily="34" charset="-122"/>
            </a:endParaRPr>
          </a:p>
        </p:txBody>
      </p:sp>
      <p:sp>
        <p:nvSpPr>
          <p:cNvPr id="41" name="文本框 48"/>
          <p:cNvSpPr txBox="1"/>
          <p:nvPr/>
        </p:nvSpPr>
        <p:spPr>
          <a:xfrm>
            <a:off x="6634336" y="5150943"/>
            <a:ext cx="457168" cy="244276"/>
          </a:xfrm>
          <a:prstGeom prst="rect">
            <a:avLst/>
          </a:prstGeom>
          <a:noFill/>
        </p:spPr>
        <p:txBody>
          <a:bodyPr wrap="square" lIns="72567" tIns="36283" rIns="72567" bIns="36283"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42" name="文本框 49"/>
          <p:cNvSpPr txBox="1"/>
          <p:nvPr/>
        </p:nvSpPr>
        <p:spPr>
          <a:xfrm>
            <a:off x="7200718" y="1401017"/>
            <a:ext cx="1970374" cy="688828"/>
          </a:xfrm>
          <a:prstGeom prst="rect">
            <a:avLst/>
          </a:prstGeom>
          <a:noFill/>
        </p:spPr>
        <p:txBody>
          <a:bodyPr wrap="square" lIns="72567" tIns="36283" rIns="72567" bIns="36283" rtlCol="0">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rPr>
              <a:t>补充详细内容补充详细内容补充详细内容补充详细内容补充详细内容补充详细内容补充详细内容补充详细内容补充详细</a:t>
            </a:r>
          </a:p>
        </p:txBody>
      </p:sp>
      <p:sp>
        <p:nvSpPr>
          <p:cNvPr id="43" name="文本框 50"/>
          <p:cNvSpPr txBox="1"/>
          <p:nvPr/>
        </p:nvSpPr>
        <p:spPr>
          <a:xfrm>
            <a:off x="7200718" y="2469988"/>
            <a:ext cx="1970374" cy="688828"/>
          </a:xfrm>
          <a:prstGeom prst="rect">
            <a:avLst/>
          </a:prstGeom>
          <a:noFill/>
        </p:spPr>
        <p:txBody>
          <a:bodyPr wrap="square" lIns="72567" tIns="36283" rIns="72567" bIns="36283" rtlCol="0">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rPr>
              <a:t>补充详细内容补充详细内容补充详细内容补充详细内容补充详细内容补充详细内容补充详细内容补充详细内容补充详细</a:t>
            </a:r>
          </a:p>
        </p:txBody>
      </p:sp>
      <p:sp>
        <p:nvSpPr>
          <p:cNvPr id="44" name="文本框 51"/>
          <p:cNvSpPr txBox="1"/>
          <p:nvPr/>
        </p:nvSpPr>
        <p:spPr>
          <a:xfrm>
            <a:off x="7257879" y="3957849"/>
            <a:ext cx="1970374" cy="688828"/>
          </a:xfrm>
          <a:prstGeom prst="rect">
            <a:avLst/>
          </a:prstGeom>
          <a:noFill/>
        </p:spPr>
        <p:txBody>
          <a:bodyPr wrap="square" lIns="72567" tIns="36283" rIns="72567" bIns="36283" rtlCol="0">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rPr>
              <a:t>补充详细内容补充详细内容补充详细内容补充详细内容补充详细内容补充详细内容补充详细内容补充详细内容补充详细</a:t>
            </a:r>
          </a:p>
        </p:txBody>
      </p:sp>
      <p:sp>
        <p:nvSpPr>
          <p:cNvPr id="45" name="文本框 52"/>
          <p:cNvSpPr txBox="1"/>
          <p:nvPr/>
        </p:nvSpPr>
        <p:spPr>
          <a:xfrm>
            <a:off x="7253020" y="4948579"/>
            <a:ext cx="1970374" cy="534939"/>
          </a:xfrm>
          <a:prstGeom prst="rect">
            <a:avLst/>
          </a:prstGeom>
          <a:noFill/>
        </p:spPr>
        <p:txBody>
          <a:bodyPr wrap="square" lIns="72567" tIns="36283" rIns="72567" bIns="36283" rtlCol="0">
            <a:spAutoFit/>
          </a:bodyPr>
          <a:lstStyle/>
          <a:p>
            <a:r>
              <a:rPr lang="zh-CN" altLang="en-US" sz="1000" dirty="0">
                <a:solidFill>
                  <a:schemeClr val="bg1">
                    <a:lumMod val="65000"/>
                  </a:schemeClr>
                </a:solidFill>
                <a:latin typeface="微软雅黑" panose="020B0503020204020204" pitchFamily="34" charset="-122"/>
                <a:ea typeface="微软雅黑" panose="020B0503020204020204" pitchFamily="34" charset="-122"/>
              </a:rPr>
              <a:t>补充详细内容补充详细内容补充详细内容补充详细内容补充详细内容</a:t>
            </a:r>
          </a:p>
        </p:txBody>
      </p:sp>
      <p:sp>
        <p:nvSpPr>
          <p:cNvPr id="46" name="文本框 53"/>
          <p:cNvSpPr txBox="1"/>
          <p:nvPr/>
        </p:nvSpPr>
        <p:spPr>
          <a:xfrm>
            <a:off x="1290688" y="3107326"/>
            <a:ext cx="950311" cy="504162"/>
          </a:xfrm>
          <a:prstGeom prst="rect">
            <a:avLst/>
          </a:prstGeom>
          <a:noFill/>
        </p:spPr>
        <p:txBody>
          <a:bodyPr wrap="square" lIns="72567" tIns="36283" rIns="72567" bIns="36283"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sz="1000" dirty="0">
                <a:solidFill>
                  <a:schemeClr val="bg1"/>
                </a:solidFill>
                <a:latin typeface="微软雅黑" panose="020B0503020204020204" pitchFamily="34" charset="-122"/>
                <a:ea typeface="微软雅黑" panose="020B0503020204020204" pitchFamily="34" charset="-122"/>
              </a:rPr>
              <a:t>补充详细说明</a:t>
            </a:r>
          </a:p>
        </p:txBody>
      </p:sp>
    </p:spTree>
    <p:extLst>
      <p:ext uri="{BB962C8B-B14F-4D97-AF65-F5344CB8AC3E}">
        <p14:creationId xmlns:p14="http://schemas.microsoft.com/office/powerpoint/2010/main" val="991903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461" y="1441088"/>
            <a:ext cx="9047439" cy="4114951"/>
            <a:chOff x="429850" y="1278723"/>
            <a:chExt cx="11400402" cy="5184648"/>
          </a:xfrm>
        </p:grpSpPr>
        <p:grpSp>
          <p:nvGrpSpPr>
            <p:cNvPr id="3" name="组合 2"/>
            <p:cNvGrpSpPr/>
            <p:nvPr/>
          </p:nvGrpSpPr>
          <p:grpSpPr>
            <a:xfrm>
              <a:off x="4511824" y="1916832"/>
              <a:ext cx="3606668" cy="3600400"/>
              <a:chOff x="3262615" y="2235190"/>
              <a:chExt cx="2456465" cy="2452195"/>
            </a:xfrm>
          </p:grpSpPr>
          <p:sp>
            <p:nvSpPr>
              <p:cNvPr id="25" name="空心弧 24"/>
              <p:cNvSpPr/>
              <p:nvPr/>
            </p:nvSpPr>
            <p:spPr>
              <a:xfrm>
                <a:off x="3270807" y="2235191"/>
                <a:ext cx="2448272" cy="2448272"/>
              </a:xfrm>
              <a:prstGeom prst="blockArc">
                <a:avLst>
                  <a:gd name="adj1" fmla="val 12769951"/>
                  <a:gd name="adj2" fmla="val 16905464"/>
                  <a:gd name="adj3" fmla="val 11321"/>
                </a:avLst>
              </a:prstGeom>
              <a:solidFill>
                <a:srgbClr val="1CAE9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tx1"/>
                  </a:solidFill>
                </a:endParaRPr>
              </a:p>
            </p:txBody>
          </p:sp>
          <p:sp>
            <p:nvSpPr>
              <p:cNvPr id="26" name="空心弧 25"/>
              <p:cNvSpPr/>
              <p:nvPr/>
            </p:nvSpPr>
            <p:spPr>
              <a:xfrm rot="9484190">
                <a:off x="3270807" y="2235190"/>
                <a:ext cx="2448272" cy="2448272"/>
              </a:xfrm>
              <a:prstGeom prst="blockArc">
                <a:avLst>
                  <a:gd name="adj1" fmla="val 12073280"/>
                  <a:gd name="adj2" fmla="val 16905464"/>
                  <a:gd name="adj3" fmla="val 11321"/>
                </a:avLst>
              </a:prstGeom>
              <a:solidFill>
                <a:srgbClr val="F6AC3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7" name="空心弧 26"/>
              <p:cNvSpPr/>
              <p:nvPr/>
            </p:nvSpPr>
            <p:spPr>
              <a:xfrm rot="4500000">
                <a:off x="3262615" y="2239113"/>
                <a:ext cx="2448272" cy="2448272"/>
              </a:xfrm>
              <a:prstGeom prst="blockArc">
                <a:avLst>
                  <a:gd name="adj1" fmla="val 12596069"/>
                  <a:gd name="adj2" fmla="val 16905464"/>
                  <a:gd name="adj3" fmla="val 11321"/>
                </a:avLst>
              </a:prstGeom>
              <a:solidFill>
                <a:srgbClr val="ACC57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8" name="空心弧 27"/>
              <p:cNvSpPr/>
              <p:nvPr/>
            </p:nvSpPr>
            <p:spPr>
              <a:xfrm rot="17329621">
                <a:off x="3270808" y="2235191"/>
                <a:ext cx="2448272" cy="2448272"/>
              </a:xfrm>
              <a:prstGeom prst="blockArc">
                <a:avLst>
                  <a:gd name="adj1" fmla="val 12319526"/>
                  <a:gd name="adj2" fmla="val 16905464"/>
                  <a:gd name="adj3" fmla="val 11321"/>
                </a:avLst>
              </a:prstGeom>
              <a:solidFill>
                <a:srgbClr val="CA4E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9" name="空心弧 28"/>
              <p:cNvSpPr/>
              <p:nvPr/>
            </p:nvSpPr>
            <p:spPr>
              <a:xfrm rot="12600000">
                <a:off x="3270806" y="2235191"/>
                <a:ext cx="2448272" cy="2448272"/>
              </a:xfrm>
              <a:prstGeom prst="blockArc">
                <a:avLst>
                  <a:gd name="adj1" fmla="val 13947417"/>
                  <a:gd name="adj2" fmla="val 16905464"/>
                  <a:gd name="adj3" fmla="val 11321"/>
                </a:avLst>
              </a:prstGeom>
              <a:solidFill>
                <a:srgbClr val="F23D3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grpSp>
        <p:grpSp>
          <p:nvGrpSpPr>
            <p:cNvPr id="4" name="组合 3"/>
            <p:cNvGrpSpPr/>
            <p:nvPr/>
          </p:nvGrpSpPr>
          <p:grpSpPr>
            <a:xfrm>
              <a:off x="429850" y="1278723"/>
              <a:ext cx="11400402" cy="5184648"/>
              <a:chOff x="429850" y="1278723"/>
              <a:chExt cx="11400402" cy="5184648"/>
            </a:xfrm>
          </p:grpSpPr>
          <p:grpSp>
            <p:nvGrpSpPr>
              <p:cNvPr id="5" name="组合 4"/>
              <p:cNvGrpSpPr/>
              <p:nvPr/>
            </p:nvGrpSpPr>
            <p:grpSpPr>
              <a:xfrm>
                <a:off x="4223792" y="1809638"/>
                <a:ext cx="1296144" cy="287306"/>
                <a:chOff x="4223792" y="1772816"/>
                <a:chExt cx="1296144" cy="288032"/>
              </a:xfrm>
            </p:grpSpPr>
            <p:cxnSp>
              <p:nvCxnSpPr>
                <p:cNvPr id="23" name="直接连接符 22"/>
                <p:cNvCxnSpPr/>
                <p:nvPr/>
              </p:nvCxnSpPr>
              <p:spPr>
                <a:xfrm flipH="1" flipV="1">
                  <a:off x="5231904" y="1772816"/>
                  <a:ext cx="288032" cy="288032"/>
                </a:xfrm>
                <a:prstGeom prst="line">
                  <a:avLst/>
                </a:prstGeom>
                <a:ln>
                  <a:solidFill>
                    <a:srgbClr val="BEBEB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4223792" y="1772816"/>
                  <a:ext cx="1008112" cy="0"/>
                </a:xfrm>
                <a:prstGeom prst="line">
                  <a:avLst/>
                </a:prstGeom>
                <a:ln>
                  <a:solidFill>
                    <a:srgbClr val="BEBEBE"/>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7680176" y="2266060"/>
                <a:ext cx="1096178" cy="298844"/>
                <a:chOff x="7680176" y="2266060"/>
                <a:chExt cx="1096178" cy="298844"/>
              </a:xfrm>
            </p:grpSpPr>
            <p:cxnSp>
              <p:nvCxnSpPr>
                <p:cNvPr id="21" name="直接连接符 20"/>
                <p:cNvCxnSpPr/>
                <p:nvPr/>
              </p:nvCxnSpPr>
              <p:spPr>
                <a:xfrm flipV="1">
                  <a:off x="7680176" y="2266060"/>
                  <a:ext cx="193588" cy="298844"/>
                </a:xfrm>
                <a:prstGeom prst="line">
                  <a:avLst/>
                </a:prstGeom>
                <a:ln>
                  <a:solidFill>
                    <a:srgbClr val="BEBEBE"/>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873764" y="2276872"/>
                  <a:ext cx="902590" cy="0"/>
                </a:xfrm>
                <a:prstGeom prst="line">
                  <a:avLst/>
                </a:prstGeom>
                <a:ln>
                  <a:solidFill>
                    <a:srgbClr val="BEBEBE"/>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7729748" y="4797152"/>
                <a:ext cx="929945" cy="360040"/>
                <a:chOff x="7824192" y="4653136"/>
                <a:chExt cx="929945" cy="360040"/>
              </a:xfrm>
            </p:grpSpPr>
            <p:cxnSp>
              <p:nvCxnSpPr>
                <p:cNvPr id="19" name="直接连接符 18"/>
                <p:cNvCxnSpPr/>
                <p:nvPr/>
              </p:nvCxnSpPr>
              <p:spPr>
                <a:xfrm>
                  <a:off x="7824192" y="4653136"/>
                  <a:ext cx="144016" cy="360040"/>
                </a:xfrm>
                <a:prstGeom prst="line">
                  <a:avLst/>
                </a:prstGeom>
                <a:ln>
                  <a:solidFill>
                    <a:srgbClr val="BEBEBE"/>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968208" y="5013176"/>
                  <a:ext cx="785929" cy="0"/>
                </a:xfrm>
                <a:prstGeom prst="line">
                  <a:avLst/>
                </a:prstGeom>
                <a:ln>
                  <a:solidFill>
                    <a:srgbClr val="BEBEBE"/>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4727848" y="5438128"/>
                <a:ext cx="1080120" cy="339751"/>
                <a:chOff x="4727848" y="5511473"/>
                <a:chExt cx="1080120" cy="409698"/>
              </a:xfrm>
            </p:grpSpPr>
            <p:cxnSp>
              <p:nvCxnSpPr>
                <p:cNvPr id="17" name="直接连接符 16"/>
                <p:cNvCxnSpPr/>
                <p:nvPr/>
              </p:nvCxnSpPr>
              <p:spPr>
                <a:xfrm flipH="1">
                  <a:off x="5519936" y="5511473"/>
                  <a:ext cx="288032" cy="409698"/>
                </a:xfrm>
                <a:prstGeom prst="line">
                  <a:avLst/>
                </a:prstGeom>
                <a:ln>
                  <a:solidFill>
                    <a:srgbClr val="BEBEBE"/>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4727848" y="5921171"/>
                  <a:ext cx="792088" cy="0"/>
                </a:xfrm>
                <a:prstGeom prst="line">
                  <a:avLst/>
                </a:prstGeom>
                <a:ln>
                  <a:solidFill>
                    <a:srgbClr val="BEBEBE"/>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3465143" y="3952988"/>
                <a:ext cx="1052161" cy="339751"/>
                <a:chOff x="4755807" y="5511473"/>
                <a:chExt cx="1052161" cy="409698"/>
              </a:xfrm>
            </p:grpSpPr>
            <p:cxnSp>
              <p:nvCxnSpPr>
                <p:cNvPr id="15" name="直接连接符 14"/>
                <p:cNvCxnSpPr/>
                <p:nvPr/>
              </p:nvCxnSpPr>
              <p:spPr>
                <a:xfrm flipH="1">
                  <a:off x="5519936" y="5511473"/>
                  <a:ext cx="288032" cy="409698"/>
                </a:xfrm>
                <a:prstGeom prst="line">
                  <a:avLst/>
                </a:prstGeom>
                <a:ln>
                  <a:solidFill>
                    <a:srgbClr val="BEBEBE"/>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4755807" y="5921171"/>
                  <a:ext cx="764129" cy="0"/>
                </a:xfrm>
                <a:prstGeom prst="line">
                  <a:avLst/>
                </a:prstGeom>
                <a:ln>
                  <a:solidFill>
                    <a:srgbClr val="BEBEBE"/>
                  </a:solidFill>
                </a:ln>
              </p:spPr>
              <p:style>
                <a:lnRef idx="1">
                  <a:schemeClr val="accent1"/>
                </a:lnRef>
                <a:fillRef idx="0">
                  <a:schemeClr val="accent1"/>
                </a:fillRef>
                <a:effectRef idx="0">
                  <a:schemeClr val="accent1"/>
                </a:effectRef>
                <a:fontRef idx="minor">
                  <a:schemeClr val="tx1"/>
                </a:fontRef>
              </p:style>
            </p:cxnSp>
          </p:grpSp>
          <p:sp>
            <p:nvSpPr>
              <p:cNvPr id="10" name="文本框 48"/>
              <p:cNvSpPr txBox="1"/>
              <p:nvPr/>
            </p:nvSpPr>
            <p:spPr>
              <a:xfrm>
                <a:off x="1224136" y="1278723"/>
                <a:ext cx="3013982" cy="1221520"/>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在这添加详情内容在这添加详情内容在这添加详情内容在这添加详情内容</a:t>
                </a:r>
                <a:endParaRPr lang="en-US" altLang="zh-CN" sz="1000" dirty="0">
                  <a:solidFill>
                    <a:srgbClr val="5A5B5D"/>
                  </a:solidFill>
                  <a:latin typeface="微软雅黑" panose="020B0503020204020204" pitchFamily="34" charset="-122"/>
                  <a:ea typeface="微软雅黑" panose="020B0503020204020204" pitchFamily="34" charset="-122"/>
                </a:endParaRPr>
              </a:p>
            </p:txBody>
          </p:sp>
          <p:sp>
            <p:nvSpPr>
              <p:cNvPr id="11" name="文本框 81"/>
              <p:cNvSpPr txBox="1"/>
              <p:nvPr/>
            </p:nvSpPr>
            <p:spPr>
              <a:xfrm>
                <a:off x="429850" y="3761824"/>
                <a:ext cx="3013982" cy="1221520"/>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在这添加详情内容在这添加详情内容在这添加详情内容在这添加详情内容</a:t>
                </a:r>
                <a:endParaRPr lang="en-US" altLang="zh-CN" sz="1000" dirty="0">
                  <a:solidFill>
                    <a:srgbClr val="5A5B5D"/>
                  </a:solidFill>
                  <a:latin typeface="微软雅黑" panose="020B0503020204020204" pitchFamily="34" charset="-122"/>
                  <a:ea typeface="微软雅黑" panose="020B0503020204020204" pitchFamily="34" charset="-122"/>
                </a:endParaRPr>
              </a:p>
            </p:txBody>
          </p:sp>
          <p:sp>
            <p:nvSpPr>
              <p:cNvPr id="12" name="文本框 82"/>
              <p:cNvSpPr txBox="1"/>
              <p:nvPr/>
            </p:nvSpPr>
            <p:spPr>
              <a:xfrm>
                <a:off x="1655533" y="5241851"/>
                <a:ext cx="3013982" cy="1221520"/>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在这添加详情内容在这添加详情内容在这添加详情内容在这添加详情内容</a:t>
                </a:r>
                <a:endParaRPr lang="en-US" altLang="zh-CN" sz="1000" dirty="0">
                  <a:solidFill>
                    <a:srgbClr val="5A5B5D"/>
                  </a:solidFill>
                  <a:latin typeface="微软雅黑" panose="020B0503020204020204" pitchFamily="34" charset="-122"/>
                  <a:ea typeface="微软雅黑" panose="020B0503020204020204" pitchFamily="34" charset="-122"/>
                </a:endParaRPr>
              </a:p>
            </p:txBody>
          </p:sp>
          <p:sp>
            <p:nvSpPr>
              <p:cNvPr id="13" name="文本框 83"/>
              <p:cNvSpPr txBox="1"/>
              <p:nvPr/>
            </p:nvSpPr>
            <p:spPr>
              <a:xfrm>
                <a:off x="8816270" y="1745957"/>
                <a:ext cx="3013982" cy="1221520"/>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在这添加详情内容在这添加详情内容在这添加详情内容在这添加详情内容</a:t>
                </a:r>
                <a:endParaRPr lang="en-US" altLang="zh-CN" sz="1000" dirty="0">
                  <a:solidFill>
                    <a:srgbClr val="5A5B5D"/>
                  </a:solidFill>
                  <a:latin typeface="微软雅黑" panose="020B0503020204020204" pitchFamily="34" charset="-122"/>
                  <a:ea typeface="微软雅黑" panose="020B0503020204020204" pitchFamily="34" charset="-122"/>
                </a:endParaRPr>
              </a:p>
            </p:txBody>
          </p:sp>
          <p:sp>
            <p:nvSpPr>
              <p:cNvPr id="14" name="文本框 84"/>
              <p:cNvSpPr txBox="1"/>
              <p:nvPr/>
            </p:nvSpPr>
            <p:spPr>
              <a:xfrm>
                <a:off x="8702315" y="4626277"/>
                <a:ext cx="3013982" cy="1221520"/>
              </a:xfrm>
              <a:prstGeom prst="rect">
                <a:avLst/>
              </a:prstGeom>
              <a:noFill/>
            </p:spPr>
            <p:txBody>
              <a:bodyPr wrap="square" rtlCol="0">
                <a:spAutoFit/>
              </a:bodyPr>
              <a:lstStyle/>
              <a:p>
                <a:pPr>
                  <a:lnSpc>
                    <a:spcPct val="150000"/>
                  </a:lnSpc>
                </a:pPr>
                <a:r>
                  <a:rPr lang="zh-CN" altLang="en-US" b="1" dirty="0">
                    <a:solidFill>
                      <a:srgbClr val="5A5B5D"/>
                    </a:solidFill>
                    <a:latin typeface="微软雅黑" panose="020B0503020204020204" pitchFamily="34" charset="-122"/>
                    <a:ea typeface="微软雅黑" panose="020B0503020204020204" pitchFamily="34" charset="-122"/>
                  </a:rPr>
                  <a:t>添加标题</a:t>
                </a:r>
                <a:endParaRPr lang="en-US" altLang="zh-CN" b="1" dirty="0">
                  <a:solidFill>
                    <a:srgbClr val="5A5B5D"/>
                  </a:solidFill>
                  <a:latin typeface="微软雅黑" panose="020B0503020204020204" pitchFamily="34" charset="-122"/>
                  <a:ea typeface="微软雅黑" panose="020B0503020204020204" pitchFamily="34" charset="-122"/>
                </a:endParaRPr>
              </a:p>
              <a:p>
                <a:pPr>
                  <a:lnSpc>
                    <a:spcPct val="150000"/>
                  </a:lnSpc>
                </a:pPr>
                <a:r>
                  <a:rPr lang="zh-CN" altLang="en-US" sz="1000" dirty="0">
                    <a:solidFill>
                      <a:srgbClr val="5A5B5D"/>
                    </a:solidFill>
                    <a:latin typeface="微软雅黑" panose="020B0503020204020204" pitchFamily="34" charset="-122"/>
                    <a:ea typeface="微软雅黑" panose="020B0503020204020204" pitchFamily="34" charset="-122"/>
                  </a:rPr>
                  <a:t>在这添加详情内容在这添加详情内容在这添加详情内容在这添加详情内容</a:t>
                </a:r>
                <a:endParaRPr lang="en-US" altLang="zh-CN" sz="1000" dirty="0">
                  <a:solidFill>
                    <a:srgbClr val="5A5B5D"/>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029771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Box 7"/>
          <p:cNvSpPr txBox="1">
            <a:spLocks noChangeArrowheads="1"/>
          </p:cNvSpPr>
          <p:nvPr/>
        </p:nvSpPr>
        <p:spPr bwMode="auto">
          <a:xfrm>
            <a:off x="2808880" y="1067118"/>
            <a:ext cx="3450048" cy="600128"/>
          </a:xfrm>
          <a:prstGeom prst="rect">
            <a:avLst/>
          </a:prstGeom>
          <a:noFill/>
          <a:ln w="9525">
            <a:noFill/>
            <a:miter lim="800000"/>
            <a:headEnd/>
            <a:tailEnd/>
          </a:ln>
        </p:spPr>
        <p:txBody>
          <a:bodyPr wrap="none" lIns="45717" tIns="22859" rIns="45717" bIns="22859">
            <a:spAutoFit/>
          </a:bodyPr>
          <a:lstStyle/>
          <a:p>
            <a:pPr algn="ctr" defTabSz="1088162" fontAlgn="auto">
              <a:spcBef>
                <a:spcPts val="0"/>
              </a:spcBef>
              <a:spcAft>
                <a:spcPts val="0"/>
              </a:spcAft>
            </a:pPr>
            <a:r>
              <a:rPr lang="en-CA" sz="3600" spc="-150">
                <a:solidFill>
                  <a:prstClr val="white">
                    <a:lumMod val="50000"/>
                  </a:prstClr>
                </a:solidFill>
                <a:latin typeface="Calibri"/>
                <a:ea typeface="Open Sans" pitchFamily="34" charset="0"/>
                <a:cs typeface="Open Sans" pitchFamily="34" charset="0"/>
              </a:rPr>
              <a:t>Outlet Performance</a:t>
            </a:r>
          </a:p>
        </p:txBody>
      </p:sp>
      <p:sp>
        <p:nvSpPr>
          <p:cNvPr id="25" name="Text Box 7"/>
          <p:cNvSpPr txBox="1">
            <a:spLocks noChangeArrowheads="1"/>
          </p:cNvSpPr>
          <p:nvPr/>
        </p:nvSpPr>
        <p:spPr bwMode="auto">
          <a:xfrm>
            <a:off x="609600" y="1663525"/>
            <a:ext cx="7848600" cy="384697"/>
          </a:xfrm>
          <a:prstGeom prst="rect">
            <a:avLst/>
          </a:prstGeom>
          <a:noFill/>
          <a:ln w="9525">
            <a:noFill/>
            <a:miter lim="800000"/>
            <a:headEnd/>
            <a:tailEnd/>
          </a:ln>
        </p:spPr>
        <p:txBody>
          <a:bodyPr wrap="square" lIns="45717" tIns="22859" rIns="45717" bIns="22859" anchor="ctr">
            <a:spAutoFit/>
          </a:bodyPr>
          <a:lstStyle/>
          <a:p>
            <a:pPr algn="ctr" defTabSz="1088162" fontAlgn="auto">
              <a:spcBef>
                <a:spcPts val="0"/>
              </a:spcBef>
              <a:spcAft>
                <a:spcPts val="0"/>
              </a:spcAft>
            </a:pPr>
            <a:r>
              <a:rPr lang="en-US" sz="1100" i="1">
                <a:solidFill>
                  <a:prstClr val="white">
                    <a:lumMod val="50000"/>
                  </a:prstClr>
                </a:solidFill>
                <a:latin typeface="Open Sans" pitchFamily="34" charset="0"/>
                <a:ea typeface="Open Sans" pitchFamily="34" charset="0"/>
                <a:cs typeface="Open Sans" pitchFamily="34" charset="0"/>
              </a:rPr>
              <a:t>Vivamus quam dolor, tempor ac gravida sit amet, porta fermentum magna. Aliquam euismod commodo nisl, vel luctus lorem fermentum quis. Duis quis purus adipiscing mi scelerisque dictum quis vel eros. </a:t>
            </a:r>
          </a:p>
        </p:txBody>
      </p:sp>
      <p:graphicFrame>
        <p:nvGraphicFramePr>
          <p:cNvPr id="26" name="Chart 1"/>
          <p:cNvGraphicFramePr/>
          <p:nvPr>
            <p:extLst>
              <p:ext uri="{D42A27DB-BD31-4B8C-83A1-F6EECF244321}">
                <p14:modId xmlns:p14="http://schemas.microsoft.com/office/powerpoint/2010/main" val="2883126578"/>
              </p:ext>
            </p:extLst>
          </p:nvPr>
        </p:nvGraphicFramePr>
        <p:xfrm>
          <a:off x="723901" y="2210048"/>
          <a:ext cx="3390900" cy="3276399"/>
        </p:xfrm>
        <a:graphic>
          <a:graphicData uri="http://schemas.openxmlformats.org/drawingml/2006/chart">
            <c:chart xmlns:c="http://schemas.openxmlformats.org/drawingml/2006/chart" xmlns:r="http://schemas.openxmlformats.org/officeDocument/2006/relationships" r:id="rId2"/>
          </a:graphicData>
        </a:graphic>
      </p:graphicFrame>
      <p:sp>
        <p:nvSpPr>
          <p:cNvPr id="27" name="Rectangle 6"/>
          <p:cNvSpPr/>
          <p:nvPr/>
        </p:nvSpPr>
        <p:spPr>
          <a:xfrm>
            <a:off x="5801487" y="2286244"/>
            <a:ext cx="2242757" cy="677102"/>
          </a:xfrm>
          <a:prstGeom prst="rect">
            <a:avLst/>
          </a:prstGeom>
        </p:spPr>
        <p:txBody>
          <a:bodyPr wrap="square" lIns="91434" tIns="45717" rIns="91434" bIns="45717">
            <a:spAutoFit/>
          </a:bodyPr>
          <a:lstStyle/>
          <a:p>
            <a:pPr defTabSz="914341" fontAlgn="auto">
              <a:spcBef>
                <a:spcPts val="0"/>
              </a:spcBef>
              <a:spcAft>
                <a:spcPts val="0"/>
              </a:spcAft>
            </a:pPr>
            <a:r>
              <a:rPr lang="en-US" b="1">
                <a:solidFill>
                  <a:srgbClr val="0E7FB7"/>
                </a:solidFill>
                <a:latin typeface="Calibri"/>
                <a:ea typeface="Open Sans" pitchFamily="34" charset="0"/>
                <a:cs typeface="Open Sans" pitchFamily="34" charset="0"/>
              </a:rPr>
              <a:t>Outlook</a:t>
            </a:r>
            <a:endParaRPr lang="en-US" sz="1000">
              <a:solidFill>
                <a:srgbClr val="0E7FB7"/>
              </a:solidFill>
              <a:latin typeface="Open Sans" pitchFamily="34" charset="0"/>
              <a:ea typeface="Open Sans" pitchFamily="34" charset="0"/>
              <a:cs typeface="Open Sans" pitchFamily="34" charset="0"/>
            </a:endParaRPr>
          </a:p>
          <a:p>
            <a:pPr defTabSz="914341" fontAlgn="auto">
              <a:spcBef>
                <a:spcPts val="0"/>
              </a:spcBef>
              <a:spcAft>
                <a:spcPts val="0"/>
              </a:spcAft>
            </a:pPr>
            <a:r>
              <a:rPr lang="en-US" sz="1000">
                <a:solidFill>
                  <a:prstClr val="white">
                    <a:lumMod val="65000"/>
                  </a:prstClr>
                </a:solidFill>
                <a:latin typeface="Open Sans" pitchFamily="34" charset="0"/>
                <a:ea typeface="Open Sans" pitchFamily="34" charset="0"/>
                <a:cs typeface="Open Sans" pitchFamily="34" charset="0"/>
              </a:rPr>
              <a:t>Vivamus quam dolor, tempor ac gravida sit amet, porta</a:t>
            </a:r>
          </a:p>
        </p:txBody>
      </p:sp>
      <p:sp>
        <p:nvSpPr>
          <p:cNvPr id="28" name="Rectangle 7"/>
          <p:cNvSpPr/>
          <p:nvPr/>
        </p:nvSpPr>
        <p:spPr>
          <a:xfrm>
            <a:off x="5801487" y="3157906"/>
            <a:ext cx="2242757" cy="677102"/>
          </a:xfrm>
          <a:prstGeom prst="rect">
            <a:avLst/>
          </a:prstGeom>
        </p:spPr>
        <p:txBody>
          <a:bodyPr wrap="square" lIns="91434" tIns="45717" rIns="91434" bIns="45717">
            <a:spAutoFit/>
          </a:bodyPr>
          <a:lstStyle/>
          <a:p>
            <a:pPr defTabSz="914341" fontAlgn="auto">
              <a:spcBef>
                <a:spcPts val="0"/>
              </a:spcBef>
              <a:spcAft>
                <a:spcPts val="0"/>
              </a:spcAft>
            </a:pPr>
            <a:r>
              <a:rPr lang="en-US" b="1">
                <a:solidFill>
                  <a:srgbClr val="45C1A4"/>
                </a:solidFill>
                <a:latin typeface="Calibri"/>
                <a:ea typeface="Open Sans" pitchFamily="34" charset="0"/>
                <a:cs typeface="Open Sans" pitchFamily="34" charset="0"/>
              </a:rPr>
              <a:t>Outcome</a:t>
            </a:r>
            <a:endParaRPr lang="en-US" sz="1000">
              <a:solidFill>
                <a:srgbClr val="45C1A4"/>
              </a:solidFill>
              <a:latin typeface="Open Sans" pitchFamily="34" charset="0"/>
              <a:ea typeface="Open Sans" pitchFamily="34" charset="0"/>
              <a:cs typeface="Open Sans" pitchFamily="34" charset="0"/>
            </a:endParaRPr>
          </a:p>
          <a:p>
            <a:pPr defTabSz="914341" fontAlgn="auto">
              <a:spcBef>
                <a:spcPts val="0"/>
              </a:spcBef>
              <a:spcAft>
                <a:spcPts val="0"/>
              </a:spcAft>
            </a:pPr>
            <a:r>
              <a:rPr lang="en-US" sz="1000">
                <a:solidFill>
                  <a:prstClr val="white">
                    <a:lumMod val="65000"/>
                  </a:prstClr>
                </a:solidFill>
                <a:latin typeface="Open Sans" pitchFamily="34" charset="0"/>
                <a:ea typeface="Open Sans" pitchFamily="34" charset="0"/>
                <a:cs typeface="Open Sans" pitchFamily="34" charset="0"/>
              </a:rPr>
              <a:t>Vivamus quam dolor, tempor ac gravida sit amet, porta</a:t>
            </a:r>
          </a:p>
        </p:txBody>
      </p:sp>
      <p:sp>
        <p:nvSpPr>
          <p:cNvPr id="29" name="Rectangle 8"/>
          <p:cNvSpPr/>
          <p:nvPr/>
        </p:nvSpPr>
        <p:spPr>
          <a:xfrm>
            <a:off x="5801487" y="3919859"/>
            <a:ext cx="2242757" cy="677102"/>
          </a:xfrm>
          <a:prstGeom prst="rect">
            <a:avLst/>
          </a:prstGeom>
        </p:spPr>
        <p:txBody>
          <a:bodyPr wrap="square" lIns="91434" tIns="45717" rIns="91434" bIns="45717">
            <a:spAutoFit/>
          </a:bodyPr>
          <a:lstStyle/>
          <a:p>
            <a:pPr defTabSz="914341" fontAlgn="auto">
              <a:spcBef>
                <a:spcPts val="0"/>
              </a:spcBef>
              <a:spcAft>
                <a:spcPts val="0"/>
              </a:spcAft>
            </a:pPr>
            <a:r>
              <a:rPr lang="en-US" b="1">
                <a:solidFill>
                  <a:srgbClr val="B9D51F"/>
                </a:solidFill>
                <a:latin typeface="Calibri"/>
                <a:ea typeface="Open Sans" pitchFamily="34" charset="0"/>
                <a:cs typeface="Open Sans" pitchFamily="34" charset="0"/>
              </a:rPr>
              <a:t>Parent Shop</a:t>
            </a:r>
            <a:endParaRPr lang="en-US" sz="1000">
              <a:solidFill>
                <a:srgbClr val="B9D51F"/>
              </a:solidFill>
              <a:latin typeface="Open Sans" pitchFamily="34" charset="0"/>
              <a:ea typeface="Open Sans" pitchFamily="34" charset="0"/>
              <a:cs typeface="Open Sans" pitchFamily="34" charset="0"/>
            </a:endParaRPr>
          </a:p>
          <a:p>
            <a:pPr defTabSz="914341" fontAlgn="auto">
              <a:spcBef>
                <a:spcPts val="0"/>
              </a:spcBef>
              <a:spcAft>
                <a:spcPts val="0"/>
              </a:spcAft>
            </a:pPr>
            <a:r>
              <a:rPr lang="en-US" sz="1000">
                <a:solidFill>
                  <a:prstClr val="white">
                    <a:lumMod val="65000"/>
                  </a:prstClr>
                </a:solidFill>
                <a:latin typeface="Open Sans" pitchFamily="34" charset="0"/>
                <a:ea typeface="Open Sans" pitchFamily="34" charset="0"/>
                <a:cs typeface="Open Sans" pitchFamily="34" charset="0"/>
              </a:rPr>
              <a:t>Vivamus quam dolor, tempor ac gravida sit amet, porta</a:t>
            </a:r>
          </a:p>
        </p:txBody>
      </p:sp>
      <p:sp>
        <p:nvSpPr>
          <p:cNvPr id="30" name="Rectangle 9"/>
          <p:cNvSpPr/>
          <p:nvPr/>
        </p:nvSpPr>
        <p:spPr>
          <a:xfrm>
            <a:off x="5801487" y="4758008"/>
            <a:ext cx="2242757" cy="677102"/>
          </a:xfrm>
          <a:prstGeom prst="rect">
            <a:avLst/>
          </a:prstGeom>
        </p:spPr>
        <p:txBody>
          <a:bodyPr wrap="square" lIns="91434" tIns="45717" rIns="91434" bIns="45717">
            <a:spAutoFit/>
          </a:bodyPr>
          <a:lstStyle/>
          <a:p>
            <a:pPr defTabSz="914341" fontAlgn="auto">
              <a:spcBef>
                <a:spcPts val="0"/>
              </a:spcBef>
              <a:spcAft>
                <a:spcPts val="0"/>
              </a:spcAft>
            </a:pPr>
            <a:r>
              <a:rPr lang="en-US" b="1">
                <a:solidFill>
                  <a:srgbClr val="F2685A"/>
                </a:solidFill>
                <a:latin typeface="Calibri"/>
                <a:ea typeface="Open Sans" pitchFamily="34" charset="0"/>
                <a:cs typeface="Open Sans" pitchFamily="34" charset="0"/>
              </a:rPr>
              <a:t>Subsidiary</a:t>
            </a:r>
            <a:endParaRPr lang="en-US" sz="1000">
              <a:solidFill>
                <a:srgbClr val="F2685A"/>
              </a:solidFill>
              <a:latin typeface="Open Sans" pitchFamily="34" charset="0"/>
              <a:ea typeface="Open Sans" pitchFamily="34" charset="0"/>
              <a:cs typeface="Open Sans" pitchFamily="34" charset="0"/>
            </a:endParaRPr>
          </a:p>
          <a:p>
            <a:pPr defTabSz="914341" fontAlgn="auto">
              <a:spcBef>
                <a:spcPts val="0"/>
              </a:spcBef>
              <a:spcAft>
                <a:spcPts val="0"/>
              </a:spcAft>
            </a:pPr>
            <a:r>
              <a:rPr lang="en-US" sz="1000">
                <a:solidFill>
                  <a:prstClr val="white">
                    <a:lumMod val="65000"/>
                  </a:prstClr>
                </a:solidFill>
                <a:latin typeface="Open Sans" pitchFamily="34" charset="0"/>
                <a:ea typeface="Open Sans" pitchFamily="34" charset="0"/>
                <a:cs typeface="Open Sans" pitchFamily="34" charset="0"/>
              </a:rPr>
              <a:t>Vivamus quam dolor, tempor ac gravida sit amet, porta</a:t>
            </a:r>
          </a:p>
        </p:txBody>
      </p:sp>
      <p:sp>
        <p:nvSpPr>
          <p:cNvPr id="31" name="Rounded Rectangle 10"/>
          <p:cNvSpPr/>
          <p:nvPr/>
        </p:nvSpPr>
        <p:spPr>
          <a:xfrm>
            <a:off x="5105401" y="2286244"/>
            <a:ext cx="652843" cy="630903"/>
          </a:xfrm>
          <a:prstGeom prst="roundRect">
            <a:avLst/>
          </a:prstGeom>
          <a:solidFill>
            <a:srgbClr val="0E7FB7"/>
          </a:solidFill>
          <a:ln w="25400" cap="flat" cmpd="sng" algn="ctr">
            <a:noFill/>
            <a:prstDash val="solid"/>
          </a:ln>
          <a:effectLst/>
        </p:spPr>
        <p:txBody>
          <a:bodyPr lIns="91434" tIns="45717" rIns="91434" bIns="45717" rtlCol="0" anchor="ctr"/>
          <a:lstStyle/>
          <a:p>
            <a:pPr algn="ctr" defTabSz="914341" fontAlgn="auto">
              <a:spcBef>
                <a:spcPts val="0"/>
              </a:spcBef>
              <a:spcAft>
                <a:spcPts val="0"/>
              </a:spcAft>
              <a:defRPr/>
            </a:pPr>
            <a:r>
              <a:rPr lang="en-US" sz="1600" kern="0">
                <a:solidFill>
                  <a:prstClr val="white"/>
                </a:solidFill>
                <a:latin typeface="Open Sans" pitchFamily="34" charset="0"/>
                <a:ea typeface="Open Sans" pitchFamily="34" charset="0"/>
                <a:cs typeface="Open Sans" pitchFamily="34" charset="0"/>
              </a:rPr>
              <a:t>60%</a:t>
            </a:r>
          </a:p>
        </p:txBody>
      </p:sp>
      <p:sp>
        <p:nvSpPr>
          <p:cNvPr id="32" name="Rounded Rectangle 11"/>
          <p:cNvSpPr/>
          <p:nvPr/>
        </p:nvSpPr>
        <p:spPr>
          <a:xfrm>
            <a:off x="5105401" y="3124392"/>
            <a:ext cx="652843" cy="630903"/>
          </a:xfrm>
          <a:prstGeom prst="roundRect">
            <a:avLst/>
          </a:prstGeom>
          <a:solidFill>
            <a:srgbClr val="45C1A4"/>
          </a:solidFill>
          <a:ln w="25400" cap="flat" cmpd="sng" algn="ctr">
            <a:noFill/>
            <a:prstDash val="solid"/>
          </a:ln>
          <a:effectLst/>
        </p:spPr>
        <p:txBody>
          <a:bodyPr lIns="91434" tIns="45717" rIns="91434" bIns="45717" rtlCol="0" anchor="ctr"/>
          <a:lstStyle/>
          <a:p>
            <a:pPr algn="ctr" defTabSz="914341" fontAlgn="auto">
              <a:spcBef>
                <a:spcPts val="0"/>
              </a:spcBef>
              <a:spcAft>
                <a:spcPts val="0"/>
              </a:spcAft>
              <a:defRPr/>
            </a:pPr>
            <a:r>
              <a:rPr lang="en-US" sz="1600" kern="0">
                <a:solidFill>
                  <a:prstClr val="white"/>
                </a:solidFill>
                <a:latin typeface="Open Sans" pitchFamily="34" charset="0"/>
                <a:ea typeface="Open Sans" pitchFamily="34" charset="0"/>
                <a:cs typeface="Open Sans" pitchFamily="34" charset="0"/>
              </a:rPr>
              <a:t>10%</a:t>
            </a:r>
          </a:p>
        </p:txBody>
      </p:sp>
      <p:sp>
        <p:nvSpPr>
          <p:cNvPr id="33" name="Rounded Rectangle 12"/>
          <p:cNvSpPr/>
          <p:nvPr/>
        </p:nvSpPr>
        <p:spPr>
          <a:xfrm>
            <a:off x="5105401" y="3941201"/>
            <a:ext cx="652843" cy="630903"/>
          </a:xfrm>
          <a:prstGeom prst="roundRect">
            <a:avLst/>
          </a:prstGeom>
          <a:solidFill>
            <a:srgbClr val="B9D51F"/>
          </a:solidFill>
          <a:ln w="25400" cap="flat" cmpd="sng" algn="ctr">
            <a:noFill/>
            <a:prstDash val="solid"/>
          </a:ln>
          <a:effectLst/>
        </p:spPr>
        <p:txBody>
          <a:bodyPr lIns="91434" tIns="45717" rIns="91434" bIns="45717" rtlCol="0" anchor="ctr"/>
          <a:lstStyle/>
          <a:p>
            <a:pPr algn="ctr" defTabSz="914341" fontAlgn="auto">
              <a:spcBef>
                <a:spcPts val="0"/>
              </a:spcBef>
              <a:spcAft>
                <a:spcPts val="0"/>
              </a:spcAft>
              <a:defRPr/>
            </a:pPr>
            <a:r>
              <a:rPr lang="en-US" sz="1600" kern="0">
                <a:solidFill>
                  <a:prstClr val="white"/>
                </a:solidFill>
                <a:latin typeface="Open Sans" pitchFamily="34" charset="0"/>
                <a:ea typeface="Open Sans" pitchFamily="34" charset="0"/>
                <a:cs typeface="Open Sans" pitchFamily="34" charset="0"/>
              </a:rPr>
              <a:t>10%</a:t>
            </a:r>
          </a:p>
        </p:txBody>
      </p:sp>
      <p:sp>
        <p:nvSpPr>
          <p:cNvPr id="34" name="Rounded Rectangle 13"/>
          <p:cNvSpPr/>
          <p:nvPr/>
        </p:nvSpPr>
        <p:spPr>
          <a:xfrm>
            <a:off x="5105401" y="4779349"/>
            <a:ext cx="652843" cy="630903"/>
          </a:xfrm>
          <a:prstGeom prst="roundRect">
            <a:avLst/>
          </a:prstGeom>
          <a:solidFill>
            <a:srgbClr val="F2685A"/>
          </a:solidFill>
          <a:ln w="25400" cap="flat" cmpd="sng" algn="ctr">
            <a:noFill/>
            <a:prstDash val="solid"/>
          </a:ln>
          <a:effectLst/>
        </p:spPr>
        <p:txBody>
          <a:bodyPr lIns="91434" tIns="45717" rIns="91434" bIns="45717" rtlCol="0" anchor="ctr"/>
          <a:lstStyle/>
          <a:p>
            <a:pPr algn="ctr" defTabSz="914341" fontAlgn="auto">
              <a:spcBef>
                <a:spcPts val="0"/>
              </a:spcBef>
              <a:spcAft>
                <a:spcPts val="0"/>
              </a:spcAft>
              <a:defRPr/>
            </a:pPr>
            <a:r>
              <a:rPr lang="en-US" sz="1600" kern="0">
                <a:solidFill>
                  <a:prstClr val="white"/>
                </a:solidFill>
                <a:latin typeface="Open Sans" pitchFamily="34" charset="0"/>
                <a:ea typeface="Open Sans" pitchFamily="34" charset="0"/>
                <a:cs typeface="Open Sans" pitchFamily="34" charset="0"/>
              </a:rPr>
              <a:t>20%</a:t>
            </a:r>
          </a:p>
        </p:txBody>
      </p:sp>
    </p:spTree>
    <p:extLst>
      <p:ext uri="{BB962C8B-B14F-4D97-AF65-F5344CB8AC3E}">
        <p14:creationId xmlns:p14="http://schemas.microsoft.com/office/powerpoint/2010/main" val="1140915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250" fill="hold"/>
                                        <p:tgtEl>
                                          <p:spTgt spid="24"/>
                                        </p:tgtEl>
                                        <p:attrNameLst>
                                          <p:attrName>ppt_x</p:attrName>
                                        </p:attrNameLst>
                                      </p:cBhvr>
                                      <p:tavLst>
                                        <p:tav tm="0">
                                          <p:val>
                                            <p:strVal val="#ppt_x"/>
                                          </p:val>
                                        </p:tav>
                                        <p:tav tm="100000">
                                          <p:val>
                                            <p:strVal val="#ppt_x"/>
                                          </p:val>
                                        </p:tav>
                                      </p:tavLst>
                                    </p:anim>
                                    <p:anim calcmode="lin" valueType="num">
                                      <p:cBhvr additive="base">
                                        <p:cTn id="8" dur="25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250" fill="hold"/>
                                        <p:tgtEl>
                                          <p:spTgt spid="25"/>
                                        </p:tgtEl>
                                        <p:attrNameLst>
                                          <p:attrName>ppt_x</p:attrName>
                                        </p:attrNameLst>
                                      </p:cBhvr>
                                      <p:tavLst>
                                        <p:tav tm="0">
                                          <p:val>
                                            <p:strVal val="#ppt_x"/>
                                          </p:val>
                                        </p:tav>
                                        <p:tav tm="100000">
                                          <p:val>
                                            <p:strVal val="#ppt_x"/>
                                          </p:val>
                                        </p:tav>
                                      </p:tavLst>
                                    </p:anim>
                                    <p:anim calcmode="lin" valueType="num">
                                      <p:cBhvr additive="base">
                                        <p:cTn id="13" dur="250" fill="hold"/>
                                        <p:tgtEl>
                                          <p:spTgt spid="25"/>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250" fill="hold"/>
                                        <p:tgtEl>
                                          <p:spTgt spid="27"/>
                                        </p:tgtEl>
                                        <p:attrNameLst>
                                          <p:attrName>ppt_x</p:attrName>
                                        </p:attrNameLst>
                                      </p:cBhvr>
                                      <p:tavLst>
                                        <p:tav tm="0">
                                          <p:val>
                                            <p:strVal val="#ppt_x"/>
                                          </p:val>
                                        </p:tav>
                                        <p:tav tm="100000">
                                          <p:val>
                                            <p:strVal val="#ppt_x"/>
                                          </p:val>
                                        </p:tav>
                                      </p:tavLst>
                                    </p:anim>
                                    <p:anim calcmode="lin" valueType="num">
                                      <p:cBhvr additive="base">
                                        <p:cTn id="18" dur="250" fill="hold"/>
                                        <p:tgtEl>
                                          <p:spTgt spid="2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250" fill="hold"/>
                                        <p:tgtEl>
                                          <p:spTgt spid="28"/>
                                        </p:tgtEl>
                                        <p:attrNameLst>
                                          <p:attrName>ppt_x</p:attrName>
                                        </p:attrNameLst>
                                      </p:cBhvr>
                                      <p:tavLst>
                                        <p:tav tm="0">
                                          <p:val>
                                            <p:strVal val="#ppt_x"/>
                                          </p:val>
                                        </p:tav>
                                        <p:tav tm="100000">
                                          <p:val>
                                            <p:strVal val="#ppt_x"/>
                                          </p:val>
                                        </p:tav>
                                      </p:tavLst>
                                    </p:anim>
                                    <p:anim calcmode="lin" valueType="num">
                                      <p:cBhvr additive="base">
                                        <p:cTn id="23" dur="250" fill="hold"/>
                                        <p:tgtEl>
                                          <p:spTgt spid="28"/>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250" fill="hold"/>
                                        <p:tgtEl>
                                          <p:spTgt spid="29"/>
                                        </p:tgtEl>
                                        <p:attrNameLst>
                                          <p:attrName>ppt_x</p:attrName>
                                        </p:attrNameLst>
                                      </p:cBhvr>
                                      <p:tavLst>
                                        <p:tav tm="0">
                                          <p:val>
                                            <p:strVal val="#ppt_x"/>
                                          </p:val>
                                        </p:tav>
                                        <p:tav tm="100000">
                                          <p:val>
                                            <p:strVal val="#ppt_x"/>
                                          </p:val>
                                        </p:tav>
                                      </p:tavLst>
                                    </p:anim>
                                    <p:anim calcmode="lin" valueType="num">
                                      <p:cBhvr additive="base">
                                        <p:cTn id="28" dur="250" fill="hold"/>
                                        <p:tgtEl>
                                          <p:spTgt spid="29"/>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250" fill="hold"/>
                                        <p:tgtEl>
                                          <p:spTgt spid="30"/>
                                        </p:tgtEl>
                                        <p:attrNameLst>
                                          <p:attrName>ppt_x</p:attrName>
                                        </p:attrNameLst>
                                      </p:cBhvr>
                                      <p:tavLst>
                                        <p:tav tm="0">
                                          <p:val>
                                            <p:strVal val="#ppt_x"/>
                                          </p:val>
                                        </p:tav>
                                        <p:tav tm="100000">
                                          <p:val>
                                            <p:strVal val="#ppt_x"/>
                                          </p:val>
                                        </p:tav>
                                      </p:tavLst>
                                    </p:anim>
                                    <p:anim calcmode="lin" valueType="num">
                                      <p:cBhvr additive="base">
                                        <p:cTn id="33" dur="250" fill="hold"/>
                                        <p:tgtEl>
                                          <p:spTgt spid="30"/>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250" fill="hold"/>
                                        <p:tgtEl>
                                          <p:spTgt spid="26"/>
                                        </p:tgtEl>
                                        <p:attrNameLst>
                                          <p:attrName>ppt_x</p:attrName>
                                        </p:attrNameLst>
                                      </p:cBhvr>
                                      <p:tavLst>
                                        <p:tav tm="0">
                                          <p:val>
                                            <p:strVal val="#ppt_x"/>
                                          </p:val>
                                        </p:tav>
                                        <p:tav tm="100000">
                                          <p:val>
                                            <p:strVal val="#ppt_x"/>
                                          </p:val>
                                        </p:tav>
                                      </p:tavLst>
                                    </p:anim>
                                    <p:anim calcmode="lin" valueType="num">
                                      <p:cBhvr additive="base">
                                        <p:cTn id="38" dur="250" fill="hold"/>
                                        <p:tgtEl>
                                          <p:spTgt spid="26"/>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250" fill="hold"/>
                                        <p:tgtEl>
                                          <p:spTgt spid="31"/>
                                        </p:tgtEl>
                                        <p:attrNameLst>
                                          <p:attrName>ppt_x</p:attrName>
                                        </p:attrNameLst>
                                      </p:cBhvr>
                                      <p:tavLst>
                                        <p:tav tm="0">
                                          <p:val>
                                            <p:strVal val="#ppt_x"/>
                                          </p:val>
                                        </p:tav>
                                        <p:tav tm="100000">
                                          <p:val>
                                            <p:strVal val="#ppt_x"/>
                                          </p:val>
                                        </p:tav>
                                      </p:tavLst>
                                    </p:anim>
                                    <p:anim calcmode="lin" valueType="num">
                                      <p:cBhvr additive="base">
                                        <p:cTn id="43" dur="250" fill="hold"/>
                                        <p:tgtEl>
                                          <p:spTgt spid="31"/>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250" fill="hold"/>
                                        <p:tgtEl>
                                          <p:spTgt spid="32"/>
                                        </p:tgtEl>
                                        <p:attrNameLst>
                                          <p:attrName>ppt_x</p:attrName>
                                        </p:attrNameLst>
                                      </p:cBhvr>
                                      <p:tavLst>
                                        <p:tav tm="0">
                                          <p:val>
                                            <p:strVal val="#ppt_x"/>
                                          </p:val>
                                        </p:tav>
                                        <p:tav tm="100000">
                                          <p:val>
                                            <p:strVal val="#ppt_x"/>
                                          </p:val>
                                        </p:tav>
                                      </p:tavLst>
                                    </p:anim>
                                    <p:anim calcmode="lin" valueType="num">
                                      <p:cBhvr additive="base">
                                        <p:cTn id="48" dur="250" fill="hold"/>
                                        <p:tgtEl>
                                          <p:spTgt spid="32"/>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250" fill="hold"/>
                                        <p:tgtEl>
                                          <p:spTgt spid="33"/>
                                        </p:tgtEl>
                                        <p:attrNameLst>
                                          <p:attrName>ppt_x</p:attrName>
                                        </p:attrNameLst>
                                      </p:cBhvr>
                                      <p:tavLst>
                                        <p:tav tm="0">
                                          <p:val>
                                            <p:strVal val="#ppt_x"/>
                                          </p:val>
                                        </p:tav>
                                        <p:tav tm="100000">
                                          <p:val>
                                            <p:strVal val="#ppt_x"/>
                                          </p:val>
                                        </p:tav>
                                      </p:tavLst>
                                    </p:anim>
                                    <p:anim calcmode="lin" valueType="num">
                                      <p:cBhvr additive="base">
                                        <p:cTn id="53" dur="250" fill="hold"/>
                                        <p:tgtEl>
                                          <p:spTgt spid="33"/>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250" fill="hold"/>
                                        <p:tgtEl>
                                          <p:spTgt spid="34"/>
                                        </p:tgtEl>
                                        <p:attrNameLst>
                                          <p:attrName>ppt_x</p:attrName>
                                        </p:attrNameLst>
                                      </p:cBhvr>
                                      <p:tavLst>
                                        <p:tav tm="0">
                                          <p:val>
                                            <p:strVal val="#ppt_x"/>
                                          </p:val>
                                        </p:tav>
                                        <p:tav tm="100000">
                                          <p:val>
                                            <p:strVal val="#ppt_x"/>
                                          </p:val>
                                        </p:tav>
                                      </p:tavLst>
                                    </p:anim>
                                    <p:anim calcmode="lin" valueType="num">
                                      <p:cBhvr additive="base">
                                        <p:cTn id="58" dur="2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Graphic spid="26" grpId="0">
        <p:bldAsOne/>
      </p:bldGraphic>
      <p:bldP spid="27" grpId="0"/>
      <p:bldP spid="28" grpId="0"/>
      <p:bldP spid="29" grpId="0"/>
      <p:bldP spid="30" grpId="0"/>
      <p:bldP spid="31" grpId="0" animBg="1"/>
      <p:bldP spid="32" grpId="0" animBg="1"/>
      <p:bldP spid="33" grpId="0" animBg="1"/>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23075</TotalTime>
  <Words>1171</Words>
  <Application>Microsoft Office PowerPoint</Application>
  <PresentationFormat>全屏显示(4:3)</PresentationFormat>
  <Paragraphs>86</Paragraphs>
  <Slides>7</Slides>
  <Notes>0</Notes>
  <HiddenSlides>0</HiddenSlides>
  <MMClips>0</MMClips>
  <ScaleCrop>false</ScaleCrop>
  <HeadingPairs>
    <vt:vector size="4" baseType="variant">
      <vt:variant>
        <vt:lpstr>主题</vt:lpstr>
      </vt:variant>
      <vt:variant>
        <vt:i4>2</vt:i4>
      </vt:variant>
      <vt:variant>
        <vt:lpstr>幻灯片标题</vt:lpstr>
      </vt:variant>
      <vt:variant>
        <vt:i4>7</vt:i4>
      </vt:variant>
    </vt:vector>
  </HeadingPairs>
  <TitlesOfParts>
    <vt:vector size="9"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2019-08-19T14:57:18Z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