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0"/>
  </p:notesMasterIdLst>
  <p:handoutMasterIdLst>
    <p:handoutMasterId r:id="rId11"/>
  </p:handoutMasterIdLst>
  <p:sldIdLst>
    <p:sldId id="461" r:id="rId3"/>
    <p:sldId id="462" r:id="rId4"/>
    <p:sldId id="463" r:id="rId5"/>
    <p:sldId id="464" r:id="rId6"/>
    <p:sldId id="465" r:id="rId7"/>
    <p:sldId id="466" r:id="rId8"/>
    <p:sldId id="359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组合 55"/>
          <p:cNvGrpSpPr/>
          <p:nvPr/>
        </p:nvGrpSpPr>
        <p:grpSpPr>
          <a:xfrm rot="16200000">
            <a:off x="914745" y="1863432"/>
            <a:ext cx="2993776" cy="2993960"/>
            <a:chOff x="3543550" y="3807210"/>
            <a:chExt cx="2700000" cy="2700000"/>
          </a:xfrm>
        </p:grpSpPr>
        <p:sp>
          <p:nvSpPr>
            <p:cNvPr id="147" name="弧形 7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534898"/>
                <a:gd name="adj2" fmla="val 14442992"/>
              </a:avLst>
            </a:prstGeom>
            <a:noFill/>
            <a:ln w="158750" cap="flat" cmpd="sng" algn="ctr">
              <a:solidFill>
                <a:srgbClr val="00D7D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8" name="弧形 75"/>
            <p:cNvSpPr/>
            <p:nvPr/>
          </p:nvSpPr>
          <p:spPr>
            <a:xfrm>
              <a:off x="3903549" y="4167210"/>
              <a:ext cx="1980000" cy="1980000"/>
            </a:xfrm>
            <a:prstGeom prst="arc">
              <a:avLst>
                <a:gd name="adj1" fmla="val 21546835"/>
                <a:gd name="adj2" fmla="val 15457826"/>
              </a:avLst>
            </a:prstGeom>
            <a:noFill/>
            <a:ln w="158750" cap="flat" cmpd="sng" algn="ctr">
              <a:solidFill>
                <a:srgbClr val="00C16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9" name="弧形 76"/>
            <p:cNvSpPr/>
            <p:nvPr/>
          </p:nvSpPr>
          <p:spPr>
            <a:xfrm>
              <a:off x="3723551" y="3987210"/>
              <a:ext cx="2340000" cy="2340000"/>
            </a:xfrm>
            <a:prstGeom prst="arc">
              <a:avLst>
                <a:gd name="adj1" fmla="val 21554797"/>
                <a:gd name="adj2" fmla="val 16998100"/>
              </a:avLst>
            </a:prstGeom>
            <a:noFill/>
            <a:ln w="158750" cap="flat" cmpd="sng" algn="ctr">
              <a:solidFill>
                <a:srgbClr val="A6E94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0" name="弧形 7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540093"/>
                <a:gd name="adj2" fmla="val 18178685"/>
              </a:avLst>
            </a:prstGeom>
            <a:noFill/>
            <a:ln w="158750" cap="flat" cmpd="sng" algn="ctr">
              <a:solidFill>
                <a:srgbClr val="A6E94E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51" name="文本框 9"/>
          <p:cNvSpPr txBox="1"/>
          <p:nvPr/>
        </p:nvSpPr>
        <p:spPr>
          <a:xfrm>
            <a:off x="6187194" y="4118338"/>
            <a:ext cx="2286101" cy="37325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defTabSz="4571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b="1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rgbClr val="000000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2" name="文本框 8"/>
          <p:cNvSpPr txBox="1"/>
          <p:nvPr/>
        </p:nvSpPr>
        <p:spPr>
          <a:xfrm>
            <a:off x="6187194" y="4459497"/>
            <a:ext cx="2455354" cy="71157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53" name="文本框 11"/>
          <p:cNvSpPr txBox="1"/>
          <p:nvPr/>
        </p:nvSpPr>
        <p:spPr>
          <a:xfrm>
            <a:off x="4578906" y="4057586"/>
            <a:ext cx="1608288" cy="1200255"/>
          </a:xfrm>
          <a:prstGeom prst="rect">
            <a:avLst/>
          </a:prstGeom>
          <a:noFill/>
        </p:spPr>
        <p:txBody>
          <a:bodyPr wrap="square" lIns="91434" tIns="45717" rIns="91434" bIns="45717" rtlCol="0" anchor="ctr">
            <a:spAutoFit/>
          </a:bodyPr>
          <a:lstStyle/>
          <a:p>
            <a:pPr algn="r" defTabSz="4571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7200" b="1">
                <a:solidFill>
                  <a:srgbClr val="00D7D7"/>
                </a:solidFill>
                <a:latin typeface="Calibri" panose="020F0502020204030204"/>
                <a:ea typeface="宋体"/>
              </a:rPr>
              <a:t>$70</a:t>
            </a:r>
            <a:endParaRPr kumimoji="1" lang="zh-CN" altLang="en-US" sz="7200" b="1" dirty="0">
              <a:solidFill>
                <a:srgbClr val="00D7D7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4" name="文本框 14"/>
          <p:cNvSpPr txBox="1"/>
          <p:nvPr/>
        </p:nvSpPr>
        <p:spPr>
          <a:xfrm>
            <a:off x="938971" y="1717107"/>
            <a:ext cx="1404236" cy="25111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r" defTabSz="4571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TITLE</a:t>
            </a:r>
            <a:r>
              <a:rPr kumimoji="1" lang="zh-CN" altLang="en-US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FOUR</a:t>
            </a:r>
            <a:endParaRPr kumimoji="1" lang="zh-CN" altLang="en-US" sz="1000" b="1" dirty="0">
              <a:solidFill>
                <a:srgbClr val="51515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5" name="文本框 15"/>
          <p:cNvSpPr txBox="1"/>
          <p:nvPr/>
        </p:nvSpPr>
        <p:spPr>
          <a:xfrm>
            <a:off x="938971" y="2143373"/>
            <a:ext cx="1404236" cy="25111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r" defTabSz="4571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TITLE</a:t>
            </a:r>
            <a:r>
              <a:rPr kumimoji="1" lang="zh-CN" altLang="en-US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TWO</a:t>
            </a:r>
            <a:endParaRPr kumimoji="1" lang="zh-CN" altLang="en-US" sz="1000" b="1" dirty="0">
              <a:solidFill>
                <a:srgbClr val="51515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6" name="文本框 16"/>
          <p:cNvSpPr txBox="1"/>
          <p:nvPr/>
        </p:nvSpPr>
        <p:spPr>
          <a:xfrm>
            <a:off x="938971" y="1930240"/>
            <a:ext cx="1404236" cy="25111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r" defTabSz="4571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TITLE</a:t>
            </a:r>
            <a:r>
              <a:rPr kumimoji="1" lang="zh-CN" altLang="en-US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THREE</a:t>
            </a:r>
            <a:endParaRPr kumimoji="1" lang="zh-CN" altLang="en-US" sz="1000" b="1" dirty="0">
              <a:solidFill>
                <a:srgbClr val="515151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7" name="文本框 17"/>
          <p:cNvSpPr txBox="1"/>
          <p:nvPr/>
        </p:nvSpPr>
        <p:spPr>
          <a:xfrm>
            <a:off x="938971" y="2356506"/>
            <a:ext cx="1404236" cy="25111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r" defTabSz="457171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TITLE</a:t>
            </a:r>
            <a:r>
              <a:rPr kumimoji="1" lang="zh-CN" altLang="en-US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 </a:t>
            </a:r>
            <a:r>
              <a:rPr kumimoji="1" lang="en-US" altLang="zh-CN" sz="1000" b="1" dirty="0">
                <a:solidFill>
                  <a:srgbClr val="515151"/>
                </a:solidFill>
                <a:latin typeface="Calibri" panose="020F0502020204030204"/>
                <a:ea typeface="宋体"/>
              </a:rPr>
              <a:t>ONE</a:t>
            </a:r>
            <a:endParaRPr kumimoji="1" lang="zh-CN" altLang="en-US" sz="1000" b="1" dirty="0">
              <a:solidFill>
                <a:srgbClr val="515151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58" name="组 23"/>
          <p:cNvGrpSpPr/>
          <p:nvPr/>
        </p:nvGrpSpPr>
        <p:grpSpPr>
          <a:xfrm>
            <a:off x="4578906" y="1700570"/>
            <a:ext cx="1607414" cy="1000349"/>
            <a:chOff x="4189780" y="945974"/>
            <a:chExt cx="1607414" cy="1000410"/>
          </a:xfrm>
        </p:grpSpPr>
        <p:sp>
          <p:nvSpPr>
            <p:cNvPr id="159" name="矩形 158"/>
            <p:cNvSpPr/>
            <p:nvPr/>
          </p:nvSpPr>
          <p:spPr>
            <a:xfrm>
              <a:off x="4294733" y="962013"/>
              <a:ext cx="213645" cy="213645"/>
            </a:xfrm>
            <a:prstGeom prst="rect">
              <a:avLst/>
            </a:prstGeom>
            <a:solidFill>
              <a:srgbClr val="00D7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60" name="文本框 18"/>
            <p:cNvSpPr txBox="1"/>
            <p:nvPr/>
          </p:nvSpPr>
          <p:spPr>
            <a:xfrm>
              <a:off x="4541308" y="945974"/>
              <a:ext cx="876149" cy="246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1" lang="zh-CN" altLang="en-US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ONE</a:t>
              </a:r>
              <a:endParaRPr kumimoji="1" lang="zh-CN" altLang="en-US" sz="1000" b="1" kern="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61" name="文本框 8"/>
            <p:cNvSpPr txBox="1"/>
            <p:nvPr/>
          </p:nvSpPr>
          <p:spPr>
            <a:xfrm>
              <a:off x="4189780" y="1253887"/>
              <a:ext cx="160741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</a:p>
          </p:txBody>
        </p:sp>
      </p:grpSp>
      <p:grpSp>
        <p:nvGrpSpPr>
          <p:cNvPr id="162" name="组 36"/>
          <p:cNvGrpSpPr/>
          <p:nvPr/>
        </p:nvGrpSpPr>
        <p:grpSpPr>
          <a:xfrm>
            <a:off x="6654964" y="1716608"/>
            <a:ext cx="1607414" cy="1000349"/>
            <a:chOff x="4189780" y="945974"/>
            <a:chExt cx="1607414" cy="1000410"/>
          </a:xfrm>
        </p:grpSpPr>
        <p:sp>
          <p:nvSpPr>
            <p:cNvPr id="163" name="矩形 162"/>
            <p:cNvSpPr/>
            <p:nvPr/>
          </p:nvSpPr>
          <p:spPr>
            <a:xfrm>
              <a:off x="4294733" y="962013"/>
              <a:ext cx="213645" cy="213645"/>
            </a:xfrm>
            <a:prstGeom prst="rect">
              <a:avLst/>
            </a:prstGeom>
            <a:solidFill>
              <a:srgbClr val="00C16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64" name="文本框 38"/>
            <p:cNvSpPr txBox="1"/>
            <p:nvPr/>
          </p:nvSpPr>
          <p:spPr>
            <a:xfrm>
              <a:off x="4541308" y="945974"/>
              <a:ext cx="1116380" cy="246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1" lang="zh-CN" altLang="en-US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TWO</a:t>
              </a:r>
              <a:endParaRPr kumimoji="1" lang="zh-CN" altLang="en-US" sz="1000" b="1" kern="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65" name="文本框 8"/>
            <p:cNvSpPr txBox="1"/>
            <p:nvPr/>
          </p:nvSpPr>
          <p:spPr>
            <a:xfrm>
              <a:off x="4189780" y="1253887"/>
              <a:ext cx="160741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</a:p>
          </p:txBody>
        </p:sp>
      </p:grpSp>
      <p:grpSp>
        <p:nvGrpSpPr>
          <p:cNvPr id="166" name="组 40"/>
          <p:cNvGrpSpPr/>
          <p:nvPr/>
        </p:nvGrpSpPr>
        <p:grpSpPr>
          <a:xfrm>
            <a:off x="4578906" y="2896537"/>
            <a:ext cx="1607414" cy="1000349"/>
            <a:chOff x="4189780" y="945974"/>
            <a:chExt cx="1607414" cy="1000410"/>
          </a:xfrm>
        </p:grpSpPr>
        <p:sp>
          <p:nvSpPr>
            <p:cNvPr id="167" name="矩形 166"/>
            <p:cNvSpPr/>
            <p:nvPr/>
          </p:nvSpPr>
          <p:spPr>
            <a:xfrm>
              <a:off x="4294733" y="962013"/>
              <a:ext cx="213645" cy="213645"/>
            </a:xfrm>
            <a:prstGeom prst="rect">
              <a:avLst/>
            </a:prstGeom>
            <a:solidFill>
              <a:srgbClr val="A6E9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68" name="文本框 42"/>
            <p:cNvSpPr txBox="1"/>
            <p:nvPr/>
          </p:nvSpPr>
          <p:spPr>
            <a:xfrm>
              <a:off x="4541308" y="945974"/>
              <a:ext cx="1087168" cy="246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1" lang="zh-CN" altLang="en-US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THREE</a:t>
              </a:r>
              <a:endParaRPr kumimoji="1" lang="zh-CN" altLang="en-US" sz="1000" b="1" kern="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69" name="文本框 8"/>
            <p:cNvSpPr txBox="1"/>
            <p:nvPr/>
          </p:nvSpPr>
          <p:spPr>
            <a:xfrm>
              <a:off x="4189780" y="1253887"/>
              <a:ext cx="160741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</a:p>
          </p:txBody>
        </p:sp>
      </p:grpSp>
      <p:grpSp>
        <p:nvGrpSpPr>
          <p:cNvPr id="170" name="组 44"/>
          <p:cNvGrpSpPr/>
          <p:nvPr/>
        </p:nvGrpSpPr>
        <p:grpSpPr>
          <a:xfrm>
            <a:off x="6654964" y="2912575"/>
            <a:ext cx="1607414" cy="1000349"/>
            <a:chOff x="4189780" y="945974"/>
            <a:chExt cx="1607414" cy="1000410"/>
          </a:xfrm>
        </p:grpSpPr>
        <p:sp>
          <p:nvSpPr>
            <p:cNvPr id="171" name="矩形 170"/>
            <p:cNvSpPr/>
            <p:nvPr/>
          </p:nvSpPr>
          <p:spPr>
            <a:xfrm>
              <a:off x="4294733" y="962013"/>
              <a:ext cx="213645" cy="213645"/>
            </a:xfrm>
            <a:prstGeom prst="rect">
              <a:avLst/>
            </a:prstGeom>
            <a:solidFill>
              <a:srgbClr val="A6E94E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72" name="文本框 46"/>
            <p:cNvSpPr txBox="1"/>
            <p:nvPr/>
          </p:nvSpPr>
          <p:spPr>
            <a:xfrm>
              <a:off x="4541308" y="945974"/>
              <a:ext cx="1116380" cy="246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r>
                <a:rPr kumimoji="1" lang="zh-CN" altLang="en-US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sz="1000" b="1" kern="0" dirty="0">
                  <a:solidFill>
                    <a:srgbClr val="51515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FOUR</a:t>
              </a:r>
              <a:endParaRPr kumimoji="1" lang="zh-CN" altLang="en-US" sz="1000" b="1" kern="0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73" name="文本框 47"/>
            <p:cNvSpPr txBox="1"/>
            <p:nvPr/>
          </p:nvSpPr>
          <p:spPr>
            <a:xfrm>
              <a:off x="4189780" y="1253887"/>
              <a:ext cx="160741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962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直接连接符 118"/>
          <p:cNvCxnSpPr/>
          <p:nvPr/>
        </p:nvCxnSpPr>
        <p:spPr>
          <a:xfrm>
            <a:off x="5806198" y="2441066"/>
            <a:ext cx="811849" cy="0"/>
          </a:xfrm>
          <a:prstGeom prst="line">
            <a:avLst/>
          </a:prstGeom>
          <a:noFill/>
          <a:ln w="2540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95" name="直接连接符 121"/>
          <p:cNvCxnSpPr/>
          <p:nvPr/>
        </p:nvCxnSpPr>
        <p:spPr>
          <a:xfrm>
            <a:off x="2462825" y="2441066"/>
            <a:ext cx="1036125" cy="0"/>
          </a:xfrm>
          <a:prstGeom prst="line">
            <a:avLst/>
          </a:prstGeom>
          <a:noFill/>
          <a:ln w="2540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96" name="组合 116"/>
          <p:cNvGrpSpPr/>
          <p:nvPr/>
        </p:nvGrpSpPr>
        <p:grpSpPr>
          <a:xfrm>
            <a:off x="1483085" y="1518805"/>
            <a:ext cx="1302072" cy="1075605"/>
            <a:chOff x="2110868" y="1897363"/>
            <a:chExt cx="2092797" cy="1728907"/>
          </a:xfrm>
        </p:grpSpPr>
        <p:sp>
          <p:nvSpPr>
            <p:cNvPr id="122" name="圆角矩形 121"/>
            <p:cNvSpPr/>
            <p:nvPr/>
          </p:nvSpPr>
          <p:spPr>
            <a:xfrm>
              <a:off x="2197183" y="3057583"/>
              <a:ext cx="1488402" cy="568687"/>
            </a:xfrm>
            <a:prstGeom prst="roundRect">
              <a:avLst>
                <a:gd name="adj" fmla="val 7843"/>
              </a:avLst>
            </a:prstGeom>
            <a:solidFill>
              <a:srgbClr val="00D7D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white"/>
                  </a:solidFill>
                  <a:latin typeface="Calibri" panose="020F0502020204030204"/>
                  <a:ea typeface="宋体"/>
                </a:rPr>
                <a:t>2013</a:t>
              </a:r>
              <a:endParaRPr lang="zh-CN" altLang="en-US" sz="2400" b="1" kern="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3" name="文本框 17"/>
            <p:cNvSpPr txBox="1"/>
            <p:nvPr/>
          </p:nvSpPr>
          <p:spPr>
            <a:xfrm>
              <a:off x="2110868" y="1897363"/>
              <a:ext cx="2092797" cy="1385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00" b="1" kern="0" dirty="0">
                  <a:solidFill>
                    <a:srgbClr val="00D7D7"/>
                  </a:solidFill>
                  <a:latin typeface="Calibri"/>
                  <a:ea typeface="宋体"/>
                </a:rPr>
                <a:t>66%</a:t>
              </a:r>
              <a:endParaRPr lang="zh-CN" altLang="en-US" sz="5000" b="1" kern="0" dirty="0">
                <a:solidFill>
                  <a:srgbClr val="00D7D7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7" name="组合 113"/>
          <p:cNvGrpSpPr/>
          <p:nvPr/>
        </p:nvGrpSpPr>
        <p:grpSpPr>
          <a:xfrm>
            <a:off x="6564344" y="1518805"/>
            <a:ext cx="1302072" cy="1075605"/>
            <a:chOff x="8794716" y="1897363"/>
            <a:chExt cx="2092797" cy="1728907"/>
          </a:xfrm>
        </p:grpSpPr>
        <p:sp>
          <p:nvSpPr>
            <p:cNvPr id="120" name="圆角矩形 119"/>
            <p:cNvSpPr/>
            <p:nvPr/>
          </p:nvSpPr>
          <p:spPr>
            <a:xfrm>
              <a:off x="8881031" y="3057583"/>
              <a:ext cx="1488402" cy="568687"/>
            </a:xfrm>
            <a:prstGeom prst="roundRect">
              <a:avLst>
                <a:gd name="adj" fmla="val 7843"/>
              </a:avLst>
            </a:prstGeom>
            <a:solidFill>
              <a:srgbClr val="00C16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white"/>
                  </a:solidFill>
                  <a:latin typeface="Calibri" panose="020F0502020204030204"/>
                  <a:ea typeface="宋体"/>
                </a:rPr>
                <a:t>2014</a:t>
              </a:r>
              <a:endParaRPr lang="zh-CN" altLang="en-US" sz="2400" b="1" kern="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1" name="文本框 21"/>
            <p:cNvSpPr txBox="1"/>
            <p:nvPr/>
          </p:nvSpPr>
          <p:spPr>
            <a:xfrm>
              <a:off x="8794716" y="1897363"/>
              <a:ext cx="2092797" cy="1385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00" b="1" kern="0" dirty="0">
                  <a:solidFill>
                    <a:srgbClr val="00C165"/>
                  </a:solidFill>
                  <a:latin typeface="Calibri"/>
                  <a:ea typeface="宋体"/>
                </a:rPr>
                <a:t>76%</a:t>
              </a:r>
              <a:endParaRPr lang="zh-CN" altLang="en-US" sz="5000" b="1" kern="0" dirty="0">
                <a:solidFill>
                  <a:srgbClr val="00C165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98" name="矩形 97"/>
          <p:cNvSpPr/>
          <p:nvPr/>
        </p:nvSpPr>
        <p:spPr>
          <a:xfrm>
            <a:off x="696567" y="2630151"/>
            <a:ext cx="1951800" cy="91798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r" defTabSz="685739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535229" y="2659471"/>
            <a:ext cx="1947487" cy="91798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685739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00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00" name="组 24"/>
          <p:cNvGrpSpPr/>
          <p:nvPr/>
        </p:nvGrpSpPr>
        <p:grpSpPr>
          <a:xfrm>
            <a:off x="1548854" y="4174798"/>
            <a:ext cx="155549" cy="252652"/>
            <a:chOff x="485617" y="3636894"/>
            <a:chExt cx="228600" cy="371329"/>
          </a:xfrm>
        </p:grpSpPr>
        <p:cxnSp>
          <p:nvCxnSpPr>
            <p:cNvPr id="117" name="直接连接符 138"/>
            <p:cNvCxnSpPr/>
            <p:nvPr/>
          </p:nvCxnSpPr>
          <p:spPr>
            <a:xfrm>
              <a:off x="485617" y="3879289"/>
              <a:ext cx="0" cy="128934"/>
            </a:xfrm>
            <a:prstGeom prst="line">
              <a:avLst/>
            </a:prstGeom>
            <a:noFill/>
            <a:ln w="63500" cap="rnd" cmpd="sng" algn="ctr">
              <a:solidFill>
                <a:srgbClr val="00D7D7"/>
              </a:solidFill>
              <a:prstDash val="solid"/>
              <a:miter lim="800000"/>
            </a:ln>
            <a:effectLst/>
          </p:spPr>
        </p:cxnSp>
        <p:cxnSp>
          <p:nvCxnSpPr>
            <p:cNvPr id="118" name="直接连接符 139"/>
            <p:cNvCxnSpPr/>
            <p:nvPr/>
          </p:nvCxnSpPr>
          <p:spPr>
            <a:xfrm>
              <a:off x="599917" y="3750356"/>
              <a:ext cx="0" cy="257867"/>
            </a:xfrm>
            <a:prstGeom prst="line">
              <a:avLst/>
            </a:prstGeom>
            <a:noFill/>
            <a:ln w="63500" cap="rnd" cmpd="sng" algn="ctr">
              <a:solidFill>
                <a:srgbClr val="00D7D7"/>
              </a:solidFill>
              <a:prstDash val="solid"/>
              <a:miter lim="800000"/>
            </a:ln>
            <a:effectLst/>
          </p:spPr>
        </p:cxnSp>
        <p:cxnSp>
          <p:nvCxnSpPr>
            <p:cNvPr id="119" name="直接连接符 140"/>
            <p:cNvCxnSpPr/>
            <p:nvPr/>
          </p:nvCxnSpPr>
          <p:spPr>
            <a:xfrm>
              <a:off x="714217" y="3636894"/>
              <a:ext cx="0" cy="371329"/>
            </a:xfrm>
            <a:prstGeom prst="line">
              <a:avLst/>
            </a:prstGeom>
            <a:noFill/>
            <a:ln w="63500" cap="rnd" cmpd="sng" algn="ctr">
              <a:solidFill>
                <a:srgbClr val="00D7D7"/>
              </a:solidFill>
              <a:prstDash val="solid"/>
              <a:miter lim="800000"/>
            </a:ln>
            <a:effectLst/>
          </p:spPr>
        </p:cxnSp>
      </p:grpSp>
      <p:sp>
        <p:nvSpPr>
          <p:cNvPr id="101" name="文本框 28"/>
          <p:cNvSpPr txBox="1"/>
          <p:nvPr/>
        </p:nvSpPr>
        <p:spPr>
          <a:xfrm>
            <a:off x="1776868" y="4049607"/>
            <a:ext cx="964627" cy="55396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6857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srgbClr val="515151"/>
                </a:solidFill>
                <a:latin typeface="Calibri"/>
                <a:ea typeface="宋体"/>
              </a:rPr>
              <a:t>6453</a:t>
            </a:r>
            <a:endParaRPr lang="zh-CN" altLang="en-US" sz="3000" b="1" kern="0" dirty="0">
              <a:solidFill>
                <a:srgbClr val="515151"/>
              </a:solidFill>
              <a:latin typeface="Calibri"/>
              <a:ea typeface="宋体"/>
            </a:endParaRPr>
          </a:p>
        </p:txBody>
      </p:sp>
      <p:grpSp>
        <p:nvGrpSpPr>
          <p:cNvPr id="102" name="组 29"/>
          <p:cNvGrpSpPr/>
          <p:nvPr/>
        </p:nvGrpSpPr>
        <p:grpSpPr>
          <a:xfrm>
            <a:off x="5227503" y="4124077"/>
            <a:ext cx="155549" cy="252652"/>
            <a:chOff x="4858543" y="3586170"/>
            <a:chExt cx="228600" cy="371329"/>
          </a:xfrm>
        </p:grpSpPr>
        <p:cxnSp>
          <p:nvCxnSpPr>
            <p:cNvPr id="114" name="直接连接符 146"/>
            <p:cNvCxnSpPr/>
            <p:nvPr/>
          </p:nvCxnSpPr>
          <p:spPr>
            <a:xfrm>
              <a:off x="4858543" y="3828565"/>
              <a:ext cx="0" cy="128934"/>
            </a:xfrm>
            <a:prstGeom prst="line">
              <a:avLst/>
            </a:prstGeom>
            <a:noFill/>
            <a:ln w="63500" cap="rnd" cmpd="sng" algn="ctr">
              <a:solidFill>
                <a:srgbClr val="00C165"/>
              </a:solidFill>
              <a:prstDash val="solid"/>
              <a:miter lim="800000"/>
            </a:ln>
            <a:effectLst/>
          </p:spPr>
        </p:cxnSp>
        <p:cxnSp>
          <p:nvCxnSpPr>
            <p:cNvPr id="115" name="直接连接符 147"/>
            <p:cNvCxnSpPr/>
            <p:nvPr/>
          </p:nvCxnSpPr>
          <p:spPr>
            <a:xfrm>
              <a:off x="4972843" y="3699632"/>
              <a:ext cx="0" cy="257867"/>
            </a:xfrm>
            <a:prstGeom prst="line">
              <a:avLst/>
            </a:prstGeom>
            <a:noFill/>
            <a:ln w="63500" cap="rnd" cmpd="sng" algn="ctr">
              <a:solidFill>
                <a:srgbClr val="00C165"/>
              </a:solidFill>
              <a:prstDash val="solid"/>
              <a:miter lim="800000"/>
            </a:ln>
            <a:effectLst/>
          </p:spPr>
        </p:cxnSp>
        <p:cxnSp>
          <p:nvCxnSpPr>
            <p:cNvPr id="116" name="直接连接符 148"/>
            <p:cNvCxnSpPr/>
            <p:nvPr/>
          </p:nvCxnSpPr>
          <p:spPr>
            <a:xfrm>
              <a:off x="5087143" y="3586170"/>
              <a:ext cx="0" cy="371329"/>
            </a:xfrm>
            <a:prstGeom prst="line">
              <a:avLst/>
            </a:prstGeom>
            <a:noFill/>
            <a:ln w="63500" cap="rnd" cmpd="sng" algn="ctr">
              <a:solidFill>
                <a:srgbClr val="00C165"/>
              </a:solidFill>
              <a:prstDash val="solid"/>
              <a:miter lim="800000"/>
            </a:ln>
            <a:effectLst/>
          </p:spPr>
        </p:cxnSp>
      </p:grpSp>
      <p:sp>
        <p:nvSpPr>
          <p:cNvPr id="103" name="文本框 37"/>
          <p:cNvSpPr txBox="1"/>
          <p:nvPr/>
        </p:nvSpPr>
        <p:spPr>
          <a:xfrm>
            <a:off x="5455517" y="3998886"/>
            <a:ext cx="966931" cy="553964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pPr defTabSz="68573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srgbClr val="515151"/>
                </a:solidFill>
                <a:latin typeface="Calibri"/>
                <a:ea typeface="宋体"/>
              </a:rPr>
              <a:t>7654</a:t>
            </a:r>
            <a:endParaRPr lang="zh-CN" altLang="en-US" sz="3000" b="1" kern="0" dirty="0">
              <a:solidFill>
                <a:srgbClr val="515151"/>
              </a:solidFill>
              <a:latin typeface="Calibri"/>
              <a:ea typeface="宋体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264509" y="4626503"/>
            <a:ext cx="3490156" cy="469353"/>
          </a:xfrm>
          <a:prstGeom prst="rect">
            <a:avLst/>
          </a:prstGeom>
        </p:spPr>
        <p:txBody>
          <a:bodyPr wrap="square" lIns="68575" tIns="34287" rIns="68575" bIns="34287">
            <a:spAutoFit/>
          </a:bodyPr>
          <a:lstStyle/>
          <a:p>
            <a:pPr defTabSz="685739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00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5001973" y="4624494"/>
            <a:ext cx="3490156" cy="469353"/>
          </a:xfrm>
          <a:prstGeom prst="rect">
            <a:avLst/>
          </a:prstGeom>
        </p:spPr>
        <p:txBody>
          <a:bodyPr wrap="square" lIns="68575" tIns="34287" rIns="68575" bIns="34287">
            <a:spAutoFit/>
          </a:bodyPr>
          <a:lstStyle/>
          <a:p>
            <a:pPr defTabSz="685739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00" kern="0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06" name="组 40"/>
          <p:cNvGrpSpPr/>
          <p:nvPr/>
        </p:nvGrpSpPr>
        <p:grpSpPr>
          <a:xfrm>
            <a:off x="3713875" y="1647687"/>
            <a:ext cx="1877398" cy="1877281"/>
            <a:chOff x="3483308" y="867929"/>
            <a:chExt cx="2195571" cy="2195571"/>
          </a:xfrm>
        </p:grpSpPr>
        <p:sp>
          <p:nvSpPr>
            <p:cNvPr id="112" name="弧形 74"/>
            <p:cNvSpPr/>
            <p:nvPr/>
          </p:nvSpPr>
          <p:spPr>
            <a:xfrm rot="16200000">
              <a:off x="3682905" y="1067525"/>
              <a:ext cx="1796376" cy="1796376"/>
            </a:xfrm>
            <a:prstGeom prst="arc">
              <a:avLst>
                <a:gd name="adj1" fmla="val 21534898"/>
                <a:gd name="adj2" fmla="val 14442992"/>
              </a:avLst>
            </a:prstGeom>
            <a:noFill/>
            <a:ln w="158750" cap="flat" cmpd="sng" algn="ctr">
              <a:solidFill>
                <a:srgbClr val="00D7D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3" name="弧形 75"/>
            <p:cNvSpPr/>
            <p:nvPr/>
          </p:nvSpPr>
          <p:spPr>
            <a:xfrm rot="16200000">
              <a:off x="3483308" y="867929"/>
              <a:ext cx="2195571" cy="2195571"/>
            </a:xfrm>
            <a:prstGeom prst="arc">
              <a:avLst>
                <a:gd name="adj1" fmla="val 21546835"/>
                <a:gd name="adj2" fmla="val 15457826"/>
              </a:avLst>
            </a:prstGeom>
            <a:noFill/>
            <a:ln w="158750" cap="flat" cmpd="sng" algn="ctr">
              <a:solidFill>
                <a:srgbClr val="00C16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cxnSp>
        <p:nvCxnSpPr>
          <p:cNvPr id="107" name="直线连接符 43"/>
          <p:cNvCxnSpPr/>
          <p:nvPr/>
        </p:nvCxnSpPr>
        <p:spPr>
          <a:xfrm>
            <a:off x="570428" y="3770492"/>
            <a:ext cx="8085848" cy="0"/>
          </a:xfrm>
          <a:prstGeom prst="line">
            <a:avLst/>
          </a:prstGeom>
          <a:noFill/>
          <a:ln w="15875" cap="flat" cmpd="sng" algn="ctr">
            <a:solidFill>
              <a:srgbClr val="919191"/>
            </a:solidFill>
            <a:prstDash val="sysDash"/>
            <a:miter lim="800000"/>
          </a:ln>
          <a:effectLst/>
        </p:spPr>
      </p:cxnSp>
      <p:grpSp>
        <p:nvGrpSpPr>
          <p:cNvPr id="108" name="组 44"/>
          <p:cNvGrpSpPr/>
          <p:nvPr/>
        </p:nvGrpSpPr>
        <p:grpSpPr>
          <a:xfrm>
            <a:off x="4223138" y="2149977"/>
            <a:ext cx="871376" cy="882542"/>
            <a:chOff x="3378200" y="2806700"/>
            <a:chExt cx="752475" cy="755650"/>
          </a:xfrm>
          <a:solidFill>
            <a:srgbClr val="515151"/>
          </a:solidFill>
        </p:grpSpPr>
        <p:sp>
          <p:nvSpPr>
            <p:cNvPr id="110" name="Freeform 122"/>
            <p:cNvSpPr>
              <a:spLocks noEditPoints="1"/>
            </p:cNvSpPr>
            <p:nvPr/>
          </p:nvSpPr>
          <p:spPr bwMode="auto">
            <a:xfrm>
              <a:off x="3378200" y="2806700"/>
              <a:ext cx="752475" cy="755650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44" y="20"/>
                </a:cxn>
                <a:cxn ang="0">
                  <a:pos x="86" y="56"/>
                </a:cxn>
                <a:cxn ang="0">
                  <a:pos x="40" y="106"/>
                </a:cxn>
                <a:cxn ang="0">
                  <a:pos x="10" y="168"/>
                </a:cxn>
                <a:cxn ang="0">
                  <a:pos x="0" y="238"/>
                </a:cxn>
                <a:cxn ang="0">
                  <a:pos x="4" y="286"/>
                </a:cxn>
                <a:cxn ang="0">
                  <a:pos x="28" y="352"/>
                </a:cxn>
                <a:cxn ang="0">
                  <a:pos x="68" y="406"/>
                </a:cxn>
                <a:cxn ang="0">
                  <a:pos x="124" y="446"/>
                </a:cxn>
                <a:cxn ang="0">
                  <a:pos x="188" y="470"/>
                </a:cxn>
                <a:cxn ang="0">
                  <a:pos x="236" y="476"/>
                </a:cxn>
                <a:cxn ang="0">
                  <a:pos x="308" y="464"/>
                </a:cxn>
                <a:cxn ang="0">
                  <a:pos x="370" y="434"/>
                </a:cxn>
                <a:cxn ang="0">
                  <a:pos x="420" y="390"/>
                </a:cxn>
                <a:cxn ang="0">
                  <a:pos x="456" y="330"/>
                </a:cxn>
                <a:cxn ang="0">
                  <a:pos x="472" y="262"/>
                </a:cxn>
                <a:cxn ang="0">
                  <a:pos x="472" y="214"/>
                </a:cxn>
                <a:cxn ang="0">
                  <a:pos x="456" y="146"/>
                </a:cxn>
                <a:cxn ang="0">
                  <a:pos x="420" y="88"/>
                </a:cxn>
                <a:cxn ang="0">
                  <a:pos x="370" y="42"/>
                </a:cxn>
                <a:cxn ang="0">
                  <a:pos x="308" y="12"/>
                </a:cxn>
                <a:cxn ang="0">
                  <a:pos x="236" y="0"/>
                </a:cxn>
                <a:cxn ang="0">
                  <a:pos x="236" y="438"/>
                </a:cxn>
                <a:cxn ang="0">
                  <a:pos x="178" y="430"/>
                </a:cxn>
                <a:cxn ang="0">
                  <a:pos x="124" y="404"/>
                </a:cxn>
                <a:cxn ang="0">
                  <a:pos x="82" y="366"/>
                </a:cxn>
                <a:cxn ang="0">
                  <a:pos x="52" y="316"/>
                </a:cxn>
                <a:cxn ang="0">
                  <a:pos x="38" y="258"/>
                </a:cxn>
                <a:cxn ang="0">
                  <a:pos x="38" y="218"/>
                </a:cxn>
                <a:cxn ang="0">
                  <a:pos x="52" y="160"/>
                </a:cxn>
                <a:cxn ang="0">
                  <a:pos x="82" y="110"/>
                </a:cxn>
                <a:cxn ang="0">
                  <a:pos x="124" y="72"/>
                </a:cxn>
                <a:cxn ang="0">
                  <a:pos x="178" y="46"/>
                </a:cxn>
                <a:cxn ang="0">
                  <a:pos x="236" y="38"/>
                </a:cxn>
                <a:cxn ang="0">
                  <a:pos x="278" y="42"/>
                </a:cxn>
                <a:cxn ang="0">
                  <a:pos x="332" y="62"/>
                </a:cxn>
                <a:cxn ang="0">
                  <a:pos x="378" y="96"/>
                </a:cxn>
                <a:cxn ang="0">
                  <a:pos x="414" y="142"/>
                </a:cxn>
                <a:cxn ang="0">
                  <a:pos x="434" y="198"/>
                </a:cxn>
                <a:cxn ang="0">
                  <a:pos x="438" y="238"/>
                </a:cxn>
                <a:cxn ang="0">
                  <a:pos x="428" y="298"/>
                </a:cxn>
                <a:cxn ang="0">
                  <a:pos x="404" y="350"/>
                </a:cxn>
                <a:cxn ang="0">
                  <a:pos x="364" y="392"/>
                </a:cxn>
                <a:cxn ang="0">
                  <a:pos x="314" y="424"/>
                </a:cxn>
                <a:cxn ang="0">
                  <a:pos x="258" y="438"/>
                </a:cxn>
              </a:cxnLst>
              <a:rect l="0" t="0" r="r" b="b"/>
              <a:pathLst>
                <a:path w="474" h="476">
                  <a:moveTo>
                    <a:pt x="236" y="0"/>
                  </a:moveTo>
                  <a:lnTo>
                    <a:pt x="236" y="0"/>
                  </a:lnTo>
                  <a:lnTo>
                    <a:pt x="212" y="2"/>
                  </a:lnTo>
                  <a:lnTo>
                    <a:pt x="188" y="6"/>
                  </a:lnTo>
                  <a:lnTo>
                    <a:pt x="166" y="12"/>
                  </a:lnTo>
                  <a:lnTo>
                    <a:pt x="144" y="20"/>
                  </a:lnTo>
                  <a:lnTo>
                    <a:pt x="124" y="30"/>
                  </a:lnTo>
                  <a:lnTo>
                    <a:pt x="104" y="42"/>
                  </a:lnTo>
                  <a:lnTo>
                    <a:pt x="86" y="56"/>
                  </a:lnTo>
                  <a:lnTo>
                    <a:pt x="68" y="70"/>
                  </a:lnTo>
                  <a:lnTo>
                    <a:pt x="54" y="88"/>
                  </a:lnTo>
                  <a:lnTo>
                    <a:pt x="40" y="106"/>
                  </a:lnTo>
                  <a:lnTo>
                    <a:pt x="28" y="126"/>
                  </a:lnTo>
                  <a:lnTo>
                    <a:pt x="18" y="146"/>
                  </a:lnTo>
                  <a:lnTo>
                    <a:pt x="10" y="168"/>
                  </a:lnTo>
                  <a:lnTo>
                    <a:pt x="4" y="190"/>
                  </a:lnTo>
                  <a:lnTo>
                    <a:pt x="0" y="214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62"/>
                  </a:lnTo>
                  <a:lnTo>
                    <a:pt x="4" y="286"/>
                  </a:lnTo>
                  <a:lnTo>
                    <a:pt x="10" y="308"/>
                  </a:lnTo>
                  <a:lnTo>
                    <a:pt x="18" y="330"/>
                  </a:lnTo>
                  <a:lnTo>
                    <a:pt x="28" y="352"/>
                  </a:lnTo>
                  <a:lnTo>
                    <a:pt x="40" y="370"/>
                  </a:lnTo>
                  <a:lnTo>
                    <a:pt x="54" y="390"/>
                  </a:lnTo>
                  <a:lnTo>
                    <a:pt x="68" y="406"/>
                  </a:lnTo>
                  <a:lnTo>
                    <a:pt x="86" y="422"/>
                  </a:lnTo>
                  <a:lnTo>
                    <a:pt x="104" y="434"/>
                  </a:lnTo>
                  <a:lnTo>
                    <a:pt x="124" y="446"/>
                  </a:lnTo>
                  <a:lnTo>
                    <a:pt x="144" y="456"/>
                  </a:lnTo>
                  <a:lnTo>
                    <a:pt x="166" y="464"/>
                  </a:lnTo>
                  <a:lnTo>
                    <a:pt x="188" y="470"/>
                  </a:lnTo>
                  <a:lnTo>
                    <a:pt x="212" y="474"/>
                  </a:lnTo>
                  <a:lnTo>
                    <a:pt x="236" y="476"/>
                  </a:lnTo>
                  <a:lnTo>
                    <a:pt x="236" y="476"/>
                  </a:lnTo>
                  <a:lnTo>
                    <a:pt x="260" y="474"/>
                  </a:lnTo>
                  <a:lnTo>
                    <a:pt x="284" y="470"/>
                  </a:lnTo>
                  <a:lnTo>
                    <a:pt x="308" y="464"/>
                  </a:lnTo>
                  <a:lnTo>
                    <a:pt x="330" y="456"/>
                  </a:lnTo>
                  <a:lnTo>
                    <a:pt x="350" y="446"/>
                  </a:lnTo>
                  <a:lnTo>
                    <a:pt x="370" y="434"/>
                  </a:lnTo>
                  <a:lnTo>
                    <a:pt x="388" y="422"/>
                  </a:lnTo>
                  <a:lnTo>
                    <a:pt x="404" y="406"/>
                  </a:lnTo>
                  <a:lnTo>
                    <a:pt x="420" y="390"/>
                  </a:lnTo>
                  <a:lnTo>
                    <a:pt x="434" y="370"/>
                  </a:lnTo>
                  <a:lnTo>
                    <a:pt x="446" y="352"/>
                  </a:lnTo>
                  <a:lnTo>
                    <a:pt x="456" y="330"/>
                  </a:lnTo>
                  <a:lnTo>
                    <a:pt x="464" y="308"/>
                  </a:lnTo>
                  <a:lnTo>
                    <a:pt x="470" y="286"/>
                  </a:lnTo>
                  <a:lnTo>
                    <a:pt x="472" y="262"/>
                  </a:lnTo>
                  <a:lnTo>
                    <a:pt x="474" y="238"/>
                  </a:lnTo>
                  <a:lnTo>
                    <a:pt x="474" y="238"/>
                  </a:lnTo>
                  <a:lnTo>
                    <a:pt x="472" y="214"/>
                  </a:lnTo>
                  <a:lnTo>
                    <a:pt x="470" y="190"/>
                  </a:lnTo>
                  <a:lnTo>
                    <a:pt x="464" y="168"/>
                  </a:lnTo>
                  <a:lnTo>
                    <a:pt x="456" y="146"/>
                  </a:lnTo>
                  <a:lnTo>
                    <a:pt x="446" y="126"/>
                  </a:lnTo>
                  <a:lnTo>
                    <a:pt x="434" y="106"/>
                  </a:lnTo>
                  <a:lnTo>
                    <a:pt x="420" y="88"/>
                  </a:lnTo>
                  <a:lnTo>
                    <a:pt x="404" y="70"/>
                  </a:lnTo>
                  <a:lnTo>
                    <a:pt x="388" y="56"/>
                  </a:lnTo>
                  <a:lnTo>
                    <a:pt x="370" y="42"/>
                  </a:lnTo>
                  <a:lnTo>
                    <a:pt x="350" y="30"/>
                  </a:lnTo>
                  <a:lnTo>
                    <a:pt x="330" y="20"/>
                  </a:lnTo>
                  <a:lnTo>
                    <a:pt x="308" y="12"/>
                  </a:lnTo>
                  <a:lnTo>
                    <a:pt x="284" y="6"/>
                  </a:lnTo>
                  <a:lnTo>
                    <a:pt x="260" y="2"/>
                  </a:lnTo>
                  <a:lnTo>
                    <a:pt x="236" y="0"/>
                  </a:lnTo>
                  <a:lnTo>
                    <a:pt x="236" y="0"/>
                  </a:lnTo>
                  <a:close/>
                  <a:moveTo>
                    <a:pt x="236" y="438"/>
                  </a:moveTo>
                  <a:lnTo>
                    <a:pt x="236" y="438"/>
                  </a:lnTo>
                  <a:lnTo>
                    <a:pt x="216" y="438"/>
                  </a:lnTo>
                  <a:lnTo>
                    <a:pt x="196" y="434"/>
                  </a:lnTo>
                  <a:lnTo>
                    <a:pt x="178" y="430"/>
                  </a:lnTo>
                  <a:lnTo>
                    <a:pt x="158" y="424"/>
                  </a:lnTo>
                  <a:lnTo>
                    <a:pt x="142" y="414"/>
                  </a:lnTo>
                  <a:lnTo>
                    <a:pt x="124" y="404"/>
                  </a:lnTo>
                  <a:lnTo>
                    <a:pt x="110" y="392"/>
                  </a:lnTo>
                  <a:lnTo>
                    <a:pt x="94" y="380"/>
                  </a:lnTo>
                  <a:lnTo>
                    <a:pt x="82" y="366"/>
                  </a:lnTo>
                  <a:lnTo>
                    <a:pt x="70" y="350"/>
                  </a:lnTo>
                  <a:lnTo>
                    <a:pt x="60" y="334"/>
                  </a:lnTo>
                  <a:lnTo>
                    <a:pt x="52" y="316"/>
                  </a:lnTo>
                  <a:lnTo>
                    <a:pt x="46" y="298"/>
                  </a:lnTo>
                  <a:lnTo>
                    <a:pt x="40" y="278"/>
                  </a:lnTo>
                  <a:lnTo>
                    <a:pt x="38" y="258"/>
                  </a:lnTo>
                  <a:lnTo>
                    <a:pt x="36" y="238"/>
                  </a:lnTo>
                  <a:lnTo>
                    <a:pt x="36" y="238"/>
                  </a:lnTo>
                  <a:lnTo>
                    <a:pt x="38" y="218"/>
                  </a:lnTo>
                  <a:lnTo>
                    <a:pt x="40" y="198"/>
                  </a:lnTo>
                  <a:lnTo>
                    <a:pt x="46" y="178"/>
                  </a:lnTo>
                  <a:lnTo>
                    <a:pt x="52" y="160"/>
                  </a:lnTo>
                  <a:lnTo>
                    <a:pt x="60" y="142"/>
                  </a:lnTo>
                  <a:lnTo>
                    <a:pt x="70" y="126"/>
                  </a:lnTo>
                  <a:lnTo>
                    <a:pt x="82" y="110"/>
                  </a:lnTo>
                  <a:lnTo>
                    <a:pt x="94" y="96"/>
                  </a:lnTo>
                  <a:lnTo>
                    <a:pt x="110" y="84"/>
                  </a:lnTo>
                  <a:lnTo>
                    <a:pt x="124" y="72"/>
                  </a:lnTo>
                  <a:lnTo>
                    <a:pt x="142" y="62"/>
                  </a:lnTo>
                  <a:lnTo>
                    <a:pt x="158" y="54"/>
                  </a:lnTo>
                  <a:lnTo>
                    <a:pt x="178" y="46"/>
                  </a:lnTo>
                  <a:lnTo>
                    <a:pt x="196" y="42"/>
                  </a:lnTo>
                  <a:lnTo>
                    <a:pt x="216" y="38"/>
                  </a:lnTo>
                  <a:lnTo>
                    <a:pt x="236" y="38"/>
                  </a:lnTo>
                  <a:lnTo>
                    <a:pt x="236" y="38"/>
                  </a:lnTo>
                  <a:lnTo>
                    <a:pt x="258" y="38"/>
                  </a:lnTo>
                  <a:lnTo>
                    <a:pt x="278" y="42"/>
                  </a:lnTo>
                  <a:lnTo>
                    <a:pt x="296" y="46"/>
                  </a:lnTo>
                  <a:lnTo>
                    <a:pt x="314" y="54"/>
                  </a:lnTo>
                  <a:lnTo>
                    <a:pt x="332" y="62"/>
                  </a:lnTo>
                  <a:lnTo>
                    <a:pt x="348" y="72"/>
                  </a:lnTo>
                  <a:lnTo>
                    <a:pt x="364" y="84"/>
                  </a:lnTo>
                  <a:lnTo>
                    <a:pt x="378" y="96"/>
                  </a:lnTo>
                  <a:lnTo>
                    <a:pt x="392" y="110"/>
                  </a:lnTo>
                  <a:lnTo>
                    <a:pt x="404" y="126"/>
                  </a:lnTo>
                  <a:lnTo>
                    <a:pt x="414" y="142"/>
                  </a:lnTo>
                  <a:lnTo>
                    <a:pt x="422" y="160"/>
                  </a:lnTo>
                  <a:lnTo>
                    <a:pt x="428" y="178"/>
                  </a:lnTo>
                  <a:lnTo>
                    <a:pt x="434" y="198"/>
                  </a:lnTo>
                  <a:lnTo>
                    <a:pt x="436" y="218"/>
                  </a:lnTo>
                  <a:lnTo>
                    <a:pt x="438" y="238"/>
                  </a:lnTo>
                  <a:lnTo>
                    <a:pt x="438" y="238"/>
                  </a:lnTo>
                  <a:lnTo>
                    <a:pt x="436" y="258"/>
                  </a:lnTo>
                  <a:lnTo>
                    <a:pt x="434" y="278"/>
                  </a:lnTo>
                  <a:lnTo>
                    <a:pt x="428" y="298"/>
                  </a:lnTo>
                  <a:lnTo>
                    <a:pt x="422" y="316"/>
                  </a:lnTo>
                  <a:lnTo>
                    <a:pt x="414" y="334"/>
                  </a:lnTo>
                  <a:lnTo>
                    <a:pt x="404" y="350"/>
                  </a:lnTo>
                  <a:lnTo>
                    <a:pt x="392" y="366"/>
                  </a:lnTo>
                  <a:lnTo>
                    <a:pt x="378" y="380"/>
                  </a:lnTo>
                  <a:lnTo>
                    <a:pt x="364" y="392"/>
                  </a:lnTo>
                  <a:lnTo>
                    <a:pt x="348" y="404"/>
                  </a:lnTo>
                  <a:lnTo>
                    <a:pt x="332" y="414"/>
                  </a:lnTo>
                  <a:lnTo>
                    <a:pt x="314" y="424"/>
                  </a:lnTo>
                  <a:lnTo>
                    <a:pt x="296" y="430"/>
                  </a:lnTo>
                  <a:lnTo>
                    <a:pt x="278" y="434"/>
                  </a:lnTo>
                  <a:lnTo>
                    <a:pt x="258" y="438"/>
                  </a:lnTo>
                  <a:lnTo>
                    <a:pt x="236" y="438"/>
                  </a:lnTo>
                  <a:lnTo>
                    <a:pt x="236" y="4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u="sng" ker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1" name="Freeform 123"/>
            <p:cNvSpPr>
              <a:spLocks/>
            </p:cNvSpPr>
            <p:nvPr/>
          </p:nvSpPr>
          <p:spPr bwMode="auto">
            <a:xfrm>
              <a:off x="3609975" y="2965450"/>
              <a:ext cx="288925" cy="438150"/>
            </a:xfrm>
            <a:custGeom>
              <a:avLst/>
              <a:gdLst/>
              <a:ahLst/>
              <a:cxnLst>
                <a:cxn ang="0">
                  <a:pos x="182" y="168"/>
                </a:cxn>
                <a:cxn ang="0">
                  <a:pos x="172" y="144"/>
                </a:cxn>
                <a:cxn ang="0">
                  <a:pos x="154" y="126"/>
                </a:cxn>
                <a:cxn ang="0">
                  <a:pos x="126" y="116"/>
                </a:cxn>
                <a:cxn ang="0">
                  <a:pos x="76" y="104"/>
                </a:cxn>
                <a:cxn ang="0">
                  <a:pos x="66" y="94"/>
                </a:cxn>
                <a:cxn ang="0">
                  <a:pos x="66" y="80"/>
                </a:cxn>
                <a:cxn ang="0">
                  <a:pos x="78" y="68"/>
                </a:cxn>
                <a:cxn ang="0">
                  <a:pos x="92" y="66"/>
                </a:cxn>
                <a:cxn ang="0">
                  <a:pos x="116" y="72"/>
                </a:cxn>
                <a:cxn ang="0">
                  <a:pos x="128" y="84"/>
                </a:cxn>
                <a:cxn ang="0">
                  <a:pos x="130" y="86"/>
                </a:cxn>
                <a:cxn ang="0">
                  <a:pos x="172" y="88"/>
                </a:cxn>
                <a:cxn ang="0">
                  <a:pos x="178" y="84"/>
                </a:cxn>
                <a:cxn ang="0">
                  <a:pos x="176" y="78"/>
                </a:cxn>
                <a:cxn ang="0">
                  <a:pos x="160" y="52"/>
                </a:cxn>
                <a:cxn ang="0">
                  <a:pos x="136" y="36"/>
                </a:cxn>
                <a:cxn ang="0">
                  <a:pos x="114" y="8"/>
                </a:cxn>
                <a:cxn ang="0">
                  <a:pos x="112" y="2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68" y="30"/>
                </a:cxn>
                <a:cxn ang="0">
                  <a:pos x="34" y="46"/>
                </a:cxn>
                <a:cxn ang="0">
                  <a:pos x="18" y="64"/>
                </a:cxn>
                <a:cxn ang="0">
                  <a:pos x="10" y="96"/>
                </a:cxn>
                <a:cxn ang="0">
                  <a:pos x="14" y="116"/>
                </a:cxn>
                <a:cxn ang="0">
                  <a:pos x="24" y="134"/>
                </a:cxn>
                <a:cxn ang="0">
                  <a:pos x="70" y="156"/>
                </a:cxn>
                <a:cxn ang="0">
                  <a:pos x="108" y="166"/>
                </a:cxn>
                <a:cxn ang="0">
                  <a:pos x="124" y="178"/>
                </a:cxn>
                <a:cxn ang="0">
                  <a:pos x="124" y="194"/>
                </a:cxn>
                <a:cxn ang="0">
                  <a:pos x="94" y="206"/>
                </a:cxn>
                <a:cxn ang="0">
                  <a:pos x="72" y="202"/>
                </a:cxn>
                <a:cxn ang="0">
                  <a:pos x="60" y="194"/>
                </a:cxn>
                <a:cxn ang="0">
                  <a:pos x="52" y="182"/>
                </a:cxn>
                <a:cxn ang="0">
                  <a:pos x="50" y="180"/>
                </a:cxn>
                <a:cxn ang="0">
                  <a:pos x="4" y="180"/>
                </a:cxn>
                <a:cxn ang="0">
                  <a:pos x="0" y="184"/>
                </a:cxn>
                <a:cxn ang="0">
                  <a:pos x="4" y="198"/>
                </a:cxn>
                <a:cxn ang="0">
                  <a:pos x="24" y="226"/>
                </a:cxn>
                <a:cxn ang="0">
                  <a:pos x="56" y="242"/>
                </a:cxn>
                <a:cxn ang="0">
                  <a:pos x="68" y="268"/>
                </a:cxn>
                <a:cxn ang="0">
                  <a:pos x="76" y="276"/>
                </a:cxn>
                <a:cxn ang="0">
                  <a:pos x="108" y="276"/>
                </a:cxn>
                <a:cxn ang="0">
                  <a:pos x="114" y="268"/>
                </a:cxn>
                <a:cxn ang="0">
                  <a:pos x="128" y="242"/>
                </a:cxn>
                <a:cxn ang="0">
                  <a:pos x="162" y="224"/>
                </a:cxn>
                <a:cxn ang="0">
                  <a:pos x="178" y="202"/>
                </a:cxn>
                <a:cxn ang="0">
                  <a:pos x="182" y="178"/>
                </a:cxn>
              </a:cxnLst>
              <a:rect l="0" t="0" r="r" b="b"/>
              <a:pathLst>
                <a:path w="182" h="276">
                  <a:moveTo>
                    <a:pt x="182" y="178"/>
                  </a:moveTo>
                  <a:lnTo>
                    <a:pt x="182" y="178"/>
                  </a:lnTo>
                  <a:lnTo>
                    <a:pt x="182" y="168"/>
                  </a:lnTo>
                  <a:lnTo>
                    <a:pt x="180" y="158"/>
                  </a:lnTo>
                  <a:lnTo>
                    <a:pt x="176" y="150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60" y="130"/>
                  </a:lnTo>
                  <a:lnTo>
                    <a:pt x="154" y="126"/>
                  </a:lnTo>
                  <a:lnTo>
                    <a:pt x="146" y="122"/>
                  </a:lnTo>
                  <a:lnTo>
                    <a:pt x="146" y="122"/>
                  </a:lnTo>
                  <a:lnTo>
                    <a:pt x="126" y="116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76" y="104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66" y="94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6" y="80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8" y="68"/>
                  </a:lnTo>
                  <a:lnTo>
                    <a:pt x="84" y="66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100" y="66"/>
                  </a:lnTo>
                  <a:lnTo>
                    <a:pt x="108" y="68"/>
                  </a:lnTo>
                  <a:lnTo>
                    <a:pt x="116" y="72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6"/>
                  </a:lnTo>
                  <a:lnTo>
                    <a:pt x="130" y="86"/>
                  </a:lnTo>
                  <a:lnTo>
                    <a:pt x="130" y="88"/>
                  </a:lnTo>
                  <a:lnTo>
                    <a:pt x="134" y="88"/>
                  </a:lnTo>
                  <a:lnTo>
                    <a:pt x="172" y="88"/>
                  </a:lnTo>
                  <a:lnTo>
                    <a:pt x="172" y="88"/>
                  </a:lnTo>
                  <a:lnTo>
                    <a:pt x="176" y="86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2" y="68"/>
                  </a:lnTo>
                  <a:lnTo>
                    <a:pt x="166" y="60"/>
                  </a:lnTo>
                  <a:lnTo>
                    <a:pt x="160" y="52"/>
                  </a:lnTo>
                  <a:lnTo>
                    <a:pt x="152" y="46"/>
                  </a:lnTo>
                  <a:lnTo>
                    <a:pt x="144" y="40"/>
                  </a:lnTo>
                  <a:lnTo>
                    <a:pt x="136" y="36"/>
                  </a:lnTo>
                  <a:lnTo>
                    <a:pt x="124" y="32"/>
                  </a:lnTo>
                  <a:lnTo>
                    <a:pt x="114" y="30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2" y="2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0" y="2"/>
                  </a:lnTo>
                  <a:lnTo>
                    <a:pt x="68" y="8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54" y="34"/>
                  </a:lnTo>
                  <a:lnTo>
                    <a:pt x="44" y="40"/>
                  </a:lnTo>
                  <a:lnTo>
                    <a:pt x="34" y="46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18" y="64"/>
                  </a:lnTo>
                  <a:lnTo>
                    <a:pt x="14" y="74"/>
                  </a:lnTo>
                  <a:lnTo>
                    <a:pt x="10" y="84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106"/>
                  </a:lnTo>
                  <a:lnTo>
                    <a:pt x="14" y="116"/>
                  </a:lnTo>
                  <a:lnTo>
                    <a:pt x="18" y="126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34" y="142"/>
                  </a:lnTo>
                  <a:lnTo>
                    <a:pt x="50" y="150"/>
                  </a:lnTo>
                  <a:lnTo>
                    <a:pt x="70" y="156"/>
                  </a:lnTo>
                  <a:lnTo>
                    <a:pt x="94" y="162"/>
                  </a:lnTo>
                  <a:lnTo>
                    <a:pt x="94" y="162"/>
                  </a:lnTo>
                  <a:lnTo>
                    <a:pt x="108" y="166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24" y="178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4" y="194"/>
                  </a:lnTo>
                  <a:lnTo>
                    <a:pt x="120" y="200"/>
                  </a:lnTo>
                  <a:lnTo>
                    <a:pt x="110" y="204"/>
                  </a:lnTo>
                  <a:lnTo>
                    <a:pt x="94" y="206"/>
                  </a:lnTo>
                  <a:lnTo>
                    <a:pt x="94" y="206"/>
                  </a:lnTo>
                  <a:lnTo>
                    <a:pt x="82" y="206"/>
                  </a:lnTo>
                  <a:lnTo>
                    <a:pt x="72" y="202"/>
                  </a:lnTo>
                  <a:lnTo>
                    <a:pt x="72" y="202"/>
                  </a:lnTo>
                  <a:lnTo>
                    <a:pt x="66" y="200"/>
                  </a:lnTo>
                  <a:lnTo>
                    <a:pt x="60" y="194"/>
                  </a:lnTo>
                  <a:lnTo>
                    <a:pt x="56" y="190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0" y="180"/>
                  </a:lnTo>
                  <a:lnTo>
                    <a:pt x="48" y="180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4" y="198"/>
                  </a:lnTo>
                  <a:lnTo>
                    <a:pt x="10" y="210"/>
                  </a:lnTo>
                  <a:lnTo>
                    <a:pt x="16" y="218"/>
                  </a:lnTo>
                  <a:lnTo>
                    <a:pt x="24" y="226"/>
                  </a:lnTo>
                  <a:lnTo>
                    <a:pt x="34" y="232"/>
                  </a:lnTo>
                  <a:lnTo>
                    <a:pt x="44" y="238"/>
                  </a:lnTo>
                  <a:lnTo>
                    <a:pt x="56" y="242"/>
                  </a:lnTo>
                  <a:lnTo>
                    <a:pt x="68" y="246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8" y="272"/>
                  </a:lnTo>
                  <a:lnTo>
                    <a:pt x="70" y="274"/>
                  </a:lnTo>
                  <a:lnTo>
                    <a:pt x="76" y="27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08" y="276"/>
                  </a:lnTo>
                  <a:lnTo>
                    <a:pt x="112" y="274"/>
                  </a:lnTo>
                  <a:lnTo>
                    <a:pt x="114" y="272"/>
                  </a:lnTo>
                  <a:lnTo>
                    <a:pt x="114" y="268"/>
                  </a:lnTo>
                  <a:lnTo>
                    <a:pt x="114" y="246"/>
                  </a:lnTo>
                  <a:lnTo>
                    <a:pt x="114" y="246"/>
                  </a:lnTo>
                  <a:lnTo>
                    <a:pt x="128" y="242"/>
                  </a:lnTo>
                  <a:lnTo>
                    <a:pt x="142" y="238"/>
                  </a:lnTo>
                  <a:lnTo>
                    <a:pt x="152" y="232"/>
                  </a:lnTo>
                  <a:lnTo>
                    <a:pt x="162" y="224"/>
                  </a:lnTo>
                  <a:lnTo>
                    <a:pt x="162" y="224"/>
                  </a:lnTo>
                  <a:lnTo>
                    <a:pt x="170" y="214"/>
                  </a:lnTo>
                  <a:lnTo>
                    <a:pt x="178" y="202"/>
                  </a:lnTo>
                  <a:lnTo>
                    <a:pt x="180" y="190"/>
                  </a:lnTo>
                  <a:lnTo>
                    <a:pt x="182" y="178"/>
                  </a:lnTo>
                  <a:lnTo>
                    <a:pt x="182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1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u="sng" kern="0">
                <a:solidFill>
                  <a:srgbClr val="000000"/>
                </a:solidFill>
                <a:latin typeface="Calibri" panose="020F0502020204030204"/>
                <a:ea typeface="宋体"/>
              </a:endParaRPr>
            </a:p>
          </p:txBody>
        </p:sp>
      </p:grpSp>
      <p:cxnSp>
        <p:nvCxnSpPr>
          <p:cNvPr id="109" name="直线连接符 47"/>
          <p:cNvCxnSpPr/>
          <p:nvPr/>
        </p:nvCxnSpPr>
        <p:spPr>
          <a:xfrm>
            <a:off x="4808366" y="3770492"/>
            <a:ext cx="0" cy="1323331"/>
          </a:xfrm>
          <a:prstGeom prst="line">
            <a:avLst/>
          </a:prstGeom>
          <a:noFill/>
          <a:ln w="15875" cap="flat" cmpd="sng" algn="ctr">
            <a:solidFill>
              <a:srgbClr val="919191"/>
            </a:solidFill>
            <a:prstDash val="sys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205249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55"/>
          <p:cNvGrpSpPr/>
          <p:nvPr/>
        </p:nvGrpSpPr>
        <p:grpSpPr>
          <a:xfrm rot="5400000">
            <a:off x="3198637" y="1887509"/>
            <a:ext cx="2828348" cy="2828089"/>
            <a:chOff x="3543550" y="3807210"/>
            <a:chExt cx="2700000" cy="2700000"/>
          </a:xfrm>
        </p:grpSpPr>
        <p:sp>
          <p:nvSpPr>
            <p:cNvPr id="32" name="弧形 7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noFill/>
            <a:ln w="158750" cap="flat" cmpd="sng" algn="ctr">
              <a:solidFill>
                <a:srgbClr val="FA244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弧形 7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noFill/>
            <a:ln w="158750" cap="flat" cmpd="sng" algn="ctr">
              <a:solidFill>
                <a:srgbClr val="006DD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弧形 7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noFill/>
            <a:ln w="158750" cap="flat" cmpd="sng" algn="ctr">
              <a:solidFill>
                <a:srgbClr val="F094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弧形 7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noFill/>
            <a:ln w="158750" cap="flat" cmpd="sng" algn="ctr">
              <a:solidFill>
                <a:srgbClr val="565F6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1148045" y="1815733"/>
            <a:ext cx="536412" cy="448759"/>
          </a:xfrm>
          <a:custGeom>
            <a:avLst/>
            <a:gdLst>
              <a:gd name="T0" fmla="*/ 118 w 199"/>
              <a:gd name="T1" fmla="*/ 30 h 166"/>
              <a:gd name="T2" fmla="*/ 133 w 199"/>
              <a:gd name="T3" fmla="*/ 15 h 166"/>
              <a:gd name="T4" fmla="*/ 118 w 199"/>
              <a:gd name="T5" fmla="*/ 0 h 166"/>
              <a:gd name="T6" fmla="*/ 103 w 199"/>
              <a:gd name="T7" fmla="*/ 15 h 166"/>
              <a:gd name="T8" fmla="*/ 118 w 199"/>
              <a:gd name="T9" fmla="*/ 30 h 166"/>
              <a:gd name="T10" fmla="*/ 148 w 199"/>
              <a:gd name="T11" fmla="*/ 67 h 166"/>
              <a:gd name="T12" fmla="*/ 148 w 199"/>
              <a:gd name="T13" fmla="*/ 55 h 166"/>
              <a:gd name="T14" fmla="*/ 122 w 199"/>
              <a:gd name="T15" fmla="*/ 55 h 166"/>
              <a:gd name="T16" fmla="*/ 106 w 199"/>
              <a:gd name="T17" fmla="*/ 29 h 166"/>
              <a:gd name="T18" fmla="*/ 96 w 199"/>
              <a:gd name="T19" fmla="*/ 23 h 166"/>
              <a:gd name="T20" fmla="*/ 86 w 199"/>
              <a:gd name="T21" fmla="*/ 27 h 166"/>
              <a:gd name="T22" fmla="*/ 55 w 199"/>
              <a:gd name="T23" fmla="*/ 59 h 166"/>
              <a:gd name="T24" fmla="*/ 51 w 199"/>
              <a:gd name="T25" fmla="*/ 67 h 166"/>
              <a:gd name="T26" fmla="*/ 58 w 199"/>
              <a:gd name="T27" fmla="*/ 78 h 166"/>
              <a:gd name="T28" fmla="*/ 90 w 199"/>
              <a:gd name="T29" fmla="*/ 96 h 166"/>
              <a:gd name="T30" fmla="*/ 90 w 199"/>
              <a:gd name="T31" fmla="*/ 130 h 166"/>
              <a:gd name="T32" fmla="*/ 99 w 199"/>
              <a:gd name="T33" fmla="*/ 139 h 166"/>
              <a:gd name="T34" fmla="*/ 108 w 199"/>
              <a:gd name="T35" fmla="*/ 130 h 166"/>
              <a:gd name="T36" fmla="*/ 108 w 199"/>
              <a:gd name="T37" fmla="*/ 88 h 166"/>
              <a:gd name="T38" fmla="*/ 101 w 199"/>
              <a:gd name="T39" fmla="*/ 78 h 166"/>
              <a:gd name="T40" fmla="*/ 82 w 199"/>
              <a:gd name="T41" fmla="*/ 68 h 166"/>
              <a:gd name="T42" fmla="*/ 102 w 199"/>
              <a:gd name="T43" fmla="*/ 48 h 166"/>
              <a:gd name="T44" fmla="*/ 112 w 199"/>
              <a:gd name="T45" fmla="*/ 63 h 166"/>
              <a:gd name="T46" fmla="*/ 118 w 199"/>
              <a:gd name="T47" fmla="*/ 67 h 166"/>
              <a:gd name="T48" fmla="*/ 148 w 199"/>
              <a:gd name="T49" fmla="*/ 67 h 166"/>
              <a:gd name="T50" fmla="*/ 158 w 199"/>
              <a:gd name="T51" fmla="*/ 84 h 166"/>
              <a:gd name="T52" fmla="*/ 118 w 199"/>
              <a:gd name="T53" fmla="*/ 125 h 166"/>
              <a:gd name="T54" fmla="*/ 158 w 199"/>
              <a:gd name="T55" fmla="*/ 166 h 166"/>
              <a:gd name="T56" fmla="*/ 199 w 199"/>
              <a:gd name="T57" fmla="*/ 125 h 166"/>
              <a:gd name="T58" fmla="*/ 158 w 199"/>
              <a:gd name="T59" fmla="*/ 84 h 166"/>
              <a:gd name="T60" fmla="*/ 158 w 199"/>
              <a:gd name="T61" fmla="*/ 155 h 166"/>
              <a:gd name="T62" fmla="*/ 129 w 199"/>
              <a:gd name="T63" fmla="*/ 125 h 166"/>
              <a:gd name="T64" fmla="*/ 158 w 199"/>
              <a:gd name="T65" fmla="*/ 95 h 166"/>
              <a:gd name="T66" fmla="*/ 188 w 199"/>
              <a:gd name="T67" fmla="*/ 125 h 166"/>
              <a:gd name="T68" fmla="*/ 158 w 199"/>
              <a:gd name="T69" fmla="*/ 155 h 166"/>
              <a:gd name="T70" fmla="*/ 41 w 199"/>
              <a:gd name="T71" fmla="*/ 84 h 166"/>
              <a:gd name="T72" fmla="*/ 0 w 199"/>
              <a:gd name="T73" fmla="*/ 125 h 166"/>
              <a:gd name="T74" fmla="*/ 41 w 199"/>
              <a:gd name="T75" fmla="*/ 166 h 166"/>
              <a:gd name="T76" fmla="*/ 82 w 199"/>
              <a:gd name="T77" fmla="*/ 125 h 166"/>
              <a:gd name="T78" fmla="*/ 41 w 199"/>
              <a:gd name="T79" fmla="*/ 84 h 166"/>
              <a:gd name="T80" fmla="*/ 41 w 199"/>
              <a:gd name="T81" fmla="*/ 155 h 166"/>
              <a:gd name="T82" fmla="*/ 11 w 199"/>
              <a:gd name="T83" fmla="*/ 125 h 166"/>
              <a:gd name="T84" fmla="*/ 41 w 199"/>
              <a:gd name="T85" fmla="*/ 95 h 166"/>
              <a:gd name="T86" fmla="*/ 71 w 199"/>
              <a:gd name="T87" fmla="*/ 125 h 166"/>
              <a:gd name="T88" fmla="*/ 41 w 199"/>
              <a:gd name="T89" fmla="*/ 15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66">
                <a:moveTo>
                  <a:pt x="118" y="30"/>
                </a:moveTo>
                <a:cubicBezTo>
                  <a:pt x="126" y="30"/>
                  <a:pt x="133" y="24"/>
                  <a:pt x="133" y="15"/>
                </a:cubicBezTo>
                <a:cubicBezTo>
                  <a:pt x="133" y="7"/>
                  <a:pt x="126" y="0"/>
                  <a:pt x="118" y="0"/>
                </a:cubicBezTo>
                <a:cubicBezTo>
                  <a:pt x="110" y="0"/>
                  <a:pt x="103" y="7"/>
                  <a:pt x="103" y="15"/>
                </a:cubicBezTo>
                <a:cubicBezTo>
                  <a:pt x="103" y="24"/>
                  <a:pt x="110" y="30"/>
                  <a:pt x="118" y="30"/>
                </a:cubicBezTo>
                <a:close/>
                <a:moveTo>
                  <a:pt x="148" y="67"/>
                </a:moveTo>
                <a:cubicBezTo>
                  <a:pt x="156" y="67"/>
                  <a:pt x="156" y="55"/>
                  <a:pt x="148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6" y="29"/>
                  <a:pt x="102" y="23"/>
                  <a:pt x="96" y="23"/>
                </a:cubicBezTo>
                <a:cubicBezTo>
                  <a:pt x="96" y="23"/>
                  <a:pt x="90" y="23"/>
                  <a:pt x="86" y="27"/>
                </a:cubicBezTo>
                <a:cubicBezTo>
                  <a:pt x="55" y="59"/>
                  <a:pt x="55" y="59"/>
                  <a:pt x="55" y="59"/>
                </a:cubicBezTo>
                <a:cubicBezTo>
                  <a:pt x="53" y="61"/>
                  <a:pt x="51" y="64"/>
                  <a:pt x="51" y="67"/>
                </a:cubicBezTo>
                <a:cubicBezTo>
                  <a:pt x="51" y="72"/>
                  <a:pt x="54" y="76"/>
                  <a:pt x="58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0" y="135"/>
                  <a:pt x="94" y="139"/>
                  <a:pt x="99" y="139"/>
                </a:cubicBezTo>
                <a:cubicBezTo>
                  <a:pt x="104" y="139"/>
                  <a:pt x="108" y="135"/>
                  <a:pt x="108" y="130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88"/>
                  <a:pt x="109" y="81"/>
                  <a:pt x="101" y="78"/>
                </a:cubicBezTo>
                <a:cubicBezTo>
                  <a:pt x="82" y="68"/>
                  <a:pt x="82" y="68"/>
                  <a:pt x="82" y="68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12" y="63"/>
                  <a:pt x="112" y="63"/>
                  <a:pt x="112" y="63"/>
                </a:cubicBezTo>
                <a:cubicBezTo>
                  <a:pt x="114" y="66"/>
                  <a:pt x="116" y="67"/>
                  <a:pt x="118" y="67"/>
                </a:cubicBezTo>
                <a:lnTo>
                  <a:pt x="148" y="67"/>
                </a:lnTo>
                <a:close/>
                <a:moveTo>
                  <a:pt x="158" y="84"/>
                </a:moveTo>
                <a:cubicBezTo>
                  <a:pt x="136" y="84"/>
                  <a:pt x="118" y="102"/>
                  <a:pt x="118" y="125"/>
                </a:cubicBezTo>
                <a:cubicBezTo>
                  <a:pt x="118" y="147"/>
                  <a:pt x="136" y="166"/>
                  <a:pt x="158" y="166"/>
                </a:cubicBezTo>
                <a:cubicBezTo>
                  <a:pt x="181" y="166"/>
                  <a:pt x="199" y="147"/>
                  <a:pt x="199" y="125"/>
                </a:cubicBezTo>
                <a:cubicBezTo>
                  <a:pt x="199" y="102"/>
                  <a:pt x="181" y="84"/>
                  <a:pt x="158" y="84"/>
                </a:cubicBezTo>
                <a:close/>
                <a:moveTo>
                  <a:pt x="158" y="155"/>
                </a:moveTo>
                <a:cubicBezTo>
                  <a:pt x="142" y="155"/>
                  <a:pt x="129" y="141"/>
                  <a:pt x="129" y="125"/>
                </a:cubicBezTo>
                <a:cubicBezTo>
                  <a:pt x="129" y="108"/>
                  <a:pt x="142" y="95"/>
                  <a:pt x="158" y="95"/>
                </a:cubicBezTo>
                <a:cubicBezTo>
                  <a:pt x="175" y="95"/>
                  <a:pt x="188" y="108"/>
                  <a:pt x="188" y="125"/>
                </a:cubicBezTo>
                <a:cubicBezTo>
                  <a:pt x="188" y="141"/>
                  <a:pt x="175" y="155"/>
                  <a:pt x="158" y="155"/>
                </a:cubicBezTo>
                <a:close/>
                <a:moveTo>
                  <a:pt x="41" y="84"/>
                </a:moveTo>
                <a:cubicBezTo>
                  <a:pt x="18" y="84"/>
                  <a:pt x="0" y="102"/>
                  <a:pt x="0" y="125"/>
                </a:cubicBezTo>
                <a:cubicBezTo>
                  <a:pt x="0" y="147"/>
                  <a:pt x="18" y="166"/>
                  <a:pt x="41" y="166"/>
                </a:cubicBezTo>
                <a:cubicBezTo>
                  <a:pt x="64" y="166"/>
                  <a:pt x="82" y="147"/>
                  <a:pt x="82" y="125"/>
                </a:cubicBezTo>
                <a:cubicBezTo>
                  <a:pt x="82" y="102"/>
                  <a:pt x="64" y="84"/>
                  <a:pt x="41" y="84"/>
                </a:cubicBezTo>
                <a:close/>
                <a:moveTo>
                  <a:pt x="41" y="155"/>
                </a:moveTo>
                <a:cubicBezTo>
                  <a:pt x="25" y="155"/>
                  <a:pt x="11" y="141"/>
                  <a:pt x="11" y="125"/>
                </a:cubicBezTo>
                <a:cubicBezTo>
                  <a:pt x="11" y="108"/>
                  <a:pt x="25" y="95"/>
                  <a:pt x="41" y="95"/>
                </a:cubicBezTo>
                <a:cubicBezTo>
                  <a:pt x="57" y="95"/>
                  <a:pt x="71" y="108"/>
                  <a:pt x="71" y="125"/>
                </a:cubicBezTo>
                <a:cubicBezTo>
                  <a:pt x="71" y="141"/>
                  <a:pt x="57" y="155"/>
                  <a:pt x="41" y="155"/>
                </a:cubicBezTo>
                <a:close/>
              </a:path>
            </a:pathLst>
          </a:custGeom>
          <a:solidFill>
            <a:srgbClr val="565F69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7" name="任意多边形 2"/>
          <p:cNvSpPr/>
          <p:nvPr/>
        </p:nvSpPr>
        <p:spPr>
          <a:xfrm>
            <a:off x="1764503" y="2049906"/>
            <a:ext cx="1709639" cy="369021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dash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8" name="文本框 55"/>
          <p:cNvSpPr txBox="1"/>
          <p:nvPr/>
        </p:nvSpPr>
        <p:spPr>
          <a:xfrm>
            <a:off x="1949249" y="1909072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404040"/>
                </a:solidFill>
                <a:latin typeface="Century Gothic"/>
                <a:ea typeface="宋体"/>
              </a:rPr>
              <a:t>34</a:t>
            </a:r>
            <a:r>
              <a:rPr lang="en-US" altLang="zh-CN" sz="1700" b="1" dirty="0">
                <a:solidFill>
                  <a:srgbClr val="404040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404040"/>
              </a:solidFill>
              <a:latin typeface="Century Gothic"/>
              <a:ea typeface="宋体"/>
            </a:endParaRPr>
          </a:p>
        </p:txBody>
      </p:sp>
      <p:sp>
        <p:nvSpPr>
          <p:cNvPr id="39" name="任意多边形 9"/>
          <p:cNvSpPr/>
          <p:nvPr/>
        </p:nvSpPr>
        <p:spPr>
          <a:xfrm>
            <a:off x="4937789" y="1877696"/>
            <a:ext cx="1365252" cy="221412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dash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6487114" y="1657310"/>
            <a:ext cx="596650" cy="457346"/>
          </a:xfrm>
          <a:custGeom>
            <a:avLst/>
            <a:gdLst>
              <a:gd name="T0" fmla="*/ 185 w 199"/>
              <a:gd name="T1" fmla="*/ 92 h 152"/>
              <a:gd name="T2" fmla="*/ 184 w 199"/>
              <a:gd name="T3" fmla="*/ 92 h 152"/>
              <a:gd name="T4" fmla="*/ 184 w 199"/>
              <a:gd name="T5" fmla="*/ 116 h 152"/>
              <a:gd name="T6" fmla="*/ 176 w 199"/>
              <a:gd name="T7" fmla="*/ 124 h 152"/>
              <a:gd name="T8" fmla="*/ 168 w 199"/>
              <a:gd name="T9" fmla="*/ 116 h 152"/>
              <a:gd name="T10" fmla="*/ 168 w 199"/>
              <a:gd name="T11" fmla="*/ 36 h 152"/>
              <a:gd name="T12" fmla="*/ 176 w 199"/>
              <a:gd name="T13" fmla="*/ 28 h 152"/>
              <a:gd name="T14" fmla="*/ 184 w 199"/>
              <a:gd name="T15" fmla="*/ 36 h 152"/>
              <a:gd name="T16" fmla="*/ 184 w 199"/>
              <a:gd name="T17" fmla="*/ 64 h 152"/>
              <a:gd name="T18" fmla="*/ 185 w 199"/>
              <a:gd name="T19" fmla="*/ 64 h 152"/>
              <a:gd name="T20" fmla="*/ 199 w 199"/>
              <a:gd name="T21" fmla="*/ 78 h 152"/>
              <a:gd name="T22" fmla="*/ 185 w 199"/>
              <a:gd name="T23" fmla="*/ 92 h 152"/>
              <a:gd name="T24" fmla="*/ 144 w 199"/>
              <a:gd name="T25" fmla="*/ 152 h 152"/>
              <a:gd name="T26" fmla="*/ 128 w 199"/>
              <a:gd name="T27" fmla="*/ 136 h 152"/>
              <a:gd name="T28" fmla="*/ 128 w 199"/>
              <a:gd name="T29" fmla="*/ 16 h 152"/>
              <a:gd name="T30" fmla="*/ 144 w 199"/>
              <a:gd name="T31" fmla="*/ 0 h 152"/>
              <a:gd name="T32" fmla="*/ 160 w 199"/>
              <a:gd name="T33" fmla="*/ 16 h 152"/>
              <a:gd name="T34" fmla="*/ 160 w 199"/>
              <a:gd name="T35" fmla="*/ 136 h 152"/>
              <a:gd name="T36" fmla="*/ 144 w 199"/>
              <a:gd name="T37" fmla="*/ 152 h 152"/>
              <a:gd name="T38" fmla="*/ 80 w 199"/>
              <a:gd name="T39" fmla="*/ 92 h 152"/>
              <a:gd name="T40" fmla="*/ 80 w 199"/>
              <a:gd name="T41" fmla="*/ 60 h 152"/>
              <a:gd name="T42" fmla="*/ 120 w 199"/>
              <a:gd name="T43" fmla="*/ 60 h 152"/>
              <a:gd name="T44" fmla="*/ 120 w 199"/>
              <a:gd name="T45" fmla="*/ 92 h 152"/>
              <a:gd name="T46" fmla="*/ 80 w 199"/>
              <a:gd name="T47" fmla="*/ 92 h 152"/>
              <a:gd name="T48" fmla="*/ 56 w 199"/>
              <a:gd name="T49" fmla="*/ 152 h 152"/>
              <a:gd name="T50" fmla="*/ 40 w 199"/>
              <a:gd name="T51" fmla="*/ 136 h 152"/>
              <a:gd name="T52" fmla="*/ 40 w 199"/>
              <a:gd name="T53" fmla="*/ 16 h 152"/>
              <a:gd name="T54" fmla="*/ 56 w 199"/>
              <a:gd name="T55" fmla="*/ 0 h 152"/>
              <a:gd name="T56" fmla="*/ 71 w 199"/>
              <a:gd name="T57" fmla="*/ 16 h 152"/>
              <a:gd name="T58" fmla="*/ 71 w 199"/>
              <a:gd name="T59" fmla="*/ 136 h 152"/>
              <a:gd name="T60" fmla="*/ 56 w 199"/>
              <a:gd name="T61" fmla="*/ 152 h 152"/>
              <a:gd name="T62" fmla="*/ 24 w 199"/>
              <a:gd name="T63" fmla="*/ 124 h 152"/>
              <a:gd name="T64" fmla="*/ 16 w 199"/>
              <a:gd name="T65" fmla="*/ 116 h 152"/>
              <a:gd name="T66" fmla="*/ 16 w 199"/>
              <a:gd name="T67" fmla="*/ 92 h 152"/>
              <a:gd name="T68" fmla="*/ 14 w 199"/>
              <a:gd name="T69" fmla="*/ 92 h 152"/>
              <a:gd name="T70" fmla="*/ 0 w 199"/>
              <a:gd name="T71" fmla="*/ 78 h 152"/>
              <a:gd name="T72" fmla="*/ 14 w 199"/>
              <a:gd name="T73" fmla="*/ 64 h 152"/>
              <a:gd name="T74" fmla="*/ 16 w 199"/>
              <a:gd name="T75" fmla="*/ 64 h 152"/>
              <a:gd name="T76" fmla="*/ 16 w 199"/>
              <a:gd name="T77" fmla="*/ 36 h 152"/>
              <a:gd name="T78" fmla="*/ 24 w 199"/>
              <a:gd name="T79" fmla="*/ 28 h 152"/>
              <a:gd name="T80" fmla="*/ 31 w 199"/>
              <a:gd name="T81" fmla="*/ 36 h 152"/>
              <a:gd name="T82" fmla="*/ 31 w 199"/>
              <a:gd name="T83" fmla="*/ 116 h 152"/>
              <a:gd name="T84" fmla="*/ 24 w 199"/>
              <a:gd name="T85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9" h="152">
                <a:moveTo>
                  <a:pt x="185" y="92"/>
                </a:moveTo>
                <a:cubicBezTo>
                  <a:pt x="184" y="92"/>
                  <a:pt x="184" y="92"/>
                  <a:pt x="184" y="9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4" y="121"/>
                  <a:pt x="180" y="124"/>
                  <a:pt x="176" y="124"/>
                </a:cubicBezTo>
                <a:cubicBezTo>
                  <a:pt x="171" y="124"/>
                  <a:pt x="168" y="121"/>
                  <a:pt x="168" y="11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68" y="32"/>
                  <a:pt x="171" y="28"/>
                  <a:pt x="176" y="28"/>
                </a:cubicBezTo>
                <a:cubicBezTo>
                  <a:pt x="180" y="28"/>
                  <a:pt x="184" y="32"/>
                  <a:pt x="184" y="36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64"/>
                  <a:pt x="184" y="64"/>
                  <a:pt x="185" y="64"/>
                </a:cubicBezTo>
                <a:cubicBezTo>
                  <a:pt x="193" y="64"/>
                  <a:pt x="199" y="70"/>
                  <a:pt x="199" y="78"/>
                </a:cubicBezTo>
                <a:cubicBezTo>
                  <a:pt x="199" y="86"/>
                  <a:pt x="193" y="92"/>
                  <a:pt x="185" y="92"/>
                </a:cubicBezTo>
                <a:close/>
                <a:moveTo>
                  <a:pt x="144" y="152"/>
                </a:moveTo>
                <a:cubicBezTo>
                  <a:pt x="135" y="152"/>
                  <a:pt x="128" y="145"/>
                  <a:pt x="128" y="13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8"/>
                  <a:pt x="135" y="0"/>
                  <a:pt x="144" y="0"/>
                </a:cubicBezTo>
                <a:cubicBezTo>
                  <a:pt x="152" y="0"/>
                  <a:pt x="160" y="8"/>
                  <a:pt x="160" y="1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0" y="145"/>
                  <a:pt x="152" y="152"/>
                  <a:pt x="144" y="152"/>
                </a:cubicBezTo>
                <a:close/>
                <a:moveTo>
                  <a:pt x="80" y="92"/>
                </a:moveTo>
                <a:cubicBezTo>
                  <a:pt x="80" y="60"/>
                  <a:pt x="80" y="60"/>
                  <a:pt x="8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92"/>
                  <a:pt x="120" y="92"/>
                  <a:pt x="120" y="92"/>
                </a:cubicBezTo>
                <a:lnTo>
                  <a:pt x="80" y="92"/>
                </a:lnTo>
                <a:close/>
                <a:moveTo>
                  <a:pt x="56" y="152"/>
                </a:moveTo>
                <a:cubicBezTo>
                  <a:pt x="47" y="152"/>
                  <a:pt x="40" y="145"/>
                  <a:pt x="40" y="13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7" y="0"/>
                  <a:pt x="56" y="0"/>
                </a:cubicBezTo>
                <a:cubicBezTo>
                  <a:pt x="65" y="0"/>
                  <a:pt x="71" y="8"/>
                  <a:pt x="71" y="1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1" y="145"/>
                  <a:pt x="65" y="152"/>
                  <a:pt x="56" y="152"/>
                </a:cubicBezTo>
                <a:close/>
                <a:moveTo>
                  <a:pt x="24" y="124"/>
                </a:moveTo>
                <a:cubicBezTo>
                  <a:pt x="19" y="124"/>
                  <a:pt x="16" y="121"/>
                  <a:pt x="16" y="116"/>
                </a:cubicBezTo>
                <a:cubicBezTo>
                  <a:pt x="16" y="92"/>
                  <a:pt x="16" y="92"/>
                  <a:pt x="16" y="92"/>
                </a:cubicBezTo>
                <a:cubicBezTo>
                  <a:pt x="15" y="92"/>
                  <a:pt x="15" y="92"/>
                  <a:pt x="14" y="92"/>
                </a:cubicBezTo>
                <a:cubicBezTo>
                  <a:pt x="7" y="92"/>
                  <a:pt x="0" y="86"/>
                  <a:pt x="0" y="78"/>
                </a:cubicBezTo>
                <a:cubicBezTo>
                  <a:pt x="0" y="70"/>
                  <a:pt x="7" y="64"/>
                  <a:pt x="14" y="64"/>
                </a:cubicBezTo>
                <a:cubicBezTo>
                  <a:pt x="15" y="64"/>
                  <a:pt x="15" y="64"/>
                  <a:pt x="16" y="64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2"/>
                  <a:pt x="19" y="28"/>
                  <a:pt x="24" y="28"/>
                </a:cubicBezTo>
                <a:cubicBezTo>
                  <a:pt x="28" y="28"/>
                  <a:pt x="31" y="32"/>
                  <a:pt x="31" y="3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21"/>
                  <a:pt x="28" y="124"/>
                  <a:pt x="24" y="124"/>
                </a:cubicBezTo>
                <a:close/>
              </a:path>
            </a:pathLst>
          </a:custGeom>
          <a:solidFill>
            <a:srgbClr val="F09400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1" name="文本框 58"/>
          <p:cNvSpPr txBox="1"/>
          <p:nvPr/>
        </p:nvSpPr>
        <p:spPr>
          <a:xfrm>
            <a:off x="7271787" y="1675350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09400"/>
                </a:solidFill>
                <a:latin typeface="Century Gothic"/>
                <a:ea typeface="宋体"/>
              </a:rPr>
              <a:t>55</a:t>
            </a:r>
            <a:r>
              <a:rPr lang="en-US" altLang="zh-CN" sz="1700" b="1" dirty="0">
                <a:solidFill>
                  <a:srgbClr val="F09400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F09400"/>
              </a:solidFill>
              <a:latin typeface="Century Gothic"/>
              <a:ea typeface="宋体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1826712" y="3994077"/>
            <a:ext cx="524607" cy="515222"/>
          </a:xfrm>
          <a:custGeom>
            <a:avLst/>
            <a:gdLst>
              <a:gd name="T0" fmla="*/ 184 w 188"/>
              <a:gd name="T1" fmla="*/ 150 h 184"/>
              <a:gd name="T2" fmla="*/ 179 w 188"/>
              <a:gd name="T3" fmla="*/ 141 h 184"/>
              <a:gd name="T4" fmla="*/ 179 w 188"/>
              <a:gd name="T5" fmla="*/ 61 h 184"/>
              <a:gd name="T6" fmla="*/ 180 w 188"/>
              <a:gd name="T7" fmla="*/ 61 h 184"/>
              <a:gd name="T8" fmla="*/ 186 w 188"/>
              <a:gd name="T9" fmla="*/ 48 h 184"/>
              <a:gd name="T10" fmla="*/ 173 w 188"/>
              <a:gd name="T11" fmla="*/ 42 h 184"/>
              <a:gd name="T12" fmla="*/ 143 w 188"/>
              <a:gd name="T13" fmla="*/ 54 h 184"/>
              <a:gd name="T14" fmla="*/ 137 w 188"/>
              <a:gd name="T15" fmla="*/ 67 h 184"/>
              <a:gd name="T16" fmla="*/ 150 w 188"/>
              <a:gd name="T17" fmla="*/ 72 h 184"/>
              <a:gd name="T18" fmla="*/ 163 w 188"/>
              <a:gd name="T19" fmla="*/ 67 h 184"/>
              <a:gd name="T20" fmla="*/ 163 w 188"/>
              <a:gd name="T21" fmla="*/ 137 h 184"/>
              <a:gd name="T22" fmla="*/ 21 w 188"/>
              <a:gd name="T23" fmla="*/ 149 h 184"/>
              <a:gd name="T24" fmla="*/ 8 w 188"/>
              <a:gd name="T25" fmla="*/ 164 h 184"/>
              <a:gd name="T26" fmla="*/ 12 w 188"/>
              <a:gd name="T27" fmla="*/ 174 h 184"/>
              <a:gd name="T28" fmla="*/ 24 w 188"/>
              <a:gd name="T29" fmla="*/ 184 h 184"/>
              <a:gd name="T30" fmla="*/ 35 w 188"/>
              <a:gd name="T31" fmla="*/ 176 h 184"/>
              <a:gd name="T32" fmla="*/ 158 w 188"/>
              <a:gd name="T33" fmla="*/ 166 h 184"/>
              <a:gd name="T34" fmla="*/ 156 w 188"/>
              <a:gd name="T35" fmla="*/ 172 h 184"/>
              <a:gd name="T36" fmla="*/ 168 w 188"/>
              <a:gd name="T37" fmla="*/ 184 h 184"/>
              <a:gd name="T38" fmla="*/ 180 w 188"/>
              <a:gd name="T39" fmla="*/ 172 h 184"/>
              <a:gd name="T40" fmla="*/ 176 w 188"/>
              <a:gd name="T41" fmla="*/ 163 h 184"/>
              <a:gd name="T42" fmla="*/ 184 w 188"/>
              <a:gd name="T43" fmla="*/ 150 h 184"/>
              <a:gd name="T44" fmla="*/ 93 w 188"/>
              <a:gd name="T45" fmla="*/ 25 h 184"/>
              <a:gd name="T46" fmla="*/ 101 w 188"/>
              <a:gd name="T47" fmla="*/ 10 h 184"/>
              <a:gd name="T48" fmla="*/ 87 w 188"/>
              <a:gd name="T49" fmla="*/ 2 h 184"/>
              <a:gd name="T50" fmla="*/ 78 w 188"/>
              <a:gd name="T51" fmla="*/ 16 h 184"/>
              <a:gd name="T52" fmla="*/ 93 w 188"/>
              <a:gd name="T53" fmla="*/ 25 h 184"/>
              <a:gd name="T54" fmla="*/ 11 w 188"/>
              <a:gd name="T55" fmla="*/ 116 h 184"/>
              <a:gd name="T56" fmla="*/ 42 w 188"/>
              <a:gd name="T57" fmla="*/ 107 h 184"/>
              <a:gd name="T58" fmla="*/ 50 w 188"/>
              <a:gd name="T59" fmla="*/ 102 h 184"/>
              <a:gd name="T60" fmla="*/ 61 w 188"/>
              <a:gd name="T61" fmla="*/ 81 h 184"/>
              <a:gd name="T62" fmla="*/ 84 w 188"/>
              <a:gd name="T63" fmla="*/ 93 h 184"/>
              <a:gd name="T64" fmla="*/ 85 w 188"/>
              <a:gd name="T65" fmla="*/ 128 h 184"/>
              <a:gd name="T66" fmla="*/ 85 w 188"/>
              <a:gd name="T67" fmla="*/ 130 h 184"/>
              <a:gd name="T68" fmla="*/ 95 w 188"/>
              <a:gd name="T69" fmla="*/ 135 h 184"/>
              <a:gd name="T70" fmla="*/ 100 w 188"/>
              <a:gd name="T71" fmla="*/ 127 h 184"/>
              <a:gd name="T72" fmla="*/ 99 w 188"/>
              <a:gd name="T73" fmla="*/ 85 h 184"/>
              <a:gd name="T74" fmla="*/ 95 w 188"/>
              <a:gd name="T75" fmla="*/ 77 h 184"/>
              <a:gd name="T76" fmla="*/ 78 w 188"/>
              <a:gd name="T77" fmla="*/ 67 h 184"/>
              <a:gd name="T78" fmla="*/ 88 w 188"/>
              <a:gd name="T79" fmla="*/ 46 h 184"/>
              <a:gd name="T80" fmla="*/ 91 w 188"/>
              <a:gd name="T81" fmla="*/ 56 h 184"/>
              <a:gd name="T82" fmla="*/ 100 w 188"/>
              <a:gd name="T83" fmla="*/ 60 h 184"/>
              <a:gd name="T84" fmla="*/ 125 w 188"/>
              <a:gd name="T85" fmla="*/ 53 h 184"/>
              <a:gd name="T86" fmla="*/ 129 w 188"/>
              <a:gd name="T87" fmla="*/ 51 h 184"/>
              <a:gd name="T88" fmla="*/ 126 w 188"/>
              <a:gd name="T89" fmla="*/ 42 h 184"/>
              <a:gd name="T90" fmla="*/ 122 w 188"/>
              <a:gd name="T91" fmla="*/ 41 h 184"/>
              <a:gd name="T92" fmla="*/ 101 w 188"/>
              <a:gd name="T93" fmla="*/ 47 h 184"/>
              <a:gd name="T94" fmla="*/ 97 w 188"/>
              <a:gd name="T95" fmla="*/ 30 h 184"/>
              <a:gd name="T96" fmla="*/ 73 w 188"/>
              <a:gd name="T97" fmla="*/ 21 h 184"/>
              <a:gd name="T98" fmla="*/ 45 w 188"/>
              <a:gd name="T99" fmla="*/ 29 h 184"/>
              <a:gd name="T100" fmla="*/ 41 w 188"/>
              <a:gd name="T101" fmla="*/ 32 h 184"/>
              <a:gd name="T102" fmla="*/ 28 w 188"/>
              <a:gd name="T103" fmla="*/ 60 h 184"/>
              <a:gd name="T104" fmla="*/ 27 w 188"/>
              <a:gd name="T105" fmla="*/ 65 h 184"/>
              <a:gd name="T106" fmla="*/ 34 w 188"/>
              <a:gd name="T107" fmla="*/ 69 h 184"/>
              <a:gd name="T108" fmla="*/ 38 w 188"/>
              <a:gd name="T109" fmla="*/ 66 h 184"/>
              <a:gd name="T110" fmla="*/ 51 w 188"/>
              <a:gd name="T111" fmla="*/ 40 h 184"/>
              <a:gd name="T112" fmla="*/ 61 w 188"/>
              <a:gd name="T113" fmla="*/ 37 h 184"/>
              <a:gd name="T114" fmla="*/ 34 w 188"/>
              <a:gd name="T115" fmla="*/ 94 h 184"/>
              <a:gd name="T116" fmla="*/ 7 w 188"/>
              <a:gd name="T117" fmla="*/ 101 h 184"/>
              <a:gd name="T118" fmla="*/ 5 w 188"/>
              <a:gd name="T119" fmla="*/ 102 h 184"/>
              <a:gd name="T120" fmla="*/ 2 w 188"/>
              <a:gd name="T121" fmla="*/ 112 h 184"/>
              <a:gd name="T122" fmla="*/ 11 w 188"/>
              <a:gd name="T123" fmla="*/ 11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" h="184">
                <a:moveTo>
                  <a:pt x="184" y="150"/>
                </a:moveTo>
                <a:cubicBezTo>
                  <a:pt x="183" y="146"/>
                  <a:pt x="182" y="143"/>
                  <a:pt x="179" y="14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5" y="59"/>
                  <a:pt x="188" y="53"/>
                  <a:pt x="186" y="48"/>
                </a:cubicBezTo>
                <a:cubicBezTo>
                  <a:pt x="184" y="43"/>
                  <a:pt x="178" y="40"/>
                  <a:pt x="173" y="42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8" y="56"/>
                  <a:pt x="135" y="62"/>
                  <a:pt x="137" y="67"/>
                </a:cubicBezTo>
                <a:cubicBezTo>
                  <a:pt x="139" y="72"/>
                  <a:pt x="145" y="74"/>
                  <a:pt x="150" y="72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21" y="149"/>
                  <a:pt x="21" y="149"/>
                  <a:pt x="21" y="149"/>
                </a:cubicBezTo>
                <a:cubicBezTo>
                  <a:pt x="13" y="150"/>
                  <a:pt x="7" y="157"/>
                  <a:pt x="8" y="164"/>
                </a:cubicBezTo>
                <a:cubicBezTo>
                  <a:pt x="8" y="168"/>
                  <a:pt x="10" y="171"/>
                  <a:pt x="12" y="174"/>
                </a:cubicBezTo>
                <a:cubicBezTo>
                  <a:pt x="13" y="179"/>
                  <a:pt x="18" y="184"/>
                  <a:pt x="24" y="184"/>
                </a:cubicBezTo>
                <a:cubicBezTo>
                  <a:pt x="29" y="184"/>
                  <a:pt x="33" y="181"/>
                  <a:pt x="35" y="176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8"/>
                  <a:pt x="156" y="170"/>
                  <a:pt x="156" y="172"/>
                </a:cubicBezTo>
                <a:cubicBezTo>
                  <a:pt x="156" y="178"/>
                  <a:pt x="161" y="184"/>
                  <a:pt x="168" y="184"/>
                </a:cubicBezTo>
                <a:cubicBezTo>
                  <a:pt x="175" y="184"/>
                  <a:pt x="180" y="178"/>
                  <a:pt x="180" y="172"/>
                </a:cubicBezTo>
                <a:cubicBezTo>
                  <a:pt x="180" y="168"/>
                  <a:pt x="179" y="165"/>
                  <a:pt x="176" y="163"/>
                </a:cubicBezTo>
                <a:cubicBezTo>
                  <a:pt x="181" y="161"/>
                  <a:pt x="184" y="156"/>
                  <a:pt x="184" y="150"/>
                </a:cubicBezTo>
                <a:close/>
                <a:moveTo>
                  <a:pt x="93" y="25"/>
                </a:moveTo>
                <a:cubicBezTo>
                  <a:pt x="99" y="23"/>
                  <a:pt x="103" y="17"/>
                  <a:pt x="101" y="10"/>
                </a:cubicBezTo>
                <a:cubicBezTo>
                  <a:pt x="100" y="4"/>
                  <a:pt x="93" y="0"/>
                  <a:pt x="87" y="2"/>
                </a:cubicBezTo>
                <a:cubicBezTo>
                  <a:pt x="80" y="3"/>
                  <a:pt x="77" y="10"/>
                  <a:pt x="78" y="16"/>
                </a:cubicBezTo>
                <a:cubicBezTo>
                  <a:pt x="80" y="23"/>
                  <a:pt x="87" y="27"/>
                  <a:pt x="93" y="25"/>
                </a:cubicBezTo>
                <a:close/>
                <a:moveTo>
                  <a:pt x="11" y="116"/>
                </a:moveTo>
                <a:cubicBezTo>
                  <a:pt x="42" y="107"/>
                  <a:pt x="42" y="107"/>
                  <a:pt x="42" y="107"/>
                </a:cubicBezTo>
                <a:cubicBezTo>
                  <a:pt x="48" y="106"/>
                  <a:pt x="50" y="102"/>
                  <a:pt x="50" y="102"/>
                </a:cubicBezTo>
                <a:cubicBezTo>
                  <a:pt x="61" y="81"/>
                  <a:pt x="61" y="81"/>
                  <a:pt x="61" y="81"/>
                </a:cubicBezTo>
                <a:cubicBezTo>
                  <a:pt x="84" y="93"/>
                  <a:pt x="84" y="93"/>
                  <a:pt x="84" y="93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28"/>
                  <a:pt x="85" y="129"/>
                  <a:pt x="85" y="130"/>
                </a:cubicBezTo>
                <a:cubicBezTo>
                  <a:pt x="86" y="134"/>
                  <a:pt x="91" y="136"/>
                  <a:pt x="95" y="135"/>
                </a:cubicBezTo>
                <a:cubicBezTo>
                  <a:pt x="98" y="134"/>
                  <a:pt x="101" y="131"/>
                  <a:pt x="100" y="127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79"/>
                  <a:pt x="95" y="77"/>
                  <a:pt x="95" y="77"/>
                </a:cubicBezTo>
                <a:cubicBezTo>
                  <a:pt x="78" y="67"/>
                  <a:pt x="78" y="67"/>
                  <a:pt x="78" y="67"/>
                </a:cubicBezTo>
                <a:cubicBezTo>
                  <a:pt x="88" y="46"/>
                  <a:pt x="88" y="46"/>
                  <a:pt x="88" y="4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2" y="62"/>
                  <a:pt x="100" y="60"/>
                </a:cubicBezTo>
                <a:cubicBezTo>
                  <a:pt x="125" y="53"/>
                  <a:pt x="125" y="53"/>
                  <a:pt x="125" y="53"/>
                </a:cubicBezTo>
                <a:cubicBezTo>
                  <a:pt x="127" y="53"/>
                  <a:pt x="128" y="52"/>
                  <a:pt x="129" y="51"/>
                </a:cubicBezTo>
                <a:cubicBezTo>
                  <a:pt x="130" y="48"/>
                  <a:pt x="129" y="44"/>
                  <a:pt x="126" y="42"/>
                </a:cubicBezTo>
                <a:cubicBezTo>
                  <a:pt x="125" y="41"/>
                  <a:pt x="123" y="41"/>
                  <a:pt x="122" y="41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29"/>
                  <a:pt x="73" y="21"/>
                  <a:pt x="73" y="21"/>
                </a:cubicBezTo>
                <a:cubicBezTo>
                  <a:pt x="45" y="29"/>
                  <a:pt x="45" y="29"/>
                  <a:pt x="45" y="29"/>
                </a:cubicBezTo>
                <a:cubicBezTo>
                  <a:pt x="43" y="29"/>
                  <a:pt x="42" y="31"/>
                  <a:pt x="41" y="32"/>
                </a:cubicBezTo>
                <a:cubicBezTo>
                  <a:pt x="28" y="60"/>
                  <a:pt x="28" y="60"/>
                  <a:pt x="28" y="60"/>
                </a:cubicBezTo>
                <a:cubicBezTo>
                  <a:pt x="27" y="61"/>
                  <a:pt x="26" y="63"/>
                  <a:pt x="27" y="65"/>
                </a:cubicBezTo>
                <a:cubicBezTo>
                  <a:pt x="28" y="68"/>
                  <a:pt x="31" y="70"/>
                  <a:pt x="34" y="69"/>
                </a:cubicBezTo>
                <a:cubicBezTo>
                  <a:pt x="36" y="68"/>
                  <a:pt x="37" y="67"/>
                  <a:pt x="38" y="66"/>
                </a:cubicBezTo>
                <a:cubicBezTo>
                  <a:pt x="51" y="40"/>
                  <a:pt x="51" y="40"/>
                  <a:pt x="51" y="40"/>
                </a:cubicBezTo>
                <a:cubicBezTo>
                  <a:pt x="61" y="37"/>
                  <a:pt x="61" y="37"/>
                  <a:pt x="61" y="37"/>
                </a:cubicBezTo>
                <a:cubicBezTo>
                  <a:pt x="34" y="94"/>
                  <a:pt x="34" y="94"/>
                  <a:pt x="34" y="94"/>
                </a:cubicBezTo>
                <a:cubicBezTo>
                  <a:pt x="7" y="101"/>
                  <a:pt x="7" y="101"/>
                  <a:pt x="7" y="101"/>
                </a:cubicBezTo>
                <a:cubicBezTo>
                  <a:pt x="6" y="101"/>
                  <a:pt x="5" y="101"/>
                  <a:pt x="5" y="102"/>
                </a:cubicBezTo>
                <a:cubicBezTo>
                  <a:pt x="1" y="104"/>
                  <a:pt x="0" y="108"/>
                  <a:pt x="2" y="112"/>
                </a:cubicBezTo>
                <a:cubicBezTo>
                  <a:pt x="3" y="115"/>
                  <a:pt x="7" y="117"/>
                  <a:pt x="11" y="116"/>
                </a:cubicBezTo>
                <a:close/>
              </a:path>
            </a:pathLst>
          </a:custGeom>
          <a:solidFill>
            <a:srgbClr val="006DD6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3" name="任意多边形 10"/>
          <p:cNvSpPr/>
          <p:nvPr/>
        </p:nvSpPr>
        <p:spPr>
          <a:xfrm flipH="1">
            <a:off x="2502263" y="3994076"/>
            <a:ext cx="1302166" cy="30751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dash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4" name="文本框 61"/>
          <p:cNvSpPr txBox="1"/>
          <p:nvPr/>
        </p:nvSpPr>
        <p:spPr>
          <a:xfrm>
            <a:off x="743214" y="3676030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006DD6"/>
                </a:solidFill>
                <a:latin typeface="Century Gothic"/>
                <a:ea typeface="宋体"/>
              </a:rPr>
              <a:t>67</a:t>
            </a:r>
            <a:r>
              <a:rPr lang="en-US" altLang="zh-CN" sz="1700" b="1" dirty="0">
                <a:solidFill>
                  <a:srgbClr val="006DD6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006DD6"/>
              </a:solidFill>
              <a:latin typeface="Century Gothic"/>
              <a:ea typeface="宋体"/>
            </a:endParaRP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7015888" y="3702058"/>
            <a:ext cx="535255" cy="537626"/>
          </a:xfrm>
          <a:custGeom>
            <a:avLst/>
            <a:gdLst>
              <a:gd name="T0" fmla="*/ 98 w 195"/>
              <a:gd name="T1" fmla="*/ 195 h 195"/>
              <a:gd name="T2" fmla="*/ 0 w 195"/>
              <a:gd name="T3" fmla="*/ 97 h 195"/>
              <a:gd name="T4" fmla="*/ 98 w 195"/>
              <a:gd name="T5" fmla="*/ 0 h 195"/>
              <a:gd name="T6" fmla="*/ 195 w 195"/>
              <a:gd name="T7" fmla="*/ 97 h 195"/>
              <a:gd name="T8" fmla="*/ 98 w 195"/>
              <a:gd name="T9" fmla="*/ 195 h 195"/>
              <a:gd name="T10" fmla="*/ 170 w 195"/>
              <a:gd name="T11" fmla="*/ 157 h 195"/>
              <a:gd name="T12" fmla="*/ 170 w 195"/>
              <a:gd name="T13" fmla="*/ 136 h 195"/>
              <a:gd name="T14" fmla="*/ 139 w 195"/>
              <a:gd name="T15" fmla="*/ 137 h 195"/>
              <a:gd name="T16" fmla="*/ 106 w 195"/>
              <a:gd name="T17" fmla="*/ 163 h 195"/>
              <a:gd name="T18" fmla="*/ 108 w 195"/>
              <a:gd name="T19" fmla="*/ 183 h 195"/>
              <a:gd name="T20" fmla="*/ 129 w 195"/>
              <a:gd name="T21" fmla="*/ 185 h 195"/>
              <a:gd name="T22" fmla="*/ 170 w 195"/>
              <a:gd name="T23" fmla="*/ 157 h 195"/>
              <a:gd name="T24" fmla="*/ 35 w 195"/>
              <a:gd name="T25" fmla="*/ 167 h 195"/>
              <a:gd name="T26" fmla="*/ 86 w 195"/>
              <a:gd name="T27" fmla="*/ 190 h 195"/>
              <a:gd name="T28" fmla="*/ 102 w 195"/>
              <a:gd name="T29" fmla="*/ 184 h 195"/>
              <a:gd name="T30" fmla="*/ 100 w 195"/>
              <a:gd name="T31" fmla="*/ 162 h 195"/>
              <a:gd name="T32" fmla="*/ 66 w 195"/>
              <a:gd name="T33" fmla="*/ 144 h 195"/>
              <a:gd name="T34" fmla="*/ 34 w 195"/>
              <a:gd name="T35" fmla="*/ 152 h 195"/>
              <a:gd name="T36" fmla="*/ 35 w 195"/>
              <a:gd name="T37" fmla="*/ 167 h 195"/>
              <a:gd name="T38" fmla="*/ 14 w 195"/>
              <a:gd name="T39" fmla="*/ 56 h 195"/>
              <a:gd name="T40" fmla="*/ 4 w 195"/>
              <a:gd name="T41" fmla="*/ 97 h 195"/>
              <a:gd name="T42" fmla="*/ 6 w 195"/>
              <a:gd name="T43" fmla="*/ 115 h 195"/>
              <a:gd name="T44" fmla="*/ 16 w 195"/>
              <a:gd name="T45" fmla="*/ 71 h 195"/>
              <a:gd name="T46" fmla="*/ 14 w 195"/>
              <a:gd name="T47" fmla="*/ 56 h 195"/>
              <a:gd name="T48" fmla="*/ 21 w 195"/>
              <a:gd name="T49" fmla="*/ 76 h 195"/>
              <a:gd name="T50" fmla="*/ 11 w 195"/>
              <a:gd name="T51" fmla="*/ 119 h 195"/>
              <a:gd name="T52" fmla="*/ 13 w 195"/>
              <a:gd name="T53" fmla="*/ 119 h 195"/>
              <a:gd name="T54" fmla="*/ 34 w 195"/>
              <a:gd name="T55" fmla="*/ 146 h 195"/>
              <a:gd name="T56" fmla="*/ 63 w 195"/>
              <a:gd name="T57" fmla="*/ 138 h 195"/>
              <a:gd name="T58" fmla="*/ 72 w 195"/>
              <a:gd name="T59" fmla="*/ 102 h 195"/>
              <a:gd name="T60" fmla="*/ 45 w 195"/>
              <a:gd name="T61" fmla="*/ 68 h 195"/>
              <a:gd name="T62" fmla="*/ 21 w 195"/>
              <a:gd name="T63" fmla="*/ 76 h 195"/>
              <a:gd name="T64" fmla="*/ 98 w 195"/>
              <a:gd name="T65" fmla="*/ 4 h 195"/>
              <a:gd name="T66" fmla="*/ 49 w 195"/>
              <a:gd name="T67" fmla="*/ 18 h 195"/>
              <a:gd name="T68" fmla="*/ 62 w 195"/>
              <a:gd name="T69" fmla="*/ 26 h 195"/>
              <a:gd name="T70" fmla="*/ 91 w 195"/>
              <a:gd name="T71" fmla="*/ 22 h 195"/>
              <a:gd name="T72" fmla="*/ 109 w 195"/>
              <a:gd name="T73" fmla="*/ 24 h 195"/>
              <a:gd name="T74" fmla="*/ 128 w 195"/>
              <a:gd name="T75" fmla="*/ 9 h 195"/>
              <a:gd name="T76" fmla="*/ 98 w 195"/>
              <a:gd name="T77" fmla="*/ 4 h 195"/>
              <a:gd name="T78" fmla="*/ 114 w 195"/>
              <a:gd name="T79" fmla="*/ 30 h 195"/>
              <a:gd name="T80" fmla="*/ 92 w 195"/>
              <a:gd name="T81" fmla="*/ 28 h 195"/>
              <a:gd name="T82" fmla="*/ 67 w 195"/>
              <a:gd name="T83" fmla="*/ 31 h 195"/>
              <a:gd name="T84" fmla="*/ 50 w 195"/>
              <a:gd name="T85" fmla="*/ 64 h 195"/>
              <a:gd name="T86" fmla="*/ 77 w 195"/>
              <a:gd name="T87" fmla="*/ 99 h 195"/>
              <a:gd name="T88" fmla="*/ 115 w 195"/>
              <a:gd name="T89" fmla="*/ 96 h 195"/>
              <a:gd name="T90" fmla="*/ 135 w 195"/>
              <a:gd name="T91" fmla="*/ 55 h 195"/>
              <a:gd name="T92" fmla="*/ 114 w 195"/>
              <a:gd name="T93" fmla="*/ 30 h 195"/>
              <a:gd name="T94" fmla="*/ 163 w 195"/>
              <a:gd name="T95" fmla="*/ 58 h 195"/>
              <a:gd name="T96" fmla="*/ 141 w 195"/>
              <a:gd name="T97" fmla="*/ 58 h 195"/>
              <a:gd name="T98" fmla="*/ 121 w 195"/>
              <a:gd name="T99" fmla="*/ 97 h 195"/>
              <a:gd name="T100" fmla="*/ 137 w 195"/>
              <a:gd name="T101" fmla="*/ 130 h 195"/>
              <a:gd name="T102" fmla="*/ 172 w 195"/>
              <a:gd name="T103" fmla="*/ 130 h 195"/>
              <a:gd name="T104" fmla="*/ 186 w 195"/>
              <a:gd name="T105" fmla="*/ 98 h 195"/>
              <a:gd name="T106" fmla="*/ 163 w 195"/>
              <a:gd name="T107" fmla="*/ 58 h 195"/>
              <a:gd name="T108" fmla="*/ 170 w 195"/>
              <a:gd name="T109" fmla="*/ 57 h 195"/>
              <a:gd name="T110" fmla="*/ 191 w 195"/>
              <a:gd name="T111" fmla="*/ 96 h 195"/>
              <a:gd name="T112" fmla="*/ 191 w 195"/>
              <a:gd name="T113" fmla="*/ 96 h 195"/>
              <a:gd name="T114" fmla="*/ 170 w 195"/>
              <a:gd name="T115" fmla="*/ 38 h 195"/>
              <a:gd name="T116" fmla="*/ 170 w 195"/>
              <a:gd name="T117" fmla="*/ 5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5">
                <a:moveTo>
                  <a:pt x="98" y="195"/>
                </a:moveTo>
                <a:cubicBezTo>
                  <a:pt x="44" y="195"/>
                  <a:pt x="0" y="151"/>
                  <a:pt x="0" y="97"/>
                </a:cubicBezTo>
                <a:cubicBezTo>
                  <a:pt x="0" y="44"/>
                  <a:pt x="44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1"/>
                  <a:pt x="151" y="195"/>
                  <a:pt x="98" y="195"/>
                </a:cubicBezTo>
                <a:close/>
                <a:moveTo>
                  <a:pt x="170" y="157"/>
                </a:moveTo>
                <a:cubicBezTo>
                  <a:pt x="170" y="153"/>
                  <a:pt x="170" y="142"/>
                  <a:pt x="170" y="136"/>
                </a:cubicBezTo>
                <a:cubicBezTo>
                  <a:pt x="139" y="137"/>
                  <a:pt x="139" y="137"/>
                  <a:pt x="139" y="137"/>
                </a:cubicBezTo>
                <a:cubicBezTo>
                  <a:pt x="138" y="138"/>
                  <a:pt x="119" y="158"/>
                  <a:pt x="106" y="163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14" y="184"/>
                  <a:pt x="124" y="185"/>
                  <a:pt x="129" y="185"/>
                </a:cubicBezTo>
                <a:cubicBezTo>
                  <a:pt x="145" y="180"/>
                  <a:pt x="159" y="170"/>
                  <a:pt x="170" y="157"/>
                </a:cubicBezTo>
                <a:close/>
                <a:moveTo>
                  <a:pt x="35" y="167"/>
                </a:moveTo>
                <a:cubicBezTo>
                  <a:pt x="49" y="179"/>
                  <a:pt x="67" y="188"/>
                  <a:pt x="86" y="190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85" y="157"/>
                  <a:pt x="72" y="148"/>
                  <a:pt x="66" y="144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35" y="157"/>
                  <a:pt x="35" y="163"/>
                  <a:pt x="35" y="167"/>
                </a:cubicBezTo>
                <a:close/>
                <a:moveTo>
                  <a:pt x="14" y="56"/>
                </a:moveTo>
                <a:cubicBezTo>
                  <a:pt x="8" y="68"/>
                  <a:pt x="4" y="82"/>
                  <a:pt x="4" y="97"/>
                </a:cubicBezTo>
                <a:cubicBezTo>
                  <a:pt x="4" y="104"/>
                  <a:pt x="5" y="110"/>
                  <a:pt x="6" y="115"/>
                </a:cubicBezTo>
                <a:cubicBezTo>
                  <a:pt x="6" y="107"/>
                  <a:pt x="8" y="89"/>
                  <a:pt x="16" y="71"/>
                </a:cubicBezTo>
                <a:lnTo>
                  <a:pt x="14" y="56"/>
                </a:lnTo>
                <a:close/>
                <a:moveTo>
                  <a:pt x="21" y="76"/>
                </a:moveTo>
                <a:cubicBezTo>
                  <a:pt x="13" y="96"/>
                  <a:pt x="11" y="115"/>
                  <a:pt x="11" y="119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65" y="121"/>
                  <a:pt x="70" y="107"/>
                  <a:pt x="72" y="102"/>
                </a:cubicBezTo>
                <a:cubicBezTo>
                  <a:pt x="45" y="68"/>
                  <a:pt x="45" y="68"/>
                  <a:pt x="45" y="68"/>
                </a:cubicBezTo>
                <a:lnTo>
                  <a:pt x="21" y="76"/>
                </a:lnTo>
                <a:close/>
                <a:moveTo>
                  <a:pt x="98" y="4"/>
                </a:moveTo>
                <a:cubicBezTo>
                  <a:pt x="80" y="4"/>
                  <a:pt x="63" y="9"/>
                  <a:pt x="49" y="18"/>
                </a:cubicBezTo>
                <a:cubicBezTo>
                  <a:pt x="51" y="20"/>
                  <a:pt x="58" y="24"/>
                  <a:pt x="62" y="26"/>
                </a:cubicBezTo>
                <a:cubicBezTo>
                  <a:pt x="71" y="24"/>
                  <a:pt x="80" y="22"/>
                  <a:pt x="91" y="22"/>
                </a:cubicBezTo>
                <a:cubicBezTo>
                  <a:pt x="97" y="22"/>
                  <a:pt x="103" y="23"/>
                  <a:pt x="109" y="24"/>
                </a:cubicBezTo>
                <a:cubicBezTo>
                  <a:pt x="128" y="9"/>
                  <a:pt x="128" y="9"/>
                  <a:pt x="128" y="9"/>
                </a:cubicBezTo>
                <a:cubicBezTo>
                  <a:pt x="118" y="6"/>
                  <a:pt x="108" y="4"/>
                  <a:pt x="98" y="4"/>
                </a:cubicBezTo>
                <a:close/>
                <a:moveTo>
                  <a:pt x="114" y="30"/>
                </a:moveTo>
                <a:cubicBezTo>
                  <a:pt x="107" y="29"/>
                  <a:pt x="100" y="28"/>
                  <a:pt x="92" y="28"/>
                </a:cubicBezTo>
                <a:cubicBezTo>
                  <a:pt x="83" y="28"/>
                  <a:pt x="74" y="29"/>
                  <a:pt x="67" y="31"/>
                </a:cubicBezTo>
                <a:cubicBezTo>
                  <a:pt x="50" y="64"/>
                  <a:pt x="50" y="64"/>
                  <a:pt x="50" y="64"/>
                </a:cubicBezTo>
                <a:cubicBezTo>
                  <a:pt x="77" y="99"/>
                  <a:pt x="77" y="99"/>
                  <a:pt x="77" y="99"/>
                </a:cubicBezTo>
                <a:cubicBezTo>
                  <a:pt x="84" y="97"/>
                  <a:pt x="99" y="95"/>
                  <a:pt x="115" y="96"/>
                </a:cubicBezTo>
                <a:cubicBezTo>
                  <a:pt x="135" y="55"/>
                  <a:pt x="135" y="55"/>
                  <a:pt x="135" y="55"/>
                </a:cubicBezTo>
                <a:lnTo>
                  <a:pt x="114" y="30"/>
                </a:lnTo>
                <a:close/>
                <a:moveTo>
                  <a:pt x="163" y="58"/>
                </a:moveTo>
                <a:cubicBezTo>
                  <a:pt x="141" y="58"/>
                  <a:pt x="141" y="58"/>
                  <a:pt x="141" y="58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8" y="103"/>
                  <a:pt x="134" y="121"/>
                  <a:pt x="137" y="130"/>
                </a:cubicBezTo>
                <a:cubicBezTo>
                  <a:pt x="172" y="130"/>
                  <a:pt x="172" y="130"/>
                  <a:pt x="172" y="130"/>
                </a:cubicBezTo>
                <a:cubicBezTo>
                  <a:pt x="180" y="116"/>
                  <a:pt x="185" y="102"/>
                  <a:pt x="186" y="98"/>
                </a:cubicBezTo>
                <a:cubicBezTo>
                  <a:pt x="184" y="90"/>
                  <a:pt x="177" y="74"/>
                  <a:pt x="163" y="58"/>
                </a:cubicBezTo>
                <a:close/>
                <a:moveTo>
                  <a:pt x="170" y="57"/>
                </a:moveTo>
                <a:cubicBezTo>
                  <a:pt x="186" y="76"/>
                  <a:pt x="191" y="96"/>
                  <a:pt x="191" y="96"/>
                </a:cubicBezTo>
                <a:cubicBezTo>
                  <a:pt x="191" y="96"/>
                  <a:pt x="191" y="96"/>
                  <a:pt x="191" y="96"/>
                </a:cubicBezTo>
                <a:cubicBezTo>
                  <a:pt x="191" y="74"/>
                  <a:pt x="183" y="54"/>
                  <a:pt x="170" y="38"/>
                </a:cubicBezTo>
                <a:cubicBezTo>
                  <a:pt x="170" y="44"/>
                  <a:pt x="170" y="54"/>
                  <a:pt x="170" y="57"/>
                </a:cubicBezTo>
                <a:close/>
              </a:path>
            </a:pathLst>
          </a:custGeom>
          <a:solidFill>
            <a:srgbClr val="FA2442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6" name="任意多边形 11"/>
          <p:cNvSpPr/>
          <p:nvPr/>
        </p:nvSpPr>
        <p:spPr>
          <a:xfrm>
            <a:off x="5391461" y="3640471"/>
            <a:ext cx="1426750" cy="418222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dash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7659438" y="3813037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A2442"/>
                </a:solidFill>
                <a:latin typeface="Century Gothic"/>
                <a:ea typeface="宋体"/>
              </a:rPr>
              <a:t>87</a:t>
            </a:r>
            <a:r>
              <a:rPr lang="en-US" altLang="zh-CN" sz="1700" b="1" dirty="0">
                <a:solidFill>
                  <a:srgbClr val="FA2442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FA2442"/>
              </a:solidFill>
              <a:latin typeface="Century Gothic"/>
              <a:ea typeface="宋体"/>
            </a:endParaRPr>
          </a:p>
        </p:txBody>
      </p:sp>
      <p:grpSp>
        <p:nvGrpSpPr>
          <p:cNvPr id="48" name="组合 90"/>
          <p:cNvGrpSpPr/>
          <p:nvPr/>
        </p:nvGrpSpPr>
        <p:grpSpPr>
          <a:xfrm>
            <a:off x="1087061" y="2316199"/>
            <a:ext cx="1698671" cy="1023856"/>
            <a:chOff x="795584" y="2567271"/>
            <a:chExt cx="2140443" cy="1290011"/>
          </a:xfrm>
        </p:grpSpPr>
        <p:sp>
          <p:nvSpPr>
            <p:cNvPr id="49" name="矩形 48"/>
            <p:cNvSpPr/>
            <p:nvPr/>
          </p:nvSpPr>
          <p:spPr>
            <a:xfrm>
              <a:off x="795585" y="2909150"/>
              <a:ext cx="2140442" cy="948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0" name="文本框 67"/>
            <p:cNvSpPr txBox="1"/>
            <p:nvPr/>
          </p:nvSpPr>
          <p:spPr>
            <a:xfrm>
              <a:off x="795584" y="2567271"/>
              <a:ext cx="1238599" cy="426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Football</a:t>
              </a:r>
            </a:p>
          </p:txBody>
        </p:sp>
      </p:grpSp>
      <p:grpSp>
        <p:nvGrpSpPr>
          <p:cNvPr id="51" name="组合 15"/>
          <p:cNvGrpSpPr/>
          <p:nvPr/>
        </p:nvGrpSpPr>
        <p:grpSpPr>
          <a:xfrm>
            <a:off x="829557" y="4289472"/>
            <a:ext cx="1734130" cy="1023857"/>
            <a:chOff x="821780" y="5053502"/>
            <a:chExt cx="2185124" cy="1290013"/>
          </a:xfrm>
        </p:grpSpPr>
        <p:sp>
          <p:nvSpPr>
            <p:cNvPr id="52" name="矩形 51"/>
            <p:cNvSpPr/>
            <p:nvPr/>
          </p:nvSpPr>
          <p:spPr>
            <a:xfrm>
              <a:off x="821781" y="5395382"/>
              <a:ext cx="2185123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3" name="文本框 70"/>
            <p:cNvSpPr txBox="1"/>
            <p:nvPr/>
          </p:nvSpPr>
          <p:spPr>
            <a:xfrm>
              <a:off x="821780" y="5053502"/>
              <a:ext cx="1194161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running</a:t>
              </a:r>
            </a:p>
          </p:txBody>
        </p:sp>
      </p:grpSp>
      <p:grpSp>
        <p:nvGrpSpPr>
          <p:cNvPr id="54" name="组合 89"/>
          <p:cNvGrpSpPr/>
          <p:nvPr/>
        </p:nvGrpSpPr>
        <p:grpSpPr>
          <a:xfrm>
            <a:off x="6415635" y="2095072"/>
            <a:ext cx="1673680" cy="1023857"/>
            <a:chOff x="7656129" y="2288662"/>
            <a:chExt cx="2108953" cy="1290013"/>
          </a:xfrm>
        </p:grpSpPr>
        <p:sp>
          <p:nvSpPr>
            <p:cNvPr id="55" name="矩形 54"/>
            <p:cNvSpPr/>
            <p:nvPr/>
          </p:nvSpPr>
          <p:spPr>
            <a:xfrm>
              <a:off x="7656130" y="2630542"/>
              <a:ext cx="2108952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6" name="文本框 73"/>
            <p:cNvSpPr txBox="1"/>
            <p:nvPr/>
          </p:nvSpPr>
          <p:spPr>
            <a:xfrm>
              <a:off x="7656129" y="2288662"/>
              <a:ext cx="1194161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running</a:t>
              </a:r>
            </a:p>
          </p:txBody>
        </p:sp>
      </p:grpSp>
      <p:grpSp>
        <p:nvGrpSpPr>
          <p:cNvPr id="57" name="组合 22"/>
          <p:cNvGrpSpPr/>
          <p:nvPr/>
        </p:nvGrpSpPr>
        <p:grpSpPr>
          <a:xfrm>
            <a:off x="6731401" y="4237965"/>
            <a:ext cx="1667819" cy="1023857"/>
            <a:chOff x="8091103" y="5039404"/>
            <a:chExt cx="2101568" cy="1290013"/>
          </a:xfrm>
        </p:grpSpPr>
        <p:sp>
          <p:nvSpPr>
            <p:cNvPr id="58" name="矩形 57"/>
            <p:cNvSpPr/>
            <p:nvPr/>
          </p:nvSpPr>
          <p:spPr>
            <a:xfrm>
              <a:off x="8091104" y="5381284"/>
              <a:ext cx="2101567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9" name="文本框 76"/>
            <p:cNvSpPr txBox="1"/>
            <p:nvPr/>
          </p:nvSpPr>
          <p:spPr>
            <a:xfrm>
              <a:off x="8091103" y="5039404"/>
              <a:ext cx="1238599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Football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495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55"/>
          <p:cNvGrpSpPr/>
          <p:nvPr/>
        </p:nvGrpSpPr>
        <p:grpSpPr>
          <a:xfrm rot="5400000">
            <a:off x="3370074" y="1830358"/>
            <a:ext cx="2828348" cy="2828089"/>
            <a:chOff x="3543550" y="3807210"/>
            <a:chExt cx="2700000" cy="2700000"/>
          </a:xfrm>
        </p:grpSpPr>
        <p:sp>
          <p:nvSpPr>
            <p:cNvPr id="32" name="弧形 7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noFill/>
            <a:ln w="158750" cap="flat" cmpd="sng" algn="ctr">
              <a:solidFill>
                <a:srgbClr val="049A7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弧形 7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noFill/>
            <a:ln w="158750" cap="flat" cmpd="sng" algn="ctr">
              <a:solidFill>
                <a:srgbClr val="85CC3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弧形 7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noFill/>
            <a:ln w="158750" cap="flat" cmpd="sng" algn="ctr">
              <a:solidFill>
                <a:srgbClr val="FC99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弧形 7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noFill/>
            <a:ln w="158750" cap="flat" cmpd="sng" algn="ctr">
              <a:solidFill>
                <a:srgbClr val="565F69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1319483" y="1758582"/>
            <a:ext cx="536412" cy="448759"/>
          </a:xfrm>
          <a:custGeom>
            <a:avLst/>
            <a:gdLst>
              <a:gd name="T0" fmla="*/ 118 w 199"/>
              <a:gd name="T1" fmla="*/ 30 h 166"/>
              <a:gd name="T2" fmla="*/ 133 w 199"/>
              <a:gd name="T3" fmla="*/ 15 h 166"/>
              <a:gd name="T4" fmla="*/ 118 w 199"/>
              <a:gd name="T5" fmla="*/ 0 h 166"/>
              <a:gd name="T6" fmla="*/ 103 w 199"/>
              <a:gd name="T7" fmla="*/ 15 h 166"/>
              <a:gd name="T8" fmla="*/ 118 w 199"/>
              <a:gd name="T9" fmla="*/ 30 h 166"/>
              <a:gd name="T10" fmla="*/ 148 w 199"/>
              <a:gd name="T11" fmla="*/ 67 h 166"/>
              <a:gd name="T12" fmla="*/ 148 w 199"/>
              <a:gd name="T13" fmla="*/ 55 h 166"/>
              <a:gd name="T14" fmla="*/ 122 w 199"/>
              <a:gd name="T15" fmla="*/ 55 h 166"/>
              <a:gd name="T16" fmla="*/ 106 w 199"/>
              <a:gd name="T17" fmla="*/ 29 h 166"/>
              <a:gd name="T18" fmla="*/ 96 w 199"/>
              <a:gd name="T19" fmla="*/ 23 h 166"/>
              <a:gd name="T20" fmla="*/ 86 w 199"/>
              <a:gd name="T21" fmla="*/ 27 h 166"/>
              <a:gd name="T22" fmla="*/ 55 w 199"/>
              <a:gd name="T23" fmla="*/ 59 h 166"/>
              <a:gd name="T24" fmla="*/ 51 w 199"/>
              <a:gd name="T25" fmla="*/ 67 h 166"/>
              <a:gd name="T26" fmla="*/ 58 w 199"/>
              <a:gd name="T27" fmla="*/ 78 h 166"/>
              <a:gd name="T28" fmla="*/ 90 w 199"/>
              <a:gd name="T29" fmla="*/ 96 h 166"/>
              <a:gd name="T30" fmla="*/ 90 w 199"/>
              <a:gd name="T31" fmla="*/ 130 h 166"/>
              <a:gd name="T32" fmla="*/ 99 w 199"/>
              <a:gd name="T33" fmla="*/ 139 h 166"/>
              <a:gd name="T34" fmla="*/ 108 w 199"/>
              <a:gd name="T35" fmla="*/ 130 h 166"/>
              <a:gd name="T36" fmla="*/ 108 w 199"/>
              <a:gd name="T37" fmla="*/ 88 h 166"/>
              <a:gd name="T38" fmla="*/ 101 w 199"/>
              <a:gd name="T39" fmla="*/ 78 h 166"/>
              <a:gd name="T40" fmla="*/ 82 w 199"/>
              <a:gd name="T41" fmla="*/ 68 h 166"/>
              <a:gd name="T42" fmla="*/ 102 w 199"/>
              <a:gd name="T43" fmla="*/ 48 h 166"/>
              <a:gd name="T44" fmla="*/ 112 w 199"/>
              <a:gd name="T45" fmla="*/ 63 h 166"/>
              <a:gd name="T46" fmla="*/ 118 w 199"/>
              <a:gd name="T47" fmla="*/ 67 h 166"/>
              <a:gd name="T48" fmla="*/ 148 w 199"/>
              <a:gd name="T49" fmla="*/ 67 h 166"/>
              <a:gd name="T50" fmla="*/ 158 w 199"/>
              <a:gd name="T51" fmla="*/ 84 h 166"/>
              <a:gd name="T52" fmla="*/ 118 w 199"/>
              <a:gd name="T53" fmla="*/ 125 h 166"/>
              <a:gd name="T54" fmla="*/ 158 w 199"/>
              <a:gd name="T55" fmla="*/ 166 h 166"/>
              <a:gd name="T56" fmla="*/ 199 w 199"/>
              <a:gd name="T57" fmla="*/ 125 h 166"/>
              <a:gd name="T58" fmla="*/ 158 w 199"/>
              <a:gd name="T59" fmla="*/ 84 h 166"/>
              <a:gd name="T60" fmla="*/ 158 w 199"/>
              <a:gd name="T61" fmla="*/ 155 h 166"/>
              <a:gd name="T62" fmla="*/ 129 w 199"/>
              <a:gd name="T63" fmla="*/ 125 h 166"/>
              <a:gd name="T64" fmla="*/ 158 w 199"/>
              <a:gd name="T65" fmla="*/ 95 h 166"/>
              <a:gd name="T66" fmla="*/ 188 w 199"/>
              <a:gd name="T67" fmla="*/ 125 h 166"/>
              <a:gd name="T68" fmla="*/ 158 w 199"/>
              <a:gd name="T69" fmla="*/ 155 h 166"/>
              <a:gd name="T70" fmla="*/ 41 w 199"/>
              <a:gd name="T71" fmla="*/ 84 h 166"/>
              <a:gd name="T72" fmla="*/ 0 w 199"/>
              <a:gd name="T73" fmla="*/ 125 h 166"/>
              <a:gd name="T74" fmla="*/ 41 w 199"/>
              <a:gd name="T75" fmla="*/ 166 h 166"/>
              <a:gd name="T76" fmla="*/ 82 w 199"/>
              <a:gd name="T77" fmla="*/ 125 h 166"/>
              <a:gd name="T78" fmla="*/ 41 w 199"/>
              <a:gd name="T79" fmla="*/ 84 h 166"/>
              <a:gd name="T80" fmla="*/ 41 w 199"/>
              <a:gd name="T81" fmla="*/ 155 h 166"/>
              <a:gd name="T82" fmla="*/ 11 w 199"/>
              <a:gd name="T83" fmla="*/ 125 h 166"/>
              <a:gd name="T84" fmla="*/ 41 w 199"/>
              <a:gd name="T85" fmla="*/ 95 h 166"/>
              <a:gd name="T86" fmla="*/ 71 w 199"/>
              <a:gd name="T87" fmla="*/ 125 h 166"/>
              <a:gd name="T88" fmla="*/ 41 w 199"/>
              <a:gd name="T89" fmla="*/ 15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66">
                <a:moveTo>
                  <a:pt x="118" y="30"/>
                </a:moveTo>
                <a:cubicBezTo>
                  <a:pt x="126" y="30"/>
                  <a:pt x="133" y="24"/>
                  <a:pt x="133" y="15"/>
                </a:cubicBezTo>
                <a:cubicBezTo>
                  <a:pt x="133" y="7"/>
                  <a:pt x="126" y="0"/>
                  <a:pt x="118" y="0"/>
                </a:cubicBezTo>
                <a:cubicBezTo>
                  <a:pt x="110" y="0"/>
                  <a:pt x="103" y="7"/>
                  <a:pt x="103" y="15"/>
                </a:cubicBezTo>
                <a:cubicBezTo>
                  <a:pt x="103" y="24"/>
                  <a:pt x="110" y="30"/>
                  <a:pt x="118" y="30"/>
                </a:cubicBezTo>
                <a:close/>
                <a:moveTo>
                  <a:pt x="148" y="67"/>
                </a:moveTo>
                <a:cubicBezTo>
                  <a:pt x="156" y="67"/>
                  <a:pt x="156" y="55"/>
                  <a:pt x="148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6" y="29"/>
                  <a:pt x="102" y="23"/>
                  <a:pt x="96" y="23"/>
                </a:cubicBezTo>
                <a:cubicBezTo>
                  <a:pt x="96" y="23"/>
                  <a:pt x="90" y="23"/>
                  <a:pt x="86" y="27"/>
                </a:cubicBezTo>
                <a:cubicBezTo>
                  <a:pt x="55" y="59"/>
                  <a:pt x="55" y="59"/>
                  <a:pt x="55" y="59"/>
                </a:cubicBezTo>
                <a:cubicBezTo>
                  <a:pt x="53" y="61"/>
                  <a:pt x="51" y="64"/>
                  <a:pt x="51" y="67"/>
                </a:cubicBezTo>
                <a:cubicBezTo>
                  <a:pt x="51" y="72"/>
                  <a:pt x="54" y="76"/>
                  <a:pt x="58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0" y="135"/>
                  <a:pt x="94" y="139"/>
                  <a:pt x="99" y="139"/>
                </a:cubicBezTo>
                <a:cubicBezTo>
                  <a:pt x="104" y="139"/>
                  <a:pt x="108" y="135"/>
                  <a:pt x="108" y="130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88"/>
                  <a:pt x="109" y="81"/>
                  <a:pt x="101" y="78"/>
                </a:cubicBezTo>
                <a:cubicBezTo>
                  <a:pt x="82" y="68"/>
                  <a:pt x="82" y="68"/>
                  <a:pt x="82" y="68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12" y="63"/>
                  <a:pt x="112" y="63"/>
                  <a:pt x="112" y="63"/>
                </a:cubicBezTo>
                <a:cubicBezTo>
                  <a:pt x="114" y="66"/>
                  <a:pt x="116" y="67"/>
                  <a:pt x="118" y="67"/>
                </a:cubicBezTo>
                <a:lnTo>
                  <a:pt x="148" y="67"/>
                </a:lnTo>
                <a:close/>
                <a:moveTo>
                  <a:pt x="158" y="84"/>
                </a:moveTo>
                <a:cubicBezTo>
                  <a:pt x="136" y="84"/>
                  <a:pt x="118" y="102"/>
                  <a:pt x="118" y="125"/>
                </a:cubicBezTo>
                <a:cubicBezTo>
                  <a:pt x="118" y="147"/>
                  <a:pt x="136" y="166"/>
                  <a:pt x="158" y="166"/>
                </a:cubicBezTo>
                <a:cubicBezTo>
                  <a:pt x="181" y="166"/>
                  <a:pt x="199" y="147"/>
                  <a:pt x="199" y="125"/>
                </a:cubicBezTo>
                <a:cubicBezTo>
                  <a:pt x="199" y="102"/>
                  <a:pt x="181" y="84"/>
                  <a:pt x="158" y="84"/>
                </a:cubicBezTo>
                <a:close/>
                <a:moveTo>
                  <a:pt x="158" y="155"/>
                </a:moveTo>
                <a:cubicBezTo>
                  <a:pt x="142" y="155"/>
                  <a:pt x="129" y="141"/>
                  <a:pt x="129" y="125"/>
                </a:cubicBezTo>
                <a:cubicBezTo>
                  <a:pt x="129" y="108"/>
                  <a:pt x="142" y="95"/>
                  <a:pt x="158" y="95"/>
                </a:cubicBezTo>
                <a:cubicBezTo>
                  <a:pt x="175" y="95"/>
                  <a:pt x="188" y="108"/>
                  <a:pt x="188" y="125"/>
                </a:cubicBezTo>
                <a:cubicBezTo>
                  <a:pt x="188" y="141"/>
                  <a:pt x="175" y="155"/>
                  <a:pt x="158" y="155"/>
                </a:cubicBezTo>
                <a:close/>
                <a:moveTo>
                  <a:pt x="41" y="84"/>
                </a:moveTo>
                <a:cubicBezTo>
                  <a:pt x="18" y="84"/>
                  <a:pt x="0" y="102"/>
                  <a:pt x="0" y="125"/>
                </a:cubicBezTo>
                <a:cubicBezTo>
                  <a:pt x="0" y="147"/>
                  <a:pt x="18" y="166"/>
                  <a:pt x="41" y="166"/>
                </a:cubicBezTo>
                <a:cubicBezTo>
                  <a:pt x="64" y="166"/>
                  <a:pt x="82" y="147"/>
                  <a:pt x="82" y="125"/>
                </a:cubicBezTo>
                <a:cubicBezTo>
                  <a:pt x="82" y="102"/>
                  <a:pt x="64" y="84"/>
                  <a:pt x="41" y="84"/>
                </a:cubicBezTo>
                <a:close/>
                <a:moveTo>
                  <a:pt x="41" y="155"/>
                </a:moveTo>
                <a:cubicBezTo>
                  <a:pt x="25" y="155"/>
                  <a:pt x="11" y="141"/>
                  <a:pt x="11" y="125"/>
                </a:cubicBezTo>
                <a:cubicBezTo>
                  <a:pt x="11" y="108"/>
                  <a:pt x="25" y="95"/>
                  <a:pt x="41" y="95"/>
                </a:cubicBezTo>
                <a:cubicBezTo>
                  <a:pt x="57" y="95"/>
                  <a:pt x="71" y="108"/>
                  <a:pt x="71" y="125"/>
                </a:cubicBezTo>
                <a:cubicBezTo>
                  <a:pt x="71" y="141"/>
                  <a:pt x="57" y="155"/>
                  <a:pt x="41" y="155"/>
                </a:cubicBezTo>
                <a:close/>
              </a:path>
            </a:pathLst>
          </a:custGeom>
          <a:solidFill>
            <a:srgbClr val="565F69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7" name="任意多边形 2"/>
          <p:cNvSpPr/>
          <p:nvPr/>
        </p:nvSpPr>
        <p:spPr>
          <a:xfrm>
            <a:off x="1935940" y="1992755"/>
            <a:ext cx="1709639" cy="369021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rgbClr val="404040"/>
            </a:solidFill>
            <a:prstDash val="sysDot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2120687" y="1851921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404040"/>
                </a:solidFill>
                <a:latin typeface="Century Gothic"/>
                <a:ea typeface="宋体"/>
              </a:rPr>
              <a:t>34</a:t>
            </a:r>
            <a:r>
              <a:rPr lang="en-US" altLang="zh-CN" sz="1700" b="1" dirty="0">
                <a:solidFill>
                  <a:srgbClr val="404040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404040"/>
              </a:solidFill>
              <a:latin typeface="Century Gothic"/>
              <a:ea typeface="宋体"/>
            </a:endParaRPr>
          </a:p>
        </p:txBody>
      </p:sp>
      <p:sp>
        <p:nvSpPr>
          <p:cNvPr id="39" name="任意多边形 9"/>
          <p:cNvSpPr/>
          <p:nvPr/>
        </p:nvSpPr>
        <p:spPr>
          <a:xfrm>
            <a:off x="5109226" y="1820545"/>
            <a:ext cx="1365252" cy="221412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 cap="flat" cmpd="sng" algn="ctr">
            <a:solidFill>
              <a:srgbClr val="404040"/>
            </a:solidFill>
            <a:prstDash val="sysDot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6658551" y="1600158"/>
            <a:ext cx="596650" cy="457346"/>
          </a:xfrm>
          <a:custGeom>
            <a:avLst/>
            <a:gdLst>
              <a:gd name="T0" fmla="*/ 185 w 199"/>
              <a:gd name="T1" fmla="*/ 92 h 152"/>
              <a:gd name="T2" fmla="*/ 184 w 199"/>
              <a:gd name="T3" fmla="*/ 92 h 152"/>
              <a:gd name="T4" fmla="*/ 184 w 199"/>
              <a:gd name="T5" fmla="*/ 116 h 152"/>
              <a:gd name="T6" fmla="*/ 176 w 199"/>
              <a:gd name="T7" fmla="*/ 124 h 152"/>
              <a:gd name="T8" fmla="*/ 168 w 199"/>
              <a:gd name="T9" fmla="*/ 116 h 152"/>
              <a:gd name="T10" fmla="*/ 168 w 199"/>
              <a:gd name="T11" fmla="*/ 36 h 152"/>
              <a:gd name="T12" fmla="*/ 176 w 199"/>
              <a:gd name="T13" fmla="*/ 28 h 152"/>
              <a:gd name="T14" fmla="*/ 184 w 199"/>
              <a:gd name="T15" fmla="*/ 36 h 152"/>
              <a:gd name="T16" fmla="*/ 184 w 199"/>
              <a:gd name="T17" fmla="*/ 64 h 152"/>
              <a:gd name="T18" fmla="*/ 185 w 199"/>
              <a:gd name="T19" fmla="*/ 64 h 152"/>
              <a:gd name="T20" fmla="*/ 199 w 199"/>
              <a:gd name="T21" fmla="*/ 78 h 152"/>
              <a:gd name="T22" fmla="*/ 185 w 199"/>
              <a:gd name="T23" fmla="*/ 92 h 152"/>
              <a:gd name="T24" fmla="*/ 144 w 199"/>
              <a:gd name="T25" fmla="*/ 152 h 152"/>
              <a:gd name="T26" fmla="*/ 128 w 199"/>
              <a:gd name="T27" fmla="*/ 136 h 152"/>
              <a:gd name="T28" fmla="*/ 128 w 199"/>
              <a:gd name="T29" fmla="*/ 16 h 152"/>
              <a:gd name="T30" fmla="*/ 144 w 199"/>
              <a:gd name="T31" fmla="*/ 0 h 152"/>
              <a:gd name="T32" fmla="*/ 160 w 199"/>
              <a:gd name="T33" fmla="*/ 16 h 152"/>
              <a:gd name="T34" fmla="*/ 160 w 199"/>
              <a:gd name="T35" fmla="*/ 136 h 152"/>
              <a:gd name="T36" fmla="*/ 144 w 199"/>
              <a:gd name="T37" fmla="*/ 152 h 152"/>
              <a:gd name="T38" fmla="*/ 80 w 199"/>
              <a:gd name="T39" fmla="*/ 92 h 152"/>
              <a:gd name="T40" fmla="*/ 80 w 199"/>
              <a:gd name="T41" fmla="*/ 60 h 152"/>
              <a:gd name="T42" fmla="*/ 120 w 199"/>
              <a:gd name="T43" fmla="*/ 60 h 152"/>
              <a:gd name="T44" fmla="*/ 120 w 199"/>
              <a:gd name="T45" fmla="*/ 92 h 152"/>
              <a:gd name="T46" fmla="*/ 80 w 199"/>
              <a:gd name="T47" fmla="*/ 92 h 152"/>
              <a:gd name="T48" fmla="*/ 56 w 199"/>
              <a:gd name="T49" fmla="*/ 152 h 152"/>
              <a:gd name="T50" fmla="*/ 40 w 199"/>
              <a:gd name="T51" fmla="*/ 136 h 152"/>
              <a:gd name="T52" fmla="*/ 40 w 199"/>
              <a:gd name="T53" fmla="*/ 16 h 152"/>
              <a:gd name="T54" fmla="*/ 56 w 199"/>
              <a:gd name="T55" fmla="*/ 0 h 152"/>
              <a:gd name="T56" fmla="*/ 71 w 199"/>
              <a:gd name="T57" fmla="*/ 16 h 152"/>
              <a:gd name="T58" fmla="*/ 71 w 199"/>
              <a:gd name="T59" fmla="*/ 136 h 152"/>
              <a:gd name="T60" fmla="*/ 56 w 199"/>
              <a:gd name="T61" fmla="*/ 152 h 152"/>
              <a:gd name="T62" fmla="*/ 24 w 199"/>
              <a:gd name="T63" fmla="*/ 124 h 152"/>
              <a:gd name="T64" fmla="*/ 16 w 199"/>
              <a:gd name="T65" fmla="*/ 116 h 152"/>
              <a:gd name="T66" fmla="*/ 16 w 199"/>
              <a:gd name="T67" fmla="*/ 92 h 152"/>
              <a:gd name="T68" fmla="*/ 14 w 199"/>
              <a:gd name="T69" fmla="*/ 92 h 152"/>
              <a:gd name="T70" fmla="*/ 0 w 199"/>
              <a:gd name="T71" fmla="*/ 78 h 152"/>
              <a:gd name="T72" fmla="*/ 14 w 199"/>
              <a:gd name="T73" fmla="*/ 64 h 152"/>
              <a:gd name="T74" fmla="*/ 16 w 199"/>
              <a:gd name="T75" fmla="*/ 64 h 152"/>
              <a:gd name="T76" fmla="*/ 16 w 199"/>
              <a:gd name="T77" fmla="*/ 36 h 152"/>
              <a:gd name="T78" fmla="*/ 24 w 199"/>
              <a:gd name="T79" fmla="*/ 28 h 152"/>
              <a:gd name="T80" fmla="*/ 31 w 199"/>
              <a:gd name="T81" fmla="*/ 36 h 152"/>
              <a:gd name="T82" fmla="*/ 31 w 199"/>
              <a:gd name="T83" fmla="*/ 116 h 152"/>
              <a:gd name="T84" fmla="*/ 24 w 199"/>
              <a:gd name="T85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9" h="152">
                <a:moveTo>
                  <a:pt x="185" y="92"/>
                </a:moveTo>
                <a:cubicBezTo>
                  <a:pt x="184" y="92"/>
                  <a:pt x="184" y="92"/>
                  <a:pt x="184" y="9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4" y="121"/>
                  <a:pt x="180" y="124"/>
                  <a:pt x="176" y="124"/>
                </a:cubicBezTo>
                <a:cubicBezTo>
                  <a:pt x="171" y="124"/>
                  <a:pt x="168" y="121"/>
                  <a:pt x="168" y="11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68" y="32"/>
                  <a:pt x="171" y="28"/>
                  <a:pt x="176" y="28"/>
                </a:cubicBezTo>
                <a:cubicBezTo>
                  <a:pt x="180" y="28"/>
                  <a:pt x="184" y="32"/>
                  <a:pt x="184" y="36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64"/>
                  <a:pt x="184" y="64"/>
                  <a:pt x="185" y="64"/>
                </a:cubicBezTo>
                <a:cubicBezTo>
                  <a:pt x="193" y="64"/>
                  <a:pt x="199" y="70"/>
                  <a:pt x="199" y="78"/>
                </a:cubicBezTo>
                <a:cubicBezTo>
                  <a:pt x="199" y="86"/>
                  <a:pt x="193" y="92"/>
                  <a:pt x="185" y="92"/>
                </a:cubicBezTo>
                <a:close/>
                <a:moveTo>
                  <a:pt x="144" y="152"/>
                </a:moveTo>
                <a:cubicBezTo>
                  <a:pt x="135" y="152"/>
                  <a:pt x="128" y="145"/>
                  <a:pt x="128" y="13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8"/>
                  <a:pt x="135" y="0"/>
                  <a:pt x="144" y="0"/>
                </a:cubicBezTo>
                <a:cubicBezTo>
                  <a:pt x="152" y="0"/>
                  <a:pt x="160" y="8"/>
                  <a:pt x="160" y="1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0" y="145"/>
                  <a:pt x="152" y="152"/>
                  <a:pt x="144" y="152"/>
                </a:cubicBezTo>
                <a:close/>
                <a:moveTo>
                  <a:pt x="80" y="92"/>
                </a:moveTo>
                <a:cubicBezTo>
                  <a:pt x="80" y="60"/>
                  <a:pt x="80" y="60"/>
                  <a:pt x="8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92"/>
                  <a:pt x="120" y="92"/>
                  <a:pt x="120" y="92"/>
                </a:cubicBezTo>
                <a:lnTo>
                  <a:pt x="80" y="92"/>
                </a:lnTo>
                <a:close/>
                <a:moveTo>
                  <a:pt x="56" y="152"/>
                </a:moveTo>
                <a:cubicBezTo>
                  <a:pt x="47" y="152"/>
                  <a:pt x="40" y="145"/>
                  <a:pt x="40" y="13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7" y="0"/>
                  <a:pt x="56" y="0"/>
                </a:cubicBezTo>
                <a:cubicBezTo>
                  <a:pt x="65" y="0"/>
                  <a:pt x="71" y="8"/>
                  <a:pt x="71" y="1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1" y="145"/>
                  <a:pt x="65" y="152"/>
                  <a:pt x="56" y="152"/>
                </a:cubicBezTo>
                <a:close/>
                <a:moveTo>
                  <a:pt x="24" y="124"/>
                </a:moveTo>
                <a:cubicBezTo>
                  <a:pt x="19" y="124"/>
                  <a:pt x="16" y="121"/>
                  <a:pt x="16" y="116"/>
                </a:cubicBezTo>
                <a:cubicBezTo>
                  <a:pt x="16" y="92"/>
                  <a:pt x="16" y="92"/>
                  <a:pt x="16" y="92"/>
                </a:cubicBezTo>
                <a:cubicBezTo>
                  <a:pt x="15" y="92"/>
                  <a:pt x="15" y="92"/>
                  <a:pt x="14" y="92"/>
                </a:cubicBezTo>
                <a:cubicBezTo>
                  <a:pt x="7" y="92"/>
                  <a:pt x="0" y="86"/>
                  <a:pt x="0" y="78"/>
                </a:cubicBezTo>
                <a:cubicBezTo>
                  <a:pt x="0" y="70"/>
                  <a:pt x="7" y="64"/>
                  <a:pt x="14" y="64"/>
                </a:cubicBezTo>
                <a:cubicBezTo>
                  <a:pt x="15" y="64"/>
                  <a:pt x="15" y="64"/>
                  <a:pt x="16" y="64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2"/>
                  <a:pt x="19" y="28"/>
                  <a:pt x="24" y="28"/>
                </a:cubicBezTo>
                <a:cubicBezTo>
                  <a:pt x="28" y="28"/>
                  <a:pt x="31" y="32"/>
                  <a:pt x="31" y="3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21"/>
                  <a:pt x="28" y="124"/>
                  <a:pt x="24" y="124"/>
                </a:cubicBezTo>
                <a:close/>
              </a:path>
            </a:pathLst>
          </a:custGeom>
          <a:solidFill>
            <a:srgbClr val="FC9900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1" name="文本框 29"/>
          <p:cNvSpPr txBox="1"/>
          <p:nvPr/>
        </p:nvSpPr>
        <p:spPr>
          <a:xfrm>
            <a:off x="7443225" y="1618199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09400"/>
                </a:solidFill>
                <a:latin typeface="Century Gothic"/>
                <a:ea typeface="宋体"/>
              </a:rPr>
              <a:t>55</a:t>
            </a:r>
            <a:r>
              <a:rPr lang="en-US" altLang="zh-CN" sz="1700" b="1" dirty="0">
                <a:solidFill>
                  <a:srgbClr val="F09400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F09400"/>
              </a:solidFill>
              <a:latin typeface="Century Gothic"/>
              <a:ea typeface="宋体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1998149" y="3936925"/>
            <a:ext cx="524607" cy="515222"/>
          </a:xfrm>
          <a:custGeom>
            <a:avLst/>
            <a:gdLst>
              <a:gd name="T0" fmla="*/ 184 w 188"/>
              <a:gd name="T1" fmla="*/ 150 h 184"/>
              <a:gd name="T2" fmla="*/ 179 w 188"/>
              <a:gd name="T3" fmla="*/ 141 h 184"/>
              <a:gd name="T4" fmla="*/ 179 w 188"/>
              <a:gd name="T5" fmla="*/ 61 h 184"/>
              <a:gd name="T6" fmla="*/ 180 w 188"/>
              <a:gd name="T7" fmla="*/ 61 h 184"/>
              <a:gd name="T8" fmla="*/ 186 w 188"/>
              <a:gd name="T9" fmla="*/ 48 h 184"/>
              <a:gd name="T10" fmla="*/ 173 w 188"/>
              <a:gd name="T11" fmla="*/ 42 h 184"/>
              <a:gd name="T12" fmla="*/ 143 w 188"/>
              <a:gd name="T13" fmla="*/ 54 h 184"/>
              <a:gd name="T14" fmla="*/ 137 w 188"/>
              <a:gd name="T15" fmla="*/ 67 h 184"/>
              <a:gd name="T16" fmla="*/ 150 w 188"/>
              <a:gd name="T17" fmla="*/ 72 h 184"/>
              <a:gd name="T18" fmla="*/ 163 w 188"/>
              <a:gd name="T19" fmla="*/ 67 h 184"/>
              <a:gd name="T20" fmla="*/ 163 w 188"/>
              <a:gd name="T21" fmla="*/ 137 h 184"/>
              <a:gd name="T22" fmla="*/ 21 w 188"/>
              <a:gd name="T23" fmla="*/ 149 h 184"/>
              <a:gd name="T24" fmla="*/ 8 w 188"/>
              <a:gd name="T25" fmla="*/ 164 h 184"/>
              <a:gd name="T26" fmla="*/ 12 w 188"/>
              <a:gd name="T27" fmla="*/ 174 h 184"/>
              <a:gd name="T28" fmla="*/ 24 w 188"/>
              <a:gd name="T29" fmla="*/ 184 h 184"/>
              <a:gd name="T30" fmla="*/ 35 w 188"/>
              <a:gd name="T31" fmla="*/ 176 h 184"/>
              <a:gd name="T32" fmla="*/ 158 w 188"/>
              <a:gd name="T33" fmla="*/ 166 h 184"/>
              <a:gd name="T34" fmla="*/ 156 w 188"/>
              <a:gd name="T35" fmla="*/ 172 h 184"/>
              <a:gd name="T36" fmla="*/ 168 w 188"/>
              <a:gd name="T37" fmla="*/ 184 h 184"/>
              <a:gd name="T38" fmla="*/ 180 w 188"/>
              <a:gd name="T39" fmla="*/ 172 h 184"/>
              <a:gd name="T40" fmla="*/ 176 w 188"/>
              <a:gd name="T41" fmla="*/ 163 h 184"/>
              <a:gd name="T42" fmla="*/ 184 w 188"/>
              <a:gd name="T43" fmla="*/ 150 h 184"/>
              <a:gd name="T44" fmla="*/ 93 w 188"/>
              <a:gd name="T45" fmla="*/ 25 h 184"/>
              <a:gd name="T46" fmla="*/ 101 w 188"/>
              <a:gd name="T47" fmla="*/ 10 h 184"/>
              <a:gd name="T48" fmla="*/ 87 w 188"/>
              <a:gd name="T49" fmla="*/ 2 h 184"/>
              <a:gd name="T50" fmla="*/ 78 w 188"/>
              <a:gd name="T51" fmla="*/ 16 h 184"/>
              <a:gd name="T52" fmla="*/ 93 w 188"/>
              <a:gd name="T53" fmla="*/ 25 h 184"/>
              <a:gd name="T54" fmla="*/ 11 w 188"/>
              <a:gd name="T55" fmla="*/ 116 h 184"/>
              <a:gd name="T56" fmla="*/ 42 w 188"/>
              <a:gd name="T57" fmla="*/ 107 h 184"/>
              <a:gd name="T58" fmla="*/ 50 w 188"/>
              <a:gd name="T59" fmla="*/ 102 h 184"/>
              <a:gd name="T60" fmla="*/ 61 w 188"/>
              <a:gd name="T61" fmla="*/ 81 h 184"/>
              <a:gd name="T62" fmla="*/ 84 w 188"/>
              <a:gd name="T63" fmla="*/ 93 h 184"/>
              <a:gd name="T64" fmla="*/ 85 w 188"/>
              <a:gd name="T65" fmla="*/ 128 h 184"/>
              <a:gd name="T66" fmla="*/ 85 w 188"/>
              <a:gd name="T67" fmla="*/ 130 h 184"/>
              <a:gd name="T68" fmla="*/ 95 w 188"/>
              <a:gd name="T69" fmla="*/ 135 h 184"/>
              <a:gd name="T70" fmla="*/ 100 w 188"/>
              <a:gd name="T71" fmla="*/ 127 h 184"/>
              <a:gd name="T72" fmla="*/ 99 w 188"/>
              <a:gd name="T73" fmla="*/ 85 h 184"/>
              <a:gd name="T74" fmla="*/ 95 w 188"/>
              <a:gd name="T75" fmla="*/ 77 h 184"/>
              <a:gd name="T76" fmla="*/ 78 w 188"/>
              <a:gd name="T77" fmla="*/ 67 h 184"/>
              <a:gd name="T78" fmla="*/ 88 w 188"/>
              <a:gd name="T79" fmla="*/ 46 h 184"/>
              <a:gd name="T80" fmla="*/ 91 w 188"/>
              <a:gd name="T81" fmla="*/ 56 h 184"/>
              <a:gd name="T82" fmla="*/ 100 w 188"/>
              <a:gd name="T83" fmla="*/ 60 h 184"/>
              <a:gd name="T84" fmla="*/ 125 w 188"/>
              <a:gd name="T85" fmla="*/ 53 h 184"/>
              <a:gd name="T86" fmla="*/ 129 w 188"/>
              <a:gd name="T87" fmla="*/ 51 h 184"/>
              <a:gd name="T88" fmla="*/ 126 w 188"/>
              <a:gd name="T89" fmla="*/ 42 h 184"/>
              <a:gd name="T90" fmla="*/ 122 w 188"/>
              <a:gd name="T91" fmla="*/ 41 h 184"/>
              <a:gd name="T92" fmla="*/ 101 w 188"/>
              <a:gd name="T93" fmla="*/ 47 h 184"/>
              <a:gd name="T94" fmla="*/ 97 w 188"/>
              <a:gd name="T95" fmla="*/ 30 h 184"/>
              <a:gd name="T96" fmla="*/ 73 w 188"/>
              <a:gd name="T97" fmla="*/ 21 h 184"/>
              <a:gd name="T98" fmla="*/ 45 w 188"/>
              <a:gd name="T99" fmla="*/ 29 h 184"/>
              <a:gd name="T100" fmla="*/ 41 w 188"/>
              <a:gd name="T101" fmla="*/ 32 h 184"/>
              <a:gd name="T102" fmla="*/ 28 w 188"/>
              <a:gd name="T103" fmla="*/ 60 h 184"/>
              <a:gd name="T104" fmla="*/ 27 w 188"/>
              <a:gd name="T105" fmla="*/ 65 h 184"/>
              <a:gd name="T106" fmla="*/ 34 w 188"/>
              <a:gd name="T107" fmla="*/ 69 h 184"/>
              <a:gd name="T108" fmla="*/ 38 w 188"/>
              <a:gd name="T109" fmla="*/ 66 h 184"/>
              <a:gd name="T110" fmla="*/ 51 w 188"/>
              <a:gd name="T111" fmla="*/ 40 h 184"/>
              <a:gd name="T112" fmla="*/ 61 w 188"/>
              <a:gd name="T113" fmla="*/ 37 h 184"/>
              <a:gd name="T114" fmla="*/ 34 w 188"/>
              <a:gd name="T115" fmla="*/ 94 h 184"/>
              <a:gd name="T116" fmla="*/ 7 w 188"/>
              <a:gd name="T117" fmla="*/ 101 h 184"/>
              <a:gd name="T118" fmla="*/ 5 w 188"/>
              <a:gd name="T119" fmla="*/ 102 h 184"/>
              <a:gd name="T120" fmla="*/ 2 w 188"/>
              <a:gd name="T121" fmla="*/ 112 h 184"/>
              <a:gd name="T122" fmla="*/ 11 w 188"/>
              <a:gd name="T123" fmla="*/ 11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" h="184">
                <a:moveTo>
                  <a:pt x="184" y="150"/>
                </a:moveTo>
                <a:cubicBezTo>
                  <a:pt x="183" y="146"/>
                  <a:pt x="182" y="143"/>
                  <a:pt x="179" y="14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5" y="59"/>
                  <a:pt x="188" y="53"/>
                  <a:pt x="186" y="48"/>
                </a:cubicBezTo>
                <a:cubicBezTo>
                  <a:pt x="184" y="43"/>
                  <a:pt x="178" y="40"/>
                  <a:pt x="173" y="42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8" y="56"/>
                  <a:pt x="135" y="62"/>
                  <a:pt x="137" y="67"/>
                </a:cubicBezTo>
                <a:cubicBezTo>
                  <a:pt x="139" y="72"/>
                  <a:pt x="145" y="74"/>
                  <a:pt x="150" y="72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21" y="149"/>
                  <a:pt x="21" y="149"/>
                  <a:pt x="21" y="149"/>
                </a:cubicBezTo>
                <a:cubicBezTo>
                  <a:pt x="13" y="150"/>
                  <a:pt x="7" y="157"/>
                  <a:pt x="8" y="164"/>
                </a:cubicBezTo>
                <a:cubicBezTo>
                  <a:pt x="8" y="168"/>
                  <a:pt x="10" y="171"/>
                  <a:pt x="12" y="174"/>
                </a:cubicBezTo>
                <a:cubicBezTo>
                  <a:pt x="13" y="179"/>
                  <a:pt x="18" y="184"/>
                  <a:pt x="24" y="184"/>
                </a:cubicBezTo>
                <a:cubicBezTo>
                  <a:pt x="29" y="184"/>
                  <a:pt x="33" y="181"/>
                  <a:pt x="35" y="176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8"/>
                  <a:pt x="156" y="170"/>
                  <a:pt x="156" y="172"/>
                </a:cubicBezTo>
                <a:cubicBezTo>
                  <a:pt x="156" y="178"/>
                  <a:pt x="161" y="184"/>
                  <a:pt x="168" y="184"/>
                </a:cubicBezTo>
                <a:cubicBezTo>
                  <a:pt x="175" y="184"/>
                  <a:pt x="180" y="178"/>
                  <a:pt x="180" y="172"/>
                </a:cubicBezTo>
                <a:cubicBezTo>
                  <a:pt x="180" y="168"/>
                  <a:pt x="179" y="165"/>
                  <a:pt x="176" y="163"/>
                </a:cubicBezTo>
                <a:cubicBezTo>
                  <a:pt x="181" y="161"/>
                  <a:pt x="184" y="156"/>
                  <a:pt x="184" y="150"/>
                </a:cubicBezTo>
                <a:close/>
                <a:moveTo>
                  <a:pt x="93" y="25"/>
                </a:moveTo>
                <a:cubicBezTo>
                  <a:pt x="99" y="23"/>
                  <a:pt x="103" y="17"/>
                  <a:pt x="101" y="10"/>
                </a:cubicBezTo>
                <a:cubicBezTo>
                  <a:pt x="100" y="4"/>
                  <a:pt x="93" y="0"/>
                  <a:pt x="87" y="2"/>
                </a:cubicBezTo>
                <a:cubicBezTo>
                  <a:pt x="80" y="3"/>
                  <a:pt x="77" y="10"/>
                  <a:pt x="78" y="16"/>
                </a:cubicBezTo>
                <a:cubicBezTo>
                  <a:pt x="80" y="23"/>
                  <a:pt x="87" y="27"/>
                  <a:pt x="93" y="25"/>
                </a:cubicBezTo>
                <a:close/>
                <a:moveTo>
                  <a:pt x="11" y="116"/>
                </a:moveTo>
                <a:cubicBezTo>
                  <a:pt x="42" y="107"/>
                  <a:pt x="42" y="107"/>
                  <a:pt x="42" y="107"/>
                </a:cubicBezTo>
                <a:cubicBezTo>
                  <a:pt x="48" y="106"/>
                  <a:pt x="50" y="102"/>
                  <a:pt x="50" y="102"/>
                </a:cubicBezTo>
                <a:cubicBezTo>
                  <a:pt x="61" y="81"/>
                  <a:pt x="61" y="81"/>
                  <a:pt x="61" y="81"/>
                </a:cubicBezTo>
                <a:cubicBezTo>
                  <a:pt x="84" y="93"/>
                  <a:pt x="84" y="93"/>
                  <a:pt x="84" y="93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28"/>
                  <a:pt x="85" y="129"/>
                  <a:pt x="85" y="130"/>
                </a:cubicBezTo>
                <a:cubicBezTo>
                  <a:pt x="86" y="134"/>
                  <a:pt x="91" y="136"/>
                  <a:pt x="95" y="135"/>
                </a:cubicBezTo>
                <a:cubicBezTo>
                  <a:pt x="98" y="134"/>
                  <a:pt x="101" y="131"/>
                  <a:pt x="100" y="127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79"/>
                  <a:pt x="95" y="77"/>
                  <a:pt x="95" y="77"/>
                </a:cubicBezTo>
                <a:cubicBezTo>
                  <a:pt x="78" y="67"/>
                  <a:pt x="78" y="67"/>
                  <a:pt x="78" y="67"/>
                </a:cubicBezTo>
                <a:cubicBezTo>
                  <a:pt x="88" y="46"/>
                  <a:pt x="88" y="46"/>
                  <a:pt x="88" y="4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2" y="62"/>
                  <a:pt x="100" y="60"/>
                </a:cubicBezTo>
                <a:cubicBezTo>
                  <a:pt x="125" y="53"/>
                  <a:pt x="125" y="53"/>
                  <a:pt x="125" y="53"/>
                </a:cubicBezTo>
                <a:cubicBezTo>
                  <a:pt x="127" y="53"/>
                  <a:pt x="128" y="52"/>
                  <a:pt x="129" y="51"/>
                </a:cubicBezTo>
                <a:cubicBezTo>
                  <a:pt x="130" y="48"/>
                  <a:pt x="129" y="44"/>
                  <a:pt x="126" y="42"/>
                </a:cubicBezTo>
                <a:cubicBezTo>
                  <a:pt x="125" y="41"/>
                  <a:pt x="123" y="41"/>
                  <a:pt x="122" y="41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29"/>
                  <a:pt x="73" y="21"/>
                  <a:pt x="73" y="21"/>
                </a:cubicBezTo>
                <a:cubicBezTo>
                  <a:pt x="45" y="29"/>
                  <a:pt x="45" y="29"/>
                  <a:pt x="45" y="29"/>
                </a:cubicBezTo>
                <a:cubicBezTo>
                  <a:pt x="43" y="29"/>
                  <a:pt x="42" y="31"/>
                  <a:pt x="41" y="32"/>
                </a:cubicBezTo>
                <a:cubicBezTo>
                  <a:pt x="28" y="60"/>
                  <a:pt x="28" y="60"/>
                  <a:pt x="28" y="60"/>
                </a:cubicBezTo>
                <a:cubicBezTo>
                  <a:pt x="27" y="61"/>
                  <a:pt x="26" y="63"/>
                  <a:pt x="27" y="65"/>
                </a:cubicBezTo>
                <a:cubicBezTo>
                  <a:pt x="28" y="68"/>
                  <a:pt x="31" y="70"/>
                  <a:pt x="34" y="69"/>
                </a:cubicBezTo>
                <a:cubicBezTo>
                  <a:pt x="36" y="68"/>
                  <a:pt x="37" y="67"/>
                  <a:pt x="38" y="66"/>
                </a:cubicBezTo>
                <a:cubicBezTo>
                  <a:pt x="51" y="40"/>
                  <a:pt x="51" y="40"/>
                  <a:pt x="51" y="40"/>
                </a:cubicBezTo>
                <a:cubicBezTo>
                  <a:pt x="61" y="37"/>
                  <a:pt x="61" y="37"/>
                  <a:pt x="61" y="37"/>
                </a:cubicBezTo>
                <a:cubicBezTo>
                  <a:pt x="34" y="94"/>
                  <a:pt x="34" y="94"/>
                  <a:pt x="34" y="94"/>
                </a:cubicBezTo>
                <a:cubicBezTo>
                  <a:pt x="7" y="101"/>
                  <a:pt x="7" y="101"/>
                  <a:pt x="7" y="101"/>
                </a:cubicBezTo>
                <a:cubicBezTo>
                  <a:pt x="6" y="101"/>
                  <a:pt x="5" y="101"/>
                  <a:pt x="5" y="102"/>
                </a:cubicBezTo>
                <a:cubicBezTo>
                  <a:pt x="1" y="104"/>
                  <a:pt x="0" y="108"/>
                  <a:pt x="2" y="112"/>
                </a:cubicBezTo>
                <a:cubicBezTo>
                  <a:pt x="3" y="115"/>
                  <a:pt x="7" y="117"/>
                  <a:pt x="11" y="116"/>
                </a:cubicBezTo>
                <a:close/>
              </a:path>
            </a:pathLst>
          </a:custGeom>
          <a:solidFill>
            <a:srgbClr val="85CC35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3" name="任意多边形 10"/>
          <p:cNvSpPr/>
          <p:nvPr/>
        </p:nvSpPr>
        <p:spPr>
          <a:xfrm flipH="1">
            <a:off x="2673700" y="3936925"/>
            <a:ext cx="1302166" cy="30751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 cap="flat" cmpd="sng" algn="ctr">
            <a:solidFill>
              <a:srgbClr val="404040"/>
            </a:solidFill>
            <a:prstDash val="sysDot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914652" y="3618879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006DD6"/>
                </a:solidFill>
                <a:latin typeface="Century Gothic"/>
                <a:ea typeface="宋体"/>
              </a:rPr>
              <a:t>67</a:t>
            </a:r>
            <a:r>
              <a:rPr lang="en-US" altLang="zh-CN" sz="1700" b="1" dirty="0">
                <a:solidFill>
                  <a:srgbClr val="006DD6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006DD6"/>
              </a:solidFill>
              <a:latin typeface="Century Gothic"/>
              <a:ea typeface="宋体"/>
            </a:endParaRP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7187325" y="3644907"/>
            <a:ext cx="535255" cy="537626"/>
          </a:xfrm>
          <a:custGeom>
            <a:avLst/>
            <a:gdLst>
              <a:gd name="T0" fmla="*/ 98 w 195"/>
              <a:gd name="T1" fmla="*/ 195 h 195"/>
              <a:gd name="T2" fmla="*/ 0 w 195"/>
              <a:gd name="T3" fmla="*/ 97 h 195"/>
              <a:gd name="T4" fmla="*/ 98 w 195"/>
              <a:gd name="T5" fmla="*/ 0 h 195"/>
              <a:gd name="T6" fmla="*/ 195 w 195"/>
              <a:gd name="T7" fmla="*/ 97 h 195"/>
              <a:gd name="T8" fmla="*/ 98 w 195"/>
              <a:gd name="T9" fmla="*/ 195 h 195"/>
              <a:gd name="T10" fmla="*/ 170 w 195"/>
              <a:gd name="T11" fmla="*/ 157 h 195"/>
              <a:gd name="T12" fmla="*/ 170 w 195"/>
              <a:gd name="T13" fmla="*/ 136 h 195"/>
              <a:gd name="T14" fmla="*/ 139 w 195"/>
              <a:gd name="T15" fmla="*/ 137 h 195"/>
              <a:gd name="T16" fmla="*/ 106 w 195"/>
              <a:gd name="T17" fmla="*/ 163 h 195"/>
              <a:gd name="T18" fmla="*/ 108 w 195"/>
              <a:gd name="T19" fmla="*/ 183 h 195"/>
              <a:gd name="T20" fmla="*/ 129 w 195"/>
              <a:gd name="T21" fmla="*/ 185 h 195"/>
              <a:gd name="T22" fmla="*/ 170 w 195"/>
              <a:gd name="T23" fmla="*/ 157 h 195"/>
              <a:gd name="T24" fmla="*/ 35 w 195"/>
              <a:gd name="T25" fmla="*/ 167 h 195"/>
              <a:gd name="T26" fmla="*/ 86 w 195"/>
              <a:gd name="T27" fmla="*/ 190 h 195"/>
              <a:gd name="T28" fmla="*/ 102 w 195"/>
              <a:gd name="T29" fmla="*/ 184 h 195"/>
              <a:gd name="T30" fmla="*/ 100 w 195"/>
              <a:gd name="T31" fmla="*/ 162 h 195"/>
              <a:gd name="T32" fmla="*/ 66 w 195"/>
              <a:gd name="T33" fmla="*/ 144 h 195"/>
              <a:gd name="T34" fmla="*/ 34 w 195"/>
              <a:gd name="T35" fmla="*/ 152 h 195"/>
              <a:gd name="T36" fmla="*/ 35 w 195"/>
              <a:gd name="T37" fmla="*/ 167 h 195"/>
              <a:gd name="T38" fmla="*/ 14 w 195"/>
              <a:gd name="T39" fmla="*/ 56 h 195"/>
              <a:gd name="T40" fmla="*/ 4 w 195"/>
              <a:gd name="T41" fmla="*/ 97 h 195"/>
              <a:gd name="T42" fmla="*/ 6 w 195"/>
              <a:gd name="T43" fmla="*/ 115 h 195"/>
              <a:gd name="T44" fmla="*/ 16 w 195"/>
              <a:gd name="T45" fmla="*/ 71 h 195"/>
              <a:gd name="T46" fmla="*/ 14 w 195"/>
              <a:gd name="T47" fmla="*/ 56 h 195"/>
              <a:gd name="T48" fmla="*/ 21 w 195"/>
              <a:gd name="T49" fmla="*/ 76 h 195"/>
              <a:gd name="T50" fmla="*/ 11 w 195"/>
              <a:gd name="T51" fmla="*/ 119 h 195"/>
              <a:gd name="T52" fmla="*/ 13 w 195"/>
              <a:gd name="T53" fmla="*/ 119 h 195"/>
              <a:gd name="T54" fmla="*/ 34 w 195"/>
              <a:gd name="T55" fmla="*/ 146 h 195"/>
              <a:gd name="T56" fmla="*/ 63 w 195"/>
              <a:gd name="T57" fmla="*/ 138 h 195"/>
              <a:gd name="T58" fmla="*/ 72 w 195"/>
              <a:gd name="T59" fmla="*/ 102 h 195"/>
              <a:gd name="T60" fmla="*/ 45 w 195"/>
              <a:gd name="T61" fmla="*/ 68 h 195"/>
              <a:gd name="T62" fmla="*/ 21 w 195"/>
              <a:gd name="T63" fmla="*/ 76 h 195"/>
              <a:gd name="T64" fmla="*/ 98 w 195"/>
              <a:gd name="T65" fmla="*/ 4 h 195"/>
              <a:gd name="T66" fmla="*/ 49 w 195"/>
              <a:gd name="T67" fmla="*/ 18 h 195"/>
              <a:gd name="T68" fmla="*/ 62 w 195"/>
              <a:gd name="T69" fmla="*/ 26 h 195"/>
              <a:gd name="T70" fmla="*/ 91 w 195"/>
              <a:gd name="T71" fmla="*/ 22 h 195"/>
              <a:gd name="T72" fmla="*/ 109 w 195"/>
              <a:gd name="T73" fmla="*/ 24 h 195"/>
              <a:gd name="T74" fmla="*/ 128 w 195"/>
              <a:gd name="T75" fmla="*/ 9 h 195"/>
              <a:gd name="T76" fmla="*/ 98 w 195"/>
              <a:gd name="T77" fmla="*/ 4 h 195"/>
              <a:gd name="T78" fmla="*/ 114 w 195"/>
              <a:gd name="T79" fmla="*/ 30 h 195"/>
              <a:gd name="T80" fmla="*/ 92 w 195"/>
              <a:gd name="T81" fmla="*/ 28 h 195"/>
              <a:gd name="T82" fmla="*/ 67 w 195"/>
              <a:gd name="T83" fmla="*/ 31 h 195"/>
              <a:gd name="T84" fmla="*/ 50 w 195"/>
              <a:gd name="T85" fmla="*/ 64 h 195"/>
              <a:gd name="T86" fmla="*/ 77 w 195"/>
              <a:gd name="T87" fmla="*/ 99 h 195"/>
              <a:gd name="T88" fmla="*/ 115 w 195"/>
              <a:gd name="T89" fmla="*/ 96 h 195"/>
              <a:gd name="T90" fmla="*/ 135 w 195"/>
              <a:gd name="T91" fmla="*/ 55 h 195"/>
              <a:gd name="T92" fmla="*/ 114 w 195"/>
              <a:gd name="T93" fmla="*/ 30 h 195"/>
              <a:gd name="T94" fmla="*/ 163 w 195"/>
              <a:gd name="T95" fmla="*/ 58 h 195"/>
              <a:gd name="T96" fmla="*/ 141 w 195"/>
              <a:gd name="T97" fmla="*/ 58 h 195"/>
              <a:gd name="T98" fmla="*/ 121 w 195"/>
              <a:gd name="T99" fmla="*/ 97 h 195"/>
              <a:gd name="T100" fmla="*/ 137 w 195"/>
              <a:gd name="T101" fmla="*/ 130 h 195"/>
              <a:gd name="T102" fmla="*/ 172 w 195"/>
              <a:gd name="T103" fmla="*/ 130 h 195"/>
              <a:gd name="T104" fmla="*/ 186 w 195"/>
              <a:gd name="T105" fmla="*/ 98 h 195"/>
              <a:gd name="T106" fmla="*/ 163 w 195"/>
              <a:gd name="T107" fmla="*/ 58 h 195"/>
              <a:gd name="T108" fmla="*/ 170 w 195"/>
              <a:gd name="T109" fmla="*/ 57 h 195"/>
              <a:gd name="T110" fmla="*/ 191 w 195"/>
              <a:gd name="T111" fmla="*/ 96 h 195"/>
              <a:gd name="T112" fmla="*/ 191 w 195"/>
              <a:gd name="T113" fmla="*/ 96 h 195"/>
              <a:gd name="T114" fmla="*/ 170 w 195"/>
              <a:gd name="T115" fmla="*/ 38 h 195"/>
              <a:gd name="T116" fmla="*/ 170 w 195"/>
              <a:gd name="T117" fmla="*/ 5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5">
                <a:moveTo>
                  <a:pt x="98" y="195"/>
                </a:moveTo>
                <a:cubicBezTo>
                  <a:pt x="44" y="195"/>
                  <a:pt x="0" y="151"/>
                  <a:pt x="0" y="97"/>
                </a:cubicBezTo>
                <a:cubicBezTo>
                  <a:pt x="0" y="44"/>
                  <a:pt x="44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1"/>
                  <a:pt x="151" y="195"/>
                  <a:pt x="98" y="195"/>
                </a:cubicBezTo>
                <a:close/>
                <a:moveTo>
                  <a:pt x="170" y="157"/>
                </a:moveTo>
                <a:cubicBezTo>
                  <a:pt x="170" y="153"/>
                  <a:pt x="170" y="142"/>
                  <a:pt x="170" y="136"/>
                </a:cubicBezTo>
                <a:cubicBezTo>
                  <a:pt x="139" y="137"/>
                  <a:pt x="139" y="137"/>
                  <a:pt x="139" y="137"/>
                </a:cubicBezTo>
                <a:cubicBezTo>
                  <a:pt x="138" y="138"/>
                  <a:pt x="119" y="158"/>
                  <a:pt x="106" y="163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14" y="184"/>
                  <a:pt x="124" y="185"/>
                  <a:pt x="129" y="185"/>
                </a:cubicBezTo>
                <a:cubicBezTo>
                  <a:pt x="145" y="180"/>
                  <a:pt x="159" y="170"/>
                  <a:pt x="170" y="157"/>
                </a:cubicBezTo>
                <a:close/>
                <a:moveTo>
                  <a:pt x="35" y="167"/>
                </a:moveTo>
                <a:cubicBezTo>
                  <a:pt x="49" y="179"/>
                  <a:pt x="67" y="188"/>
                  <a:pt x="86" y="190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85" y="157"/>
                  <a:pt x="72" y="148"/>
                  <a:pt x="66" y="144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35" y="157"/>
                  <a:pt x="35" y="163"/>
                  <a:pt x="35" y="167"/>
                </a:cubicBezTo>
                <a:close/>
                <a:moveTo>
                  <a:pt x="14" y="56"/>
                </a:moveTo>
                <a:cubicBezTo>
                  <a:pt x="8" y="68"/>
                  <a:pt x="4" y="82"/>
                  <a:pt x="4" y="97"/>
                </a:cubicBezTo>
                <a:cubicBezTo>
                  <a:pt x="4" y="104"/>
                  <a:pt x="5" y="110"/>
                  <a:pt x="6" y="115"/>
                </a:cubicBezTo>
                <a:cubicBezTo>
                  <a:pt x="6" y="107"/>
                  <a:pt x="8" y="89"/>
                  <a:pt x="16" y="71"/>
                </a:cubicBezTo>
                <a:lnTo>
                  <a:pt x="14" y="56"/>
                </a:lnTo>
                <a:close/>
                <a:moveTo>
                  <a:pt x="21" y="76"/>
                </a:moveTo>
                <a:cubicBezTo>
                  <a:pt x="13" y="96"/>
                  <a:pt x="11" y="115"/>
                  <a:pt x="11" y="119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65" y="121"/>
                  <a:pt x="70" y="107"/>
                  <a:pt x="72" y="102"/>
                </a:cubicBezTo>
                <a:cubicBezTo>
                  <a:pt x="45" y="68"/>
                  <a:pt x="45" y="68"/>
                  <a:pt x="45" y="68"/>
                </a:cubicBezTo>
                <a:lnTo>
                  <a:pt x="21" y="76"/>
                </a:lnTo>
                <a:close/>
                <a:moveTo>
                  <a:pt x="98" y="4"/>
                </a:moveTo>
                <a:cubicBezTo>
                  <a:pt x="80" y="4"/>
                  <a:pt x="63" y="9"/>
                  <a:pt x="49" y="18"/>
                </a:cubicBezTo>
                <a:cubicBezTo>
                  <a:pt x="51" y="20"/>
                  <a:pt x="58" y="24"/>
                  <a:pt x="62" y="26"/>
                </a:cubicBezTo>
                <a:cubicBezTo>
                  <a:pt x="71" y="24"/>
                  <a:pt x="80" y="22"/>
                  <a:pt x="91" y="22"/>
                </a:cubicBezTo>
                <a:cubicBezTo>
                  <a:pt x="97" y="22"/>
                  <a:pt x="103" y="23"/>
                  <a:pt x="109" y="24"/>
                </a:cubicBezTo>
                <a:cubicBezTo>
                  <a:pt x="128" y="9"/>
                  <a:pt x="128" y="9"/>
                  <a:pt x="128" y="9"/>
                </a:cubicBezTo>
                <a:cubicBezTo>
                  <a:pt x="118" y="6"/>
                  <a:pt x="108" y="4"/>
                  <a:pt x="98" y="4"/>
                </a:cubicBezTo>
                <a:close/>
                <a:moveTo>
                  <a:pt x="114" y="30"/>
                </a:moveTo>
                <a:cubicBezTo>
                  <a:pt x="107" y="29"/>
                  <a:pt x="100" y="28"/>
                  <a:pt x="92" y="28"/>
                </a:cubicBezTo>
                <a:cubicBezTo>
                  <a:pt x="83" y="28"/>
                  <a:pt x="74" y="29"/>
                  <a:pt x="67" y="31"/>
                </a:cubicBezTo>
                <a:cubicBezTo>
                  <a:pt x="50" y="64"/>
                  <a:pt x="50" y="64"/>
                  <a:pt x="50" y="64"/>
                </a:cubicBezTo>
                <a:cubicBezTo>
                  <a:pt x="77" y="99"/>
                  <a:pt x="77" y="99"/>
                  <a:pt x="77" y="99"/>
                </a:cubicBezTo>
                <a:cubicBezTo>
                  <a:pt x="84" y="97"/>
                  <a:pt x="99" y="95"/>
                  <a:pt x="115" y="96"/>
                </a:cubicBezTo>
                <a:cubicBezTo>
                  <a:pt x="135" y="55"/>
                  <a:pt x="135" y="55"/>
                  <a:pt x="135" y="55"/>
                </a:cubicBezTo>
                <a:lnTo>
                  <a:pt x="114" y="30"/>
                </a:lnTo>
                <a:close/>
                <a:moveTo>
                  <a:pt x="163" y="58"/>
                </a:moveTo>
                <a:cubicBezTo>
                  <a:pt x="141" y="58"/>
                  <a:pt x="141" y="58"/>
                  <a:pt x="141" y="58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8" y="103"/>
                  <a:pt x="134" y="121"/>
                  <a:pt x="137" y="130"/>
                </a:cubicBezTo>
                <a:cubicBezTo>
                  <a:pt x="172" y="130"/>
                  <a:pt x="172" y="130"/>
                  <a:pt x="172" y="130"/>
                </a:cubicBezTo>
                <a:cubicBezTo>
                  <a:pt x="180" y="116"/>
                  <a:pt x="185" y="102"/>
                  <a:pt x="186" y="98"/>
                </a:cubicBezTo>
                <a:cubicBezTo>
                  <a:pt x="184" y="90"/>
                  <a:pt x="177" y="74"/>
                  <a:pt x="163" y="58"/>
                </a:cubicBezTo>
                <a:close/>
                <a:moveTo>
                  <a:pt x="170" y="57"/>
                </a:moveTo>
                <a:cubicBezTo>
                  <a:pt x="186" y="76"/>
                  <a:pt x="191" y="96"/>
                  <a:pt x="191" y="96"/>
                </a:cubicBezTo>
                <a:cubicBezTo>
                  <a:pt x="191" y="96"/>
                  <a:pt x="191" y="96"/>
                  <a:pt x="191" y="96"/>
                </a:cubicBezTo>
                <a:cubicBezTo>
                  <a:pt x="191" y="74"/>
                  <a:pt x="183" y="54"/>
                  <a:pt x="170" y="38"/>
                </a:cubicBezTo>
                <a:cubicBezTo>
                  <a:pt x="170" y="44"/>
                  <a:pt x="170" y="54"/>
                  <a:pt x="170" y="57"/>
                </a:cubicBezTo>
                <a:close/>
              </a:path>
            </a:pathLst>
          </a:custGeom>
          <a:solidFill>
            <a:srgbClr val="049A78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6" name="任意多边形 11"/>
          <p:cNvSpPr/>
          <p:nvPr/>
        </p:nvSpPr>
        <p:spPr>
          <a:xfrm>
            <a:off x="5562898" y="3583320"/>
            <a:ext cx="1426750" cy="418222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 cap="flat" cmpd="sng" algn="ctr">
            <a:solidFill>
              <a:srgbClr val="404040"/>
            </a:solidFill>
            <a:prstDash val="sysDot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47" name="文本框 35"/>
          <p:cNvSpPr txBox="1"/>
          <p:nvPr/>
        </p:nvSpPr>
        <p:spPr>
          <a:xfrm>
            <a:off x="7830877" y="3755886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A2442"/>
                </a:solidFill>
                <a:latin typeface="Century Gothic"/>
                <a:ea typeface="宋体"/>
              </a:rPr>
              <a:t>87</a:t>
            </a:r>
            <a:r>
              <a:rPr lang="en-US" altLang="zh-CN" sz="1700" b="1" dirty="0">
                <a:solidFill>
                  <a:srgbClr val="FA2442"/>
                </a:solidFill>
                <a:latin typeface="Century Gothic"/>
                <a:ea typeface="宋体"/>
              </a:rPr>
              <a:t>%</a:t>
            </a:r>
            <a:endParaRPr lang="zh-CN" altLang="en-US" sz="1700" b="1" dirty="0">
              <a:solidFill>
                <a:srgbClr val="FA2442"/>
              </a:solidFill>
              <a:latin typeface="Century Gothic"/>
              <a:ea typeface="宋体"/>
            </a:endParaRPr>
          </a:p>
        </p:txBody>
      </p:sp>
      <p:grpSp>
        <p:nvGrpSpPr>
          <p:cNvPr id="48" name="组合 90"/>
          <p:cNvGrpSpPr/>
          <p:nvPr/>
        </p:nvGrpSpPr>
        <p:grpSpPr>
          <a:xfrm>
            <a:off x="1258498" y="2259047"/>
            <a:ext cx="1698671" cy="1023856"/>
            <a:chOff x="795584" y="2567271"/>
            <a:chExt cx="2140443" cy="1290011"/>
          </a:xfrm>
        </p:grpSpPr>
        <p:sp>
          <p:nvSpPr>
            <p:cNvPr id="49" name="矩形 48"/>
            <p:cNvSpPr/>
            <p:nvPr/>
          </p:nvSpPr>
          <p:spPr>
            <a:xfrm>
              <a:off x="795585" y="2909150"/>
              <a:ext cx="2140442" cy="948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0" name="文本框 38"/>
            <p:cNvSpPr txBox="1"/>
            <p:nvPr/>
          </p:nvSpPr>
          <p:spPr>
            <a:xfrm>
              <a:off x="795584" y="2567271"/>
              <a:ext cx="1238599" cy="426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Football</a:t>
              </a:r>
            </a:p>
          </p:txBody>
        </p:sp>
      </p:grpSp>
      <p:grpSp>
        <p:nvGrpSpPr>
          <p:cNvPr id="51" name="组合 15"/>
          <p:cNvGrpSpPr/>
          <p:nvPr/>
        </p:nvGrpSpPr>
        <p:grpSpPr>
          <a:xfrm>
            <a:off x="1000994" y="4232321"/>
            <a:ext cx="1734130" cy="1023857"/>
            <a:chOff x="821780" y="5053502"/>
            <a:chExt cx="2185124" cy="1290013"/>
          </a:xfrm>
        </p:grpSpPr>
        <p:sp>
          <p:nvSpPr>
            <p:cNvPr id="52" name="矩形 51"/>
            <p:cNvSpPr/>
            <p:nvPr/>
          </p:nvSpPr>
          <p:spPr>
            <a:xfrm>
              <a:off x="821781" y="5395382"/>
              <a:ext cx="2185123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3" name="文本框 41"/>
            <p:cNvSpPr txBox="1"/>
            <p:nvPr/>
          </p:nvSpPr>
          <p:spPr>
            <a:xfrm>
              <a:off x="821780" y="5053502"/>
              <a:ext cx="1194161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running</a:t>
              </a:r>
            </a:p>
          </p:txBody>
        </p:sp>
      </p:grpSp>
      <p:grpSp>
        <p:nvGrpSpPr>
          <p:cNvPr id="54" name="组合 89"/>
          <p:cNvGrpSpPr/>
          <p:nvPr/>
        </p:nvGrpSpPr>
        <p:grpSpPr>
          <a:xfrm>
            <a:off x="6587072" y="2037921"/>
            <a:ext cx="1673680" cy="1023857"/>
            <a:chOff x="7656129" y="2288662"/>
            <a:chExt cx="2108953" cy="1290013"/>
          </a:xfrm>
        </p:grpSpPr>
        <p:sp>
          <p:nvSpPr>
            <p:cNvPr id="55" name="矩形 54"/>
            <p:cNvSpPr/>
            <p:nvPr/>
          </p:nvSpPr>
          <p:spPr>
            <a:xfrm>
              <a:off x="7656130" y="2630542"/>
              <a:ext cx="2108952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6" name="文本框 44"/>
            <p:cNvSpPr txBox="1"/>
            <p:nvPr/>
          </p:nvSpPr>
          <p:spPr>
            <a:xfrm>
              <a:off x="7656129" y="2288662"/>
              <a:ext cx="1194161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running</a:t>
              </a:r>
            </a:p>
          </p:txBody>
        </p:sp>
      </p:grpSp>
      <p:grpSp>
        <p:nvGrpSpPr>
          <p:cNvPr id="57" name="组合 22"/>
          <p:cNvGrpSpPr/>
          <p:nvPr/>
        </p:nvGrpSpPr>
        <p:grpSpPr>
          <a:xfrm>
            <a:off x="6902838" y="4180814"/>
            <a:ext cx="1667819" cy="1023857"/>
            <a:chOff x="8091103" y="5039404"/>
            <a:chExt cx="2101568" cy="1290013"/>
          </a:xfrm>
        </p:grpSpPr>
        <p:sp>
          <p:nvSpPr>
            <p:cNvPr id="58" name="矩形 57"/>
            <p:cNvSpPr/>
            <p:nvPr/>
          </p:nvSpPr>
          <p:spPr>
            <a:xfrm>
              <a:off x="8091104" y="5381284"/>
              <a:ext cx="2101567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59" name="文本框 47"/>
            <p:cNvSpPr txBox="1"/>
            <p:nvPr/>
          </p:nvSpPr>
          <p:spPr>
            <a:xfrm>
              <a:off x="8091103" y="5039404"/>
              <a:ext cx="1238599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宋体"/>
                  <a:cs typeface="Arial" panose="020B0604020202020204" pitchFamily="34" charset="0"/>
                </a:rPr>
                <a:t>Football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5144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55"/>
          <p:cNvGrpSpPr/>
          <p:nvPr/>
        </p:nvGrpSpPr>
        <p:grpSpPr>
          <a:xfrm rot="5400000">
            <a:off x="3312928" y="1887509"/>
            <a:ext cx="2828348" cy="2828089"/>
            <a:chOff x="3543550" y="3807210"/>
            <a:chExt cx="2700000" cy="2700000"/>
          </a:xfrm>
        </p:grpSpPr>
        <p:sp>
          <p:nvSpPr>
            <p:cNvPr id="32" name="弧形 7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noFill/>
            <a:ln w="158750" cap="flat" cmpd="sng" algn="ctr">
              <a:solidFill>
                <a:srgbClr val="F9DB7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3" name="弧形 7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noFill/>
            <a:ln w="158750" cap="flat" cmpd="sng" algn="ctr">
              <a:solidFill>
                <a:srgbClr val="2581A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4" name="弧形 7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noFill/>
            <a:ln w="158750" cap="flat" cmpd="sng" algn="ctr">
              <a:solidFill>
                <a:srgbClr val="5AD9C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5" name="弧形 7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noFill/>
            <a:ln w="158750" cap="flat" cmpd="sng" algn="ctr">
              <a:solidFill>
                <a:srgbClr val="51515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1262337" y="1815733"/>
            <a:ext cx="536412" cy="448759"/>
          </a:xfrm>
          <a:custGeom>
            <a:avLst/>
            <a:gdLst>
              <a:gd name="T0" fmla="*/ 118 w 199"/>
              <a:gd name="T1" fmla="*/ 30 h 166"/>
              <a:gd name="T2" fmla="*/ 133 w 199"/>
              <a:gd name="T3" fmla="*/ 15 h 166"/>
              <a:gd name="T4" fmla="*/ 118 w 199"/>
              <a:gd name="T5" fmla="*/ 0 h 166"/>
              <a:gd name="T6" fmla="*/ 103 w 199"/>
              <a:gd name="T7" fmla="*/ 15 h 166"/>
              <a:gd name="T8" fmla="*/ 118 w 199"/>
              <a:gd name="T9" fmla="*/ 30 h 166"/>
              <a:gd name="T10" fmla="*/ 148 w 199"/>
              <a:gd name="T11" fmla="*/ 67 h 166"/>
              <a:gd name="T12" fmla="*/ 148 w 199"/>
              <a:gd name="T13" fmla="*/ 55 h 166"/>
              <a:gd name="T14" fmla="*/ 122 w 199"/>
              <a:gd name="T15" fmla="*/ 55 h 166"/>
              <a:gd name="T16" fmla="*/ 106 w 199"/>
              <a:gd name="T17" fmla="*/ 29 h 166"/>
              <a:gd name="T18" fmla="*/ 96 w 199"/>
              <a:gd name="T19" fmla="*/ 23 h 166"/>
              <a:gd name="T20" fmla="*/ 86 w 199"/>
              <a:gd name="T21" fmla="*/ 27 h 166"/>
              <a:gd name="T22" fmla="*/ 55 w 199"/>
              <a:gd name="T23" fmla="*/ 59 h 166"/>
              <a:gd name="T24" fmla="*/ 51 w 199"/>
              <a:gd name="T25" fmla="*/ 67 h 166"/>
              <a:gd name="T26" fmla="*/ 58 w 199"/>
              <a:gd name="T27" fmla="*/ 78 h 166"/>
              <a:gd name="T28" fmla="*/ 90 w 199"/>
              <a:gd name="T29" fmla="*/ 96 h 166"/>
              <a:gd name="T30" fmla="*/ 90 w 199"/>
              <a:gd name="T31" fmla="*/ 130 h 166"/>
              <a:gd name="T32" fmla="*/ 99 w 199"/>
              <a:gd name="T33" fmla="*/ 139 h 166"/>
              <a:gd name="T34" fmla="*/ 108 w 199"/>
              <a:gd name="T35" fmla="*/ 130 h 166"/>
              <a:gd name="T36" fmla="*/ 108 w 199"/>
              <a:gd name="T37" fmla="*/ 88 h 166"/>
              <a:gd name="T38" fmla="*/ 101 w 199"/>
              <a:gd name="T39" fmla="*/ 78 h 166"/>
              <a:gd name="T40" fmla="*/ 82 w 199"/>
              <a:gd name="T41" fmla="*/ 68 h 166"/>
              <a:gd name="T42" fmla="*/ 102 w 199"/>
              <a:gd name="T43" fmla="*/ 48 h 166"/>
              <a:gd name="T44" fmla="*/ 112 w 199"/>
              <a:gd name="T45" fmla="*/ 63 h 166"/>
              <a:gd name="T46" fmla="*/ 118 w 199"/>
              <a:gd name="T47" fmla="*/ 67 h 166"/>
              <a:gd name="T48" fmla="*/ 148 w 199"/>
              <a:gd name="T49" fmla="*/ 67 h 166"/>
              <a:gd name="T50" fmla="*/ 158 w 199"/>
              <a:gd name="T51" fmla="*/ 84 h 166"/>
              <a:gd name="T52" fmla="*/ 118 w 199"/>
              <a:gd name="T53" fmla="*/ 125 h 166"/>
              <a:gd name="T54" fmla="*/ 158 w 199"/>
              <a:gd name="T55" fmla="*/ 166 h 166"/>
              <a:gd name="T56" fmla="*/ 199 w 199"/>
              <a:gd name="T57" fmla="*/ 125 h 166"/>
              <a:gd name="T58" fmla="*/ 158 w 199"/>
              <a:gd name="T59" fmla="*/ 84 h 166"/>
              <a:gd name="T60" fmla="*/ 158 w 199"/>
              <a:gd name="T61" fmla="*/ 155 h 166"/>
              <a:gd name="T62" fmla="*/ 129 w 199"/>
              <a:gd name="T63" fmla="*/ 125 h 166"/>
              <a:gd name="T64" fmla="*/ 158 w 199"/>
              <a:gd name="T65" fmla="*/ 95 h 166"/>
              <a:gd name="T66" fmla="*/ 188 w 199"/>
              <a:gd name="T67" fmla="*/ 125 h 166"/>
              <a:gd name="T68" fmla="*/ 158 w 199"/>
              <a:gd name="T69" fmla="*/ 155 h 166"/>
              <a:gd name="T70" fmla="*/ 41 w 199"/>
              <a:gd name="T71" fmla="*/ 84 h 166"/>
              <a:gd name="T72" fmla="*/ 0 w 199"/>
              <a:gd name="T73" fmla="*/ 125 h 166"/>
              <a:gd name="T74" fmla="*/ 41 w 199"/>
              <a:gd name="T75" fmla="*/ 166 h 166"/>
              <a:gd name="T76" fmla="*/ 82 w 199"/>
              <a:gd name="T77" fmla="*/ 125 h 166"/>
              <a:gd name="T78" fmla="*/ 41 w 199"/>
              <a:gd name="T79" fmla="*/ 84 h 166"/>
              <a:gd name="T80" fmla="*/ 41 w 199"/>
              <a:gd name="T81" fmla="*/ 155 h 166"/>
              <a:gd name="T82" fmla="*/ 11 w 199"/>
              <a:gd name="T83" fmla="*/ 125 h 166"/>
              <a:gd name="T84" fmla="*/ 41 w 199"/>
              <a:gd name="T85" fmla="*/ 95 h 166"/>
              <a:gd name="T86" fmla="*/ 71 w 199"/>
              <a:gd name="T87" fmla="*/ 125 h 166"/>
              <a:gd name="T88" fmla="*/ 41 w 199"/>
              <a:gd name="T89" fmla="*/ 15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66">
                <a:moveTo>
                  <a:pt x="118" y="30"/>
                </a:moveTo>
                <a:cubicBezTo>
                  <a:pt x="126" y="30"/>
                  <a:pt x="133" y="24"/>
                  <a:pt x="133" y="15"/>
                </a:cubicBezTo>
                <a:cubicBezTo>
                  <a:pt x="133" y="7"/>
                  <a:pt x="126" y="0"/>
                  <a:pt x="118" y="0"/>
                </a:cubicBezTo>
                <a:cubicBezTo>
                  <a:pt x="110" y="0"/>
                  <a:pt x="103" y="7"/>
                  <a:pt x="103" y="15"/>
                </a:cubicBezTo>
                <a:cubicBezTo>
                  <a:pt x="103" y="24"/>
                  <a:pt x="110" y="30"/>
                  <a:pt x="118" y="30"/>
                </a:cubicBezTo>
                <a:close/>
                <a:moveTo>
                  <a:pt x="148" y="67"/>
                </a:moveTo>
                <a:cubicBezTo>
                  <a:pt x="156" y="67"/>
                  <a:pt x="156" y="55"/>
                  <a:pt x="148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6" y="29"/>
                  <a:pt x="102" y="23"/>
                  <a:pt x="96" y="23"/>
                </a:cubicBezTo>
                <a:cubicBezTo>
                  <a:pt x="96" y="23"/>
                  <a:pt x="90" y="23"/>
                  <a:pt x="86" y="27"/>
                </a:cubicBezTo>
                <a:cubicBezTo>
                  <a:pt x="55" y="59"/>
                  <a:pt x="55" y="59"/>
                  <a:pt x="55" y="59"/>
                </a:cubicBezTo>
                <a:cubicBezTo>
                  <a:pt x="53" y="61"/>
                  <a:pt x="51" y="64"/>
                  <a:pt x="51" y="67"/>
                </a:cubicBezTo>
                <a:cubicBezTo>
                  <a:pt x="51" y="72"/>
                  <a:pt x="54" y="76"/>
                  <a:pt x="58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0" y="135"/>
                  <a:pt x="94" y="139"/>
                  <a:pt x="99" y="139"/>
                </a:cubicBezTo>
                <a:cubicBezTo>
                  <a:pt x="104" y="139"/>
                  <a:pt x="108" y="135"/>
                  <a:pt x="108" y="130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88"/>
                  <a:pt x="109" y="81"/>
                  <a:pt x="101" y="78"/>
                </a:cubicBezTo>
                <a:cubicBezTo>
                  <a:pt x="82" y="68"/>
                  <a:pt x="82" y="68"/>
                  <a:pt x="82" y="68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12" y="63"/>
                  <a:pt x="112" y="63"/>
                  <a:pt x="112" y="63"/>
                </a:cubicBezTo>
                <a:cubicBezTo>
                  <a:pt x="114" y="66"/>
                  <a:pt x="116" y="67"/>
                  <a:pt x="118" y="67"/>
                </a:cubicBezTo>
                <a:lnTo>
                  <a:pt x="148" y="67"/>
                </a:lnTo>
                <a:close/>
                <a:moveTo>
                  <a:pt x="158" y="84"/>
                </a:moveTo>
                <a:cubicBezTo>
                  <a:pt x="136" y="84"/>
                  <a:pt x="118" y="102"/>
                  <a:pt x="118" y="125"/>
                </a:cubicBezTo>
                <a:cubicBezTo>
                  <a:pt x="118" y="147"/>
                  <a:pt x="136" y="166"/>
                  <a:pt x="158" y="166"/>
                </a:cubicBezTo>
                <a:cubicBezTo>
                  <a:pt x="181" y="166"/>
                  <a:pt x="199" y="147"/>
                  <a:pt x="199" y="125"/>
                </a:cubicBezTo>
                <a:cubicBezTo>
                  <a:pt x="199" y="102"/>
                  <a:pt x="181" y="84"/>
                  <a:pt x="158" y="84"/>
                </a:cubicBezTo>
                <a:close/>
                <a:moveTo>
                  <a:pt x="158" y="155"/>
                </a:moveTo>
                <a:cubicBezTo>
                  <a:pt x="142" y="155"/>
                  <a:pt x="129" y="141"/>
                  <a:pt x="129" y="125"/>
                </a:cubicBezTo>
                <a:cubicBezTo>
                  <a:pt x="129" y="108"/>
                  <a:pt x="142" y="95"/>
                  <a:pt x="158" y="95"/>
                </a:cubicBezTo>
                <a:cubicBezTo>
                  <a:pt x="175" y="95"/>
                  <a:pt x="188" y="108"/>
                  <a:pt x="188" y="125"/>
                </a:cubicBezTo>
                <a:cubicBezTo>
                  <a:pt x="188" y="141"/>
                  <a:pt x="175" y="155"/>
                  <a:pt x="158" y="155"/>
                </a:cubicBezTo>
                <a:close/>
                <a:moveTo>
                  <a:pt x="41" y="84"/>
                </a:moveTo>
                <a:cubicBezTo>
                  <a:pt x="18" y="84"/>
                  <a:pt x="0" y="102"/>
                  <a:pt x="0" y="125"/>
                </a:cubicBezTo>
                <a:cubicBezTo>
                  <a:pt x="0" y="147"/>
                  <a:pt x="18" y="166"/>
                  <a:pt x="41" y="166"/>
                </a:cubicBezTo>
                <a:cubicBezTo>
                  <a:pt x="64" y="166"/>
                  <a:pt x="82" y="147"/>
                  <a:pt x="82" y="125"/>
                </a:cubicBezTo>
                <a:cubicBezTo>
                  <a:pt x="82" y="102"/>
                  <a:pt x="64" y="84"/>
                  <a:pt x="41" y="84"/>
                </a:cubicBezTo>
                <a:close/>
                <a:moveTo>
                  <a:pt x="41" y="155"/>
                </a:moveTo>
                <a:cubicBezTo>
                  <a:pt x="25" y="155"/>
                  <a:pt x="11" y="141"/>
                  <a:pt x="11" y="125"/>
                </a:cubicBezTo>
                <a:cubicBezTo>
                  <a:pt x="11" y="108"/>
                  <a:pt x="25" y="95"/>
                  <a:pt x="41" y="95"/>
                </a:cubicBezTo>
                <a:cubicBezTo>
                  <a:pt x="57" y="95"/>
                  <a:pt x="71" y="108"/>
                  <a:pt x="71" y="125"/>
                </a:cubicBezTo>
                <a:cubicBezTo>
                  <a:pt x="71" y="141"/>
                  <a:pt x="57" y="155"/>
                  <a:pt x="41" y="155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7" name="任意多边形 2"/>
          <p:cNvSpPr/>
          <p:nvPr/>
        </p:nvSpPr>
        <p:spPr>
          <a:xfrm>
            <a:off x="1878794" y="2049906"/>
            <a:ext cx="1709639" cy="369021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2063541" y="1909072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404040"/>
                </a:solidFill>
                <a:latin typeface="Century Gothic"/>
                <a:ea typeface="Microsoft YaHei" charset="0"/>
                <a:cs typeface="Microsoft YaHei" charset="0"/>
              </a:rPr>
              <a:t>34</a:t>
            </a:r>
            <a:r>
              <a:rPr lang="en-US" altLang="zh-CN" sz="1700" b="1" dirty="0">
                <a:solidFill>
                  <a:srgbClr val="404040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404040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sp>
        <p:nvSpPr>
          <p:cNvPr id="39" name="任意多边形 9"/>
          <p:cNvSpPr/>
          <p:nvPr/>
        </p:nvSpPr>
        <p:spPr>
          <a:xfrm>
            <a:off x="5052080" y="1877696"/>
            <a:ext cx="1365252" cy="221412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6601405" y="1657310"/>
            <a:ext cx="596650" cy="457346"/>
          </a:xfrm>
          <a:custGeom>
            <a:avLst/>
            <a:gdLst>
              <a:gd name="T0" fmla="*/ 185 w 199"/>
              <a:gd name="T1" fmla="*/ 92 h 152"/>
              <a:gd name="T2" fmla="*/ 184 w 199"/>
              <a:gd name="T3" fmla="*/ 92 h 152"/>
              <a:gd name="T4" fmla="*/ 184 w 199"/>
              <a:gd name="T5" fmla="*/ 116 h 152"/>
              <a:gd name="T6" fmla="*/ 176 w 199"/>
              <a:gd name="T7" fmla="*/ 124 h 152"/>
              <a:gd name="T8" fmla="*/ 168 w 199"/>
              <a:gd name="T9" fmla="*/ 116 h 152"/>
              <a:gd name="T10" fmla="*/ 168 w 199"/>
              <a:gd name="T11" fmla="*/ 36 h 152"/>
              <a:gd name="T12" fmla="*/ 176 w 199"/>
              <a:gd name="T13" fmla="*/ 28 h 152"/>
              <a:gd name="T14" fmla="*/ 184 w 199"/>
              <a:gd name="T15" fmla="*/ 36 h 152"/>
              <a:gd name="T16" fmla="*/ 184 w 199"/>
              <a:gd name="T17" fmla="*/ 64 h 152"/>
              <a:gd name="T18" fmla="*/ 185 w 199"/>
              <a:gd name="T19" fmla="*/ 64 h 152"/>
              <a:gd name="T20" fmla="*/ 199 w 199"/>
              <a:gd name="T21" fmla="*/ 78 h 152"/>
              <a:gd name="T22" fmla="*/ 185 w 199"/>
              <a:gd name="T23" fmla="*/ 92 h 152"/>
              <a:gd name="T24" fmla="*/ 144 w 199"/>
              <a:gd name="T25" fmla="*/ 152 h 152"/>
              <a:gd name="T26" fmla="*/ 128 w 199"/>
              <a:gd name="T27" fmla="*/ 136 h 152"/>
              <a:gd name="T28" fmla="*/ 128 w 199"/>
              <a:gd name="T29" fmla="*/ 16 h 152"/>
              <a:gd name="T30" fmla="*/ 144 w 199"/>
              <a:gd name="T31" fmla="*/ 0 h 152"/>
              <a:gd name="T32" fmla="*/ 160 w 199"/>
              <a:gd name="T33" fmla="*/ 16 h 152"/>
              <a:gd name="T34" fmla="*/ 160 w 199"/>
              <a:gd name="T35" fmla="*/ 136 h 152"/>
              <a:gd name="T36" fmla="*/ 144 w 199"/>
              <a:gd name="T37" fmla="*/ 152 h 152"/>
              <a:gd name="T38" fmla="*/ 80 w 199"/>
              <a:gd name="T39" fmla="*/ 92 h 152"/>
              <a:gd name="T40" fmla="*/ 80 w 199"/>
              <a:gd name="T41" fmla="*/ 60 h 152"/>
              <a:gd name="T42" fmla="*/ 120 w 199"/>
              <a:gd name="T43" fmla="*/ 60 h 152"/>
              <a:gd name="T44" fmla="*/ 120 w 199"/>
              <a:gd name="T45" fmla="*/ 92 h 152"/>
              <a:gd name="T46" fmla="*/ 80 w 199"/>
              <a:gd name="T47" fmla="*/ 92 h 152"/>
              <a:gd name="T48" fmla="*/ 56 w 199"/>
              <a:gd name="T49" fmla="*/ 152 h 152"/>
              <a:gd name="T50" fmla="*/ 40 w 199"/>
              <a:gd name="T51" fmla="*/ 136 h 152"/>
              <a:gd name="T52" fmla="*/ 40 w 199"/>
              <a:gd name="T53" fmla="*/ 16 h 152"/>
              <a:gd name="T54" fmla="*/ 56 w 199"/>
              <a:gd name="T55" fmla="*/ 0 h 152"/>
              <a:gd name="T56" fmla="*/ 71 w 199"/>
              <a:gd name="T57" fmla="*/ 16 h 152"/>
              <a:gd name="T58" fmla="*/ 71 w 199"/>
              <a:gd name="T59" fmla="*/ 136 h 152"/>
              <a:gd name="T60" fmla="*/ 56 w 199"/>
              <a:gd name="T61" fmla="*/ 152 h 152"/>
              <a:gd name="T62" fmla="*/ 24 w 199"/>
              <a:gd name="T63" fmla="*/ 124 h 152"/>
              <a:gd name="T64" fmla="*/ 16 w 199"/>
              <a:gd name="T65" fmla="*/ 116 h 152"/>
              <a:gd name="T66" fmla="*/ 16 w 199"/>
              <a:gd name="T67" fmla="*/ 92 h 152"/>
              <a:gd name="T68" fmla="*/ 14 w 199"/>
              <a:gd name="T69" fmla="*/ 92 h 152"/>
              <a:gd name="T70" fmla="*/ 0 w 199"/>
              <a:gd name="T71" fmla="*/ 78 h 152"/>
              <a:gd name="T72" fmla="*/ 14 w 199"/>
              <a:gd name="T73" fmla="*/ 64 h 152"/>
              <a:gd name="T74" fmla="*/ 16 w 199"/>
              <a:gd name="T75" fmla="*/ 64 h 152"/>
              <a:gd name="T76" fmla="*/ 16 w 199"/>
              <a:gd name="T77" fmla="*/ 36 h 152"/>
              <a:gd name="T78" fmla="*/ 24 w 199"/>
              <a:gd name="T79" fmla="*/ 28 h 152"/>
              <a:gd name="T80" fmla="*/ 31 w 199"/>
              <a:gd name="T81" fmla="*/ 36 h 152"/>
              <a:gd name="T82" fmla="*/ 31 w 199"/>
              <a:gd name="T83" fmla="*/ 116 h 152"/>
              <a:gd name="T84" fmla="*/ 24 w 199"/>
              <a:gd name="T85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9" h="152">
                <a:moveTo>
                  <a:pt x="185" y="92"/>
                </a:moveTo>
                <a:cubicBezTo>
                  <a:pt x="184" y="92"/>
                  <a:pt x="184" y="92"/>
                  <a:pt x="184" y="9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4" y="121"/>
                  <a:pt x="180" y="124"/>
                  <a:pt x="176" y="124"/>
                </a:cubicBezTo>
                <a:cubicBezTo>
                  <a:pt x="171" y="124"/>
                  <a:pt x="168" y="121"/>
                  <a:pt x="168" y="11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68" y="32"/>
                  <a:pt x="171" y="28"/>
                  <a:pt x="176" y="28"/>
                </a:cubicBezTo>
                <a:cubicBezTo>
                  <a:pt x="180" y="28"/>
                  <a:pt x="184" y="32"/>
                  <a:pt x="184" y="36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64"/>
                  <a:pt x="184" y="64"/>
                  <a:pt x="185" y="64"/>
                </a:cubicBezTo>
                <a:cubicBezTo>
                  <a:pt x="193" y="64"/>
                  <a:pt x="199" y="70"/>
                  <a:pt x="199" y="78"/>
                </a:cubicBezTo>
                <a:cubicBezTo>
                  <a:pt x="199" y="86"/>
                  <a:pt x="193" y="92"/>
                  <a:pt x="185" y="92"/>
                </a:cubicBezTo>
                <a:close/>
                <a:moveTo>
                  <a:pt x="144" y="152"/>
                </a:moveTo>
                <a:cubicBezTo>
                  <a:pt x="135" y="152"/>
                  <a:pt x="128" y="145"/>
                  <a:pt x="128" y="13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8"/>
                  <a:pt x="135" y="0"/>
                  <a:pt x="144" y="0"/>
                </a:cubicBezTo>
                <a:cubicBezTo>
                  <a:pt x="152" y="0"/>
                  <a:pt x="160" y="8"/>
                  <a:pt x="160" y="1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0" y="145"/>
                  <a:pt x="152" y="152"/>
                  <a:pt x="144" y="152"/>
                </a:cubicBezTo>
                <a:close/>
                <a:moveTo>
                  <a:pt x="80" y="92"/>
                </a:moveTo>
                <a:cubicBezTo>
                  <a:pt x="80" y="60"/>
                  <a:pt x="80" y="60"/>
                  <a:pt x="8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92"/>
                  <a:pt x="120" y="92"/>
                  <a:pt x="120" y="92"/>
                </a:cubicBezTo>
                <a:lnTo>
                  <a:pt x="80" y="92"/>
                </a:lnTo>
                <a:close/>
                <a:moveTo>
                  <a:pt x="56" y="152"/>
                </a:moveTo>
                <a:cubicBezTo>
                  <a:pt x="47" y="152"/>
                  <a:pt x="40" y="145"/>
                  <a:pt x="40" y="13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7" y="0"/>
                  <a:pt x="56" y="0"/>
                </a:cubicBezTo>
                <a:cubicBezTo>
                  <a:pt x="65" y="0"/>
                  <a:pt x="71" y="8"/>
                  <a:pt x="71" y="1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1" y="145"/>
                  <a:pt x="65" y="152"/>
                  <a:pt x="56" y="152"/>
                </a:cubicBezTo>
                <a:close/>
                <a:moveTo>
                  <a:pt x="24" y="124"/>
                </a:moveTo>
                <a:cubicBezTo>
                  <a:pt x="19" y="124"/>
                  <a:pt x="16" y="121"/>
                  <a:pt x="16" y="116"/>
                </a:cubicBezTo>
                <a:cubicBezTo>
                  <a:pt x="16" y="92"/>
                  <a:pt x="16" y="92"/>
                  <a:pt x="16" y="92"/>
                </a:cubicBezTo>
                <a:cubicBezTo>
                  <a:pt x="15" y="92"/>
                  <a:pt x="15" y="92"/>
                  <a:pt x="14" y="92"/>
                </a:cubicBezTo>
                <a:cubicBezTo>
                  <a:pt x="7" y="92"/>
                  <a:pt x="0" y="86"/>
                  <a:pt x="0" y="78"/>
                </a:cubicBezTo>
                <a:cubicBezTo>
                  <a:pt x="0" y="70"/>
                  <a:pt x="7" y="64"/>
                  <a:pt x="14" y="64"/>
                </a:cubicBezTo>
                <a:cubicBezTo>
                  <a:pt x="15" y="64"/>
                  <a:pt x="15" y="64"/>
                  <a:pt x="16" y="64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2"/>
                  <a:pt x="19" y="28"/>
                  <a:pt x="24" y="28"/>
                </a:cubicBezTo>
                <a:cubicBezTo>
                  <a:pt x="28" y="28"/>
                  <a:pt x="31" y="32"/>
                  <a:pt x="31" y="3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21"/>
                  <a:pt x="28" y="124"/>
                  <a:pt x="24" y="124"/>
                </a:cubicBezTo>
                <a:close/>
              </a:path>
            </a:pathLst>
          </a:custGeom>
          <a:solidFill>
            <a:srgbClr val="5AD9CC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文本框 29"/>
          <p:cNvSpPr txBox="1"/>
          <p:nvPr/>
        </p:nvSpPr>
        <p:spPr>
          <a:xfrm>
            <a:off x="7386079" y="1675350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C9900"/>
                </a:solidFill>
                <a:latin typeface="Century Gothic"/>
                <a:ea typeface="Microsoft YaHei" charset="0"/>
                <a:cs typeface="Microsoft YaHei" charset="0"/>
              </a:rPr>
              <a:t>55</a:t>
            </a:r>
            <a:r>
              <a:rPr lang="en-US" altLang="zh-CN" sz="1700" b="1" dirty="0">
                <a:solidFill>
                  <a:srgbClr val="FC9900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FC9900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1941003" y="3994077"/>
            <a:ext cx="524607" cy="515222"/>
          </a:xfrm>
          <a:custGeom>
            <a:avLst/>
            <a:gdLst>
              <a:gd name="T0" fmla="*/ 184 w 188"/>
              <a:gd name="T1" fmla="*/ 150 h 184"/>
              <a:gd name="T2" fmla="*/ 179 w 188"/>
              <a:gd name="T3" fmla="*/ 141 h 184"/>
              <a:gd name="T4" fmla="*/ 179 w 188"/>
              <a:gd name="T5" fmla="*/ 61 h 184"/>
              <a:gd name="T6" fmla="*/ 180 w 188"/>
              <a:gd name="T7" fmla="*/ 61 h 184"/>
              <a:gd name="T8" fmla="*/ 186 w 188"/>
              <a:gd name="T9" fmla="*/ 48 h 184"/>
              <a:gd name="T10" fmla="*/ 173 w 188"/>
              <a:gd name="T11" fmla="*/ 42 h 184"/>
              <a:gd name="T12" fmla="*/ 143 w 188"/>
              <a:gd name="T13" fmla="*/ 54 h 184"/>
              <a:gd name="T14" fmla="*/ 137 w 188"/>
              <a:gd name="T15" fmla="*/ 67 h 184"/>
              <a:gd name="T16" fmla="*/ 150 w 188"/>
              <a:gd name="T17" fmla="*/ 72 h 184"/>
              <a:gd name="T18" fmla="*/ 163 w 188"/>
              <a:gd name="T19" fmla="*/ 67 h 184"/>
              <a:gd name="T20" fmla="*/ 163 w 188"/>
              <a:gd name="T21" fmla="*/ 137 h 184"/>
              <a:gd name="T22" fmla="*/ 21 w 188"/>
              <a:gd name="T23" fmla="*/ 149 h 184"/>
              <a:gd name="T24" fmla="*/ 8 w 188"/>
              <a:gd name="T25" fmla="*/ 164 h 184"/>
              <a:gd name="T26" fmla="*/ 12 w 188"/>
              <a:gd name="T27" fmla="*/ 174 h 184"/>
              <a:gd name="T28" fmla="*/ 24 w 188"/>
              <a:gd name="T29" fmla="*/ 184 h 184"/>
              <a:gd name="T30" fmla="*/ 35 w 188"/>
              <a:gd name="T31" fmla="*/ 176 h 184"/>
              <a:gd name="T32" fmla="*/ 158 w 188"/>
              <a:gd name="T33" fmla="*/ 166 h 184"/>
              <a:gd name="T34" fmla="*/ 156 w 188"/>
              <a:gd name="T35" fmla="*/ 172 h 184"/>
              <a:gd name="T36" fmla="*/ 168 w 188"/>
              <a:gd name="T37" fmla="*/ 184 h 184"/>
              <a:gd name="T38" fmla="*/ 180 w 188"/>
              <a:gd name="T39" fmla="*/ 172 h 184"/>
              <a:gd name="T40" fmla="*/ 176 w 188"/>
              <a:gd name="T41" fmla="*/ 163 h 184"/>
              <a:gd name="T42" fmla="*/ 184 w 188"/>
              <a:gd name="T43" fmla="*/ 150 h 184"/>
              <a:gd name="T44" fmla="*/ 93 w 188"/>
              <a:gd name="T45" fmla="*/ 25 h 184"/>
              <a:gd name="T46" fmla="*/ 101 w 188"/>
              <a:gd name="T47" fmla="*/ 10 h 184"/>
              <a:gd name="T48" fmla="*/ 87 w 188"/>
              <a:gd name="T49" fmla="*/ 2 h 184"/>
              <a:gd name="T50" fmla="*/ 78 w 188"/>
              <a:gd name="T51" fmla="*/ 16 h 184"/>
              <a:gd name="T52" fmla="*/ 93 w 188"/>
              <a:gd name="T53" fmla="*/ 25 h 184"/>
              <a:gd name="T54" fmla="*/ 11 w 188"/>
              <a:gd name="T55" fmla="*/ 116 h 184"/>
              <a:gd name="T56" fmla="*/ 42 w 188"/>
              <a:gd name="T57" fmla="*/ 107 h 184"/>
              <a:gd name="T58" fmla="*/ 50 w 188"/>
              <a:gd name="T59" fmla="*/ 102 h 184"/>
              <a:gd name="T60" fmla="*/ 61 w 188"/>
              <a:gd name="T61" fmla="*/ 81 h 184"/>
              <a:gd name="T62" fmla="*/ 84 w 188"/>
              <a:gd name="T63" fmla="*/ 93 h 184"/>
              <a:gd name="T64" fmla="*/ 85 w 188"/>
              <a:gd name="T65" fmla="*/ 128 h 184"/>
              <a:gd name="T66" fmla="*/ 85 w 188"/>
              <a:gd name="T67" fmla="*/ 130 h 184"/>
              <a:gd name="T68" fmla="*/ 95 w 188"/>
              <a:gd name="T69" fmla="*/ 135 h 184"/>
              <a:gd name="T70" fmla="*/ 100 w 188"/>
              <a:gd name="T71" fmla="*/ 127 h 184"/>
              <a:gd name="T72" fmla="*/ 99 w 188"/>
              <a:gd name="T73" fmla="*/ 85 h 184"/>
              <a:gd name="T74" fmla="*/ 95 w 188"/>
              <a:gd name="T75" fmla="*/ 77 h 184"/>
              <a:gd name="T76" fmla="*/ 78 w 188"/>
              <a:gd name="T77" fmla="*/ 67 h 184"/>
              <a:gd name="T78" fmla="*/ 88 w 188"/>
              <a:gd name="T79" fmla="*/ 46 h 184"/>
              <a:gd name="T80" fmla="*/ 91 w 188"/>
              <a:gd name="T81" fmla="*/ 56 h 184"/>
              <a:gd name="T82" fmla="*/ 100 w 188"/>
              <a:gd name="T83" fmla="*/ 60 h 184"/>
              <a:gd name="T84" fmla="*/ 125 w 188"/>
              <a:gd name="T85" fmla="*/ 53 h 184"/>
              <a:gd name="T86" fmla="*/ 129 w 188"/>
              <a:gd name="T87" fmla="*/ 51 h 184"/>
              <a:gd name="T88" fmla="*/ 126 w 188"/>
              <a:gd name="T89" fmla="*/ 42 h 184"/>
              <a:gd name="T90" fmla="*/ 122 w 188"/>
              <a:gd name="T91" fmla="*/ 41 h 184"/>
              <a:gd name="T92" fmla="*/ 101 w 188"/>
              <a:gd name="T93" fmla="*/ 47 h 184"/>
              <a:gd name="T94" fmla="*/ 97 w 188"/>
              <a:gd name="T95" fmla="*/ 30 h 184"/>
              <a:gd name="T96" fmla="*/ 73 w 188"/>
              <a:gd name="T97" fmla="*/ 21 h 184"/>
              <a:gd name="T98" fmla="*/ 45 w 188"/>
              <a:gd name="T99" fmla="*/ 29 h 184"/>
              <a:gd name="T100" fmla="*/ 41 w 188"/>
              <a:gd name="T101" fmla="*/ 32 h 184"/>
              <a:gd name="T102" fmla="*/ 28 w 188"/>
              <a:gd name="T103" fmla="*/ 60 h 184"/>
              <a:gd name="T104" fmla="*/ 27 w 188"/>
              <a:gd name="T105" fmla="*/ 65 h 184"/>
              <a:gd name="T106" fmla="*/ 34 w 188"/>
              <a:gd name="T107" fmla="*/ 69 h 184"/>
              <a:gd name="T108" fmla="*/ 38 w 188"/>
              <a:gd name="T109" fmla="*/ 66 h 184"/>
              <a:gd name="T110" fmla="*/ 51 w 188"/>
              <a:gd name="T111" fmla="*/ 40 h 184"/>
              <a:gd name="T112" fmla="*/ 61 w 188"/>
              <a:gd name="T113" fmla="*/ 37 h 184"/>
              <a:gd name="T114" fmla="*/ 34 w 188"/>
              <a:gd name="T115" fmla="*/ 94 h 184"/>
              <a:gd name="T116" fmla="*/ 7 w 188"/>
              <a:gd name="T117" fmla="*/ 101 h 184"/>
              <a:gd name="T118" fmla="*/ 5 w 188"/>
              <a:gd name="T119" fmla="*/ 102 h 184"/>
              <a:gd name="T120" fmla="*/ 2 w 188"/>
              <a:gd name="T121" fmla="*/ 112 h 184"/>
              <a:gd name="T122" fmla="*/ 11 w 188"/>
              <a:gd name="T123" fmla="*/ 11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" h="184">
                <a:moveTo>
                  <a:pt x="184" y="150"/>
                </a:moveTo>
                <a:cubicBezTo>
                  <a:pt x="183" y="146"/>
                  <a:pt x="182" y="143"/>
                  <a:pt x="179" y="14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5" y="59"/>
                  <a:pt x="188" y="53"/>
                  <a:pt x="186" y="48"/>
                </a:cubicBezTo>
                <a:cubicBezTo>
                  <a:pt x="184" y="43"/>
                  <a:pt x="178" y="40"/>
                  <a:pt x="173" y="42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8" y="56"/>
                  <a:pt x="135" y="62"/>
                  <a:pt x="137" y="67"/>
                </a:cubicBezTo>
                <a:cubicBezTo>
                  <a:pt x="139" y="72"/>
                  <a:pt x="145" y="74"/>
                  <a:pt x="150" y="72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21" y="149"/>
                  <a:pt x="21" y="149"/>
                  <a:pt x="21" y="149"/>
                </a:cubicBezTo>
                <a:cubicBezTo>
                  <a:pt x="13" y="150"/>
                  <a:pt x="7" y="157"/>
                  <a:pt x="8" y="164"/>
                </a:cubicBezTo>
                <a:cubicBezTo>
                  <a:pt x="8" y="168"/>
                  <a:pt x="10" y="171"/>
                  <a:pt x="12" y="174"/>
                </a:cubicBezTo>
                <a:cubicBezTo>
                  <a:pt x="13" y="179"/>
                  <a:pt x="18" y="184"/>
                  <a:pt x="24" y="184"/>
                </a:cubicBezTo>
                <a:cubicBezTo>
                  <a:pt x="29" y="184"/>
                  <a:pt x="33" y="181"/>
                  <a:pt x="35" y="176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8"/>
                  <a:pt x="156" y="170"/>
                  <a:pt x="156" y="172"/>
                </a:cubicBezTo>
                <a:cubicBezTo>
                  <a:pt x="156" y="178"/>
                  <a:pt x="161" y="184"/>
                  <a:pt x="168" y="184"/>
                </a:cubicBezTo>
                <a:cubicBezTo>
                  <a:pt x="175" y="184"/>
                  <a:pt x="180" y="178"/>
                  <a:pt x="180" y="172"/>
                </a:cubicBezTo>
                <a:cubicBezTo>
                  <a:pt x="180" y="168"/>
                  <a:pt x="179" y="165"/>
                  <a:pt x="176" y="163"/>
                </a:cubicBezTo>
                <a:cubicBezTo>
                  <a:pt x="181" y="161"/>
                  <a:pt x="184" y="156"/>
                  <a:pt x="184" y="150"/>
                </a:cubicBezTo>
                <a:close/>
                <a:moveTo>
                  <a:pt x="93" y="25"/>
                </a:moveTo>
                <a:cubicBezTo>
                  <a:pt x="99" y="23"/>
                  <a:pt x="103" y="17"/>
                  <a:pt x="101" y="10"/>
                </a:cubicBezTo>
                <a:cubicBezTo>
                  <a:pt x="100" y="4"/>
                  <a:pt x="93" y="0"/>
                  <a:pt x="87" y="2"/>
                </a:cubicBezTo>
                <a:cubicBezTo>
                  <a:pt x="80" y="3"/>
                  <a:pt x="77" y="10"/>
                  <a:pt x="78" y="16"/>
                </a:cubicBezTo>
                <a:cubicBezTo>
                  <a:pt x="80" y="23"/>
                  <a:pt x="87" y="27"/>
                  <a:pt x="93" y="25"/>
                </a:cubicBezTo>
                <a:close/>
                <a:moveTo>
                  <a:pt x="11" y="116"/>
                </a:moveTo>
                <a:cubicBezTo>
                  <a:pt x="42" y="107"/>
                  <a:pt x="42" y="107"/>
                  <a:pt x="42" y="107"/>
                </a:cubicBezTo>
                <a:cubicBezTo>
                  <a:pt x="48" y="106"/>
                  <a:pt x="50" y="102"/>
                  <a:pt x="50" y="102"/>
                </a:cubicBezTo>
                <a:cubicBezTo>
                  <a:pt x="61" y="81"/>
                  <a:pt x="61" y="81"/>
                  <a:pt x="61" y="81"/>
                </a:cubicBezTo>
                <a:cubicBezTo>
                  <a:pt x="84" y="93"/>
                  <a:pt x="84" y="93"/>
                  <a:pt x="84" y="93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28"/>
                  <a:pt x="85" y="129"/>
                  <a:pt x="85" y="130"/>
                </a:cubicBezTo>
                <a:cubicBezTo>
                  <a:pt x="86" y="134"/>
                  <a:pt x="91" y="136"/>
                  <a:pt x="95" y="135"/>
                </a:cubicBezTo>
                <a:cubicBezTo>
                  <a:pt x="98" y="134"/>
                  <a:pt x="101" y="131"/>
                  <a:pt x="100" y="127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79"/>
                  <a:pt x="95" y="77"/>
                  <a:pt x="95" y="77"/>
                </a:cubicBezTo>
                <a:cubicBezTo>
                  <a:pt x="78" y="67"/>
                  <a:pt x="78" y="67"/>
                  <a:pt x="78" y="67"/>
                </a:cubicBezTo>
                <a:cubicBezTo>
                  <a:pt x="88" y="46"/>
                  <a:pt x="88" y="46"/>
                  <a:pt x="88" y="4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2" y="62"/>
                  <a:pt x="100" y="60"/>
                </a:cubicBezTo>
                <a:cubicBezTo>
                  <a:pt x="125" y="53"/>
                  <a:pt x="125" y="53"/>
                  <a:pt x="125" y="53"/>
                </a:cubicBezTo>
                <a:cubicBezTo>
                  <a:pt x="127" y="53"/>
                  <a:pt x="128" y="52"/>
                  <a:pt x="129" y="51"/>
                </a:cubicBezTo>
                <a:cubicBezTo>
                  <a:pt x="130" y="48"/>
                  <a:pt x="129" y="44"/>
                  <a:pt x="126" y="42"/>
                </a:cubicBezTo>
                <a:cubicBezTo>
                  <a:pt x="125" y="41"/>
                  <a:pt x="123" y="41"/>
                  <a:pt x="122" y="41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29"/>
                  <a:pt x="73" y="21"/>
                  <a:pt x="73" y="21"/>
                </a:cubicBezTo>
                <a:cubicBezTo>
                  <a:pt x="45" y="29"/>
                  <a:pt x="45" y="29"/>
                  <a:pt x="45" y="29"/>
                </a:cubicBezTo>
                <a:cubicBezTo>
                  <a:pt x="43" y="29"/>
                  <a:pt x="42" y="31"/>
                  <a:pt x="41" y="32"/>
                </a:cubicBezTo>
                <a:cubicBezTo>
                  <a:pt x="28" y="60"/>
                  <a:pt x="28" y="60"/>
                  <a:pt x="28" y="60"/>
                </a:cubicBezTo>
                <a:cubicBezTo>
                  <a:pt x="27" y="61"/>
                  <a:pt x="26" y="63"/>
                  <a:pt x="27" y="65"/>
                </a:cubicBezTo>
                <a:cubicBezTo>
                  <a:pt x="28" y="68"/>
                  <a:pt x="31" y="70"/>
                  <a:pt x="34" y="69"/>
                </a:cubicBezTo>
                <a:cubicBezTo>
                  <a:pt x="36" y="68"/>
                  <a:pt x="37" y="67"/>
                  <a:pt x="38" y="66"/>
                </a:cubicBezTo>
                <a:cubicBezTo>
                  <a:pt x="51" y="40"/>
                  <a:pt x="51" y="40"/>
                  <a:pt x="51" y="40"/>
                </a:cubicBezTo>
                <a:cubicBezTo>
                  <a:pt x="61" y="37"/>
                  <a:pt x="61" y="37"/>
                  <a:pt x="61" y="37"/>
                </a:cubicBezTo>
                <a:cubicBezTo>
                  <a:pt x="34" y="94"/>
                  <a:pt x="34" y="94"/>
                  <a:pt x="34" y="94"/>
                </a:cubicBezTo>
                <a:cubicBezTo>
                  <a:pt x="7" y="101"/>
                  <a:pt x="7" y="101"/>
                  <a:pt x="7" y="101"/>
                </a:cubicBezTo>
                <a:cubicBezTo>
                  <a:pt x="6" y="101"/>
                  <a:pt x="5" y="101"/>
                  <a:pt x="5" y="102"/>
                </a:cubicBezTo>
                <a:cubicBezTo>
                  <a:pt x="1" y="104"/>
                  <a:pt x="0" y="108"/>
                  <a:pt x="2" y="112"/>
                </a:cubicBezTo>
                <a:cubicBezTo>
                  <a:pt x="3" y="115"/>
                  <a:pt x="7" y="117"/>
                  <a:pt x="11" y="116"/>
                </a:cubicBezTo>
                <a:close/>
              </a:path>
            </a:pathLst>
          </a:custGeom>
          <a:solidFill>
            <a:srgbClr val="2581AF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3" name="任意多边形 10"/>
          <p:cNvSpPr/>
          <p:nvPr/>
        </p:nvSpPr>
        <p:spPr>
          <a:xfrm flipH="1">
            <a:off x="2616554" y="3994076"/>
            <a:ext cx="1302166" cy="30751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857506" y="3676030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85CC35"/>
                </a:solidFill>
                <a:latin typeface="Century Gothic"/>
                <a:ea typeface="Microsoft YaHei" charset="0"/>
                <a:cs typeface="Microsoft YaHei" charset="0"/>
              </a:rPr>
              <a:t>67</a:t>
            </a:r>
            <a:r>
              <a:rPr lang="en-US" altLang="zh-CN" sz="1700" b="1" dirty="0">
                <a:solidFill>
                  <a:srgbClr val="85CC35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85CC35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7130179" y="3702058"/>
            <a:ext cx="535255" cy="537626"/>
          </a:xfrm>
          <a:custGeom>
            <a:avLst/>
            <a:gdLst>
              <a:gd name="T0" fmla="*/ 98 w 195"/>
              <a:gd name="T1" fmla="*/ 195 h 195"/>
              <a:gd name="T2" fmla="*/ 0 w 195"/>
              <a:gd name="T3" fmla="*/ 97 h 195"/>
              <a:gd name="T4" fmla="*/ 98 w 195"/>
              <a:gd name="T5" fmla="*/ 0 h 195"/>
              <a:gd name="T6" fmla="*/ 195 w 195"/>
              <a:gd name="T7" fmla="*/ 97 h 195"/>
              <a:gd name="T8" fmla="*/ 98 w 195"/>
              <a:gd name="T9" fmla="*/ 195 h 195"/>
              <a:gd name="T10" fmla="*/ 170 w 195"/>
              <a:gd name="T11" fmla="*/ 157 h 195"/>
              <a:gd name="T12" fmla="*/ 170 w 195"/>
              <a:gd name="T13" fmla="*/ 136 h 195"/>
              <a:gd name="T14" fmla="*/ 139 w 195"/>
              <a:gd name="T15" fmla="*/ 137 h 195"/>
              <a:gd name="T16" fmla="*/ 106 w 195"/>
              <a:gd name="T17" fmla="*/ 163 h 195"/>
              <a:gd name="T18" fmla="*/ 108 w 195"/>
              <a:gd name="T19" fmla="*/ 183 h 195"/>
              <a:gd name="T20" fmla="*/ 129 w 195"/>
              <a:gd name="T21" fmla="*/ 185 h 195"/>
              <a:gd name="T22" fmla="*/ 170 w 195"/>
              <a:gd name="T23" fmla="*/ 157 h 195"/>
              <a:gd name="T24" fmla="*/ 35 w 195"/>
              <a:gd name="T25" fmla="*/ 167 h 195"/>
              <a:gd name="T26" fmla="*/ 86 w 195"/>
              <a:gd name="T27" fmla="*/ 190 h 195"/>
              <a:gd name="T28" fmla="*/ 102 w 195"/>
              <a:gd name="T29" fmla="*/ 184 h 195"/>
              <a:gd name="T30" fmla="*/ 100 w 195"/>
              <a:gd name="T31" fmla="*/ 162 h 195"/>
              <a:gd name="T32" fmla="*/ 66 w 195"/>
              <a:gd name="T33" fmla="*/ 144 h 195"/>
              <a:gd name="T34" fmla="*/ 34 w 195"/>
              <a:gd name="T35" fmla="*/ 152 h 195"/>
              <a:gd name="T36" fmla="*/ 35 w 195"/>
              <a:gd name="T37" fmla="*/ 167 h 195"/>
              <a:gd name="T38" fmla="*/ 14 w 195"/>
              <a:gd name="T39" fmla="*/ 56 h 195"/>
              <a:gd name="T40" fmla="*/ 4 w 195"/>
              <a:gd name="T41" fmla="*/ 97 h 195"/>
              <a:gd name="T42" fmla="*/ 6 w 195"/>
              <a:gd name="T43" fmla="*/ 115 h 195"/>
              <a:gd name="T44" fmla="*/ 16 w 195"/>
              <a:gd name="T45" fmla="*/ 71 h 195"/>
              <a:gd name="T46" fmla="*/ 14 w 195"/>
              <a:gd name="T47" fmla="*/ 56 h 195"/>
              <a:gd name="T48" fmla="*/ 21 w 195"/>
              <a:gd name="T49" fmla="*/ 76 h 195"/>
              <a:gd name="T50" fmla="*/ 11 w 195"/>
              <a:gd name="T51" fmla="*/ 119 h 195"/>
              <a:gd name="T52" fmla="*/ 13 w 195"/>
              <a:gd name="T53" fmla="*/ 119 h 195"/>
              <a:gd name="T54" fmla="*/ 34 w 195"/>
              <a:gd name="T55" fmla="*/ 146 h 195"/>
              <a:gd name="T56" fmla="*/ 63 w 195"/>
              <a:gd name="T57" fmla="*/ 138 h 195"/>
              <a:gd name="T58" fmla="*/ 72 w 195"/>
              <a:gd name="T59" fmla="*/ 102 h 195"/>
              <a:gd name="T60" fmla="*/ 45 w 195"/>
              <a:gd name="T61" fmla="*/ 68 h 195"/>
              <a:gd name="T62" fmla="*/ 21 w 195"/>
              <a:gd name="T63" fmla="*/ 76 h 195"/>
              <a:gd name="T64" fmla="*/ 98 w 195"/>
              <a:gd name="T65" fmla="*/ 4 h 195"/>
              <a:gd name="T66" fmla="*/ 49 w 195"/>
              <a:gd name="T67" fmla="*/ 18 h 195"/>
              <a:gd name="T68" fmla="*/ 62 w 195"/>
              <a:gd name="T69" fmla="*/ 26 h 195"/>
              <a:gd name="T70" fmla="*/ 91 w 195"/>
              <a:gd name="T71" fmla="*/ 22 h 195"/>
              <a:gd name="T72" fmla="*/ 109 w 195"/>
              <a:gd name="T73" fmla="*/ 24 h 195"/>
              <a:gd name="T74" fmla="*/ 128 w 195"/>
              <a:gd name="T75" fmla="*/ 9 h 195"/>
              <a:gd name="T76" fmla="*/ 98 w 195"/>
              <a:gd name="T77" fmla="*/ 4 h 195"/>
              <a:gd name="T78" fmla="*/ 114 w 195"/>
              <a:gd name="T79" fmla="*/ 30 h 195"/>
              <a:gd name="T80" fmla="*/ 92 w 195"/>
              <a:gd name="T81" fmla="*/ 28 h 195"/>
              <a:gd name="T82" fmla="*/ 67 w 195"/>
              <a:gd name="T83" fmla="*/ 31 h 195"/>
              <a:gd name="T84" fmla="*/ 50 w 195"/>
              <a:gd name="T85" fmla="*/ 64 h 195"/>
              <a:gd name="T86" fmla="*/ 77 w 195"/>
              <a:gd name="T87" fmla="*/ 99 h 195"/>
              <a:gd name="T88" fmla="*/ 115 w 195"/>
              <a:gd name="T89" fmla="*/ 96 h 195"/>
              <a:gd name="T90" fmla="*/ 135 w 195"/>
              <a:gd name="T91" fmla="*/ 55 h 195"/>
              <a:gd name="T92" fmla="*/ 114 w 195"/>
              <a:gd name="T93" fmla="*/ 30 h 195"/>
              <a:gd name="T94" fmla="*/ 163 w 195"/>
              <a:gd name="T95" fmla="*/ 58 h 195"/>
              <a:gd name="T96" fmla="*/ 141 w 195"/>
              <a:gd name="T97" fmla="*/ 58 h 195"/>
              <a:gd name="T98" fmla="*/ 121 w 195"/>
              <a:gd name="T99" fmla="*/ 97 h 195"/>
              <a:gd name="T100" fmla="*/ 137 w 195"/>
              <a:gd name="T101" fmla="*/ 130 h 195"/>
              <a:gd name="T102" fmla="*/ 172 w 195"/>
              <a:gd name="T103" fmla="*/ 130 h 195"/>
              <a:gd name="T104" fmla="*/ 186 w 195"/>
              <a:gd name="T105" fmla="*/ 98 h 195"/>
              <a:gd name="T106" fmla="*/ 163 w 195"/>
              <a:gd name="T107" fmla="*/ 58 h 195"/>
              <a:gd name="T108" fmla="*/ 170 w 195"/>
              <a:gd name="T109" fmla="*/ 57 h 195"/>
              <a:gd name="T110" fmla="*/ 191 w 195"/>
              <a:gd name="T111" fmla="*/ 96 h 195"/>
              <a:gd name="T112" fmla="*/ 191 w 195"/>
              <a:gd name="T113" fmla="*/ 96 h 195"/>
              <a:gd name="T114" fmla="*/ 170 w 195"/>
              <a:gd name="T115" fmla="*/ 38 h 195"/>
              <a:gd name="T116" fmla="*/ 170 w 195"/>
              <a:gd name="T117" fmla="*/ 5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5">
                <a:moveTo>
                  <a:pt x="98" y="195"/>
                </a:moveTo>
                <a:cubicBezTo>
                  <a:pt x="44" y="195"/>
                  <a:pt x="0" y="151"/>
                  <a:pt x="0" y="97"/>
                </a:cubicBezTo>
                <a:cubicBezTo>
                  <a:pt x="0" y="44"/>
                  <a:pt x="44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1"/>
                  <a:pt x="151" y="195"/>
                  <a:pt x="98" y="195"/>
                </a:cubicBezTo>
                <a:close/>
                <a:moveTo>
                  <a:pt x="170" y="157"/>
                </a:moveTo>
                <a:cubicBezTo>
                  <a:pt x="170" y="153"/>
                  <a:pt x="170" y="142"/>
                  <a:pt x="170" y="136"/>
                </a:cubicBezTo>
                <a:cubicBezTo>
                  <a:pt x="139" y="137"/>
                  <a:pt x="139" y="137"/>
                  <a:pt x="139" y="137"/>
                </a:cubicBezTo>
                <a:cubicBezTo>
                  <a:pt x="138" y="138"/>
                  <a:pt x="119" y="158"/>
                  <a:pt x="106" y="163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14" y="184"/>
                  <a:pt x="124" y="185"/>
                  <a:pt x="129" y="185"/>
                </a:cubicBezTo>
                <a:cubicBezTo>
                  <a:pt x="145" y="180"/>
                  <a:pt x="159" y="170"/>
                  <a:pt x="170" y="157"/>
                </a:cubicBezTo>
                <a:close/>
                <a:moveTo>
                  <a:pt x="35" y="167"/>
                </a:moveTo>
                <a:cubicBezTo>
                  <a:pt x="49" y="179"/>
                  <a:pt x="67" y="188"/>
                  <a:pt x="86" y="190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85" y="157"/>
                  <a:pt x="72" y="148"/>
                  <a:pt x="66" y="144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35" y="157"/>
                  <a:pt x="35" y="163"/>
                  <a:pt x="35" y="167"/>
                </a:cubicBezTo>
                <a:close/>
                <a:moveTo>
                  <a:pt x="14" y="56"/>
                </a:moveTo>
                <a:cubicBezTo>
                  <a:pt x="8" y="68"/>
                  <a:pt x="4" y="82"/>
                  <a:pt x="4" y="97"/>
                </a:cubicBezTo>
                <a:cubicBezTo>
                  <a:pt x="4" y="104"/>
                  <a:pt x="5" y="110"/>
                  <a:pt x="6" y="115"/>
                </a:cubicBezTo>
                <a:cubicBezTo>
                  <a:pt x="6" y="107"/>
                  <a:pt x="8" y="89"/>
                  <a:pt x="16" y="71"/>
                </a:cubicBezTo>
                <a:lnTo>
                  <a:pt x="14" y="56"/>
                </a:lnTo>
                <a:close/>
                <a:moveTo>
                  <a:pt x="21" y="76"/>
                </a:moveTo>
                <a:cubicBezTo>
                  <a:pt x="13" y="96"/>
                  <a:pt x="11" y="115"/>
                  <a:pt x="11" y="119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65" y="121"/>
                  <a:pt x="70" y="107"/>
                  <a:pt x="72" y="102"/>
                </a:cubicBezTo>
                <a:cubicBezTo>
                  <a:pt x="45" y="68"/>
                  <a:pt x="45" y="68"/>
                  <a:pt x="45" y="68"/>
                </a:cubicBezTo>
                <a:lnTo>
                  <a:pt x="21" y="76"/>
                </a:lnTo>
                <a:close/>
                <a:moveTo>
                  <a:pt x="98" y="4"/>
                </a:moveTo>
                <a:cubicBezTo>
                  <a:pt x="80" y="4"/>
                  <a:pt x="63" y="9"/>
                  <a:pt x="49" y="18"/>
                </a:cubicBezTo>
                <a:cubicBezTo>
                  <a:pt x="51" y="20"/>
                  <a:pt x="58" y="24"/>
                  <a:pt x="62" y="26"/>
                </a:cubicBezTo>
                <a:cubicBezTo>
                  <a:pt x="71" y="24"/>
                  <a:pt x="80" y="22"/>
                  <a:pt x="91" y="22"/>
                </a:cubicBezTo>
                <a:cubicBezTo>
                  <a:pt x="97" y="22"/>
                  <a:pt x="103" y="23"/>
                  <a:pt x="109" y="24"/>
                </a:cubicBezTo>
                <a:cubicBezTo>
                  <a:pt x="128" y="9"/>
                  <a:pt x="128" y="9"/>
                  <a:pt x="128" y="9"/>
                </a:cubicBezTo>
                <a:cubicBezTo>
                  <a:pt x="118" y="6"/>
                  <a:pt x="108" y="4"/>
                  <a:pt x="98" y="4"/>
                </a:cubicBezTo>
                <a:close/>
                <a:moveTo>
                  <a:pt x="114" y="30"/>
                </a:moveTo>
                <a:cubicBezTo>
                  <a:pt x="107" y="29"/>
                  <a:pt x="100" y="28"/>
                  <a:pt x="92" y="28"/>
                </a:cubicBezTo>
                <a:cubicBezTo>
                  <a:pt x="83" y="28"/>
                  <a:pt x="74" y="29"/>
                  <a:pt x="67" y="31"/>
                </a:cubicBezTo>
                <a:cubicBezTo>
                  <a:pt x="50" y="64"/>
                  <a:pt x="50" y="64"/>
                  <a:pt x="50" y="64"/>
                </a:cubicBezTo>
                <a:cubicBezTo>
                  <a:pt x="77" y="99"/>
                  <a:pt x="77" y="99"/>
                  <a:pt x="77" y="99"/>
                </a:cubicBezTo>
                <a:cubicBezTo>
                  <a:pt x="84" y="97"/>
                  <a:pt x="99" y="95"/>
                  <a:pt x="115" y="96"/>
                </a:cubicBezTo>
                <a:cubicBezTo>
                  <a:pt x="135" y="55"/>
                  <a:pt x="135" y="55"/>
                  <a:pt x="135" y="55"/>
                </a:cubicBezTo>
                <a:lnTo>
                  <a:pt x="114" y="30"/>
                </a:lnTo>
                <a:close/>
                <a:moveTo>
                  <a:pt x="163" y="58"/>
                </a:moveTo>
                <a:cubicBezTo>
                  <a:pt x="141" y="58"/>
                  <a:pt x="141" y="58"/>
                  <a:pt x="141" y="58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8" y="103"/>
                  <a:pt x="134" y="121"/>
                  <a:pt x="137" y="130"/>
                </a:cubicBezTo>
                <a:cubicBezTo>
                  <a:pt x="172" y="130"/>
                  <a:pt x="172" y="130"/>
                  <a:pt x="172" y="130"/>
                </a:cubicBezTo>
                <a:cubicBezTo>
                  <a:pt x="180" y="116"/>
                  <a:pt x="185" y="102"/>
                  <a:pt x="186" y="98"/>
                </a:cubicBezTo>
                <a:cubicBezTo>
                  <a:pt x="184" y="90"/>
                  <a:pt x="177" y="74"/>
                  <a:pt x="163" y="58"/>
                </a:cubicBezTo>
                <a:close/>
                <a:moveTo>
                  <a:pt x="170" y="57"/>
                </a:moveTo>
                <a:cubicBezTo>
                  <a:pt x="186" y="76"/>
                  <a:pt x="191" y="96"/>
                  <a:pt x="191" y="96"/>
                </a:cubicBezTo>
                <a:cubicBezTo>
                  <a:pt x="191" y="96"/>
                  <a:pt x="191" y="96"/>
                  <a:pt x="191" y="96"/>
                </a:cubicBezTo>
                <a:cubicBezTo>
                  <a:pt x="191" y="74"/>
                  <a:pt x="183" y="54"/>
                  <a:pt x="170" y="38"/>
                </a:cubicBezTo>
                <a:cubicBezTo>
                  <a:pt x="170" y="44"/>
                  <a:pt x="170" y="54"/>
                  <a:pt x="170" y="57"/>
                </a:cubicBezTo>
                <a:close/>
              </a:path>
            </a:pathLst>
          </a:custGeom>
          <a:solidFill>
            <a:srgbClr val="F9DB7A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6" name="任意多边形 11"/>
          <p:cNvSpPr/>
          <p:nvPr/>
        </p:nvSpPr>
        <p:spPr>
          <a:xfrm>
            <a:off x="5505752" y="3640471"/>
            <a:ext cx="1426750" cy="418222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 cap="flat" cmpd="sng" algn="ctr">
            <a:solidFill>
              <a:srgbClr val="000000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7" name="文本框 35"/>
          <p:cNvSpPr txBox="1"/>
          <p:nvPr/>
        </p:nvSpPr>
        <p:spPr>
          <a:xfrm>
            <a:off x="7773731" y="3813037"/>
            <a:ext cx="941649" cy="72463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049A78"/>
                </a:solidFill>
                <a:latin typeface="Century Gothic"/>
                <a:ea typeface="Microsoft YaHei" charset="0"/>
                <a:cs typeface="Microsoft YaHei" charset="0"/>
              </a:rPr>
              <a:t>87</a:t>
            </a:r>
            <a:r>
              <a:rPr lang="en-US" altLang="zh-CN" sz="1700" b="1" dirty="0">
                <a:solidFill>
                  <a:srgbClr val="049A78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049A78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grpSp>
        <p:nvGrpSpPr>
          <p:cNvPr id="48" name="组合 90"/>
          <p:cNvGrpSpPr/>
          <p:nvPr/>
        </p:nvGrpSpPr>
        <p:grpSpPr>
          <a:xfrm>
            <a:off x="1201352" y="2316196"/>
            <a:ext cx="1698671" cy="1023857"/>
            <a:chOff x="795584" y="2567271"/>
            <a:chExt cx="2140443" cy="1290013"/>
          </a:xfrm>
        </p:grpSpPr>
        <p:sp>
          <p:nvSpPr>
            <p:cNvPr id="49" name="矩形 48"/>
            <p:cNvSpPr/>
            <p:nvPr/>
          </p:nvSpPr>
          <p:spPr>
            <a:xfrm>
              <a:off x="795585" y="2909151"/>
              <a:ext cx="2140442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0" name="文本框 38"/>
            <p:cNvSpPr txBox="1"/>
            <p:nvPr/>
          </p:nvSpPr>
          <p:spPr>
            <a:xfrm>
              <a:off x="795584" y="2567271"/>
              <a:ext cx="1294106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Football</a:t>
              </a:r>
            </a:p>
          </p:txBody>
        </p:sp>
      </p:grpSp>
      <p:grpSp>
        <p:nvGrpSpPr>
          <p:cNvPr id="51" name="组合 15"/>
          <p:cNvGrpSpPr/>
          <p:nvPr/>
        </p:nvGrpSpPr>
        <p:grpSpPr>
          <a:xfrm>
            <a:off x="943848" y="4289470"/>
            <a:ext cx="1734130" cy="1023857"/>
            <a:chOff x="821780" y="5053502"/>
            <a:chExt cx="2185124" cy="1290013"/>
          </a:xfrm>
        </p:grpSpPr>
        <p:sp>
          <p:nvSpPr>
            <p:cNvPr id="52" name="矩形 51"/>
            <p:cNvSpPr/>
            <p:nvPr/>
          </p:nvSpPr>
          <p:spPr>
            <a:xfrm>
              <a:off x="821781" y="5395382"/>
              <a:ext cx="2185123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3" name="文本框 41"/>
            <p:cNvSpPr txBox="1"/>
            <p:nvPr/>
          </p:nvSpPr>
          <p:spPr>
            <a:xfrm>
              <a:off x="821780" y="5053502"/>
              <a:ext cx="1261465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running</a:t>
              </a:r>
            </a:p>
          </p:txBody>
        </p:sp>
      </p:grpSp>
      <p:grpSp>
        <p:nvGrpSpPr>
          <p:cNvPr id="54" name="组合 89"/>
          <p:cNvGrpSpPr/>
          <p:nvPr/>
        </p:nvGrpSpPr>
        <p:grpSpPr>
          <a:xfrm>
            <a:off x="6529926" y="2095072"/>
            <a:ext cx="1673680" cy="1023857"/>
            <a:chOff x="7656129" y="2288662"/>
            <a:chExt cx="2108953" cy="1290013"/>
          </a:xfrm>
        </p:grpSpPr>
        <p:sp>
          <p:nvSpPr>
            <p:cNvPr id="55" name="矩形 54"/>
            <p:cNvSpPr/>
            <p:nvPr/>
          </p:nvSpPr>
          <p:spPr>
            <a:xfrm>
              <a:off x="7656130" y="2630542"/>
              <a:ext cx="2108952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6" name="文本框 44"/>
            <p:cNvSpPr txBox="1"/>
            <p:nvPr/>
          </p:nvSpPr>
          <p:spPr>
            <a:xfrm>
              <a:off x="7656129" y="2288662"/>
              <a:ext cx="1261466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running</a:t>
              </a:r>
            </a:p>
          </p:txBody>
        </p:sp>
      </p:grpSp>
      <p:grpSp>
        <p:nvGrpSpPr>
          <p:cNvPr id="57" name="组合 22"/>
          <p:cNvGrpSpPr/>
          <p:nvPr/>
        </p:nvGrpSpPr>
        <p:grpSpPr>
          <a:xfrm>
            <a:off x="6845692" y="4237963"/>
            <a:ext cx="1667819" cy="1023857"/>
            <a:chOff x="8091103" y="5039404"/>
            <a:chExt cx="2101568" cy="1290013"/>
          </a:xfrm>
        </p:grpSpPr>
        <p:sp>
          <p:nvSpPr>
            <p:cNvPr id="58" name="矩形 57"/>
            <p:cNvSpPr/>
            <p:nvPr/>
          </p:nvSpPr>
          <p:spPr>
            <a:xfrm>
              <a:off x="8091104" y="5381284"/>
              <a:ext cx="2101567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9" name="文本框 47"/>
            <p:cNvSpPr txBox="1"/>
            <p:nvPr/>
          </p:nvSpPr>
          <p:spPr>
            <a:xfrm>
              <a:off x="8091103" y="5039404"/>
              <a:ext cx="1294107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Football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264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55"/>
          <p:cNvGrpSpPr/>
          <p:nvPr/>
        </p:nvGrpSpPr>
        <p:grpSpPr>
          <a:xfrm rot="5400000">
            <a:off x="3086113" y="1761988"/>
            <a:ext cx="2828348" cy="2828089"/>
            <a:chOff x="3543550" y="3807210"/>
            <a:chExt cx="2700000" cy="2700000"/>
          </a:xfrm>
        </p:grpSpPr>
        <p:sp>
          <p:nvSpPr>
            <p:cNvPr id="32" name="弧形 74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noFill/>
            <a:ln w="158750" cap="flat" cmpd="sng" algn="ctr">
              <a:solidFill>
                <a:srgbClr val="FD4F6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3" name="弧形 75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noFill/>
            <a:ln w="158750" cap="flat" cmpd="sng" algn="ctr">
              <a:solidFill>
                <a:srgbClr val="FFE64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4" name="弧形 76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noFill/>
            <a:ln w="158750" cap="flat" cmpd="sng" algn="ctr">
              <a:solidFill>
                <a:srgbClr val="00D58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5" name="弧形 77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noFill/>
            <a:ln w="158750" cap="flat" cmpd="sng" algn="ctr">
              <a:solidFill>
                <a:srgbClr val="CACAC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3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 kern="0">
                <a:solidFill>
                  <a:prstClr val="black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1035521" y="1690212"/>
            <a:ext cx="536412" cy="448759"/>
          </a:xfrm>
          <a:custGeom>
            <a:avLst/>
            <a:gdLst>
              <a:gd name="T0" fmla="*/ 118 w 199"/>
              <a:gd name="T1" fmla="*/ 30 h 166"/>
              <a:gd name="T2" fmla="*/ 133 w 199"/>
              <a:gd name="T3" fmla="*/ 15 h 166"/>
              <a:gd name="T4" fmla="*/ 118 w 199"/>
              <a:gd name="T5" fmla="*/ 0 h 166"/>
              <a:gd name="T6" fmla="*/ 103 w 199"/>
              <a:gd name="T7" fmla="*/ 15 h 166"/>
              <a:gd name="T8" fmla="*/ 118 w 199"/>
              <a:gd name="T9" fmla="*/ 30 h 166"/>
              <a:gd name="T10" fmla="*/ 148 w 199"/>
              <a:gd name="T11" fmla="*/ 67 h 166"/>
              <a:gd name="T12" fmla="*/ 148 w 199"/>
              <a:gd name="T13" fmla="*/ 55 h 166"/>
              <a:gd name="T14" fmla="*/ 122 w 199"/>
              <a:gd name="T15" fmla="*/ 55 h 166"/>
              <a:gd name="T16" fmla="*/ 106 w 199"/>
              <a:gd name="T17" fmla="*/ 29 h 166"/>
              <a:gd name="T18" fmla="*/ 96 w 199"/>
              <a:gd name="T19" fmla="*/ 23 h 166"/>
              <a:gd name="T20" fmla="*/ 86 w 199"/>
              <a:gd name="T21" fmla="*/ 27 h 166"/>
              <a:gd name="T22" fmla="*/ 55 w 199"/>
              <a:gd name="T23" fmla="*/ 59 h 166"/>
              <a:gd name="T24" fmla="*/ 51 w 199"/>
              <a:gd name="T25" fmla="*/ 67 h 166"/>
              <a:gd name="T26" fmla="*/ 58 w 199"/>
              <a:gd name="T27" fmla="*/ 78 h 166"/>
              <a:gd name="T28" fmla="*/ 90 w 199"/>
              <a:gd name="T29" fmla="*/ 96 h 166"/>
              <a:gd name="T30" fmla="*/ 90 w 199"/>
              <a:gd name="T31" fmla="*/ 130 h 166"/>
              <a:gd name="T32" fmla="*/ 99 w 199"/>
              <a:gd name="T33" fmla="*/ 139 h 166"/>
              <a:gd name="T34" fmla="*/ 108 w 199"/>
              <a:gd name="T35" fmla="*/ 130 h 166"/>
              <a:gd name="T36" fmla="*/ 108 w 199"/>
              <a:gd name="T37" fmla="*/ 88 h 166"/>
              <a:gd name="T38" fmla="*/ 101 w 199"/>
              <a:gd name="T39" fmla="*/ 78 h 166"/>
              <a:gd name="T40" fmla="*/ 82 w 199"/>
              <a:gd name="T41" fmla="*/ 68 h 166"/>
              <a:gd name="T42" fmla="*/ 102 w 199"/>
              <a:gd name="T43" fmla="*/ 48 h 166"/>
              <a:gd name="T44" fmla="*/ 112 w 199"/>
              <a:gd name="T45" fmla="*/ 63 h 166"/>
              <a:gd name="T46" fmla="*/ 118 w 199"/>
              <a:gd name="T47" fmla="*/ 67 h 166"/>
              <a:gd name="T48" fmla="*/ 148 w 199"/>
              <a:gd name="T49" fmla="*/ 67 h 166"/>
              <a:gd name="T50" fmla="*/ 158 w 199"/>
              <a:gd name="T51" fmla="*/ 84 h 166"/>
              <a:gd name="T52" fmla="*/ 118 w 199"/>
              <a:gd name="T53" fmla="*/ 125 h 166"/>
              <a:gd name="T54" fmla="*/ 158 w 199"/>
              <a:gd name="T55" fmla="*/ 166 h 166"/>
              <a:gd name="T56" fmla="*/ 199 w 199"/>
              <a:gd name="T57" fmla="*/ 125 h 166"/>
              <a:gd name="T58" fmla="*/ 158 w 199"/>
              <a:gd name="T59" fmla="*/ 84 h 166"/>
              <a:gd name="T60" fmla="*/ 158 w 199"/>
              <a:gd name="T61" fmla="*/ 155 h 166"/>
              <a:gd name="T62" fmla="*/ 129 w 199"/>
              <a:gd name="T63" fmla="*/ 125 h 166"/>
              <a:gd name="T64" fmla="*/ 158 w 199"/>
              <a:gd name="T65" fmla="*/ 95 h 166"/>
              <a:gd name="T66" fmla="*/ 188 w 199"/>
              <a:gd name="T67" fmla="*/ 125 h 166"/>
              <a:gd name="T68" fmla="*/ 158 w 199"/>
              <a:gd name="T69" fmla="*/ 155 h 166"/>
              <a:gd name="T70" fmla="*/ 41 w 199"/>
              <a:gd name="T71" fmla="*/ 84 h 166"/>
              <a:gd name="T72" fmla="*/ 0 w 199"/>
              <a:gd name="T73" fmla="*/ 125 h 166"/>
              <a:gd name="T74" fmla="*/ 41 w 199"/>
              <a:gd name="T75" fmla="*/ 166 h 166"/>
              <a:gd name="T76" fmla="*/ 82 w 199"/>
              <a:gd name="T77" fmla="*/ 125 h 166"/>
              <a:gd name="T78" fmla="*/ 41 w 199"/>
              <a:gd name="T79" fmla="*/ 84 h 166"/>
              <a:gd name="T80" fmla="*/ 41 w 199"/>
              <a:gd name="T81" fmla="*/ 155 h 166"/>
              <a:gd name="T82" fmla="*/ 11 w 199"/>
              <a:gd name="T83" fmla="*/ 125 h 166"/>
              <a:gd name="T84" fmla="*/ 41 w 199"/>
              <a:gd name="T85" fmla="*/ 95 h 166"/>
              <a:gd name="T86" fmla="*/ 71 w 199"/>
              <a:gd name="T87" fmla="*/ 125 h 166"/>
              <a:gd name="T88" fmla="*/ 41 w 199"/>
              <a:gd name="T89" fmla="*/ 15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66">
                <a:moveTo>
                  <a:pt x="118" y="30"/>
                </a:moveTo>
                <a:cubicBezTo>
                  <a:pt x="126" y="30"/>
                  <a:pt x="133" y="24"/>
                  <a:pt x="133" y="15"/>
                </a:cubicBezTo>
                <a:cubicBezTo>
                  <a:pt x="133" y="7"/>
                  <a:pt x="126" y="0"/>
                  <a:pt x="118" y="0"/>
                </a:cubicBezTo>
                <a:cubicBezTo>
                  <a:pt x="110" y="0"/>
                  <a:pt x="103" y="7"/>
                  <a:pt x="103" y="15"/>
                </a:cubicBezTo>
                <a:cubicBezTo>
                  <a:pt x="103" y="24"/>
                  <a:pt x="110" y="30"/>
                  <a:pt x="118" y="30"/>
                </a:cubicBezTo>
                <a:close/>
                <a:moveTo>
                  <a:pt x="148" y="67"/>
                </a:moveTo>
                <a:cubicBezTo>
                  <a:pt x="156" y="67"/>
                  <a:pt x="156" y="55"/>
                  <a:pt x="148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06" y="29"/>
                  <a:pt x="102" y="23"/>
                  <a:pt x="96" y="23"/>
                </a:cubicBezTo>
                <a:cubicBezTo>
                  <a:pt x="96" y="23"/>
                  <a:pt x="90" y="23"/>
                  <a:pt x="86" y="27"/>
                </a:cubicBezTo>
                <a:cubicBezTo>
                  <a:pt x="55" y="59"/>
                  <a:pt x="55" y="59"/>
                  <a:pt x="55" y="59"/>
                </a:cubicBezTo>
                <a:cubicBezTo>
                  <a:pt x="53" y="61"/>
                  <a:pt x="51" y="64"/>
                  <a:pt x="51" y="67"/>
                </a:cubicBezTo>
                <a:cubicBezTo>
                  <a:pt x="51" y="72"/>
                  <a:pt x="54" y="76"/>
                  <a:pt x="58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90" y="130"/>
                  <a:pt x="90" y="130"/>
                  <a:pt x="90" y="130"/>
                </a:cubicBezTo>
                <a:cubicBezTo>
                  <a:pt x="90" y="135"/>
                  <a:pt x="94" y="139"/>
                  <a:pt x="99" y="139"/>
                </a:cubicBezTo>
                <a:cubicBezTo>
                  <a:pt x="104" y="139"/>
                  <a:pt x="108" y="135"/>
                  <a:pt x="108" y="130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88"/>
                  <a:pt x="109" y="81"/>
                  <a:pt x="101" y="78"/>
                </a:cubicBezTo>
                <a:cubicBezTo>
                  <a:pt x="82" y="68"/>
                  <a:pt x="82" y="68"/>
                  <a:pt x="82" y="68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12" y="63"/>
                  <a:pt x="112" y="63"/>
                  <a:pt x="112" y="63"/>
                </a:cubicBezTo>
                <a:cubicBezTo>
                  <a:pt x="114" y="66"/>
                  <a:pt x="116" y="67"/>
                  <a:pt x="118" y="67"/>
                </a:cubicBezTo>
                <a:lnTo>
                  <a:pt x="148" y="67"/>
                </a:lnTo>
                <a:close/>
                <a:moveTo>
                  <a:pt x="158" y="84"/>
                </a:moveTo>
                <a:cubicBezTo>
                  <a:pt x="136" y="84"/>
                  <a:pt x="118" y="102"/>
                  <a:pt x="118" y="125"/>
                </a:cubicBezTo>
                <a:cubicBezTo>
                  <a:pt x="118" y="147"/>
                  <a:pt x="136" y="166"/>
                  <a:pt x="158" y="166"/>
                </a:cubicBezTo>
                <a:cubicBezTo>
                  <a:pt x="181" y="166"/>
                  <a:pt x="199" y="147"/>
                  <a:pt x="199" y="125"/>
                </a:cubicBezTo>
                <a:cubicBezTo>
                  <a:pt x="199" y="102"/>
                  <a:pt x="181" y="84"/>
                  <a:pt x="158" y="84"/>
                </a:cubicBezTo>
                <a:close/>
                <a:moveTo>
                  <a:pt x="158" y="155"/>
                </a:moveTo>
                <a:cubicBezTo>
                  <a:pt x="142" y="155"/>
                  <a:pt x="129" y="141"/>
                  <a:pt x="129" y="125"/>
                </a:cubicBezTo>
                <a:cubicBezTo>
                  <a:pt x="129" y="108"/>
                  <a:pt x="142" y="95"/>
                  <a:pt x="158" y="95"/>
                </a:cubicBezTo>
                <a:cubicBezTo>
                  <a:pt x="175" y="95"/>
                  <a:pt x="188" y="108"/>
                  <a:pt x="188" y="125"/>
                </a:cubicBezTo>
                <a:cubicBezTo>
                  <a:pt x="188" y="141"/>
                  <a:pt x="175" y="155"/>
                  <a:pt x="158" y="155"/>
                </a:cubicBezTo>
                <a:close/>
                <a:moveTo>
                  <a:pt x="41" y="84"/>
                </a:moveTo>
                <a:cubicBezTo>
                  <a:pt x="18" y="84"/>
                  <a:pt x="0" y="102"/>
                  <a:pt x="0" y="125"/>
                </a:cubicBezTo>
                <a:cubicBezTo>
                  <a:pt x="0" y="147"/>
                  <a:pt x="18" y="166"/>
                  <a:pt x="41" y="166"/>
                </a:cubicBezTo>
                <a:cubicBezTo>
                  <a:pt x="64" y="166"/>
                  <a:pt x="82" y="147"/>
                  <a:pt x="82" y="125"/>
                </a:cubicBezTo>
                <a:cubicBezTo>
                  <a:pt x="82" y="102"/>
                  <a:pt x="64" y="84"/>
                  <a:pt x="41" y="84"/>
                </a:cubicBezTo>
                <a:close/>
                <a:moveTo>
                  <a:pt x="41" y="155"/>
                </a:moveTo>
                <a:cubicBezTo>
                  <a:pt x="25" y="155"/>
                  <a:pt x="11" y="141"/>
                  <a:pt x="11" y="125"/>
                </a:cubicBezTo>
                <a:cubicBezTo>
                  <a:pt x="11" y="108"/>
                  <a:pt x="25" y="95"/>
                  <a:pt x="41" y="95"/>
                </a:cubicBezTo>
                <a:cubicBezTo>
                  <a:pt x="57" y="95"/>
                  <a:pt x="71" y="108"/>
                  <a:pt x="71" y="125"/>
                </a:cubicBezTo>
                <a:cubicBezTo>
                  <a:pt x="71" y="141"/>
                  <a:pt x="57" y="155"/>
                  <a:pt x="41" y="155"/>
                </a:cubicBezTo>
                <a:close/>
              </a:path>
            </a:pathLst>
          </a:custGeom>
          <a:solidFill>
            <a:srgbClr val="CACACA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7" name="任意多边形 2"/>
          <p:cNvSpPr/>
          <p:nvPr/>
        </p:nvSpPr>
        <p:spPr>
          <a:xfrm>
            <a:off x="1651979" y="1924385"/>
            <a:ext cx="1709639" cy="369021"/>
          </a:xfrm>
          <a:custGeom>
            <a:avLst/>
            <a:gdLst>
              <a:gd name="connsiteX0" fmla="*/ 2154264 w 2154264"/>
              <a:gd name="connsiteY0" fmla="*/ 464949 h 464949"/>
              <a:gd name="connsiteX1" fmla="*/ 1704813 w 2154264"/>
              <a:gd name="connsiteY1" fmla="*/ 0 h 464949"/>
              <a:gd name="connsiteX2" fmla="*/ 0 w 2154264"/>
              <a:gd name="connsiteY2" fmla="*/ 0 h 4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4264" h="464949">
                <a:moveTo>
                  <a:pt x="2154264" y="464949"/>
                </a:moveTo>
                <a:lnTo>
                  <a:pt x="1704813" y="0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rgbClr val="515151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8" name="文本框 26"/>
          <p:cNvSpPr txBox="1"/>
          <p:nvPr/>
        </p:nvSpPr>
        <p:spPr>
          <a:xfrm>
            <a:off x="1836726" y="1783551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000000"/>
                </a:solidFill>
                <a:latin typeface="Century Gothic"/>
                <a:ea typeface="Microsoft YaHei" charset="0"/>
                <a:cs typeface="Microsoft YaHei" charset="0"/>
              </a:rPr>
              <a:t>34</a:t>
            </a:r>
            <a:r>
              <a:rPr lang="en-US" altLang="zh-CN" sz="1700" b="1" dirty="0">
                <a:solidFill>
                  <a:srgbClr val="000000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000000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sp>
        <p:nvSpPr>
          <p:cNvPr id="39" name="任意多边形 9"/>
          <p:cNvSpPr/>
          <p:nvPr/>
        </p:nvSpPr>
        <p:spPr>
          <a:xfrm>
            <a:off x="4825265" y="1752175"/>
            <a:ext cx="1365252" cy="221412"/>
          </a:xfrm>
          <a:custGeom>
            <a:avLst/>
            <a:gdLst>
              <a:gd name="connsiteX0" fmla="*/ 0 w 1720312"/>
              <a:gd name="connsiteY0" fmla="*/ 278970 h 278970"/>
              <a:gd name="connsiteX1" fmla="*/ 278970 w 1720312"/>
              <a:gd name="connsiteY1" fmla="*/ 0 h 278970"/>
              <a:gd name="connsiteX2" fmla="*/ 1720312 w 1720312"/>
              <a:gd name="connsiteY2" fmla="*/ 0 h 27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312" h="278970">
                <a:moveTo>
                  <a:pt x="0" y="278970"/>
                </a:moveTo>
                <a:lnTo>
                  <a:pt x="278970" y="0"/>
                </a:lnTo>
                <a:lnTo>
                  <a:pt x="1720312" y="0"/>
                </a:lnTo>
              </a:path>
            </a:pathLst>
          </a:custGeom>
          <a:noFill/>
          <a:ln w="22225" cap="flat" cmpd="sng" algn="ctr">
            <a:solidFill>
              <a:srgbClr val="515151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6374590" y="1531788"/>
            <a:ext cx="596650" cy="457346"/>
          </a:xfrm>
          <a:custGeom>
            <a:avLst/>
            <a:gdLst>
              <a:gd name="T0" fmla="*/ 185 w 199"/>
              <a:gd name="T1" fmla="*/ 92 h 152"/>
              <a:gd name="T2" fmla="*/ 184 w 199"/>
              <a:gd name="T3" fmla="*/ 92 h 152"/>
              <a:gd name="T4" fmla="*/ 184 w 199"/>
              <a:gd name="T5" fmla="*/ 116 h 152"/>
              <a:gd name="T6" fmla="*/ 176 w 199"/>
              <a:gd name="T7" fmla="*/ 124 h 152"/>
              <a:gd name="T8" fmla="*/ 168 w 199"/>
              <a:gd name="T9" fmla="*/ 116 h 152"/>
              <a:gd name="T10" fmla="*/ 168 w 199"/>
              <a:gd name="T11" fmla="*/ 36 h 152"/>
              <a:gd name="T12" fmla="*/ 176 w 199"/>
              <a:gd name="T13" fmla="*/ 28 h 152"/>
              <a:gd name="T14" fmla="*/ 184 w 199"/>
              <a:gd name="T15" fmla="*/ 36 h 152"/>
              <a:gd name="T16" fmla="*/ 184 w 199"/>
              <a:gd name="T17" fmla="*/ 64 h 152"/>
              <a:gd name="T18" fmla="*/ 185 w 199"/>
              <a:gd name="T19" fmla="*/ 64 h 152"/>
              <a:gd name="T20" fmla="*/ 199 w 199"/>
              <a:gd name="T21" fmla="*/ 78 h 152"/>
              <a:gd name="T22" fmla="*/ 185 w 199"/>
              <a:gd name="T23" fmla="*/ 92 h 152"/>
              <a:gd name="T24" fmla="*/ 144 w 199"/>
              <a:gd name="T25" fmla="*/ 152 h 152"/>
              <a:gd name="T26" fmla="*/ 128 w 199"/>
              <a:gd name="T27" fmla="*/ 136 h 152"/>
              <a:gd name="T28" fmla="*/ 128 w 199"/>
              <a:gd name="T29" fmla="*/ 16 h 152"/>
              <a:gd name="T30" fmla="*/ 144 w 199"/>
              <a:gd name="T31" fmla="*/ 0 h 152"/>
              <a:gd name="T32" fmla="*/ 160 w 199"/>
              <a:gd name="T33" fmla="*/ 16 h 152"/>
              <a:gd name="T34" fmla="*/ 160 w 199"/>
              <a:gd name="T35" fmla="*/ 136 h 152"/>
              <a:gd name="T36" fmla="*/ 144 w 199"/>
              <a:gd name="T37" fmla="*/ 152 h 152"/>
              <a:gd name="T38" fmla="*/ 80 w 199"/>
              <a:gd name="T39" fmla="*/ 92 h 152"/>
              <a:gd name="T40" fmla="*/ 80 w 199"/>
              <a:gd name="T41" fmla="*/ 60 h 152"/>
              <a:gd name="T42" fmla="*/ 120 w 199"/>
              <a:gd name="T43" fmla="*/ 60 h 152"/>
              <a:gd name="T44" fmla="*/ 120 w 199"/>
              <a:gd name="T45" fmla="*/ 92 h 152"/>
              <a:gd name="T46" fmla="*/ 80 w 199"/>
              <a:gd name="T47" fmla="*/ 92 h 152"/>
              <a:gd name="T48" fmla="*/ 56 w 199"/>
              <a:gd name="T49" fmla="*/ 152 h 152"/>
              <a:gd name="T50" fmla="*/ 40 w 199"/>
              <a:gd name="T51" fmla="*/ 136 h 152"/>
              <a:gd name="T52" fmla="*/ 40 w 199"/>
              <a:gd name="T53" fmla="*/ 16 h 152"/>
              <a:gd name="T54" fmla="*/ 56 w 199"/>
              <a:gd name="T55" fmla="*/ 0 h 152"/>
              <a:gd name="T56" fmla="*/ 71 w 199"/>
              <a:gd name="T57" fmla="*/ 16 h 152"/>
              <a:gd name="T58" fmla="*/ 71 w 199"/>
              <a:gd name="T59" fmla="*/ 136 h 152"/>
              <a:gd name="T60" fmla="*/ 56 w 199"/>
              <a:gd name="T61" fmla="*/ 152 h 152"/>
              <a:gd name="T62" fmla="*/ 24 w 199"/>
              <a:gd name="T63" fmla="*/ 124 h 152"/>
              <a:gd name="T64" fmla="*/ 16 w 199"/>
              <a:gd name="T65" fmla="*/ 116 h 152"/>
              <a:gd name="T66" fmla="*/ 16 w 199"/>
              <a:gd name="T67" fmla="*/ 92 h 152"/>
              <a:gd name="T68" fmla="*/ 14 w 199"/>
              <a:gd name="T69" fmla="*/ 92 h 152"/>
              <a:gd name="T70" fmla="*/ 0 w 199"/>
              <a:gd name="T71" fmla="*/ 78 h 152"/>
              <a:gd name="T72" fmla="*/ 14 w 199"/>
              <a:gd name="T73" fmla="*/ 64 h 152"/>
              <a:gd name="T74" fmla="*/ 16 w 199"/>
              <a:gd name="T75" fmla="*/ 64 h 152"/>
              <a:gd name="T76" fmla="*/ 16 w 199"/>
              <a:gd name="T77" fmla="*/ 36 h 152"/>
              <a:gd name="T78" fmla="*/ 24 w 199"/>
              <a:gd name="T79" fmla="*/ 28 h 152"/>
              <a:gd name="T80" fmla="*/ 31 w 199"/>
              <a:gd name="T81" fmla="*/ 36 h 152"/>
              <a:gd name="T82" fmla="*/ 31 w 199"/>
              <a:gd name="T83" fmla="*/ 116 h 152"/>
              <a:gd name="T84" fmla="*/ 24 w 199"/>
              <a:gd name="T85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9" h="152">
                <a:moveTo>
                  <a:pt x="185" y="92"/>
                </a:moveTo>
                <a:cubicBezTo>
                  <a:pt x="184" y="92"/>
                  <a:pt x="184" y="92"/>
                  <a:pt x="184" y="9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4" y="121"/>
                  <a:pt x="180" y="124"/>
                  <a:pt x="176" y="124"/>
                </a:cubicBezTo>
                <a:cubicBezTo>
                  <a:pt x="171" y="124"/>
                  <a:pt x="168" y="121"/>
                  <a:pt x="168" y="11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68" y="32"/>
                  <a:pt x="171" y="28"/>
                  <a:pt x="176" y="28"/>
                </a:cubicBezTo>
                <a:cubicBezTo>
                  <a:pt x="180" y="28"/>
                  <a:pt x="184" y="32"/>
                  <a:pt x="184" y="36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64"/>
                  <a:pt x="184" y="64"/>
                  <a:pt x="185" y="64"/>
                </a:cubicBezTo>
                <a:cubicBezTo>
                  <a:pt x="193" y="64"/>
                  <a:pt x="199" y="70"/>
                  <a:pt x="199" y="78"/>
                </a:cubicBezTo>
                <a:cubicBezTo>
                  <a:pt x="199" y="86"/>
                  <a:pt x="193" y="92"/>
                  <a:pt x="185" y="92"/>
                </a:cubicBezTo>
                <a:close/>
                <a:moveTo>
                  <a:pt x="144" y="152"/>
                </a:moveTo>
                <a:cubicBezTo>
                  <a:pt x="135" y="152"/>
                  <a:pt x="128" y="145"/>
                  <a:pt x="128" y="13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8"/>
                  <a:pt x="135" y="0"/>
                  <a:pt x="144" y="0"/>
                </a:cubicBezTo>
                <a:cubicBezTo>
                  <a:pt x="152" y="0"/>
                  <a:pt x="160" y="8"/>
                  <a:pt x="160" y="16"/>
                </a:cubicBezTo>
                <a:cubicBezTo>
                  <a:pt x="160" y="136"/>
                  <a:pt x="160" y="136"/>
                  <a:pt x="160" y="136"/>
                </a:cubicBezTo>
                <a:cubicBezTo>
                  <a:pt x="160" y="145"/>
                  <a:pt x="152" y="152"/>
                  <a:pt x="144" y="152"/>
                </a:cubicBezTo>
                <a:close/>
                <a:moveTo>
                  <a:pt x="80" y="92"/>
                </a:moveTo>
                <a:cubicBezTo>
                  <a:pt x="80" y="60"/>
                  <a:pt x="80" y="60"/>
                  <a:pt x="8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92"/>
                  <a:pt x="120" y="92"/>
                  <a:pt x="120" y="92"/>
                </a:cubicBezTo>
                <a:lnTo>
                  <a:pt x="80" y="92"/>
                </a:lnTo>
                <a:close/>
                <a:moveTo>
                  <a:pt x="56" y="152"/>
                </a:moveTo>
                <a:cubicBezTo>
                  <a:pt x="47" y="152"/>
                  <a:pt x="40" y="145"/>
                  <a:pt x="40" y="13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7" y="0"/>
                  <a:pt x="56" y="0"/>
                </a:cubicBezTo>
                <a:cubicBezTo>
                  <a:pt x="65" y="0"/>
                  <a:pt x="71" y="8"/>
                  <a:pt x="71" y="1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1" y="145"/>
                  <a:pt x="65" y="152"/>
                  <a:pt x="56" y="152"/>
                </a:cubicBezTo>
                <a:close/>
                <a:moveTo>
                  <a:pt x="24" y="124"/>
                </a:moveTo>
                <a:cubicBezTo>
                  <a:pt x="19" y="124"/>
                  <a:pt x="16" y="121"/>
                  <a:pt x="16" y="116"/>
                </a:cubicBezTo>
                <a:cubicBezTo>
                  <a:pt x="16" y="92"/>
                  <a:pt x="16" y="92"/>
                  <a:pt x="16" y="92"/>
                </a:cubicBezTo>
                <a:cubicBezTo>
                  <a:pt x="15" y="92"/>
                  <a:pt x="15" y="92"/>
                  <a:pt x="14" y="92"/>
                </a:cubicBezTo>
                <a:cubicBezTo>
                  <a:pt x="7" y="92"/>
                  <a:pt x="0" y="86"/>
                  <a:pt x="0" y="78"/>
                </a:cubicBezTo>
                <a:cubicBezTo>
                  <a:pt x="0" y="70"/>
                  <a:pt x="7" y="64"/>
                  <a:pt x="14" y="64"/>
                </a:cubicBezTo>
                <a:cubicBezTo>
                  <a:pt x="15" y="64"/>
                  <a:pt x="15" y="64"/>
                  <a:pt x="16" y="64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2"/>
                  <a:pt x="19" y="28"/>
                  <a:pt x="24" y="28"/>
                </a:cubicBezTo>
                <a:cubicBezTo>
                  <a:pt x="28" y="28"/>
                  <a:pt x="31" y="32"/>
                  <a:pt x="31" y="36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21"/>
                  <a:pt x="28" y="124"/>
                  <a:pt x="24" y="124"/>
                </a:cubicBezTo>
                <a:close/>
              </a:path>
            </a:pathLst>
          </a:custGeom>
          <a:solidFill>
            <a:srgbClr val="00D582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文本框 29"/>
          <p:cNvSpPr txBox="1"/>
          <p:nvPr/>
        </p:nvSpPr>
        <p:spPr>
          <a:xfrm>
            <a:off x="7159264" y="1549829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00D582"/>
                </a:solidFill>
                <a:latin typeface="Century Gothic"/>
                <a:ea typeface="Microsoft YaHei" charset="0"/>
                <a:cs typeface="Microsoft YaHei" charset="0"/>
              </a:rPr>
              <a:t>55</a:t>
            </a:r>
            <a:r>
              <a:rPr lang="en-US" altLang="zh-CN" sz="1700" b="1" dirty="0">
                <a:solidFill>
                  <a:srgbClr val="00D582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00D582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1714188" y="3868555"/>
            <a:ext cx="524607" cy="515222"/>
          </a:xfrm>
          <a:custGeom>
            <a:avLst/>
            <a:gdLst>
              <a:gd name="T0" fmla="*/ 184 w 188"/>
              <a:gd name="T1" fmla="*/ 150 h 184"/>
              <a:gd name="T2" fmla="*/ 179 w 188"/>
              <a:gd name="T3" fmla="*/ 141 h 184"/>
              <a:gd name="T4" fmla="*/ 179 w 188"/>
              <a:gd name="T5" fmla="*/ 61 h 184"/>
              <a:gd name="T6" fmla="*/ 180 w 188"/>
              <a:gd name="T7" fmla="*/ 61 h 184"/>
              <a:gd name="T8" fmla="*/ 186 w 188"/>
              <a:gd name="T9" fmla="*/ 48 h 184"/>
              <a:gd name="T10" fmla="*/ 173 w 188"/>
              <a:gd name="T11" fmla="*/ 42 h 184"/>
              <a:gd name="T12" fmla="*/ 143 w 188"/>
              <a:gd name="T13" fmla="*/ 54 h 184"/>
              <a:gd name="T14" fmla="*/ 137 w 188"/>
              <a:gd name="T15" fmla="*/ 67 h 184"/>
              <a:gd name="T16" fmla="*/ 150 w 188"/>
              <a:gd name="T17" fmla="*/ 72 h 184"/>
              <a:gd name="T18" fmla="*/ 163 w 188"/>
              <a:gd name="T19" fmla="*/ 67 h 184"/>
              <a:gd name="T20" fmla="*/ 163 w 188"/>
              <a:gd name="T21" fmla="*/ 137 h 184"/>
              <a:gd name="T22" fmla="*/ 21 w 188"/>
              <a:gd name="T23" fmla="*/ 149 h 184"/>
              <a:gd name="T24" fmla="*/ 8 w 188"/>
              <a:gd name="T25" fmla="*/ 164 h 184"/>
              <a:gd name="T26" fmla="*/ 12 w 188"/>
              <a:gd name="T27" fmla="*/ 174 h 184"/>
              <a:gd name="T28" fmla="*/ 24 w 188"/>
              <a:gd name="T29" fmla="*/ 184 h 184"/>
              <a:gd name="T30" fmla="*/ 35 w 188"/>
              <a:gd name="T31" fmla="*/ 176 h 184"/>
              <a:gd name="T32" fmla="*/ 158 w 188"/>
              <a:gd name="T33" fmla="*/ 166 h 184"/>
              <a:gd name="T34" fmla="*/ 156 w 188"/>
              <a:gd name="T35" fmla="*/ 172 h 184"/>
              <a:gd name="T36" fmla="*/ 168 w 188"/>
              <a:gd name="T37" fmla="*/ 184 h 184"/>
              <a:gd name="T38" fmla="*/ 180 w 188"/>
              <a:gd name="T39" fmla="*/ 172 h 184"/>
              <a:gd name="T40" fmla="*/ 176 w 188"/>
              <a:gd name="T41" fmla="*/ 163 h 184"/>
              <a:gd name="T42" fmla="*/ 184 w 188"/>
              <a:gd name="T43" fmla="*/ 150 h 184"/>
              <a:gd name="T44" fmla="*/ 93 w 188"/>
              <a:gd name="T45" fmla="*/ 25 h 184"/>
              <a:gd name="T46" fmla="*/ 101 w 188"/>
              <a:gd name="T47" fmla="*/ 10 h 184"/>
              <a:gd name="T48" fmla="*/ 87 w 188"/>
              <a:gd name="T49" fmla="*/ 2 h 184"/>
              <a:gd name="T50" fmla="*/ 78 w 188"/>
              <a:gd name="T51" fmla="*/ 16 h 184"/>
              <a:gd name="T52" fmla="*/ 93 w 188"/>
              <a:gd name="T53" fmla="*/ 25 h 184"/>
              <a:gd name="T54" fmla="*/ 11 w 188"/>
              <a:gd name="T55" fmla="*/ 116 h 184"/>
              <a:gd name="T56" fmla="*/ 42 w 188"/>
              <a:gd name="T57" fmla="*/ 107 h 184"/>
              <a:gd name="T58" fmla="*/ 50 w 188"/>
              <a:gd name="T59" fmla="*/ 102 h 184"/>
              <a:gd name="T60" fmla="*/ 61 w 188"/>
              <a:gd name="T61" fmla="*/ 81 h 184"/>
              <a:gd name="T62" fmla="*/ 84 w 188"/>
              <a:gd name="T63" fmla="*/ 93 h 184"/>
              <a:gd name="T64" fmla="*/ 85 w 188"/>
              <a:gd name="T65" fmla="*/ 128 h 184"/>
              <a:gd name="T66" fmla="*/ 85 w 188"/>
              <a:gd name="T67" fmla="*/ 130 h 184"/>
              <a:gd name="T68" fmla="*/ 95 w 188"/>
              <a:gd name="T69" fmla="*/ 135 h 184"/>
              <a:gd name="T70" fmla="*/ 100 w 188"/>
              <a:gd name="T71" fmla="*/ 127 h 184"/>
              <a:gd name="T72" fmla="*/ 99 w 188"/>
              <a:gd name="T73" fmla="*/ 85 h 184"/>
              <a:gd name="T74" fmla="*/ 95 w 188"/>
              <a:gd name="T75" fmla="*/ 77 h 184"/>
              <a:gd name="T76" fmla="*/ 78 w 188"/>
              <a:gd name="T77" fmla="*/ 67 h 184"/>
              <a:gd name="T78" fmla="*/ 88 w 188"/>
              <a:gd name="T79" fmla="*/ 46 h 184"/>
              <a:gd name="T80" fmla="*/ 91 w 188"/>
              <a:gd name="T81" fmla="*/ 56 h 184"/>
              <a:gd name="T82" fmla="*/ 100 w 188"/>
              <a:gd name="T83" fmla="*/ 60 h 184"/>
              <a:gd name="T84" fmla="*/ 125 w 188"/>
              <a:gd name="T85" fmla="*/ 53 h 184"/>
              <a:gd name="T86" fmla="*/ 129 w 188"/>
              <a:gd name="T87" fmla="*/ 51 h 184"/>
              <a:gd name="T88" fmla="*/ 126 w 188"/>
              <a:gd name="T89" fmla="*/ 42 h 184"/>
              <a:gd name="T90" fmla="*/ 122 w 188"/>
              <a:gd name="T91" fmla="*/ 41 h 184"/>
              <a:gd name="T92" fmla="*/ 101 w 188"/>
              <a:gd name="T93" fmla="*/ 47 h 184"/>
              <a:gd name="T94" fmla="*/ 97 w 188"/>
              <a:gd name="T95" fmla="*/ 30 h 184"/>
              <a:gd name="T96" fmla="*/ 73 w 188"/>
              <a:gd name="T97" fmla="*/ 21 h 184"/>
              <a:gd name="T98" fmla="*/ 45 w 188"/>
              <a:gd name="T99" fmla="*/ 29 h 184"/>
              <a:gd name="T100" fmla="*/ 41 w 188"/>
              <a:gd name="T101" fmla="*/ 32 h 184"/>
              <a:gd name="T102" fmla="*/ 28 w 188"/>
              <a:gd name="T103" fmla="*/ 60 h 184"/>
              <a:gd name="T104" fmla="*/ 27 w 188"/>
              <a:gd name="T105" fmla="*/ 65 h 184"/>
              <a:gd name="T106" fmla="*/ 34 w 188"/>
              <a:gd name="T107" fmla="*/ 69 h 184"/>
              <a:gd name="T108" fmla="*/ 38 w 188"/>
              <a:gd name="T109" fmla="*/ 66 h 184"/>
              <a:gd name="T110" fmla="*/ 51 w 188"/>
              <a:gd name="T111" fmla="*/ 40 h 184"/>
              <a:gd name="T112" fmla="*/ 61 w 188"/>
              <a:gd name="T113" fmla="*/ 37 h 184"/>
              <a:gd name="T114" fmla="*/ 34 w 188"/>
              <a:gd name="T115" fmla="*/ 94 h 184"/>
              <a:gd name="T116" fmla="*/ 7 w 188"/>
              <a:gd name="T117" fmla="*/ 101 h 184"/>
              <a:gd name="T118" fmla="*/ 5 w 188"/>
              <a:gd name="T119" fmla="*/ 102 h 184"/>
              <a:gd name="T120" fmla="*/ 2 w 188"/>
              <a:gd name="T121" fmla="*/ 112 h 184"/>
              <a:gd name="T122" fmla="*/ 11 w 188"/>
              <a:gd name="T123" fmla="*/ 11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8" h="184">
                <a:moveTo>
                  <a:pt x="184" y="150"/>
                </a:moveTo>
                <a:cubicBezTo>
                  <a:pt x="183" y="146"/>
                  <a:pt x="182" y="143"/>
                  <a:pt x="179" y="14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5" y="59"/>
                  <a:pt x="188" y="53"/>
                  <a:pt x="186" y="48"/>
                </a:cubicBezTo>
                <a:cubicBezTo>
                  <a:pt x="184" y="43"/>
                  <a:pt x="178" y="40"/>
                  <a:pt x="173" y="42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8" y="56"/>
                  <a:pt x="135" y="62"/>
                  <a:pt x="137" y="67"/>
                </a:cubicBezTo>
                <a:cubicBezTo>
                  <a:pt x="139" y="72"/>
                  <a:pt x="145" y="74"/>
                  <a:pt x="150" y="72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137"/>
                  <a:pt x="163" y="137"/>
                  <a:pt x="163" y="137"/>
                </a:cubicBezTo>
                <a:cubicBezTo>
                  <a:pt x="21" y="149"/>
                  <a:pt x="21" y="149"/>
                  <a:pt x="21" y="149"/>
                </a:cubicBezTo>
                <a:cubicBezTo>
                  <a:pt x="13" y="150"/>
                  <a:pt x="7" y="157"/>
                  <a:pt x="8" y="164"/>
                </a:cubicBezTo>
                <a:cubicBezTo>
                  <a:pt x="8" y="168"/>
                  <a:pt x="10" y="171"/>
                  <a:pt x="12" y="174"/>
                </a:cubicBezTo>
                <a:cubicBezTo>
                  <a:pt x="13" y="179"/>
                  <a:pt x="18" y="184"/>
                  <a:pt x="24" y="184"/>
                </a:cubicBezTo>
                <a:cubicBezTo>
                  <a:pt x="29" y="184"/>
                  <a:pt x="33" y="181"/>
                  <a:pt x="35" y="176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8"/>
                  <a:pt x="156" y="170"/>
                  <a:pt x="156" y="172"/>
                </a:cubicBezTo>
                <a:cubicBezTo>
                  <a:pt x="156" y="178"/>
                  <a:pt x="161" y="184"/>
                  <a:pt x="168" y="184"/>
                </a:cubicBezTo>
                <a:cubicBezTo>
                  <a:pt x="175" y="184"/>
                  <a:pt x="180" y="178"/>
                  <a:pt x="180" y="172"/>
                </a:cubicBezTo>
                <a:cubicBezTo>
                  <a:pt x="180" y="168"/>
                  <a:pt x="179" y="165"/>
                  <a:pt x="176" y="163"/>
                </a:cubicBezTo>
                <a:cubicBezTo>
                  <a:pt x="181" y="161"/>
                  <a:pt x="184" y="156"/>
                  <a:pt x="184" y="150"/>
                </a:cubicBezTo>
                <a:close/>
                <a:moveTo>
                  <a:pt x="93" y="25"/>
                </a:moveTo>
                <a:cubicBezTo>
                  <a:pt x="99" y="23"/>
                  <a:pt x="103" y="17"/>
                  <a:pt x="101" y="10"/>
                </a:cubicBezTo>
                <a:cubicBezTo>
                  <a:pt x="100" y="4"/>
                  <a:pt x="93" y="0"/>
                  <a:pt x="87" y="2"/>
                </a:cubicBezTo>
                <a:cubicBezTo>
                  <a:pt x="80" y="3"/>
                  <a:pt x="77" y="10"/>
                  <a:pt x="78" y="16"/>
                </a:cubicBezTo>
                <a:cubicBezTo>
                  <a:pt x="80" y="23"/>
                  <a:pt x="87" y="27"/>
                  <a:pt x="93" y="25"/>
                </a:cubicBezTo>
                <a:close/>
                <a:moveTo>
                  <a:pt x="11" y="116"/>
                </a:moveTo>
                <a:cubicBezTo>
                  <a:pt x="42" y="107"/>
                  <a:pt x="42" y="107"/>
                  <a:pt x="42" y="107"/>
                </a:cubicBezTo>
                <a:cubicBezTo>
                  <a:pt x="48" y="106"/>
                  <a:pt x="50" y="102"/>
                  <a:pt x="50" y="102"/>
                </a:cubicBezTo>
                <a:cubicBezTo>
                  <a:pt x="61" y="81"/>
                  <a:pt x="61" y="81"/>
                  <a:pt x="61" y="81"/>
                </a:cubicBezTo>
                <a:cubicBezTo>
                  <a:pt x="84" y="93"/>
                  <a:pt x="84" y="93"/>
                  <a:pt x="84" y="93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5" y="128"/>
                  <a:pt x="85" y="129"/>
                  <a:pt x="85" y="130"/>
                </a:cubicBezTo>
                <a:cubicBezTo>
                  <a:pt x="86" y="134"/>
                  <a:pt x="91" y="136"/>
                  <a:pt x="95" y="135"/>
                </a:cubicBezTo>
                <a:cubicBezTo>
                  <a:pt x="98" y="134"/>
                  <a:pt x="101" y="131"/>
                  <a:pt x="100" y="127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79"/>
                  <a:pt x="95" y="77"/>
                  <a:pt x="95" y="77"/>
                </a:cubicBezTo>
                <a:cubicBezTo>
                  <a:pt x="78" y="67"/>
                  <a:pt x="78" y="67"/>
                  <a:pt x="78" y="67"/>
                </a:cubicBezTo>
                <a:cubicBezTo>
                  <a:pt x="88" y="46"/>
                  <a:pt x="88" y="46"/>
                  <a:pt x="88" y="46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6"/>
                  <a:pt x="92" y="62"/>
                  <a:pt x="100" y="60"/>
                </a:cubicBezTo>
                <a:cubicBezTo>
                  <a:pt x="125" y="53"/>
                  <a:pt x="125" y="53"/>
                  <a:pt x="125" y="53"/>
                </a:cubicBezTo>
                <a:cubicBezTo>
                  <a:pt x="127" y="53"/>
                  <a:pt x="128" y="52"/>
                  <a:pt x="129" y="51"/>
                </a:cubicBezTo>
                <a:cubicBezTo>
                  <a:pt x="130" y="48"/>
                  <a:pt x="129" y="44"/>
                  <a:pt x="126" y="42"/>
                </a:cubicBezTo>
                <a:cubicBezTo>
                  <a:pt x="125" y="41"/>
                  <a:pt x="123" y="41"/>
                  <a:pt x="122" y="41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29"/>
                  <a:pt x="73" y="21"/>
                  <a:pt x="73" y="21"/>
                </a:cubicBezTo>
                <a:cubicBezTo>
                  <a:pt x="45" y="29"/>
                  <a:pt x="45" y="29"/>
                  <a:pt x="45" y="29"/>
                </a:cubicBezTo>
                <a:cubicBezTo>
                  <a:pt x="43" y="29"/>
                  <a:pt x="42" y="31"/>
                  <a:pt x="41" y="32"/>
                </a:cubicBezTo>
                <a:cubicBezTo>
                  <a:pt x="28" y="60"/>
                  <a:pt x="28" y="60"/>
                  <a:pt x="28" y="60"/>
                </a:cubicBezTo>
                <a:cubicBezTo>
                  <a:pt x="27" y="61"/>
                  <a:pt x="26" y="63"/>
                  <a:pt x="27" y="65"/>
                </a:cubicBezTo>
                <a:cubicBezTo>
                  <a:pt x="28" y="68"/>
                  <a:pt x="31" y="70"/>
                  <a:pt x="34" y="69"/>
                </a:cubicBezTo>
                <a:cubicBezTo>
                  <a:pt x="36" y="68"/>
                  <a:pt x="37" y="67"/>
                  <a:pt x="38" y="66"/>
                </a:cubicBezTo>
                <a:cubicBezTo>
                  <a:pt x="51" y="40"/>
                  <a:pt x="51" y="40"/>
                  <a:pt x="51" y="40"/>
                </a:cubicBezTo>
                <a:cubicBezTo>
                  <a:pt x="61" y="37"/>
                  <a:pt x="61" y="37"/>
                  <a:pt x="61" y="37"/>
                </a:cubicBezTo>
                <a:cubicBezTo>
                  <a:pt x="34" y="94"/>
                  <a:pt x="34" y="94"/>
                  <a:pt x="34" y="94"/>
                </a:cubicBezTo>
                <a:cubicBezTo>
                  <a:pt x="7" y="101"/>
                  <a:pt x="7" y="101"/>
                  <a:pt x="7" y="101"/>
                </a:cubicBezTo>
                <a:cubicBezTo>
                  <a:pt x="6" y="101"/>
                  <a:pt x="5" y="101"/>
                  <a:pt x="5" y="102"/>
                </a:cubicBezTo>
                <a:cubicBezTo>
                  <a:pt x="1" y="104"/>
                  <a:pt x="0" y="108"/>
                  <a:pt x="2" y="112"/>
                </a:cubicBezTo>
                <a:cubicBezTo>
                  <a:pt x="3" y="115"/>
                  <a:pt x="7" y="117"/>
                  <a:pt x="11" y="116"/>
                </a:cubicBezTo>
                <a:close/>
              </a:path>
            </a:pathLst>
          </a:custGeom>
          <a:solidFill>
            <a:srgbClr val="FFE644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3" name="任意多边形 10"/>
          <p:cNvSpPr/>
          <p:nvPr/>
        </p:nvSpPr>
        <p:spPr>
          <a:xfrm flipH="1">
            <a:off x="2389739" y="3868555"/>
            <a:ext cx="1302166" cy="307517"/>
          </a:xfrm>
          <a:custGeom>
            <a:avLst/>
            <a:gdLst>
              <a:gd name="connsiteX0" fmla="*/ 0 w 1844299"/>
              <a:gd name="connsiteY0" fmla="*/ 0 h 387457"/>
              <a:gd name="connsiteX1" fmla="*/ 402956 w 1844299"/>
              <a:gd name="connsiteY1" fmla="*/ 387457 h 387457"/>
              <a:gd name="connsiteX2" fmla="*/ 1844299 w 1844299"/>
              <a:gd name="connsiteY2" fmla="*/ 387457 h 38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299" h="387457">
                <a:moveTo>
                  <a:pt x="0" y="0"/>
                </a:moveTo>
                <a:lnTo>
                  <a:pt x="402956" y="387457"/>
                </a:lnTo>
                <a:lnTo>
                  <a:pt x="1844299" y="387457"/>
                </a:lnTo>
              </a:path>
            </a:pathLst>
          </a:custGeom>
          <a:noFill/>
          <a:ln w="22225" cap="flat" cmpd="sng" algn="ctr">
            <a:solidFill>
              <a:srgbClr val="515151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630691" y="3550509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FE644"/>
                </a:solidFill>
                <a:latin typeface="Century Gothic"/>
                <a:ea typeface="Microsoft YaHei" charset="0"/>
                <a:cs typeface="Microsoft YaHei" charset="0"/>
              </a:rPr>
              <a:t>67</a:t>
            </a:r>
            <a:r>
              <a:rPr lang="en-US" altLang="zh-CN" sz="1700" b="1" dirty="0">
                <a:solidFill>
                  <a:srgbClr val="FFE644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FFE644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6903364" y="3576537"/>
            <a:ext cx="535255" cy="537626"/>
          </a:xfrm>
          <a:custGeom>
            <a:avLst/>
            <a:gdLst>
              <a:gd name="T0" fmla="*/ 98 w 195"/>
              <a:gd name="T1" fmla="*/ 195 h 195"/>
              <a:gd name="T2" fmla="*/ 0 w 195"/>
              <a:gd name="T3" fmla="*/ 97 h 195"/>
              <a:gd name="T4" fmla="*/ 98 w 195"/>
              <a:gd name="T5" fmla="*/ 0 h 195"/>
              <a:gd name="T6" fmla="*/ 195 w 195"/>
              <a:gd name="T7" fmla="*/ 97 h 195"/>
              <a:gd name="T8" fmla="*/ 98 w 195"/>
              <a:gd name="T9" fmla="*/ 195 h 195"/>
              <a:gd name="T10" fmla="*/ 170 w 195"/>
              <a:gd name="T11" fmla="*/ 157 h 195"/>
              <a:gd name="T12" fmla="*/ 170 w 195"/>
              <a:gd name="T13" fmla="*/ 136 h 195"/>
              <a:gd name="T14" fmla="*/ 139 w 195"/>
              <a:gd name="T15" fmla="*/ 137 h 195"/>
              <a:gd name="T16" fmla="*/ 106 w 195"/>
              <a:gd name="T17" fmla="*/ 163 h 195"/>
              <a:gd name="T18" fmla="*/ 108 w 195"/>
              <a:gd name="T19" fmla="*/ 183 h 195"/>
              <a:gd name="T20" fmla="*/ 129 w 195"/>
              <a:gd name="T21" fmla="*/ 185 h 195"/>
              <a:gd name="T22" fmla="*/ 170 w 195"/>
              <a:gd name="T23" fmla="*/ 157 h 195"/>
              <a:gd name="T24" fmla="*/ 35 w 195"/>
              <a:gd name="T25" fmla="*/ 167 h 195"/>
              <a:gd name="T26" fmla="*/ 86 w 195"/>
              <a:gd name="T27" fmla="*/ 190 h 195"/>
              <a:gd name="T28" fmla="*/ 102 w 195"/>
              <a:gd name="T29" fmla="*/ 184 h 195"/>
              <a:gd name="T30" fmla="*/ 100 w 195"/>
              <a:gd name="T31" fmla="*/ 162 h 195"/>
              <a:gd name="T32" fmla="*/ 66 w 195"/>
              <a:gd name="T33" fmla="*/ 144 h 195"/>
              <a:gd name="T34" fmla="*/ 34 w 195"/>
              <a:gd name="T35" fmla="*/ 152 h 195"/>
              <a:gd name="T36" fmla="*/ 35 w 195"/>
              <a:gd name="T37" fmla="*/ 167 h 195"/>
              <a:gd name="T38" fmla="*/ 14 w 195"/>
              <a:gd name="T39" fmla="*/ 56 h 195"/>
              <a:gd name="T40" fmla="*/ 4 w 195"/>
              <a:gd name="T41" fmla="*/ 97 h 195"/>
              <a:gd name="T42" fmla="*/ 6 w 195"/>
              <a:gd name="T43" fmla="*/ 115 h 195"/>
              <a:gd name="T44" fmla="*/ 16 w 195"/>
              <a:gd name="T45" fmla="*/ 71 h 195"/>
              <a:gd name="T46" fmla="*/ 14 w 195"/>
              <a:gd name="T47" fmla="*/ 56 h 195"/>
              <a:gd name="T48" fmla="*/ 21 w 195"/>
              <a:gd name="T49" fmla="*/ 76 h 195"/>
              <a:gd name="T50" fmla="*/ 11 w 195"/>
              <a:gd name="T51" fmla="*/ 119 h 195"/>
              <a:gd name="T52" fmla="*/ 13 w 195"/>
              <a:gd name="T53" fmla="*/ 119 h 195"/>
              <a:gd name="T54" fmla="*/ 34 w 195"/>
              <a:gd name="T55" fmla="*/ 146 h 195"/>
              <a:gd name="T56" fmla="*/ 63 w 195"/>
              <a:gd name="T57" fmla="*/ 138 h 195"/>
              <a:gd name="T58" fmla="*/ 72 w 195"/>
              <a:gd name="T59" fmla="*/ 102 h 195"/>
              <a:gd name="T60" fmla="*/ 45 w 195"/>
              <a:gd name="T61" fmla="*/ 68 h 195"/>
              <a:gd name="T62" fmla="*/ 21 w 195"/>
              <a:gd name="T63" fmla="*/ 76 h 195"/>
              <a:gd name="T64" fmla="*/ 98 w 195"/>
              <a:gd name="T65" fmla="*/ 4 h 195"/>
              <a:gd name="T66" fmla="*/ 49 w 195"/>
              <a:gd name="T67" fmla="*/ 18 h 195"/>
              <a:gd name="T68" fmla="*/ 62 w 195"/>
              <a:gd name="T69" fmla="*/ 26 h 195"/>
              <a:gd name="T70" fmla="*/ 91 w 195"/>
              <a:gd name="T71" fmla="*/ 22 h 195"/>
              <a:gd name="T72" fmla="*/ 109 w 195"/>
              <a:gd name="T73" fmla="*/ 24 h 195"/>
              <a:gd name="T74" fmla="*/ 128 w 195"/>
              <a:gd name="T75" fmla="*/ 9 h 195"/>
              <a:gd name="T76" fmla="*/ 98 w 195"/>
              <a:gd name="T77" fmla="*/ 4 h 195"/>
              <a:gd name="T78" fmla="*/ 114 w 195"/>
              <a:gd name="T79" fmla="*/ 30 h 195"/>
              <a:gd name="T80" fmla="*/ 92 w 195"/>
              <a:gd name="T81" fmla="*/ 28 h 195"/>
              <a:gd name="T82" fmla="*/ 67 w 195"/>
              <a:gd name="T83" fmla="*/ 31 h 195"/>
              <a:gd name="T84" fmla="*/ 50 w 195"/>
              <a:gd name="T85" fmla="*/ 64 h 195"/>
              <a:gd name="T86" fmla="*/ 77 w 195"/>
              <a:gd name="T87" fmla="*/ 99 h 195"/>
              <a:gd name="T88" fmla="*/ 115 w 195"/>
              <a:gd name="T89" fmla="*/ 96 h 195"/>
              <a:gd name="T90" fmla="*/ 135 w 195"/>
              <a:gd name="T91" fmla="*/ 55 h 195"/>
              <a:gd name="T92" fmla="*/ 114 w 195"/>
              <a:gd name="T93" fmla="*/ 30 h 195"/>
              <a:gd name="T94" fmla="*/ 163 w 195"/>
              <a:gd name="T95" fmla="*/ 58 h 195"/>
              <a:gd name="T96" fmla="*/ 141 w 195"/>
              <a:gd name="T97" fmla="*/ 58 h 195"/>
              <a:gd name="T98" fmla="*/ 121 w 195"/>
              <a:gd name="T99" fmla="*/ 97 h 195"/>
              <a:gd name="T100" fmla="*/ 137 w 195"/>
              <a:gd name="T101" fmla="*/ 130 h 195"/>
              <a:gd name="T102" fmla="*/ 172 w 195"/>
              <a:gd name="T103" fmla="*/ 130 h 195"/>
              <a:gd name="T104" fmla="*/ 186 w 195"/>
              <a:gd name="T105" fmla="*/ 98 h 195"/>
              <a:gd name="T106" fmla="*/ 163 w 195"/>
              <a:gd name="T107" fmla="*/ 58 h 195"/>
              <a:gd name="T108" fmla="*/ 170 w 195"/>
              <a:gd name="T109" fmla="*/ 57 h 195"/>
              <a:gd name="T110" fmla="*/ 191 w 195"/>
              <a:gd name="T111" fmla="*/ 96 h 195"/>
              <a:gd name="T112" fmla="*/ 191 w 195"/>
              <a:gd name="T113" fmla="*/ 96 h 195"/>
              <a:gd name="T114" fmla="*/ 170 w 195"/>
              <a:gd name="T115" fmla="*/ 38 h 195"/>
              <a:gd name="T116" fmla="*/ 170 w 195"/>
              <a:gd name="T117" fmla="*/ 5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" h="195">
                <a:moveTo>
                  <a:pt x="98" y="195"/>
                </a:moveTo>
                <a:cubicBezTo>
                  <a:pt x="44" y="195"/>
                  <a:pt x="0" y="151"/>
                  <a:pt x="0" y="97"/>
                </a:cubicBezTo>
                <a:cubicBezTo>
                  <a:pt x="0" y="44"/>
                  <a:pt x="44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1"/>
                  <a:pt x="151" y="195"/>
                  <a:pt x="98" y="195"/>
                </a:cubicBezTo>
                <a:close/>
                <a:moveTo>
                  <a:pt x="170" y="157"/>
                </a:moveTo>
                <a:cubicBezTo>
                  <a:pt x="170" y="153"/>
                  <a:pt x="170" y="142"/>
                  <a:pt x="170" y="136"/>
                </a:cubicBezTo>
                <a:cubicBezTo>
                  <a:pt x="139" y="137"/>
                  <a:pt x="139" y="137"/>
                  <a:pt x="139" y="137"/>
                </a:cubicBezTo>
                <a:cubicBezTo>
                  <a:pt x="138" y="138"/>
                  <a:pt x="119" y="158"/>
                  <a:pt x="106" y="163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14" y="184"/>
                  <a:pt x="124" y="185"/>
                  <a:pt x="129" y="185"/>
                </a:cubicBezTo>
                <a:cubicBezTo>
                  <a:pt x="145" y="180"/>
                  <a:pt x="159" y="170"/>
                  <a:pt x="170" y="157"/>
                </a:cubicBezTo>
                <a:close/>
                <a:moveTo>
                  <a:pt x="35" y="167"/>
                </a:moveTo>
                <a:cubicBezTo>
                  <a:pt x="49" y="179"/>
                  <a:pt x="67" y="188"/>
                  <a:pt x="86" y="190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85" y="157"/>
                  <a:pt x="72" y="148"/>
                  <a:pt x="66" y="144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35" y="157"/>
                  <a:pt x="35" y="163"/>
                  <a:pt x="35" y="167"/>
                </a:cubicBezTo>
                <a:close/>
                <a:moveTo>
                  <a:pt x="14" y="56"/>
                </a:moveTo>
                <a:cubicBezTo>
                  <a:pt x="8" y="68"/>
                  <a:pt x="4" y="82"/>
                  <a:pt x="4" y="97"/>
                </a:cubicBezTo>
                <a:cubicBezTo>
                  <a:pt x="4" y="104"/>
                  <a:pt x="5" y="110"/>
                  <a:pt x="6" y="115"/>
                </a:cubicBezTo>
                <a:cubicBezTo>
                  <a:pt x="6" y="107"/>
                  <a:pt x="8" y="89"/>
                  <a:pt x="16" y="71"/>
                </a:cubicBezTo>
                <a:lnTo>
                  <a:pt x="14" y="56"/>
                </a:lnTo>
                <a:close/>
                <a:moveTo>
                  <a:pt x="21" y="76"/>
                </a:moveTo>
                <a:cubicBezTo>
                  <a:pt x="13" y="96"/>
                  <a:pt x="11" y="115"/>
                  <a:pt x="11" y="119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65" y="121"/>
                  <a:pt x="70" y="107"/>
                  <a:pt x="72" y="102"/>
                </a:cubicBezTo>
                <a:cubicBezTo>
                  <a:pt x="45" y="68"/>
                  <a:pt x="45" y="68"/>
                  <a:pt x="45" y="68"/>
                </a:cubicBezTo>
                <a:lnTo>
                  <a:pt x="21" y="76"/>
                </a:lnTo>
                <a:close/>
                <a:moveTo>
                  <a:pt x="98" y="4"/>
                </a:moveTo>
                <a:cubicBezTo>
                  <a:pt x="80" y="4"/>
                  <a:pt x="63" y="9"/>
                  <a:pt x="49" y="18"/>
                </a:cubicBezTo>
                <a:cubicBezTo>
                  <a:pt x="51" y="20"/>
                  <a:pt x="58" y="24"/>
                  <a:pt x="62" y="26"/>
                </a:cubicBezTo>
                <a:cubicBezTo>
                  <a:pt x="71" y="24"/>
                  <a:pt x="80" y="22"/>
                  <a:pt x="91" y="22"/>
                </a:cubicBezTo>
                <a:cubicBezTo>
                  <a:pt x="97" y="22"/>
                  <a:pt x="103" y="23"/>
                  <a:pt x="109" y="24"/>
                </a:cubicBezTo>
                <a:cubicBezTo>
                  <a:pt x="128" y="9"/>
                  <a:pt x="128" y="9"/>
                  <a:pt x="128" y="9"/>
                </a:cubicBezTo>
                <a:cubicBezTo>
                  <a:pt x="118" y="6"/>
                  <a:pt x="108" y="4"/>
                  <a:pt x="98" y="4"/>
                </a:cubicBezTo>
                <a:close/>
                <a:moveTo>
                  <a:pt x="114" y="30"/>
                </a:moveTo>
                <a:cubicBezTo>
                  <a:pt x="107" y="29"/>
                  <a:pt x="100" y="28"/>
                  <a:pt x="92" y="28"/>
                </a:cubicBezTo>
                <a:cubicBezTo>
                  <a:pt x="83" y="28"/>
                  <a:pt x="74" y="29"/>
                  <a:pt x="67" y="31"/>
                </a:cubicBezTo>
                <a:cubicBezTo>
                  <a:pt x="50" y="64"/>
                  <a:pt x="50" y="64"/>
                  <a:pt x="50" y="64"/>
                </a:cubicBezTo>
                <a:cubicBezTo>
                  <a:pt x="77" y="99"/>
                  <a:pt x="77" y="99"/>
                  <a:pt x="77" y="99"/>
                </a:cubicBezTo>
                <a:cubicBezTo>
                  <a:pt x="84" y="97"/>
                  <a:pt x="99" y="95"/>
                  <a:pt x="115" y="96"/>
                </a:cubicBezTo>
                <a:cubicBezTo>
                  <a:pt x="135" y="55"/>
                  <a:pt x="135" y="55"/>
                  <a:pt x="135" y="55"/>
                </a:cubicBezTo>
                <a:lnTo>
                  <a:pt x="114" y="30"/>
                </a:lnTo>
                <a:close/>
                <a:moveTo>
                  <a:pt x="163" y="58"/>
                </a:moveTo>
                <a:cubicBezTo>
                  <a:pt x="141" y="58"/>
                  <a:pt x="141" y="58"/>
                  <a:pt x="141" y="58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8" y="103"/>
                  <a:pt x="134" y="121"/>
                  <a:pt x="137" y="130"/>
                </a:cubicBezTo>
                <a:cubicBezTo>
                  <a:pt x="172" y="130"/>
                  <a:pt x="172" y="130"/>
                  <a:pt x="172" y="130"/>
                </a:cubicBezTo>
                <a:cubicBezTo>
                  <a:pt x="180" y="116"/>
                  <a:pt x="185" y="102"/>
                  <a:pt x="186" y="98"/>
                </a:cubicBezTo>
                <a:cubicBezTo>
                  <a:pt x="184" y="90"/>
                  <a:pt x="177" y="74"/>
                  <a:pt x="163" y="58"/>
                </a:cubicBezTo>
                <a:close/>
                <a:moveTo>
                  <a:pt x="170" y="57"/>
                </a:moveTo>
                <a:cubicBezTo>
                  <a:pt x="186" y="76"/>
                  <a:pt x="191" y="96"/>
                  <a:pt x="191" y="96"/>
                </a:cubicBezTo>
                <a:cubicBezTo>
                  <a:pt x="191" y="96"/>
                  <a:pt x="191" y="96"/>
                  <a:pt x="191" y="96"/>
                </a:cubicBezTo>
                <a:cubicBezTo>
                  <a:pt x="191" y="74"/>
                  <a:pt x="183" y="54"/>
                  <a:pt x="170" y="38"/>
                </a:cubicBezTo>
                <a:cubicBezTo>
                  <a:pt x="170" y="44"/>
                  <a:pt x="170" y="54"/>
                  <a:pt x="170" y="57"/>
                </a:cubicBezTo>
                <a:close/>
              </a:path>
            </a:pathLst>
          </a:custGeom>
          <a:solidFill>
            <a:srgbClr val="FD4F69"/>
          </a:solidFill>
          <a:ln>
            <a:noFill/>
          </a:ln>
        </p:spPr>
        <p:txBody>
          <a:bodyPr vert="horz" wrap="square" lIns="96756" tIns="48378" rIns="96756" bIns="48378" numCol="1" anchor="t" anchorCtr="0" compatLnSpc="1">
            <a:prstTxWarp prst="textNoShape">
              <a:avLst/>
            </a:prstTxWarp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black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6" name="任意多边形 11"/>
          <p:cNvSpPr/>
          <p:nvPr/>
        </p:nvSpPr>
        <p:spPr>
          <a:xfrm>
            <a:off x="5278937" y="3514950"/>
            <a:ext cx="1426750" cy="418222"/>
          </a:xfrm>
          <a:custGeom>
            <a:avLst/>
            <a:gdLst>
              <a:gd name="connsiteX0" fmla="*/ 0 w 1797803"/>
              <a:gd name="connsiteY0" fmla="*/ 0 h 526942"/>
              <a:gd name="connsiteX1" fmla="*/ 526942 w 1797803"/>
              <a:gd name="connsiteY1" fmla="*/ 526942 h 526942"/>
              <a:gd name="connsiteX2" fmla="*/ 1797803 w 1797803"/>
              <a:gd name="connsiteY2" fmla="*/ 526942 h 52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7803" h="526942">
                <a:moveTo>
                  <a:pt x="0" y="0"/>
                </a:moveTo>
                <a:lnTo>
                  <a:pt x="526942" y="526942"/>
                </a:lnTo>
                <a:lnTo>
                  <a:pt x="1797803" y="526942"/>
                </a:lnTo>
              </a:path>
            </a:pathLst>
          </a:custGeom>
          <a:noFill/>
          <a:ln w="22225" cap="flat" cmpd="sng" algn="ctr">
            <a:solidFill>
              <a:srgbClr val="515151"/>
            </a:solidFill>
            <a:prstDash val="sysDot"/>
            <a:miter lim="800000"/>
            <a:headEnd type="oval"/>
            <a:tailEnd type="oval"/>
          </a:ln>
          <a:effectLst/>
        </p:spPr>
        <p:txBody>
          <a:bodyPr lIns="72567" tIns="36283" rIns="72567" bIns="36283" rtlCol="0" anchor="ctr"/>
          <a:lstStyle/>
          <a:p>
            <a:pPr algn="ctr" defTabSz="72563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ker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7" name="文本框 35"/>
          <p:cNvSpPr txBox="1"/>
          <p:nvPr/>
        </p:nvSpPr>
        <p:spPr>
          <a:xfrm>
            <a:off x="7546915" y="3687516"/>
            <a:ext cx="936832" cy="719605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defTabSz="72563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FD4F69"/>
                </a:solidFill>
                <a:latin typeface="Century Gothic"/>
                <a:ea typeface="Microsoft YaHei" charset="0"/>
                <a:cs typeface="Microsoft YaHei" charset="0"/>
              </a:rPr>
              <a:t>87</a:t>
            </a:r>
            <a:r>
              <a:rPr lang="en-US" altLang="zh-CN" sz="1700" b="1" dirty="0">
                <a:solidFill>
                  <a:srgbClr val="FD4F69"/>
                </a:solidFill>
                <a:latin typeface="Century Gothic"/>
                <a:ea typeface="Microsoft YaHei" charset="0"/>
                <a:cs typeface="Microsoft YaHei" charset="0"/>
              </a:rPr>
              <a:t>%</a:t>
            </a:r>
            <a:endParaRPr lang="zh-CN" altLang="en-US" sz="1700" b="1" dirty="0">
              <a:solidFill>
                <a:srgbClr val="FD4F69"/>
              </a:solidFill>
              <a:latin typeface="Century Gothic"/>
              <a:ea typeface="Microsoft YaHei" charset="0"/>
              <a:cs typeface="Microsoft YaHei" charset="0"/>
            </a:endParaRPr>
          </a:p>
        </p:txBody>
      </p:sp>
      <p:grpSp>
        <p:nvGrpSpPr>
          <p:cNvPr id="48" name="组合 90"/>
          <p:cNvGrpSpPr/>
          <p:nvPr/>
        </p:nvGrpSpPr>
        <p:grpSpPr>
          <a:xfrm>
            <a:off x="974537" y="2190675"/>
            <a:ext cx="1698671" cy="1023857"/>
            <a:chOff x="795584" y="2567271"/>
            <a:chExt cx="2140443" cy="1290013"/>
          </a:xfrm>
        </p:grpSpPr>
        <p:sp>
          <p:nvSpPr>
            <p:cNvPr id="49" name="矩形 48"/>
            <p:cNvSpPr/>
            <p:nvPr/>
          </p:nvSpPr>
          <p:spPr>
            <a:xfrm>
              <a:off x="795585" y="2909151"/>
              <a:ext cx="2140442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0" name="文本框 38"/>
            <p:cNvSpPr txBox="1"/>
            <p:nvPr/>
          </p:nvSpPr>
          <p:spPr>
            <a:xfrm>
              <a:off x="795584" y="2567271"/>
              <a:ext cx="1294106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Football</a:t>
              </a:r>
            </a:p>
          </p:txBody>
        </p:sp>
      </p:grpSp>
      <p:grpSp>
        <p:nvGrpSpPr>
          <p:cNvPr id="51" name="组合 15"/>
          <p:cNvGrpSpPr/>
          <p:nvPr/>
        </p:nvGrpSpPr>
        <p:grpSpPr>
          <a:xfrm>
            <a:off x="717033" y="4163948"/>
            <a:ext cx="1734130" cy="1023857"/>
            <a:chOff x="821780" y="5053502"/>
            <a:chExt cx="2185124" cy="1290013"/>
          </a:xfrm>
        </p:grpSpPr>
        <p:sp>
          <p:nvSpPr>
            <p:cNvPr id="52" name="矩形 51"/>
            <p:cNvSpPr/>
            <p:nvPr/>
          </p:nvSpPr>
          <p:spPr>
            <a:xfrm>
              <a:off x="821781" y="5395382"/>
              <a:ext cx="2185123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3" name="文本框 41"/>
            <p:cNvSpPr txBox="1"/>
            <p:nvPr/>
          </p:nvSpPr>
          <p:spPr>
            <a:xfrm>
              <a:off x="821780" y="5053502"/>
              <a:ext cx="1261465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running</a:t>
              </a:r>
            </a:p>
          </p:txBody>
        </p:sp>
      </p:grpSp>
      <p:grpSp>
        <p:nvGrpSpPr>
          <p:cNvPr id="54" name="组合 89"/>
          <p:cNvGrpSpPr/>
          <p:nvPr/>
        </p:nvGrpSpPr>
        <p:grpSpPr>
          <a:xfrm>
            <a:off x="6303111" y="1969550"/>
            <a:ext cx="1673680" cy="1023857"/>
            <a:chOff x="7656129" y="2288662"/>
            <a:chExt cx="2108953" cy="1290013"/>
          </a:xfrm>
        </p:grpSpPr>
        <p:sp>
          <p:nvSpPr>
            <p:cNvPr id="55" name="矩形 54"/>
            <p:cNvSpPr/>
            <p:nvPr/>
          </p:nvSpPr>
          <p:spPr>
            <a:xfrm>
              <a:off x="7656130" y="2630542"/>
              <a:ext cx="2108952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6" name="文本框 44"/>
            <p:cNvSpPr txBox="1"/>
            <p:nvPr/>
          </p:nvSpPr>
          <p:spPr>
            <a:xfrm>
              <a:off x="7656129" y="2288662"/>
              <a:ext cx="1261466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running</a:t>
              </a:r>
            </a:p>
          </p:txBody>
        </p:sp>
      </p:grpSp>
      <p:grpSp>
        <p:nvGrpSpPr>
          <p:cNvPr id="57" name="组合 22"/>
          <p:cNvGrpSpPr/>
          <p:nvPr/>
        </p:nvGrpSpPr>
        <p:grpSpPr>
          <a:xfrm>
            <a:off x="6618877" y="4112442"/>
            <a:ext cx="1667819" cy="1023857"/>
            <a:chOff x="8091103" y="5039404"/>
            <a:chExt cx="2101568" cy="1290013"/>
          </a:xfrm>
        </p:grpSpPr>
        <p:sp>
          <p:nvSpPr>
            <p:cNvPr id="58" name="矩形 57"/>
            <p:cNvSpPr/>
            <p:nvPr/>
          </p:nvSpPr>
          <p:spPr>
            <a:xfrm>
              <a:off x="8091104" y="5381284"/>
              <a:ext cx="2101567" cy="948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31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</a:t>
              </a:r>
              <a:endPara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9" name="文本框 47"/>
            <p:cNvSpPr txBox="1"/>
            <p:nvPr/>
          </p:nvSpPr>
          <p:spPr>
            <a:xfrm>
              <a:off x="8091103" y="5039404"/>
              <a:ext cx="1294107" cy="42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3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Football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9409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1147</Words>
  <Application>Microsoft Office PowerPoint</Application>
  <PresentationFormat>全屏显示(4:3)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2019-08-19T14:53:29Z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