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wdp" ContentType="image/vnd.ms-photo"/>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theme/themeOverride3.xml" ContentType="application/vnd.openxmlformats-officedocument.themeOverride+xml"/>
  <Override PartName="/ppt/charts/chart4.xml" ContentType="application/vnd.openxmlformats-officedocument.drawingml.chart+xml"/>
  <Override PartName="/ppt/theme/themeOverride4.xml" ContentType="application/vnd.openxmlformats-officedocument.themeOverride+xml"/>
  <Override PartName="/ppt/charts/chart5.xml" ContentType="application/vnd.openxmlformats-officedocument.drawingml.chart+xml"/>
  <Override PartName="/ppt/theme/themeOverride5.xml" ContentType="application/vnd.openxmlformats-officedocument.themeOverride+xml"/>
  <Override PartName="/ppt/charts/chart6.xml" ContentType="application/vnd.openxmlformats-officedocument.drawingml.chart+xml"/>
  <Override PartName="/ppt/theme/themeOverride6.xml" ContentType="application/vnd.openxmlformats-officedocument.themeOverride+xml"/>
  <Override PartName="/ppt/charts/chart7.xml" ContentType="application/vnd.openxmlformats-officedocument.drawingml.chart+xml"/>
  <Override PartName="/ppt/theme/themeOverride7.xml" ContentType="application/vnd.openxmlformats-officedocument.themeOverride+xml"/>
  <Override PartName="/ppt/charts/chart8.xml" ContentType="application/vnd.openxmlformats-officedocument.drawingml.chart+xml"/>
  <Override PartName="/ppt/theme/themeOverride8.xml" ContentType="application/vnd.openxmlformats-officedocument.themeOverride+xml"/>
  <Override PartName="/ppt/charts/chart9.xml" ContentType="application/vnd.openxmlformats-officedocument.drawingml.chart+xml"/>
  <Override PartName="/ppt/theme/themeOverride9.xml" ContentType="application/vnd.openxmlformats-officedocument.themeOverride+xml"/>
  <Override PartName="/ppt/charts/chart10.xml" ContentType="application/vnd.openxmlformats-officedocument.drawingml.chart+xml"/>
  <Override PartName="/ppt/theme/themeOverride10.xml" ContentType="application/vnd.openxmlformats-officedocument.themeOverride+xml"/>
  <Override PartName="/ppt/charts/chart11.xml" ContentType="application/vnd.openxmlformats-officedocument.drawingml.chart+xml"/>
  <Override PartName="/ppt/theme/themeOverride11.xml" ContentType="application/vnd.openxmlformats-officedocument.themeOverride+xml"/>
  <Override PartName="/ppt/charts/chart12.xml" ContentType="application/vnd.openxmlformats-officedocument.drawingml.chart+xml"/>
  <Override PartName="/ppt/theme/themeOverride12.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11"/>
  </p:notesMasterIdLst>
  <p:handoutMasterIdLst>
    <p:handoutMasterId r:id="rId12"/>
  </p:handoutMasterIdLst>
  <p:sldIdLst>
    <p:sldId id="461" r:id="rId3"/>
    <p:sldId id="462" r:id="rId4"/>
    <p:sldId id="463" r:id="rId5"/>
    <p:sldId id="464" r:id="rId6"/>
    <p:sldId id="465" r:id="rId7"/>
    <p:sldId id="466" r:id="rId8"/>
    <p:sldId id="467" r:id="rId9"/>
    <p:sldId id="359" r:id="rId10"/>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70" autoAdjust="0"/>
    <p:restoredTop sz="95672" autoAdjust="0"/>
  </p:normalViewPr>
  <p:slideViewPr>
    <p:cSldViewPr>
      <p:cViewPr>
        <p:scale>
          <a:sx n="75" d="100"/>
          <a:sy n="75" d="100"/>
        </p:scale>
        <p:origin x="-276" y="-1098"/>
      </p:cViewPr>
      <p:guideLst>
        <p:guide orient="horz" pos="2160"/>
        <p:guide pos="2880"/>
      </p:guideLst>
    </p:cSldViewPr>
  </p:slideViewPr>
  <p:notesTextViewPr>
    <p:cViewPr>
      <p:scale>
        <a:sx n="100" d="100"/>
        <a:sy n="100" d="100"/>
      </p:scale>
      <p:origin x="0" y="0"/>
    </p:cViewPr>
  </p:notesTextViewPr>
  <p:sorterViewPr>
    <p:cViewPr>
      <p:scale>
        <a:sx n="150" d="100"/>
        <a:sy n="150" d="100"/>
      </p:scale>
      <p:origin x="0" y="5304"/>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charts/_rels/chart1.xml.rels><?xml version="1.0" encoding="UTF-8" standalone="yes"?>
<Relationships xmlns="http://schemas.openxmlformats.org/package/2006/relationships"><Relationship Id="rId2" Type="http://schemas.openxmlformats.org/officeDocument/2006/relationships/oleObject" Target="../embeddings/oleObject1.bin"/><Relationship Id="rId1" Type="http://schemas.openxmlformats.org/officeDocument/2006/relationships/themeOverride" Target="../theme/themeOverride1.xml"/></Relationships>
</file>

<file path=ppt/charts/_rels/chart10.xml.rels><?xml version="1.0" encoding="UTF-8" standalone="yes"?>
<Relationships xmlns="http://schemas.openxmlformats.org/package/2006/relationships"><Relationship Id="rId2" Type="http://schemas.openxmlformats.org/officeDocument/2006/relationships/oleObject" Target="../embeddings/oleObject10.bin"/><Relationship Id="rId1" Type="http://schemas.openxmlformats.org/officeDocument/2006/relationships/themeOverride" Target="../theme/themeOverride10.xml"/></Relationships>
</file>

<file path=ppt/charts/_rels/chart11.xml.rels><?xml version="1.0" encoding="UTF-8" standalone="yes"?>
<Relationships xmlns="http://schemas.openxmlformats.org/package/2006/relationships"><Relationship Id="rId2" Type="http://schemas.openxmlformats.org/officeDocument/2006/relationships/oleObject" Target="../embeddings/oleObject11.bin"/><Relationship Id="rId1" Type="http://schemas.openxmlformats.org/officeDocument/2006/relationships/themeOverride" Target="../theme/themeOverride11.xml"/></Relationships>
</file>

<file path=ppt/charts/_rels/chart12.xml.rels><?xml version="1.0" encoding="UTF-8" standalone="yes"?>
<Relationships xmlns="http://schemas.openxmlformats.org/package/2006/relationships"><Relationship Id="rId2" Type="http://schemas.openxmlformats.org/officeDocument/2006/relationships/oleObject" Target="../embeddings/oleObject12.bin"/><Relationship Id="rId1" Type="http://schemas.openxmlformats.org/officeDocument/2006/relationships/themeOverride" Target="../theme/themeOverride12.xml"/></Relationships>
</file>

<file path=ppt/charts/_rels/chart2.xml.rels><?xml version="1.0" encoding="UTF-8" standalone="yes"?>
<Relationships xmlns="http://schemas.openxmlformats.org/package/2006/relationships"><Relationship Id="rId2" Type="http://schemas.openxmlformats.org/officeDocument/2006/relationships/oleObject" Target="../embeddings/oleObject2.bin"/><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oleObject" Target="../embeddings/oleObject3.bin"/><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2" Type="http://schemas.openxmlformats.org/officeDocument/2006/relationships/oleObject" Target="../embeddings/oleObject4.bin"/><Relationship Id="rId1" Type="http://schemas.openxmlformats.org/officeDocument/2006/relationships/themeOverride" Target="../theme/themeOverride4.xml"/></Relationships>
</file>

<file path=ppt/charts/_rels/chart5.xml.rels><?xml version="1.0" encoding="UTF-8" standalone="yes"?>
<Relationships xmlns="http://schemas.openxmlformats.org/package/2006/relationships"><Relationship Id="rId2" Type="http://schemas.openxmlformats.org/officeDocument/2006/relationships/oleObject" Target="../embeddings/oleObject5.bin"/><Relationship Id="rId1" Type="http://schemas.openxmlformats.org/officeDocument/2006/relationships/themeOverride" Target="../theme/themeOverride5.xml"/></Relationships>
</file>

<file path=ppt/charts/_rels/chart6.xml.rels><?xml version="1.0" encoding="UTF-8" standalone="yes"?>
<Relationships xmlns="http://schemas.openxmlformats.org/package/2006/relationships"><Relationship Id="rId2" Type="http://schemas.openxmlformats.org/officeDocument/2006/relationships/oleObject" Target="../embeddings/oleObject6.bin"/><Relationship Id="rId1" Type="http://schemas.openxmlformats.org/officeDocument/2006/relationships/themeOverride" Target="../theme/themeOverride6.xml"/></Relationships>
</file>

<file path=ppt/charts/_rels/chart7.xml.rels><?xml version="1.0" encoding="UTF-8" standalone="yes"?>
<Relationships xmlns="http://schemas.openxmlformats.org/package/2006/relationships"><Relationship Id="rId2" Type="http://schemas.openxmlformats.org/officeDocument/2006/relationships/oleObject" Target="../embeddings/oleObject7.bin"/><Relationship Id="rId1" Type="http://schemas.openxmlformats.org/officeDocument/2006/relationships/themeOverride" Target="../theme/themeOverride7.xml"/></Relationships>
</file>

<file path=ppt/charts/_rels/chart8.xml.rels><?xml version="1.0" encoding="UTF-8" standalone="yes"?>
<Relationships xmlns="http://schemas.openxmlformats.org/package/2006/relationships"><Relationship Id="rId2" Type="http://schemas.openxmlformats.org/officeDocument/2006/relationships/oleObject" Target="../embeddings/oleObject8.bin"/><Relationship Id="rId1" Type="http://schemas.openxmlformats.org/officeDocument/2006/relationships/themeOverride" Target="../theme/themeOverride8.xml"/></Relationships>
</file>

<file path=ppt/charts/_rels/chart9.xml.rels><?xml version="1.0" encoding="UTF-8" standalone="yes"?>
<Relationships xmlns="http://schemas.openxmlformats.org/package/2006/relationships"><Relationship Id="rId2" Type="http://schemas.openxmlformats.org/officeDocument/2006/relationships/oleObject" Target="../embeddings/oleObject9.bin"/><Relationship Id="rId1" Type="http://schemas.openxmlformats.org/officeDocument/2006/relationships/themeOverride" Target="../theme/themeOverride9.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销售额</c:v>
                </c:pt>
              </c:strCache>
            </c:strRef>
          </c:tx>
          <c:spPr>
            <a:ln>
              <a:noFill/>
            </a:ln>
          </c:spPr>
          <c:dPt>
            <c:idx val="0"/>
            <c:bubble3D val="0"/>
            <c:spPr>
              <a:solidFill>
                <a:schemeClr val="accent1"/>
              </a:solidFill>
              <a:ln w="19050">
                <a:noFill/>
              </a:ln>
              <a:effectLst/>
            </c:spPr>
          </c:dPt>
          <c:dPt>
            <c:idx val="1"/>
            <c:bubble3D val="0"/>
            <c:spPr>
              <a:solidFill>
                <a:schemeClr val="tx2">
                  <a:lumMod val="40000"/>
                  <a:lumOff val="60000"/>
                </a:schemeClr>
              </a:solidFill>
              <a:ln w="19050">
                <a:noFill/>
              </a:ln>
              <a:effectLst/>
            </c:spPr>
          </c:dPt>
          <c:dPt>
            <c:idx val="2"/>
            <c:bubble3D val="0"/>
            <c:spPr>
              <a:solidFill>
                <a:schemeClr val="accent3"/>
              </a:solidFill>
              <a:ln w="19050">
                <a:noFill/>
              </a:ln>
              <a:effectLst/>
            </c:spPr>
          </c:dPt>
          <c:dPt>
            <c:idx val="3"/>
            <c:bubble3D val="0"/>
            <c:spPr>
              <a:solidFill>
                <a:schemeClr val="accent4"/>
              </a:solidFill>
              <a:ln w="19050">
                <a:noFill/>
              </a:ln>
              <a:effectLst/>
            </c:spPr>
          </c:dPt>
          <c:cat>
            <c:strRef>
              <c:f>Sheet1!$A$2:$A$5</c:f>
              <c:strCache>
                <c:ptCount val="2"/>
                <c:pt idx="0">
                  <c:v>第一季度</c:v>
                </c:pt>
                <c:pt idx="1">
                  <c:v>第二季度</c:v>
                </c:pt>
              </c:strCache>
            </c:strRef>
          </c:cat>
          <c:val>
            <c:numRef>
              <c:f>Sheet1!$B$2:$B$5</c:f>
              <c:numCache>
                <c:formatCode>General</c:formatCode>
                <c:ptCount val="4"/>
                <c:pt idx="0">
                  <c:v>8.2000000000000011</c:v>
                </c:pt>
                <c:pt idx="1">
                  <c:v>3.2</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销售额</c:v>
                </c:pt>
              </c:strCache>
            </c:strRef>
          </c:tx>
          <c:spPr>
            <a:ln>
              <a:noFill/>
            </a:ln>
          </c:spPr>
          <c:dPt>
            <c:idx val="0"/>
            <c:bubble3D val="0"/>
            <c:spPr>
              <a:solidFill>
                <a:schemeClr val="accent1"/>
              </a:solidFill>
              <a:ln w="19050">
                <a:noFill/>
              </a:ln>
              <a:effectLst/>
            </c:spPr>
          </c:dPt>
          <c:dPt>
            <c:idx val="1"/>
            <c:bubble3D val="0"/>
            <c:spPr>
              <a:solidFill>
                <a:schemeClr val="tx2">
                  <a:lumMod val="40000"/>
                  <a:lumOff val="60000"/>
                </a:schemeClr>
              </a:solidFill>
              <a:ln w="19050">
                <a:noFill/>
              </a:ln>
              <a:effectLst/>
            </c:spPr>
          </c:dPt>
          <c:dPt>
            <c:idx val="2"/>
            <c:bubble3D val="0"/>
            <c:spPr>
              <a:solidFill>
                <a:schemeClr val="accent3"/>
              </a:solidFill>
              <a:ln w="19050">
                <a:noFill/>
              </a:ln>
              <a:effectLst/>
            </c:spPr>
          </c:dPt>
          <c:dPt>
            <c:idx val="3"/>
            <c:bubble3D val="0"/>
            <c:spPr>
              <a:solidFill>
                <a:schemeClr val="accent4"/>
              </a:solidFill>
              <a:ln w="19050">
                <a:noFill/>
              </a:ln>
              <a:effectLst/>
            </c:spPr>
          </c:dPt>
          <c:cat>
            <c:strRef>
              <c:f>Sheet1!$A$2:$A$5</c:f>
              <c:strCache>
                <c:ptCount val="2"/>
                <c:pt idx="0">
                  <c:v>第一季度</c:v>
                </c:pt>
                <c:pt idx="1">
                  <c:v>第二季度</c:v>
                </c:pt>
              </c:strCache>
            </c:strRef>
          </c:cat>
          <c:val>
            <c:numRef>
              <c:f>Sheet1!$B$2:$B$5</c:f>
              <c:numCache>
                <c:formatCode>General</c:formatCode>
                <c:ptCount val="4"/>
                <c:pt idx="0">
                  <c:v>8.2000000000000011</c:v>
                </c:pt>
                <c:pt idx="1">
                  <c:v>3.2</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销售额</c:v>
                </c:pt>
              </c:strCache>
            </c:strRef>
          </c:tx>
          <c:spPr>
            <a:ln>
              <a:noFill/>
            </a:ln>
          </c:spPr>
          <c:dPt>
            <c:idx val="0"/>
            <c:bubble3D val="0"/>
            <c:spPr>
              <a:solidFill>
                <a:schemeClr val="accent2"/>
              </a:solidFill>
              <a:ln w="19050">
                <a:noFill/>
              </a:ln>
              <a:effectLst/>
            </c:spPr>
          </c:dPt>
          <c:dPt>
            <c:idx val="1"/>
            <c:bubble3D val="0"/>
            <c:spPr>
              <a:solidFill>
                <a:schemeClr val="tx2">
                  <a:lumMod val="40000"/>
                  <a:lumOff val="60000"/>
                </a:schemeClr>
              </a:solidFill>
              <a:ln w="19050">
                <a:noFill/>
              </a:ln>
              <a:effectLst/>
            </c:spPr>
          </c:dPt>
          <c:dPt>
            <c:idx val="2"/>
            <c:bubble3D val="0"/>
            <c:spPr>
              <a:solidFill>
                <a:schemeClr val="accent3"/>
              </a:solidFill>
              <a:ln w="19050">
                <a:noFill/>
              </a:ln>
              <a:effectLst/>
            </c:spPr>
          </c:dPt>
          <c:dPt>
            <c:idx val="3"/>
            <c:bubble3D val="0"/>
            <c:spPr>
              <a:solidFill>
                <a:schemeClr val="accent4"/>
              </a:solidFill>
              <a:ln w="19050">
                <a:noFill/>
              </a:ln>
              <a:effectLst/>
            </c:spPr>
          </c:dPt>
          <c:cat>
            <c:strRef>
              <c:f>Sheet1!$A$2:$A$5</c:f>
              <c:strCache>
                <c:ptCount val="2"/>
                <c:pt idx="0">
                  <c:v>第一季度</c:v>
                </c:pt>
                <c:pt idx="1">
                  <c:v>第二季度</c:v>
                </c:pt>
              </c:strCache>
            </c:strRef>
          </c:cat>
          <c:val>
            <c:numRef>
              <c:f>Sheet1!$B$2:$B$5</c:f>
              <c:numCache>
                <c:formatCode>General</c:formatCode>
                <c:ptCount val="4"/>
                <c:pt idx="0">
                  <c:v>8.2000000000000011</c:v>
                </c:pt>
                <c:pt idx="1">
                  <c:v>20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销售额</c:v>
                </c:pt>
              </c:strCache>
            </c:strRef>
          </c:tx>
          <c:spPr>
            <a:ln>
              <a:noFill/>
            </a:ln>
          </c:spPr>
          <c:dPt>
            <c:idx val="0"/>
            <c:bubble3D val="0"/>
            <c:spPr>
              <a:solidFill>
                <a:schemeClr val="accent3"/>
              </a:solidFill>
              <a:ln w="19050">
                <a:noFill/>
              </a:ln>
              <a:effectLst/>
            </c:spPr>
          </c:dPt>
          <c:dPt>
            <c:idx val="1"/>
            <c:bubble3D val="0"/>
            <c:spPr>
              <a:solidFill>
                <a:schemeClr val="tx2">
                  <a:lumMod val="40000"/>
                  <a:lumOff val="60000"/>
                </a:schemeClr>
              </a:solidFill>
              <a:ln w="19050">
                <a:noFill/>
              </a:ln>
              <a:effectLst/>
            </c:spPr>
          </c:dPt>
          <c:dPt>
            <c:idx val="2"/>
            <c:bubble3D val="0"/>
            <c:spPr>
              <a:solidFill>
                <a:schemeClr val="accent3"/>
              </a:solidFill>
              <a:ln w="19050">
                <a:noFill/>
              </a:ln>
              <a:effectLst/>
            </c:spPr>
          </c:dPt>
          <c:dPt>
            <c:idx val="3"/>
            <c:bubble3D val="0"/>
            <c:spPr>
              <a:solidFill>
                <a:schemeClr val="accent4"/>
              </a:solidFill>
              <a:ln w="19050">
                <a:noFill/>
              </a:ln>
              <a:effectLst/>
            </c:spPr>
          </c:dPt>
          <c:cat>
            <c:strRef>
              <c:f>Sheet1!$A$2:$A$5</c:f>
              <c:strCache>
                <c:ptCount val="2"/>
                <c:pt idx="0">
                  <c:v>第一季度</c:v>
                </c:pt>
                <c:pt idx="1">
                  <c:v>第二季度</c:v>
                </c:pt>
              </c:strCache>
            </c:strRef>
          </c:cat>
          <c:val>
            <c:numRef>
              <c:f>Sheet1!$B$2:$B$5</c:f>
              <c:numCache>
                <c:formatCode>General</c:formatCode>
                <c:ptCount val="4"/>
                <c:pt idx="0">
                  <c:v>15</c:v>
                </c:pt>
                <c:pt idx="1">
                  <c:v>31</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销售额</c:v>
                </c:pt>
              </c:strCache>
            </c:strRef>
          </c:tx>
          <c:spPr>
            <a:ln>
              <a:noFill/>
            </a:ln>
          </c:spPr>
          <c:dPt>
            <c:idx val="0"/>
            <c:bubble3D val="0"/>
            <c:spPr>
              <a:solidFill>
                <a:schemeClr val="accent2"/>
              </a:solidFill>
              <a:ln w="19050">
                <a:noFill/>
              </a:ln>
              <a:effectLst/>
            </c:spPr>
          </c:dPt>
          <c:dPt>
            <c:idx val="1"/>
            <c:bubble3D val="0"/>
            <c:spPr>
              <a:solidFill>
                <a:schemeClr val="tx2">
                  <a:lumMod val="40000"/>
                  <a:lumOff val="60000"/>
                </a:schemeClr>
              </a:solidFill>
              <a:ln w="19050">
                <a:noFill/>
              </a:ln>
              <a:effectLst/>
            </c:spPr>
          </c:dPt>
          <c:dPt>
            <c:idx val="2"/>
            <c:bubble3D val="0"/>
            <c:spPr>
              <a:solidFill>
                <a:schemeClr val="accent3"/>
              </a:solidFill>
              <a:ln w="19050">
                <a:noFill/>
              </a:ln>
              <a:effectLst/>
            </c:spPr>
          </c:dPt>
          <c:dPt>
            <c:idx val="3"/>
            <c:bubble3D val="0"/>
            <c:spPr>
              <a:solidFill>
                <a:schemeClr val="accent4"/>
              </a:solidFill>
              <a:ln w="19050">
                <a:noFill/>
              </a:ln>
              <a:effectLst/>
            </c:spPr>
          </c:dPt>
          <c:cat>
            <c:strRef>
              <c:f>Sheet1!$A$2:$A$5</c:f>
              <c:strCache>
                <c:ptCount val="2"/>
                <c:pt idx="0">
                  <c:v>第一季度</c:v>
                </c:pt>
                <c:pt idx="1">
                  <c:v>第二季度</c:v>
                </c:pt>
              </c:strCache>
            </c:strRef>
          </c:cat>
          <c:val>
            <c:numRef>
              <c:f>Sheet1!$B$2:$B$5</c:f>
              <c:numCache>
                <c:formatCode>General</c:formatCode>
                <c:ptCount val="4"/>
                <c:pt idx="0">
                  <c:v>8.2000000000000011</c:v>
                </c:pt>
                <c:pt idx="1">
                  <c:v>20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销售额</c:v>
                </c:pt>
              </c:strCache>
            </c:strRef>
          </c:tx>
          <c:spPr>
            <a:ln>
              <a:noFill/>
            </a:ln>
          </c:spPr>
          <c:dPt>
            <c:idx val="0"/>
            <c:bubble3D val="0"/>
            <c:spPr>
              <a:solidFill>
                <a:schemeClr val="accent3"/>
              </a:solidFill>
              <a:ln w="19050">
                <a:noFill/>
              </a:ln>
              <a:effectLst/>
            </c:spPr>
          </c:dPt>
          <c:dPt>
            <c:idx val="1"/>
            <c:bubble3D val="0"/>
            <c:spPr>
              <a:solidFill>
                <a:schemeClr val="tx2">
                  <a:lumMod val="40000"/>
                  <a:lumOff val="60000"/>
                </a:schemeClr>
              </a:solidFill>
              <a:ln w="19050">
                <a:noFill/>
              </a:ln>
              <a:effectLst/>
            </c:spPr>
          </c:dPt>
          <c:dPt>
            <c:idx val="2"/>
            <c:bubble3D val="0"/>
            <c:spPr>
              <a:solidFill>
                <a:schemeClr val="accent3"/>
              </a:solidFill>
              <a:ln w="19050">
                <a:noFill/>
              </a:ln>
              <a:effectLst/>
            </c:spPr>
          </c:dPt>
          <c:dPt>
            <c:idx val="3"/>
            <c:bubble3D val="0"/>
            <c:spPr>
              <a:solidFill>
                <a:schemeClr val="accent4"/>
              </a:solidFill>
              <a:ln w="19050">
                <a:noFill/>
              </a:ln>
              <a:effectLst/>
            </c:spPr>
          </c:dPt>
          <c:cat>
            <c:strRef>
              <c:f>Sheet1!$A$2:$A$5</c:f>
              <c:strCache>
                <c:ptCount val="2"/>
                <c:pt idx="0">
                  <c:v>第一季度</c:v>
                </c:pt>
                <c:pt idx="1">
                  <c:v>第二季度</c:v>
                </c:pt>
              </c:strCache>
            </c:strRef>
          </c:cat>
          <c:val>
            <c:numRef>
              <c:f>Sheet1!$B$2:$B$5</c:f>
              <c:numCache>
                <c:formatCode>General</c:formatCode>
                <c:ptCount val="4"/>
                <c:pt idx="0">
                  <c:v>15</c:v>
                </c:pt>
                <c:pt idx="1">
                  <c:v>31</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销售额</c:v>
                </c:pt>
              </c:strCache>
            </c:strRef>
          </c:tx>
          <c:spPr>
            <a:ln>
              <a:noFill/>
            </a:ln>
          </c:spPr>
          <c:dPt>
            <c:idx val="0"/>
            <c:bubble3D val="0"/>
            <c:spPr>
              <a:solidFill>
                <a:schemeClr val="accent1"/>
              </a:solidFill>
              <a:ln w="19050">
                <a:noFill/>
              </a:ln>
              <a:effectLst/>
            </c:spPr>
          </c:dPt>
          <c:dPt>
            <c:idx val="1"/>
            <c:bubble3D val="0"/>
            <c:spPr>
              <a:solidFill>
                <a:schemeClr val="tx2">
                  <a:lumMod val="40000"/>
                  <a:lumOff val="60000"/>
                </a:schemeClr>
              </a:solidFill>
              <a:ln w="19050">
                <a:noFill/>
              </a:ln>
              <a:effectLst/>
            </c:spPr>
          </c:dPt>
          <c:dPt>
            <c:idx val="2"/>
            <c:bubble3D val="0"/>
            <c:spPr>
              <a:solidFill>
                <a:schemeClr val="accent3"/>
              </a:solidFill>
              <a:ln w="19050">
                <a:noFill/>
              </a:ln>
              <a:effectLst/>
            </c:spPr>
          </c:dPt>
          <c:dPt>
            <c:idx val="3"/>
            <c:bubble3D val="0"/>
            <c:spPr>
              <a:solidFill>
                <a:schemeClr val="accent4"/>
              </a:solidFill>
              <a:ln w="19050">
                <a:noFill/>
              </a:ln>
              <a:effectLst/>
            </c:spPr>
          </c:dPt>
          <c:cat>
            <c:strRef>
              <c:f>Sheet1!$A$2:$A$5</c:f>
              <c:strCache>
                <c:ptCount val="2"/>
                <c:pt idx="0">
                  <c:v>第一季度</c:v>
                </c:pt>
                <c:pt idx="1">
                  <c:v>第二季度</c:v>
                </c:pt>
              </c:strCache>
            </c:strRef>
          </c:cat>
          <c:val>
            <c:numRef>
              <c:f>Sheet1!$B$2:$B$5</c:f>
              <c:numCache>
                <c:formatCode>General</c:formatCode>
                <c:ptCount val="4"/>
                <c:pt idx="0">
                  <c:v>8.2000000000000011</c:v>
                </c:pt>
                <c:pt idx="1">
                  <c:v>3.2</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销售额</c:v>
                </c:pt>
              </c:strCache>
            </c:strRef>
          </c:tx>
          <c:spPr>
            <a:ln>
              <a:noFill/>
            </a:ln>
          </c:spPr>
          <c:dPt>
            <c:idx val="0"/>
            <c:bubble3D val="0"/>
            <c:spPr>
              <a:solidFill>
                <a:schemeClr val="accent2"/>
              </a:solidFill>
              <a:ln w="19050">
                <a:noFill/>
              </a:ln>
              <a:effectLst/>
            </c:spPr>
          </c:dPt>
          <c:dPt>
            <c:idx val="1"/>
            <c:bubble3D val="0"/>
            <c:spPr>
              <a:solidFill>
                <a:schemeClr val="tx2">
                  <a:lumMod val="40000"/>
                  <a:lumOff val="60000"/>
                </a:schemeClr>
              </a:solidFill>
              <a:ln w="19050">
                <a:noFill/>
              </a:ln>
              <a:effectLst/>
            </c:spPr>
          </c:dPt>
          <c:dPt>
            <c:idx val="2"/>
            <c:bubble3D val="0"/>
            <c:spPr>
              <a:solidFill>
                <a:schemeClr val="accent3"/>
              </a:solidFill>
              <a:ln w="19050">
                <a:noFill/>
              </a:ln>
              <a:effectLst/>
            </c:spPr>
          </c:dPt>
          <c:dPt>
            <c:idx val="3"/>
            <c:bubble3D val="0"/>
            <c:spPr>
              <a:solidFill>
                <a:schemeClr val="accent4"/>
              </a:solidFill>
              <a:ln w="19050">
                <a:noFill/>
              </a:ln>
              <a:effectLst/>
            </c:spPr>
          </c:dPt>
          <c:cat>
            <c:strRef>
              <c:f>Sheet1!$A$2:$A$5</c:f>
              <c:strCache>
                <c:ptCount val="2"/>
                <c:pt idx="0">
                  <c:v>第一季度</c:v>
                </c:pt>
                <c:pt idx="1">
                  <c:v>第二季度</c:v>
                </c:pt>
              </c:strCache>
            </c:strRef>
          </c:cat>
          <c:val>
            <c:numRef>
              <c:f>Sheet1!$B$2:$B$5</c:f>
              <c:numCache>
                <c:formatCode>General</c:formatCode>
                <c:ptCount val="4"/>
                <c:pt idx="0">
                  <c:v>8.2000000000000011</c:v>
                </c:pt>
                <c:pt idx="1">
                  <c:v>20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销售额</c:v>
                </c:pt>
              </c:strCache>
            </c:strRef>
          </c:tx>
          <c:spPr>
            <a:ln>
              <a:noFill/>
            </a:ln>
          </c:spPr>
          <c:dPt>
            <c:idx val="0"/>
            <c:bubble3D val="0"/>
            <c:spPr>
              <a:solidFill>
                <a:schemeClr val="accent3"/>
              </a:solidFill>
              <a:ln w="19050">
                <a:noFill/>
              </a:ln>
              <a:effectLst/>
            </c:spPr>
          </c:dPt>
          <c:dPt>
            <c:idx val="1"/>
            <c:bubble3D val="0"/>
            <c:spPr>
              <a:solidFill>
                <a:schemeClr val="tx2">
                  <a:lumMod val="40000"/>
                  <a:lumOff val="60000"/>
                </a:schemeClr>
              </a:solidFill>
              <a:ln w="19050">
                <a:noFill/>
              </a:ln>
              <a:effectLst/>
            </c:spPr>
          </c:dPt>
          <c:dPt>
            <c:idx val="2"/>
            <c:bubble3D val="0"/>
            <c:spPr>
              <a:solidFill>
                <a:schemeClr val="accent3"/>
              </a:solidFill>
              <a:ln w="19050">
                <a:noFill/>
              </a:ln>
              <a:effectLst/>
            </c:spPr>
          </c:dPt>
          <c:dPt>
            <c:idx val="3"/>
            <c:bubble3D val="0"/>
            <c:spPr>
              <a:solidFill>
                <a:schemeClr val="accent4"/>
              </a:solidFill>
              <a:ln w="19050">
                <a:noFill/>
              </a:ln>
              <a:effectLst/>
            </c:spPr>
          </c:dPt>
          <c:cat>
            <c:strRef>
              <c:f>Sheet1!$A$2:$A$5</c:f>
              <c:strCache>
                <c:ptCount val="2"/>
                <c:pt idx="0">
                  <c:v>第一季度</c:v>
                </c:pt>
                <c:pt idx="1">
                  <c:v>第二季度</c:v>
                </c:pt>
              </c:strCache>
            </c:strRef>
          </c:cat>
          <c:val>
            <c:numRef>
              <c:f>Sheet1!$B$2:$B$5</c:f>
              <c:numCache>
                <c:formatCode>General</c:formatCode>
                <c:ptCount val="4"/>
                <c:pt idx="0">
                  <c:v>15</c:v>
                </c:pt>
                <c:pt idx="1">
                  <c:v>31</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销售额</c:v>
                </c:pt>
              </c:strCache>
            </c:strRef>
          </c:tx>
          <c:spPr>
            <a:ln>
              <a:noFill/>
            </a:ln>
          </c:spPr>
          <c:dPt>
            <c:idx val="0"/>
            <c:bubble3D val="0"/>
            <c:spPr>
              <a:solidFill>
                <a:schemeClr val="accent1"/>
              </a:solidFill>
              <a:ln w="19050">
                <a:noFill/>
              </a:ln>
              <a:effectLst/>
            </c:spPr>
          </c:dPt>
          <c:dPt>
            <c:idx val="1"/>
            <c:bubble3D val="0"/>
            <c:spPr>
              <a:solidFill>
                <a:schemeClr val="tx2">
                  <a:lumMod val="40000"/>
                  <a:lumOff val="60000"/>
                </a:schemeClr>
              </a:solidFill>
              <a:ln w="19050">
                <a:noFill/>
              </a:ln>
              <a:effectLst/>
            </c:spPr>
          </c:dPt>
          <c:dPt>
            <c:idx val="2"/>
            <c:bubble3D val="0"/>
            <c:spPr>
              <a:solidFill>
                <a:schemeClr val="accent3"/>
              </a:solidFill>
              <a:ln w="19050">
                <a:noFill/>
              </a:ln>
              <a:effectLst/>
            </c:spPr>
          </c:dPt>
          <c:dPt>
            <c:idx val="3"/>
            <c:bubble3D val="0"/>
            <c:spPr>
              <a:solidFill>
                <a:schemeClr val="accent4"/>
              </a:solidFill>
              <a:ln w="19050">
                <a:noFill/>
              </a:ln>
              <a:effectLst/>
            </c:spPr>
          </c:dPt>
          <c:cat>
            <c:strRef>
              <c:f>Sheet1!$A$2:$A$5</c:f>
              <c:strCache>
                <c:ptCount val="2"/>
                <c:pt idx="0">
                  <c:v>第一季度</c:v>
                </c:pt>
                <c:pt idx="1">
                  <c:v>第二季度</c:v>
                </c:pt>
              </c:strCache>
            </c:strRef>
          </c:cat>
          <c:val>
            <c:numRef>
              <c:f>Sheet1!$B$2:$B$5</c:f>
              <c:numCache>
                <c:formatCode>General</c:formatCode>
                <c:ptCount val="4"/>
                <c:pt idx="0">
                  <c:v>8.2000000000000011</c:v>
                </c:pt>
                <c:pt idx="1">
                  <c:v>3.2</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销售额</c:v>
                </c:pt>
              </c:strCache>
            </c:strRef>
          </c:tx>
          <c:spPr>
            <a:ln>
              <a:noFill/>
            </a:ln>
          </c:spPr>
          <c:dPt>
            <c:idx val="0"/>
            <c:bubble3D val="0"/>
            <c:spPr>
              <a:solidFill>
                <a:schemeClr val="accent2"/>
              </a:solidFill>
              <a:ln w="19050">
                <a:noFill/>
              </a:ln>
              <a:effectLst/>
            </c:spPr>
          </c:dPt>
          <c:dPt>
            <c:idx val="1"/>
            <c:bubble3D val="0"/>
            <c:spPr>
              <a:solidFill>
                <a:schemeClr val="tx2">
                  <a:lumMod val="40000"/>
                  <a:lumOff val="60000"/>
                </a:schemeClr>
              </a:solidFill>
              <a:ln w="19050">
                <a:noFill/>
              </a:ln>
              <a:effectLst/>
            </c:spPr>
          </c:dPt>
          <c:dPt>
            <c:idx val="2"/>
            <c:bubble3D val="0"/>
            <c:spPr>
              <a:solidFill>
                <a:schemeClr val="accent3"/>
              </a:solidFill>
              <a:ln w="19050">
                <a:noFill/>
              </a:ln>
              <a:effectLst/>
            </c:spPr>
          </c:dPt>
          <c:dPt>
            <c:idx val="3"/>
            <c:bubble3D val="0"/>
            <c:spPr>
              <a:solidFill>
                <a:schemeClr val="accent4"/>
              </a:solidFill>
              <a:ln w="19050">
                <a:noFill/>
              </a:ln>
              <a:effectLst/>
            </c:spPr>
          </c:dPt>
          <c:cat>
            <c:strRef>
              <c:f>Sheet1!$A$2:$A$5</c:f>
              <c:strCache>
                <c:ptCount val="2"/>
                <c:pt idx="0">
                  <c:v>第一季度</c:v>
                </c:pt>
                <c:pt idx="1">
                  <c:v>第二季度</c:v>
                </c:pt>
              </c:strCache>
            </c:strRef>
          </c:cat>
          <c:val>
            <c:numRef>
              <c:f>Sheet1!$B$2:$B$5</c:f>
              <c:numCache>
                <c:formatCode>General</c:formatCode>
                <c:ptCount val="4"/>
                <c:pt idx="0">
                  <c:v>8.2000000000000011</c:v>
                </c:pt>
                <c:pt idx="1">
                  <c:v>20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销售额</c:v>
                </c:pt>
              </c:strCache>
            </c:strRef>
          </c:tx>
          <c:spPr>
            <a:ln>
              <a:noFill/>
            </a:ln>
          </c:spPr>
          <c:dPt>
            <c:idx val="0"/>
            <c:bubble3D val="0"/>
            <c:spPr>
              <a:solidFill>
                <a:schemeClr val="accent3"/>
              </a:solidFill>
              <a:ln w="19050">
                <a:noFill/>
              </a:ln>
              <a:effectLst/>
            </c:spPr>
          </c:dPt>
          <c:dPt>
            <c:idx val="1"/>
            <c:bubble3D val="0"/>
            <c:spPr>
              <a:solidFill>
                <a:schemeClr val="tx2">
                  <a:lumMod val="40000"/>
                  <a:lumOff val="60000"/>
                </a:schemeClr>
              </a:solidFill>
              <a:ln w="19050">
                <a:noFill/>
              </a:ln>
              <a:effectLst/>
            </c:spPr>
          </c:dPt>
          <c:dPt>
            <c:idx val="2"/>
            <c:bubble3D val="0"/>
            <c:spPr>
              <a:solidFill>
                <a:schemeClr val="accent3"/>
              </a:solidFill>
              <a:ln w="19050">
                <a:noFill/>
              </a:ln>
              <a:effectLst/>
            </c:spPr>
          </c:dPt>
          <c:dPt>
            <c:idx val="3"/>
            <c:bubble3D val="0"/>
            <c:spPr>
              <a:solidFill>
                <a:schemeClr val="accent4"/>
              </a:solidFill>
              <a:ln w="19050">
                <a:noFill/>
              </a:ln>
              <a:effectLst/>
            </c:spPr>
          </c:dPt>
          <c:cat>
            <c:strRef>
              <c:f>Sheet1!$A$2:$A$5</c:f>
              <c:strCache>
                <c:ptCount val="2"/>
                <c:pt idx="0">
                  <c:v>第一季度</c:v>
                </c:pt>
                <c:pt idx="1">
                  <c:v>第二季度</c:v>
                </c:pt>
              </c:strCache>
            </c:strRef>
          </c:cat>
          <c:val>
            <c:numRef>
              <c:f>Sheet1!$B$2:$B$5</c:f>
              <c:numCache>
                <c:formatCode>General</c:formatCode>
                <c:ptCount val="4"/>
                <c:pt idx="0">
                  <c:v>15</c:v>
                </c:pt>
                <c:pt idx="1">
                  <c:v>31</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chartSpace>
</file>

<file path=ppt/drawings/_rels/vmlDrawing1.v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image" Target="../media/image5.png"/><Relationship Id="rId4" Type="http://schemas.openxmlformats.org/officeDocument/2006/relationships/image" Target="../media/image8.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2019/8/19</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2019/8/19</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sp>
        <p:nvSpPr>
          <p:cNvPr id="12" name="矩形 11"/>
          <p:cNvSpPr/>
          <p:nvPr userDrawn="1"/>
        </p:nvSpPr>
        <p:spPr bwMode="auto">
          <a:xfrm>
            <a:off x="-8625" y="801569"/>
            <a:ext cx="9180511" cy="5372360"/>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5" name="矩形 4"/>
          <p:cNvSpPr/>
          <p:nvPr userDrawn="1"/>
        </p:nvSpPr>
        <p:spPr bwMode="auto">
          <a:xfrm>
            <a:off x="-6351" y="-14288"/>
            <a:ext cx="9178237" cy="87153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17251" y="836712"/>
            <a:ext cx="9180511" cy="5372360"/>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7" name="矩形 6"/>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2654"/>
            <a:ext cx="785794" cy="785794"/>
          </a:xfrm>
          <a:prstGeom prst="rect">
            <a:avLst/>
          </a:prstGeom>
          <a:noFill/>
          <a:ln w="9525">
            <a:noFill/>
            <a:miter lim="800000"/>
            <a:headEnd/>
            <a:tailEnd/>
          </a:ln>
        </p:spPr>
      </p:pic>
      <p:sp>
        <p:nvSpPr>
          <p:cNvPr id="9" name="矩形 8"/>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3314578" y="6345218"/>
            <a:ext cx="5829300" cy="276225"/>
          </a:xfrm>
          <a:prstGeom prst="rect">
            <a:avLst/>
          </a:prstGeom>
          <a:noFill/>
          <a:ln w="9525">
            <a:noFill/>
            <a:miter lim="800000"/>
            <a:headEnd/>
            <a:tailEnd/>
          </a:ln>
        </p:spPr>
      </p:pic>
      <p:sp>
        <p:nvSpPr>
          <p:cNvPr id="12" name="TextBox 11"/>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7E97B707-22D4-4B06-9A8A-89EF284804D8}" type="datetimeFigureOut">
              <a:rPr lang="zh-CN" altLang="en-US"/>
              <a:pPr>
                <a:defRPr/>
              </a:pPr>
              <a:t>2019/8/19</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2019/8/19</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 Id="rId4" Type="http://schemas.openxmlformats.org/officeDocument/2006/relationships/chart" Target="../charts/chart3.xml"/></Relationships>
</file>

<file path=ppt/slides/_rels/slide2.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chart" Target="../charts/chart4.xml"/><Relationship Id="rId1" Type="http://schemas.openxmlformats.org/officeDocument/2006/relationships/slideLayout" Target="../slideLayouts/slideLayout2.xml"/><Relationship Id="rId4" Type="http://schemas.openxmlformats.org/officeDocument/2006/relationships/chart" Target="../charts/chart6.xml"/></Relationships>
</file>

<file path=ppt/slides/_rels/slide3.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chart" Target="../charts/chart7.xml"/><Relationship Id="rId1" Type="http://schemas.openxmlformats.org/officeDocument/2006/relationships/slideLayout" Target="../slideLayouts/slideLayout2.xml"/><Relationship Id="rId4" Type="http://schemas.openxmlformats.org/officeDocument/2006/relationships/chart" Target="../charts/chart9.xml"/></Relationships>
</file>

<file path=ppt/slides/_rels/slide4.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chart" Target="../charts/chart10.xml"/><Relationship Id="rId1" Type="http://schemas.openxmlformats.org/officeDocument/2006/relationships/slideLayout" Target="../slideLayouts/slideLayout2.xml"/><Relationship Id="rId4" Type="http://schemas.openxmlformats.org/officeDocument/2006/relationships/chart" Target="../charts/char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oleObject" Target="../embeddings/oleObject13.bin"/><Relationship Id="rId7" Type="http://schemas.openxmlformats.org/officeDocument/2006/relationships/oleObject" Target="../embeddings/oleObject15.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6.png"/><Relationship Id="rId5" Type="http://schemas.openxmlformats.org/officeDocument/2006/relationships/oleObject" Target="../embeddings/oleObject14.bin"/><Relationship Id="rId10" Type="http://schemas.openxmlformats.org/officeDocument/2006/relationships/image" Target="../media/image8.png"/><Relationship Id="rId4" Type="http://schemas.openxmlformats.org/officeDocument/2006/relationships/image" Target="../media/image5.png"/><Relationship Id="rId9" Type="http://schemas.openxmlformats.org/officeDocument/2006/relationships/oleObject" Target="../embeddings/oleObject16.bin"/></Relationships>
</file>

<file path=ppt/slides/_rels/slide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11.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6" name="图表 35"/>
          <p:cNvGraphicFramePr/>
          <p:nvPr>
            <p:extLst>
              <p:ext uri="{D42A27DB-BD31-4B8C-83A1-F6EECF244321}">
                <p14:modId xmlns:p14="http://schemas.microsoft.com/office/powerpoint/2010/main" val="3083650217"/>
              </p:ext>
            </p:extLst>
          </p:nvPr>
        </p:nvGraphicFramePr>
        <p:xfrm>
          <a:off x="-171123" y="1557059"/>
          <a:ext cx="3497347" cy="233178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7" name="图表 36"/>
          <p:cNvGraphicFramePr/>
          <p:nvPr>
            <p:extLst>
              <p:ext uri="{D42A27DB-BD31-4B8C-83A1-F6EECF244321}">
                <p14:modId xmlns:p14="http://schemas.microsoft.com/office/powerpoint/2010/main" val="3667858574"/>
              </p:ext>
            </p:extLst>
          </p:nvPr>
        </p:nvGraphicFramePr>
        <p:xfrm>
          <a:off x="2771889" y="1543007"/>
          <a:ext cx="3497347" cy="233178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8" name="图表 37"/>
          <p:cNvGraphicFramePr/>
          <p:nvPr>
            <p:extLst>
              <p:ext uri="{D42A27DB-BD31-4B8C-83A1-F6EECF244321}">
                <p14:modId xmlns:p14="http://schemas.microsoft.com/office/powerpoint/2010/main" val="2910605971"/>
              </p:ext>
            </p:extLst>
          </p:nvPr>
        </p:nvGraphicFramePr>
        <p:xfrm>
          <a:off x="5748728" y="1561236"/>
          <a:ext cx="3497347" cy="2331780"/>
        </p:xfrm>
        <a:graphic>
          <a:graphicData uri="http://schemas.openxmlformats.org/drawingml/2006/chart">
            <c:chart xmlns:c="http://schemas.openxmlformats.org/drawingml/2006/chart" xmlns:r="http://schemas.openxmlformats.org/officeDocument/2006/relationships" r:id="rId4"/>
          </a:graphicData>
        </a:graphic>
      </p:graphicFrame>
      <p:sp>
        <p:nvSpPr>
          <p:cNvPr id="39" name="文本框 2"/>
          <p:cNvSpPr txBox="1"/>
          <p:nvPr/>
        </p:nvSpPr>
        <p:spPr>
          <a:xfrm>
            <a:off x="1020047" y="2348392"/>
            <a:ext cx="1115006" cy="724635"/>
          </a:xfrm>
          <a:prstGeom prst="rect">
            <a:avLst/>
          </a:prstGeom>
          <a:noFill/>
        </p:spPr>
        <p:txBody>
          <a:bodyPr wrap="square" lIns="72567" tIns="36283" rIns="72567" bIns="36283" rtlCol="0">
            <a:spAutoFit/>
          </a:bodyPr>
          <a:lstStyle/>
          <a:p>
            <a:pPr algn="ctr" defTabSz="483802" fontAlgn="auto">
              <a:spcBef>
                <a:spcPts val="0"/>
              </a:spcBef>
              <a:spcAft>
                <a:spcPts val="0"/>
              </a:spcAft>
            </a:pPr>
            <a:r>
              <a:rPr kumimoji="1" lang="en-US" altLang="zh-CN" sz="4200" b="1" dirty="0">
                <a:solidFill>
                  <a:srgbClr val="404040"/>
                </a:solidFill>
                <a:latin typeface="Century Gothic"/>
                <a:ea typeface="微软雅黑"/>
              </a:rPr>
              <a:t>72</a:t>
            </a:r>
            <a:r>
              <a:rPr kumimoji="1" lang="en-US" altLang="zh-CN" sz="2100" b="1" dirty="0">
                <a:solidFill>
                  <a:srgbClr val="404040"/>
                </a:solidFill>
                <a:latin typeface="Century Gothic"/>
                <a:ea typeface="微软雅黑"/>
              </a:rPr>
              <a:t>%</a:t>
            </a:r>
            <a:endParaRPr kumimoji="1" lang="zh-CN" altLang="en-US" sz="2100" b="1" dirty="0">
              <a:solidFill>
                <a:srgbClr val="404040"/>
              </a:solidFill>
              <a:latin typeface="Century Gothic"/>
              <a:ea typeface="微软雅黑"/>
            </a:endParaRPr>
          </a:p>
        </p:txBody>
      </p:sp>
      <p:sp>
        <p:nvSpPr>
          <p:cNvPr id="40" name="文本框 7"/>
          <p:cNvSpPr txBox="1"/>
          <p:nvPr/>
        </p:nvSpPr>
        <p:spPr>
          <a:xfrm>
            <a:off x="4000055" y="2348392"/>
            <a:ext cx="1115006" cy="724635"/>
          </a:xfrm>
          <a:prstGeom prst="rect">
            <a:avLst/>
          </a:prstGeom>
          <a:noFill/>
        </p:spPr>
        <p:txBody>
          <a:bodyPr wrap="square" lIns="72567" tIns="36283" rIns="72567" bIns="36283" rtlCol="0">
            <a:spAutoFit/>
          </a:bodyPr>
          <a:lstStyle/>
          <a:p>
            <a:pPr algn="ctr" defTabSz="483802" fontAlgn="auto">
              <a:spcBef>
                <a:spcPts val="0"/>
              </a:spcBef>
              <a:spcAft>
                <a:spcPts val="0"/>
              </a:spcAft>
            </a:pPr>
            <a:r>
              <a:rPr kumimoji="1" lang="en-US" altLang="zh-CN" sz="4200" b="1" dirty="0">
                <a:solidFill>
                  <a:srgbClr val="404040"/>
                </a:solidFill>
                <a:latin typeface="Century Gothic"/>
                <a:ea typeface="微软雅黑"/>
              </a:rPr>
              <a:t>29</a:t>
            </a:r>
            <a:r>
              <a:rPr kumimoji="1" lang="en-US" altLang="zh-CN" sz="2100" b="1" dirty="0">
                <a:solidFill>
                  <a:srgbClr val="404040"/>
                </a:solidFill>
                <a:latin typeface="Century Gothic"/>
                <a:ea typeface="微软雅黑"/>
              </a:rPr>
              <a:t>%</a:t>
            </a:r>
            <a:endParaRPr kumimoji="1" lang="zh-CN" altLang="en-US" sz="2100" b="1" dirty="0">
              <a:solidFill>
                <a:srgbClr val="404040"/>
              </a:solidFill>
              <a:latin typeface="Century Gothic"/>
              <a:ea typeface="微软雅黑"/>
            </a:endParaRPr>
          </a:p>
        </p:txBody>
      </p:sp>
      <p:sp>
        <p:nvSpPr>
          <p:cNvPr id="41" name="文本框 8"/>
          <p:cNvSpPr txBox="1"/>
          <p:nvPr/>
        </p:nvSpPr>
        <p:spPr>
          <a:xfrm>
            <a:off x="6943067" y="2348392"/>
            <a:ext cx="1115006" cy="724635"/>
          </a:xfrm>
          <a:prstGeom prst="rect">
            <a:avLst/>
          </a:prstGeom>
          <a:noFill/>
        </p:spPr>
        <p:txBody>
          <a:bodyPr wrap="square" lIns="72567" tIns="36283" rIns="72567" bIns="36283" rtlCol="0">
            <a:spAutoFit/>
          </a:bodyPr>
          <a:lstStyle/>
          <a:p>
            <a:pPr algn="ctr" defTabSz="483802" fontAlgn="auto">
              <a:spcBef>
                <a:spcPts val="0"/>
              </a:spcBef>
              <a:spcAft>
                <a:spcPts val="0"/>
              </a:spcAft>
            </a:pPr>
            <a:r>
              <a:rPr kumimoji="1" lang="en-US" altLang="zh-CN" sz="4200" b="1" dirty="0">
                <a:solidFill>
                  <a:srgbClr val="404040"/>
                </a:solidFill>
                <a:latin typeface="Century Gothic"/>
                <a:ea typeface="微软雅黑"/>
              </a:rPr>
              <a:t>33</a:t>
            </a:r>
            <a:r>
              <a:rPr kumimoji="1" lang="en-US" altLang="zh-CN" sz="2100" b="1" dirty="0">
                <a:solidFill>
                  <a:srgbClr val="404040"/>
                </a:solidFill>
                <a:latin typeface="Century Gothic"/>
                <a:ea typeface="微软雅黑"/>
              </a:rPr>
              <a:t>%</a:t>
            </a:r>
            <a:endParaRPr kumimoji="1" lang="zh-CN" altLang="en-US" sz="2100" b="1" dirty="0">
              <a:solidFill>
                <a:srgbClr val="404040"/>
              </a:solidFill>
              <a:latin typeface="Century Gothic"/>
              <a:ea typeface="微软雅黑"/>
            </a:endParaRPr>
          </a:p>
        </p:txBody>
      </p:sp>
      <p:sp>
        <p:nvSpPr>
          <p:cNvPr id="42" name="矩形 41"/>
          <p:cNvSpPr/>
          <p:nvPr/>
        </p:nvSpPr>
        <p:spPr>
          <a:xfrm>
            <a:off x="776040" y="4494967"/>
            <a:ext cx="1969014" cy="953516"/>
          </a:xfrm>
          <a:prstGeom prst="rect">
            <a:avLst/>
          </a:prstGeom>
        </p:spPr>
        <p:txBody>
          <a:bodyPr wrap="square" lIns="72567" tIns="36283" rIns="72567" bIns="36283">
            <a:spAutoFit/>
          </a:bodyPr>
          <a:lstStyle/>
          <a:p>
            <a:pPr defTabSz="483802" fontAlgn="auto">
              <a:lnSpc>
                <a:spcPct val="130000"/>
              </a:lnSpc>
              <a:spcBef>
                <a:spcPts val="0"/>
              </a:spcBef>
              <a:spcAft>
                <a:spcPts val="0"/>
              </a:spcAft>
            </a:pPr>
            <a:r>
              <a:rPr lang="zh-CN" altLang="zh-CN" sz="1100" dirty="0">
                <a:solidFill>
                  <a:srgbClr val="262626"/>
                </a:solidFill>
                <a:latin typeface="微软雅黑" pitchFamily="34" charset="-122"/>
                <a:ea typeface="微软雅黑" pitchFamily="34" charset="-122"/>
              </a:rPr>
              <a:t>点击此处添加文本信息。</a:t>
            </a:r>
          </a:p>
          <a:p>
            <a:pPr defTabSz="483802" fontAlgn="auto">
              <a:lnSpc>
                <a:spcPct val="130000"/>
              </a:lnSpc>
              <a:spcBef>
                <a:spcPts val="0"/>
              </a:spcBef>
              <a:spcAft>
                <a:spcPts val="0"/>
              </a:spcAft>
            </a:pPr>
            <a:r>
              <a:rPr lang="zh-CN" altLang="zh-CN" sz="1100" dirty="0">
                <a:solidFill>
                  <a:srgbClr val="262626"/>
                </a:solidFill>
                <a:latin typeface="微软雅黑" pitchFamily="34" charset="-122"/>
                <a:ea typeface="微软雅黑" pitchFamily="34" charset="-122"/>
              </a:rPr>
              <a:t>标题数字等都可以通过点击和重新输入进行更改，建议正文</a:t>
            </a:r>
            <a:r>
              <a:rPr lang="en-US" altLang="zh-CN" sz="1100" dirty="0">
                <a:solidFill>
                  <a:srgbClr val="262626"/>
                </a:solidFill>
                <a:latin typeface="微软雅黑" pitchFamily="34" charset="-122"/>
                <a:ea typeface="微软雅黑" pitchFamily="34" charset="-122"/>
              </a:rPr>
              <a:t>10</a:t>
            </a:r>
            <a:r>
              <a:rPr lang="zh-CN" altLang="zh-CN" sz="1100" dirty="0">
                <a:solidFill>
                  <a:srgbClr val="262626"/>
                </a:solidFill>
                <a:latin typeface="微软雅黑" pitchFamily="34" charset="-122"/>
                <a:ea typeface="微软雅黑" pitchFamily="34" charset="-122"/>
              </a:rPr>
              <a:t>号字，</a:t>
            </a:r>
            <a:r>
              <a:rPr lang="en-US" altLang="zh-CN" sz="1100" dirty="0">
                <a:solidFill>
                  <a:srgbClr val="262626"/>
                </a:solidFill>
                <a:latin typeface="微软雅黑" pitchFamily="34" charset="-122"/>
                <a:ea typeface="微软雅黑" pitchFamily="34" charset="-122"/>
              </a:rPr>
              <a:t>1.3</a:t>
            </a:r>
            <a:r>
              <a:rPr lang="zh-CN" altLang="zh-CN" sz="1100" dirty="0">
                <a:solidFill>
                  <a:srgbClr val="262626"/>
                </a:solidFill>
                <a:latin typeface="微软雅黑" pitchFamily="34" charset="-122"/>
                <a:ea typeface="微软雅黑" pitchFamily="34" charset="-122"/>
              </a:rPr>
              <a:t>倍字间距。</a:t>
            </a:r>
          </a:p>
        </p:txBody>
      </p:sp>
      <p:sp>
        <p:nvSpPr>
          <p:cNvPr id="43" name="文本框 10"/>
          <p:cNvSpPr txBox="1"/>
          <p:nvPr/>
        </p:nvSpPr>
        <p:spPr>
          <a:xfrm>
            <a:off x="776039" y="3888838"/>
            <a:ext cx="1149010" cy="610690"/>
          </a:xfrm>
          <a:prstGeom prst="rect">
            <a:avLst/>
          </a:prstGeom>
          <a:noFill/>
        </p:spPr>
        <p:txBody>
          <a:bodyPr wrap="none" lIns="72567" tIns="36283" rIns="72567" bIns="36283" rtlCol="0">
            <a:spAutoFit/>
          </a:bodyPr>
          <a:lstStyle/>
          <a:p>
            <a:pPr defTabSz="725631" fontAlgn="auto">
              <a:spcBef>
                <a:spcPts val="0"/>
              </a:spcBef>
              <a:spcAft>
                <a:spcPts val="0"/>
              </a:spcAft>
            </a:pPr>
            <a:r>
              <a:rPr lang="en-US" altLang="zh-CN" sz="3500" b="1" dirty="0">
                <a:solidFill>
                  <a:srgbClr val="262626"/>
                </a:solidFill>
                <a:latin typeface="Century Gothic"/>
                <a:ea typeface="宋体"/>
              </a:rPr>
              <a:t>2013</a:t>
            </a:r>
            <a:endParaRPr lang="zh-CN" altLang="en-US" sz="3500" b="1" dirty="0">
              <a:solidFill>
                <a:srgbClr val="262626"/>
              </a:solidFill>
              <a:latin typeface="Century Gothic"/>
              <a:ea typeface="宋体"/>
            </a:endParaRPr>
          </a:p>
        </p:txBody>
      </p:sp>
      <p:sp>
        <p:nvSpPr>
          <p:cNvPr id="44" name="矩形 43"/>
          <p:cNvSpPr/>
          <p:nvPr/>
        </p:nvSpPr>
        <p:spPr>
          <a:xfrm>
            <a:off x="3704292" y="4494967"/>
            <a:ext cx="1969014" cy="953516"/>
          </a:xfrm>
          <a:prstGeom prst="rect">
            <a:avLst/>
          </a:prstGeom>
        </p:spPr>
        <p:txBody>
          <a:bodyPr wrap="square" lIns="72567" tIns="36283" rIns="72567" bIns="36283">
            <a:spAutoFit/>
          </a:bodyPr>
          <a:lstStyle/>
          <a:p>
            <a:pPr defTabSz="483802" fontAlgn="auto">
              <a:lnSpc>
                <a:spcPct val="130000"/>
              </a:lnSpc>
              <a:spcBef>
                <a:spcPts val="0"/>
              </a:spcBef>
              <a:spcAft>
                <a:spcPts val="0"/>
              </a:spcAft>
            </a:pPr>
            <a:r>
              <a:rPr lang="zh-CN" altLang="zh-CN" sz="1100" dirty="0">
                <a:solidFill>
                  <a:srgbClr val="262626"/>
                </a:solidFill>
                <a:latin typeface="微软雅黑" pitchFamily="34" charset="-122"/>
                <a:ea typeface="微软雅黑" pitchFamily="34" charset="-122"/>
              </a:rPr>
              <a:t>点击此处添加文本信息。</a:t>
            </a:r>
          </a:p>
          <a:p>
            <a:pPr defTabSz="483802" fontAlgn="auto">
              <a:lnSpc>
                <a:spcPct val="130000"/>
              </a:lnSpc>
              <a:spcBef>
                <a:spcPts val="0"/>
              </a:spcBef>
              <a:spcAft>
                <a:spcPts val="0"/>
              </a:spcAft>
            </a:pPr>
            <a:r>
              <a:rPr lang="zh-CN" altLang="zh-CN" sz="1100" dirty="0">
                <a:solidFill>
                  <a:srgbClr val="262626"/>
                </a:solidFill>
                <a:latin typeface="微软雅黑" pitchFamily="34" charset="-122"/>
                <a:ea typeface="微软雅黑" pitchFamily="34" charset="-122"/>
              </a:rPr>
              <a:t>标题数字等都可以通过点击和重新输入进行更改，建议正文</a:t>
            </a:r>
            <a:r>
              <a:rPr lang="en-US" altLang="zh-CN" sz="1100" dirty="0">
                <a:solidFill>
                  <a:srgbClr val="262626"/>
                </a:solidFill>
                <a:latin typeface="微软雅黑" pitchFamily="34" charset="-122"/>
                <a:ea typeface="微软雅黑" pitchFamily="34" charset="-122"/>
              </a:rPr>
              <a:t>10</a:t>
            </a:r>
            <a:r>
              <a:rPr lang="zh-CN" altLang="zh-CN" sz="1100" dirty="0">
                <a:solidFill>
                  <a:srgbClr val="262626"/>
                </a:solidFill>
                <a:latin typeface="微软雅黑" pitchFamily="34" charset="-122"/>
                <a:ea typeface="微软雅黑" pitchFamily="34" charset="-122"/>
              </a:rPr>
              <a:t>号字，</a:t>
            </a:r>
            <a:r>
              <a:rPr lang="en-US" altLang="zh-CN" sz="1100" dirty="0">
                <a:solidFill>
                  <a:srgbClr val="262626"/>
                </a:solidFill>
                <a:latin typeface="微软雅黑" pitchFamily="34" charset="-122"/>
                <a:ea typeface="微软雅黑" pitchFamily="34" charset="-122"/>
              </a:rPr>
              <a:t>1.3</a:t>
            </a:r>
            <a:r>
              <a:rPr lang="zh-CN" altLang="zh-CN" sz="1100" dirty="0">
                <a:solidFill>
                  <a:srgbClr val="262626"/>
                </a:solidFill>
                <a:latin typeface="微软雅黑" pitchFamily="34" charset="-122"/>
                <a:ea typeface="微软雅黑" pitchFamily="34" charset="-122"/>
              </a:rPr>
              <a:t>倍字间距。</a:t>
            </a:r>
          </a:p>
        </p:txBody>
      </p:sp>
      <p:sp>
        <p:nvSpPr>
          <p:cNvPr id="45" name="文本框 14"/>
          <p:cNvSpPr txBox="1"/>
          <p:nvPr/>
        </p:nvSpPr>
        <p:spPr>
          <a:xfrm>
            <a:off x="3704290" y="3888838"/>
            <a:ext cx="1149010" cy="610690"/>
          </a:xfrm>
          <a:prstGeom prst="rect">
            <a:avLst/>
          </a:prstGeom>
          <a:noFill/>
        </p:spPr>
        <p:txBody>
          <a:bodyPr wrap="none" lIns="72567" tIns="36283" rIns="72567" bIns="36283" rtlCol="0">
            <a:spAutoFit/>
          </a:bodyPr>
          <a:lstStyle/>
          <a:p>
            <a:pPr defTabSz="725631" fontAlgn="auto">
              <a:spcBef>
                <a:spcPts val="0"/>
              </a:spcBef>
              <a:spcAft>
                <a:spcPts val="0"/>
              </a:spcAft>
            </a:pPr>
            <a:r>
              <a:rPr lang="en-US" altLang="zh-CN" sz="3500" b="1" dirty="0">
                <a:solidFill>
                  <a:srgbClr val="262626"/>
                </a:solidFill>
                <a:latin typeface="Century Gothic"/>
                <a:ea typeface="宋体"/>
              </a:rPr>
              <a:t>2014</a:t>
            </a:r>
            <a:endParaRPr lang="zh-CN" altLang="en-US" sz="3500" b="1" dirty="0">
              <a:solidFill>
                <a:srgbClr val="262626"/>
              </a:solidFill>
              <a:latin typeface="Century Gothic"/>
              <a:ea typeface="宋体"/>
            </a:endParaRPr>
          </a:p>
        </p:txBody>
      </p:sp>
      <p:sp>
        <p:nvSpPr>
          <p:cNvPr id="46" name="矩形 45"/>
          <p:cNvSpPr/>
          <p:nvPr/>
        </p:nvSpPr>
        <p:spPr>
          <a:xfrm>
            <a:off x="6632543" y="4494967"/>
            <a:ext cx="1969014" cy="953516"/>
          </a:xfrm>
          <a:prstGeom prst="rect">
            <a:avLst/>
          </a:prstGeom>
        </p:spPr>
        <p:txBody>
          <a:bodyPr wrap="square" lIns="72567" tIns="36283" rIns="72567" bIns="36283">
            <a:spAutoFit/>
          </a:bodyPr>
          <a:lstStyle/>
          <a:p>
            <a:pPr defTabSz="483802" fontAlgn="auto">
              <a:lnSpc>
                <a:spcPct val="130000"/>
              </a:lnSpc>
              <a:spcBef>
                <a:spcPts val="0"/>
              </a:spcBef>
              <a:spcAft>
                <a:spcPts val="0"/>
              </a:spcAft>
            </a:pPr>
            <a:r>
              <a:rPr lang="zh-CN" altLang="zh-CN" sz="1100" dirty="0">
                <a:solidFill>
                  <a:srgbClr val="262626"/>
                </a:solidFill>
                <a:latin typeface="微软雅黑" pitchFamily="34" charset="-122"/>
                <a:ea typeface="微软雅黑" pitchFamily="34" charset="-122"/>
              </a:rPr>
              <a:t>点击此处添加文本信息。</a:t>
            </a:r>
          </a:p>
          <a:p>
            <a:pPr defTabSz="483802" fontAlgn="auto">
              <a:lnSpc>
                <a:spcPct val="130000"/>
              </a:lnSpc>
              <a:spcBef>
                <a:spcPts val="0"/>
              </a:spcBef>
              <a:spcAft>
                <a:spcPts val="0"/>
              </a:spcAft>
            </a:pPr>
            <a:r>
              <a:rPr lang="zh-CN" altLang="zh-CN" sz="1100" dirty="0">
                <a:solidFill>
                  <a:srgbClr val="262626"/>
                </a:solidFill>
                <a:latin typeface="微软雅黑" pitchFamily="34" charset="-122"/>
                <a:ea typeface="微软雅黑" pitchFamily="34" charset="-122"/>
              </a:rPr>
              <a:t>标题数字等都可以通过点击和重新输入进行更改，建议正文</a:t>
            </a:r>
            <a:r>
              <a:rPr lang="en-US" altLang="zh-CN" sz="1100" dirty="0">
                <a:solidFill>
                  <a:srgbClr val="262626"/>
                </a:solidFill>
                <a:latin typeface="微软雅黑" pitchFamily="34" charset="-122"/>
                <a:ea typeface="微软雅黑" pitchFamily="34" charset="-122"/>
              </a:rPr>
              <a:t>10</a:t>
            </a:r>
            <a:r>
              <a:rPr lang="zh-CN" altLang="zh-CN" sz="1100" dirty="0">
                <a:solidFill>
                  <a:srgbClr val="262626"/>
                </a:solidFill>
                <a:latin typeface="微软雅黑" pitchFamily="34" charset="-122"/>
                <a:ea typeface="微软雅黑" pitchFamily="34" charset="-122"/>
              </a:rPr>
              <a:t>号字，</a:t>
            </a:r>
            <a:r>
              <a:rPr lang="en-US" altLang="zh-CN" sz="1100" dirty="0">
                <a:solidFill>
                  <a:srgbClr val="262626"/>
                </a:solidFill>
                <a:latin typeface="微软雅黑" pitchFamily="34" charset="-122"/>
                <a:ea typeface="微软雅黑" pitchFamily="34" charset="-122"/>
              </a:rPr>
              <a:t>1.3</a:t>
            </a:r>
            <a:r>
              <a:rPr lang="zh-CN" altLang="zh-CN" sz="1100" dirty="0">
                <a:solidFill>
                  <a:srgbClr val="262626"/>
                </a:solidFill>
                <a:latin typeface="微软雅黑" pitchFamily="34" charset="-122"/>
                <a:ea typeface="微软雅黑" pitchFamily="34" charset="-122"/>
              </a:rPr>
              <a:t>倍字间距。</a:t>
            </a:r>
          </a:p>
        </p:txBody>
      </p:sp>
      <p:sp>
        <p:nvSpPr>
          <p:cNvPr id="47" name="文本框 17"/>
          <p:cNvSpPr txBox="1"/>
          <p:nvPr/>
        </p:nvSpPr>
        <p:spPr>
          <a:xfrm>
            <a:off x="6632541" y="3888838"/>
            <a:ext cx="1149010" cy="610690"/>
          </a:xfrm>
          <a:prstGeom prst="rect">
            <a:avLst/>
          </a:prstGeom>
          <a:noFill/>
        </p:spPr>
        <p:txBody>
          <a:bodyPr wrap="none" lIns="72567" tIns="36283" rIns="72567" bIns="36283" rtlCol="0">
            <a:spAutoFit/>
          </a:bodyPr>
          <a:lstStyle/>
          <a:p>
            <a:pPr defTabSz="725631" fontAlgn="auto">
              <a:spcBef>
                <a:spcPts val="0"/>
              </a:spcBef>
              <a:spcAft>
                <a:spcPts val="0"/>
              </a:spcAft>
            </a:pPr>
            <a:r>
              <a:rPr lang="en-US" altLang="zh-CN" sz="3500" b="1" dirty="0">
                <a:solidFill>
                  <a:srgbClr val="262626"/>
                </a:solidFill>
                <a:latin typeface="Century Gothic"/>
                <a:ea typeface="宋体"/>
              </a:rPr>
              <a:t>2015</a:t>
            </a:r>
            <a:endParaRPr lang="zh-CN" altLang="en-US" sz="3500" b="1" dirty="0">
              <a:solidFill>
                <a:srgbClr val="262626"/>
              </a:solidFill>
              <a:latin typeface="Century Gothic"/>
              <a:ea typeface="宋体"/>
            </a:endParaRPr>
          </a:p>
        </p:txBody>
      </p:sp>
    </p:spTree>
    <p:extLst>
      <p:ext uri="{BB962C8B-B14F-4D97-AF65-F5344CB8AC3E}">
        <p14:creationId xmlns:p14="http://schemas.microsoft.com/office/powerpoint/2010/main" val="39338910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图表 13"/>
          <p:cNvGraphicFramePr/>
          <p:nvPr>
            <p:extLst>
              <p:ext uri="{D42A27DB-BD31-4B8C-83A1-F6EECF244321}">
                <p14:modId xmlns:p14="http://schemas.microsoft.com/office/powerpoint/2010/main" val="3482499135"/>
              </p:ext>
            </p:extLst>
          </p:nvPr>
        </p:nvGraphicFramePr>
        <p:xfrm>
          <a:off x="-113977" y="1457182"/>
          <a:ext cx="3497347" cy="233178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5" name="图表 14"/>
          <p:cNvGraphicFramePr/>
          <p:nvPr>
            <p:extLst>
              <p:ext uri="{D42A27DB-BD31-4B8C-83A1-F6EECF244321}">
                <p14:modId xmlns:p14="http://schemas.microsoft.com/office/powerpoint/2010/main" val="4003742478"/>
              </p:ext>
            </p:extLst>
          </p:nvPr>
        </p:nvGraphicFramePr>
        <p:xfrm>
          <a:off x="2829035" y="1443130"/>
          <a:ext cx="3497347" cy="233178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6" name="图表 15"/>
          <p:cNvGraphicFramePr/>
          <p:nvPr>
            <p:extLst>
              <p:ext uri="{D42A27DB-BD31-4B8C-83A1-F6EECF244321}">
                <p14:modId xmlns:p14="http://schemas.microsoft.com/office/powerpoint/2010/main" val="1080445730"/>
              </p:ext>
            </p:extLst>
          </p:nvPr>
        </p:nvGraphicFramePr>
        <p:xfrm>
          <a:off x="5805874" y="1461360"/>
          <a:ext cx="3497347" cy="2331780"/>
        </p:xfrm>
        <a:graphic>
          <a:graphicData uri="http://schemas.openxmlformats.org/drawingml/2006/chart">
            <c:chart xmlns:c="http://schemas.openxmlformats.org/drawingml/2006/chart" xmlns:r="http://schemas.openxmlformats.org/officeDocument/2006/relationships" r:id="rId4"/>
          </a:graphicData>
        </a:graphic>
      </p:graphicFrame>
      <p:sp>
        <p:nvSpPr>
          <p:cNvPr id="17" name="文本框 2"/>
          <p:cNvSpPr txBox="1"/>
          <p:nvPr/>
        </p:nvSpPr>
        <p:spPr>
          <a:xfrm>
            <a:off x="1077193" y="2248516"/>
            <a:ext cx="1115006" cy="724635"/>
          </a:xfrm>
          <a:prstGeom prst="rect">
            <a:avLst/>
          </a:prstGeom>
          <a:noFill/>
        </p:spPr>
        <p:txBody>
          <a:bodyPr wrap="square" lIns="72567" tIns="36283" rIns="72567" bIns="36283" rtlCol="0">
            <a:spAutoFit/>
          </a:bodyPr>
          <a:lstStyle/>
          <a:p>
            <a:pPr algn="ctr" defTabSz="483802" fontAlgn="auto">
              <a:spcBef>
                <a:spcPts val="0"/>
              </a:spcBef>
              <a:spcAft>
                <a:spcPts val="0"/>
              </a:spcAft>
            </a:pPr>
            <a:r>
              <a:rPr kumimoji="1" lang="en-US" altLang="zh-CN" sz="4200" b="1" dirty="0">
                <a:solidFill>
                  <a:srgbClr val="000000"/>
                </a:solidFill>
                <a:latin typeface="Century Gothic"/>
                <a:ea typeface="微软雅黑"/>
              </a:rPr>
              <a:t>72</a:t>
            </a:r>
            <a:r>
              <a:rPr kumimoji="1" lang="en-US" altLang="zh-CN" sz="2100" b="1" dirty="0">
                <a:solidFill>
                  <a:srgbClr val="000000"/>
                </a:solidFill>
                <a:latin typeface="Century Gothic"/>
                <a:ea typeface="微软雅黑"/>
              </a:rPr>
              <a:t>%</a:t>
            </a:r>
            <a:endParaRPr kumimoji="1" lang="zh-CN" altLang="en-US" sz="2100" b="1" dirty="0">
              <a:solidFill>
                <a:srgbClr val="000000"/>
              </a:solidFill>
              <a:latin typeface="Century Gothic"/>
              <a:ea typeface="微软雅黑"/>
            </a:endParaRPr>
          </a:p>
        </p:txBody>
      </p:sp>
      <p:sp>
        <p:nvSpPr>
          <p:cNvPr id="18" name="文本框 7"/>
          <p:cNvSpPr txBox="1"/>
          <p:nvPr/>
        </p:nvSpPr>
        <p:spPr>
          <a:xfrm>
            <a:off x="4057201" y="2248516"/>
            <a:ext cx="1115006" cy="724635"/>
          </a:xfrm>
          <a:prstGeom prst="rect">
            <a:avLst/>
          </a:prstGeom>
          <a:noFill/>
        </p:spPr>
        <p:txBody>
          <a:bodyPr wrap="square" lIns="72567" tIns="36283" rIns="72567" bIns="36283" rtlCol="0">
            <a:spAutoFit/>
          </a:bodyPr>
          <a:lstStyle/>
          <a:p>
            <a:pPr algn="ctr" defTabSz="483802" fontAlgn="auto">
              <a:spcBef>
                <a:spcPts val="0"/>
              </a:spcBef>
              <a:spcAft>
                <a:spcPts val="0"/>
              </a:spcAft>
            </a:pPr>
            <a:r>
              <a:rPr kumimoji="1" lang="en-US" altLang="zh-CN" sz="4200" b="1" dirty="0">
                <a:solidFill>
                  <a:srgbClr val="000000"/>
                </a:solidFill>
                <a:latin typeface="Century Gothic"/>
                <a:ea typeface="微软雅黑"/>
              </a:rPr>
              <a:t>29</a:t>
            </a:r>
            <a:r>
              <a:rPr kumimoji="1" lang="en-US" altLang="zh-CN" sz="2100" b="1" dirty="0">
                <a:solidFill>
                  <a:srgbClr val="000000"/>
                </a:solidFill>
                <a:latin typeface="Century Gothic"/>
                <a:ea typeface="微软雅黑"/>
              </a:rPr>
              <a:t>%</a:t>
            </a:r>
            <a:endParaRPr kumimoji="1" lang="zh-CN" altLang="en-US" sz="2100" b="1" dirty="0">
              <a:solidFill>
                <a:srgbClr val="000000"/>
              </a:solidFill>
              <a:latin typeface="Century Gothic"/>
              <a:ea typeface="微软雅黑"/>
            </a:endParaRPr>
          </a:p>
        </p:txBody>
      </p:sp>
      <p:sp>
        <p:nvSpPr>
          <p:cNvPr id="19" name="文本框 8"/>
          <p:cNvSpPr txBox="1"/>
          <p:nvPr/>
        </p:nvSpPr>
        <p:spPr>
          <a:xfrm>
            <a:off x="7000213" y="2248516"/>
            <a:ext cx="1115006" cy="724635"/>
          </a:xfrm>
          <a:prstGeom prst="rect">
            <a:avLst/>
          </a:prstGeom>
          <a:noFill/>
        </p:spPr>
        <p:txBody>
          <a:bodyPr wrap="square" lIns="72567" tIns="36283" rIns="72567" bIns="36283" rtlCol="0">
            <a:spAutoFit/>
          </a:bodyPr>
          <a:lstStyle/>
          <a:p>
            <a:pPr algn="ctr" defTabSz="483802" fontAlgn="auto">
              <a:spcBef>
                <a:spcPts val="0"/>
              </a:spcBef>
              <a:spcAft>
                <a:spcPts val="0"/>
              </a:spcAft>
            </a:pPr>
            <a:r>
              <a:rPr kumimoji="1" lang="en-US" altLang="zh-CN" sz="4200" b="1" dirty="0">
                <a:solidFill>
                  <a:srgbClr val="000000"/>
                </a:solidFill>
                <a:latin typeface="Century Gothic"/>
                <a:ea typeface="微软雅黑"/>
              </a:rPr>
              <a:t>33</a:t>
            </a:r>
            <a:r>
              <a:rPr kumimoji="1" lang="en-US" altLang="zh-CN" sz="2100" b="1" dirty="0">
                <a:solidFill>
                  <a:srgbClr val="000000"/>
                </a:solidFill>
                <a:latin typeface="Century Gothic"/>
                <a:ea typeface="微软雅黑"/>
              </a:rPr>
              <a:t>%</a:t>
            </a:r>
            <a:endParaRPr kumimoji="1" lang="zh-CN" altLang="en-US" sz="2100" b="1" dirty="0">
              <a:solidFill>
                <a:srgbClr val="000000"/>
              </a:solidFill>
              <a:latin typeface="Century Gothic"/>
              <a:ea typeface="微软雅黑"/>
            </a:endParaRPr>
          </a:p>
        </p:txBody>
      </p:sp>
      <p:sp>
        <p:nvSpPr>
          <p:cNvPr id="20" name="矩形 19"/>
          <p:cNvSpPr/>
          <p:nvPr/>
        </p:nvSpPr>
        <p:spPr>
          <a:xfrm>
            <a:off x="833186" y="4395090"/>
            <a:ext cx="1969014" cy="953516"/>
          </a:xfrm>
          <a:prstGeom prst="rect">
            <a:avLst/>
          </a:prstGeom>
        </p:spPr>
        <p:txBody>
          <a:bodyPr wrap="square" lIns="72567" tIns="36283" rIns="72567" bIns="36283">
            <a:spAutoFit/>
          </a:bodyPr>
          <a:lstStyle/>
          <a:p>
            <a:pPr defTabSz="483802" fontAlgn="auto">
              <a:lnSpc>
                <a:spcPct val="130000"/>
              </a:lnSpc>
              <a:spcBef>
                <a:spcPts val="0"/>
              </a:spcBef>
              <a:spcAft>
                <a:spcPts val="0"/>
              </a:spcAft>
            </a:pPr>
            <a:r>
              <a:rPr lang="zh-CN" altLang="zh-CN" sz="1100" dirty="0">
                <a:solidFill>
                  <a:srgbClr val="262626"/>
                </a:solidFill>
                <a:latin typeface="微软雅黑" pitchFamily="34" charset="-122"/>
                <a:ea typeface="微软雅黑" pitchFamily="34" charset="-122"/>
              </a:rPr>
              <a:t>点击此处添加文本信息。</a:t>
            </a:r>
          </a:p>
          <a:p>
            <a:pPr defTabSz="483802" fontAlgn="auto">
              <a:lnSpc>
                <a:spcPct val="130000"/>
              </a:lnSpc>
              <a:spcBef>
                <a:spcPts val="0"/>
              </a:spcBef>
              <a:spcAft>
                <a:spcPts val="0"/>
              </a:spcAft>
            </a:pPr>
            <a:r>
              <a:rPr lang="zh-CN" altLang="zh-CN" sz="1100" dirty="0">
                <a:solidFill>
                  <a:srgbClr val="262626"/>
                </a:solidFill>
                <a:latin typeface="微软雅黑" pitchFamily="34" charset="-122"/>
                <a:ea typeface="微软雅黑" pitchFamily="34" charset="-122"/>
              </a:rPr>
              <a:t>标题数字等都可以通过点击和重新输入进行更改，建议正文</a:t>
            </a:r>
            <a:r>
              <a:rPr lang="en-US" altLang="zh-CN" sz="1100" dirty="0">
                <a:solidFill>
                  <a:srgbClr val="262626"/>
                </a:solidFill>
                <a:latin typeface="微软雅黑" pitchFamily="34" charset="-122"/>
                <a:ea typeface="微软雅黑" pitchFamily="34" charset="-122"/>
              </a:rPr>
              <a:t>10</a:t>
            </a:r>
            <a:r>
              <a:rPr lang="zh-CN" altLang="zh-CN" sz="1100" dirty="0">
                <a:solidFill>
                  <a:srgbClr val="262626"/>
                </a:solidFill>
                <a:latin typeface="微软雅黑" pitchFamily="34" charset="-122"/>
                <a:ea typeface="微软雅黑" pitchFamily="34" charset="-122"/>
              </a:rPr>
              <a:t>号字，</a:t>
            </a:r>
            <a:r>
              <a:rPr lang="en-US" altLang="zh-CN" sz="1100" dirty="0">
                <a:solidFill>
                  <a:srgbClr val="262626"/>
                </a:solidFill>
                <a:latin typeface="微软雅黑" pitchFamily="34" charset="-122"/>
                <a:ea typeface="微软雅黑" pitchFamily="34" charset="-122"/>
              </a:rPr>
              <a:t>1.3</a:t>
            </a:r>
            <a:r>
              <a:rPr lang="zh-CN" altLang="zh-CN" sz="1100" dirty="0">
                <a:solidFill>
                  <a:srgbClr val="262626"/>
                </a:solidFill>
                <a:latin typeface="微软雅黑" pitchFamily="34" charset="-122"/>
                <a:ea typeface="微软雅黑" pitchFamily="34" charset="-122"/>
              </a:rPr>
              <a:t>倍字间距。</a:t>
            </a:r>
          </a:p>
        </p:txBody>
      </p:sp>
      <p:sp>
        <p:nvSpPr>
          <p:cNvPr id="21" name="文本框 10"/>
          <p:cNvSpPr txBox="1"/>
          <p:nvPr/>
        </p:nvSpPr>
        <p:spPr>
          <a:xfrm>
            <a:off x="833186" y="3788962"/>
            <a:ext cx="1149010" cy="610690"/>
          </a:xfrm>
          <a:prstGeom prst="rect">
            <a:avLst/>
          </a:prstGeom>
          <a:noFill/>
        </p:spPr>
        <p:txBody>
          <a:bodyPr wrap="none" lIns="72567" tIns="36283" rIns="72567" bIns="36283" rtlCol="0">
            <a:spAutoFit/>
          </a:bodyPr>
          <a:lstStyle/>
          <a:p>
            <a:pPr defTabSz="725631" fontAlgn="auto">
              <a:spcBef>
                <a:spcPts val="0"/>
              </a:spcBef>
              <a:spcAft>
                <a:spcPts val="0"/>
              </a:spcAft>
            </a:pPr>
            <a:r>
              <a:rPr lang="en-US" altLang="zh-CN" sz="3500" b="1" dirty="0">
                <a:solidFill>
                  <a:srgbClr val="262626"/>
                </a:solidFill>
                <a:latin typeface="Century Gothic"/>
                <a:ea typeface="微软雅黑"/>
              </a:rPr>
              <a:t>2013</a:t>
            </a:r>
            <a:endParaRPr lang="zh-CN" altLang="en-US" sz="3500" b="1" dirty="0">
              <a:solidFill>
                <a:srgbClr val="262626"/>
              </a:solidFill>
              <a:latin typeface="Century Gothic"/>
              <a:ea typeface="微软雅黑"/>
            </a:endParaRPr>
          </a:p>
        </p:txBody>
      </p:sp>
      <p:sp>
        <p:nvSpPr>
          <p:cNvPr id="22" name="矩形 21"/>
          <p:cNvSpPr/>
          <p:nvPr/>
        </p:nvSpPr>
        <p:spPr>
          <a:xfrm>
            <a:off x="3761438" y="4395090"/>
            <a:ext cx="1969014" cy="953516"/>
          </a:xfrm>
          <a:prstGeom prst="rect">
            <a:avLst/>
          </a:prstGeom>
        </p:spPr>
        <p:txBody>
          <a:bodyPr wrap="square" lIns="72567" tIns="36283" rIns="72567" bIns="36283">
            <a:spAutoFit/>
          </a:bodyPr>
          <a:lstStyle/>
          <a:p>
            <a:pPr defTabSz="483802" fontAlgn="auto">
              <a:lnSpc>
                <a:spcPct val="130000"/>
              </a:lnSpc>
              <a:spcBef>
                <a:spcPts val="0"/>
              </a:spcBef>
              <a:spcAft>
                <a:spcPts val="0"/>
              </a:spcAft>
            </a:pPr>
            <a:r>
              <a:rPr lang="zh-CN" altLang="zh-CN" sz="1100" dirty="0">
                <a:solidFill>
                  <a:srgbClr val="262626"/>
                </a:solidFill>
                <a:latin typeface="微软雅黑" pitchFamily="34" charset="-122"/>
                <a:ea typeface="微软雅黑" pitchFamily="34" charset="-122"/>
              </a:rPr>
              <a:t>点击此处添加文本信息。</a:t>
            </a:r>
          </a:p>
          <a:p>
            <a:pPr defTabSz="483802" fontAlgn="auto">
              <a:lnSpc>
                <a:spcPct val="130000"/>
              </a:lnSpc>
              <a:spcBef>
                <a:spcPts val="0"/>
              </a:spcBef>
              <a:spcAft>
                <a:spcPts val="0"/>
              </a:spcAft>
            </a:pPr>
            <a:r>
              <a:rPr lang="zh-CN" altLang="zh-CN" sz="1100" dirty="0">
                <a:solidFill>
                  <a:srgbClr val="262626"/>
                </a:solidFill>
                <a:latin typeface="微软雅黑" pitchFamily="34" charset="-122"/>
                <a:ea typeface="微软雅黑" pitchFamily="34" charset="-122"/>
              </a:rPr>
              <a:t>标题数字等都可以通过点击和重新输入进行更改，建议正文</a:t>
            </a:r>
            <a:r>
              <a:rPr lang="en-US" altLang="zh-CN" sz="1100" dirty="0">
                <a:solidFill>
                  <a:srgbClr val="262626"/>
                </a:solidFill>
                <a:latin typeface="微软雅黑" pitchFamily="34" charset="-122"/>
                <a:ea typeface="微软雅黑" pitchFamily="34" charset="-122"/>
              </a:rPr>
              <a:t>10</a:t>
            </a:r>
            <a:r>
              <a:rPr lang="zh-CN" altLang="zh-CN" sz="1100" dirty="0">
                <a:solidFill>
                  <a:srgbClr val="262626"/>
                </a:solidFill>
                <a:latin typeface="微软雅黑" pitchFamily="34" charset="-122"/>
                <a:ea typeface="微软雅黑" pitchFamily="34" charset="-122"/>
              </a:rPr>
              <a:t>号字，</a:t>
            </a:r>
            <a:r>
              <a:rPr lang="en-US" altLang="zh-CN" sz="1100" dirty="0">
                <a:solidFill>
                  <a:srgbClr val="262626"/>
                </a:solidFill>
                <a:latin typeface="微软雅黑" pitchFamily="34" charset="-122"/>
                <a:ea typeface="微软雅黑" pitchFamily="34" charset="-122"/>
              </a:rPr>
              <a:t>1.3</a:t>
            </a:r>
            <a:r>
              <a:rPr lang="zh-CN" altLang="zh-CN" sz="1100" dirty="0">
                <a:solidFill>
                  <a:srgbClr val="262626"/>
                </a:solidFill>
                <a:latin typeface="微软雅黑" pitchFamily="34" charset="-122"/>
                <a:ea typeface="微软雅黑" pitchFamily="34" charset="-122"/>
              </a:rPr>
              <a:t>倍字间距。</a:t>
            </a:r>
          </a:p>
        </p:txBody>
      </p:sp>
      <p:sp>
        <p:nvSpPr>
          <p:cNvPr id="23" name="文本框 14"/>
          <p:cNvSpPr txBox="1"/>
          <p:nvPr/>
        </p:nvSpPr>
        <p:spPr>
          <a:xfrm>
            <a:off x="3761437" y="3788962"/>
            <a:ext cx="1149010" cy="610690"/>
          </a:xfrm>
          <a:prstGeom prst="rect">
            <a:avLst/>
          </a:prstGeom>
          <a:noFill/>
        </p:spPr>
        <p:txBody>
          <a:bodyPr wrap="none" lIns="72567" tIns="36283" rIns="72567" bIns="36283" rtlCol="0">
            <a:spAutoFit/>
          </a:bodyPr>
          <a:lstStyle/>
          <a:p>
            <a:pPr defTabSz="725631" fontAlgn="auto">
              <a:spcBef>
                <a:spcPts val="0"/>
              </a:spcBef>
              <a:spcAft>
                <a:spcPts val="0"/>
              </a:spcAft>
            </a:pPr>
            <a:r>
              <a:rPr lang="en-US" altLang="zh-CN" sz="3500" b="1" dirty="0">
                <a:solidFill>
                  <a:srgbClr val="262626"/>
                </a:solidFill>
                <a:latin typeface="Century Gothic"/>
                <a:ea typeface="微软雅黑"/>
              </a:rPr>
              <a:t>2014</a:t>
            </a:r>
            <a:endParaRPr lang="zh-CN" altLang="en-US" sz="3500" b="1" dirty="0">
              <a:solidFill>
                <a:srgbClr val="262626"/>
              </a:solidFill>
              <a:latin typeface="Century Gothic"/>
              <a:ea typeface="微软雅黑"/>
            </a:endParaRPr>
          </a:p>
        </p:txBody>
      </p:sp>
      <p:sp>
        <p:nvSpPr>
          <p:cNvPr id="24" name="矩形 23"/>
          <p:cNvSpPr/>
          <p:nvPr/>
        </p:nvSpPr>
        <p:spPr>
          <a:xfrm>
            <a:off x="6689689" y="4395090"/>
            <a:ext cx="1969014" cy="953516"/>
          </a:xfrm>
          <a:prstGeom prst="rect">
            <a:avLst/>
          </a:prstGeom>
        </p:spPr>
        <p:txBody>
          <a:bodyPr wrap="square" lIns="72567" tIns="36283" rIns="72567" bIns="36283">
            <a:spAutoFit/>
          </a:bodyPr>
          <a:lstStyle/>
          <a:p>
            <a:pPr defTabSz="483802" fontAlgn="auto">
              <a:lnSpc>
                <a:spcPct val="130000"/>
              </a:lnSpc>
              <a:spcBef>
                <a:spcPts val="0"/>
              </a:spcBef>
              <a:spcAft>
                <a:spcPts val="0"/>
              </a:spcAft>
            </a:pPr>
            <a:r>
              <a:rPr lang="zh-CN" altLang="zh-CN" sz="1100" dirty="0">
                <a:solidFill>
                  <a:srgbClr val="262626"/>
                </a:solidFill>
                <a:latin typeface="微软雅黑" pitchFamily="34" charset="-122"/>
                <a:ea typeface="微软雅黑" pitchFamily="34" charset="-122"/>
              </a:rPr>
              <a:t>点击此处添加文本信息。</a:t>
            </a:r>
          </a:p>
          <a:p>
            <a:pPr defTabSz="483802" fontAlgn="auto">
              <a:lnSpc>
                <a:spcPct val="130000"/>
              </a:lnSpc>
              <a:spcBef>
                <a:spcPts val="0"/>
              </a:spcBef>
              <a:spcAft>
                <a:spcPts val="0"/>
              </a:spcAft>
            </a:pPr>
            <a:r>
              <a:rPr lang="zh-CN" altLang="zh-CN" sz="1100" dirty="0">
                <a:solidFill>
                  <a:srgbClr val="262626"/>
                </a:solidFill>
                <a:latin typeface="微软雅黑" pitchFamily="34" charset="-122"/>
                <a:ea typeface="微软雅黑" pitchFamily="34" charset="-122"/>
              </a:rPr>
              <a:t>标题数字等都可以通过点击和重新输入进行更改，建议正文</a:t>
            </a:r>
            <a:r>
              <a:rPr lang="en-US" altLang="zh-CN" sz="1100" dirty="0">
                <a:solidFill>
                  <a:srgbClr val="262626"/>
                </a:solidFill>
                <a:latin typeface="微软雅黑" pitchFamily="34" charset="-122"/>
                <a:ea typeface="微软雅黑" pitchFamily="34" charset="-122"/>
              </a:rPr>
              <a:t>10</a:t>
            </a:r>
            <a:r>
              <a:rPr lang="zh-CN" altLang="zh-CN" sz="1100" dirty="0">
                <a:solidFill>
                  <a:srgbClr val="262626"/>
                </a:solidFill>
                <a:latin typeface="微软雅黑" pitchFamily="34" charset="-122"/>
                <a:ea typeface="微软雅黑" pitchFamily="34" charset="-122"/>
              </a:rPr>
              <a:t>号字，</a:t>
            </a:r>
            <a:r>
              <a:rPr lang="en-US" altLang="zh-CN" sz="1100" dirty="0">
                <a:solidFill>
                  <a:srgbClr val="262626"/>
                </a:solidFill>
                <a:latin typeface="微软雅黑" pitchFamily="34" charset="-122"/>
                <a:ea typeface="微软雅黑" pitchFamily="34" charset="-122"/>
              </a:rPr>
              <a:t>1.3</a:t>
            </a:r>
            <a:r>
              <a:rPr lang="zh-CN" altLang="zh-CN" sz="1100" dirty="0">
                <a:solidFill>
                  <a:srgbClr val="262626"/>
                </a:solidFill>
                <a:latin typeface="微软雅黑" pitchFamily="34" charset="-122"/>
                <a:ea typeface="微软雅黑" pitchFamily="34" charset="-122"/>
              </a:rPr>
              <a:t>倍字间距。</a:t>
            </a:r>
          </a:p>
        </p:txBody>
      </p:sp>
      <p:sp>
        <p:nvSpPr>
          <p:cNvPr id="25" name="文本框 17"/>
          <p:cNvSpPr txBox="1"/>
          <p:nvPr/>
        </p:nvSpPr>
        <p:spPr>
          <a:xfrm>
            <a:off x="6689688" y="3788962"/>
            <a:ext cx="1149010" cy="610690"/>
          </a:xfrm>
          <a:prstGeom prst="rect">
            <a:avLst/>
          </a:prstGeom>
          <a:noFill/>
        </p:spPr>
        <p:txBody>
          <a:bodyPr wrap="none" lIns="72567" tIns="36283" rIns="72567" bIns="36283" rtlCol="0">
            <a:spAutoFit/>
          </a:bodyPr>
          <a:lstStyle/>
          <a:p>
            <a:pPr defTabSz="725631" fontAlgn="auto">
              <a:spcBef>
                <a:spcPts val="0"/>
              </a:spcBef>
              <a:spcAft>
                <a:spcPts val="0"/>
              </a:spcAft>
            </a:pPr>
            <a:r>
              <a:rPr lang="en-US" altLang="zh-CN" sz="3500" b="1" dirty="0">
                <a:solidFill>
                  <a:srgbClr val="262626"/>
                </a:solidFill>
                <a:latin typeface="Century Gothic"/>
                <a:ea typeface="微软雅黑"/>
              </a:rPr>
              <a:t>2015</a:t>
            </a:r>
            <a:endParaRPr lang="zh-CN" altLang="en-US" sz="3500" b="1" dirty="0">
              <a:solidFill>
                <a:srgbClr val="262626"/>
              </a:solidFill>
              <a:latin typeface="Century Gothic"/>
              <a:ea typeface="微软雅黑"/>
            </a:endParaRPr>
          </a:p>
        </p:txBody>
      </p:sp>
    </p:spTree>
    <p:extLst>
      <p:ext uri="{BB962C8B-B14F-4D97-AF65-F5344CB8AC3E}">
        <p14:creationId xmlns:p14="http://schemas.microsoft.com/office/powerpoint/2010/main" val="17015415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图表 13"/>
          <p:cNvGraphicFramePr/>
          <p:nvPr>
            <p:extLst>
              <p:ext uri="{D42A27DB-BD31-4B8C-83A1-F6EECF244321}">
                <p14:modId xmlns:p14="http://schemas.microsoft.com/office/powerpoint/2010/main" val="2931326410"/>
              </p:ext>
            </p:extLst>
          </p:nvPr>
        </p:nvGraphicFramePr>
        <p:xfrm>
          <a:off x="-113977" y="1385605"/>
          <a:ext cx="3497347" cy="233178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5" name="图表 14"/>
          <p:cNvGraphicFramePr/>
          <p:nvPr>
            <p:extLst>
              <p:ext uri="{D42A27DB-BD31-4B8C-83A1-F6EECF244321}">
                <p14:modId xmlns:p14="http://schemas.microsoft.com/office/powerpoint/2010/main" val="3303329298"/>
              </p:ext>
            </p:extLst>
          </p:nvPr>
        </p:nvGraphicFramePr>
        <p:xfrm>
          <a:off x="2829035" y="1371553"/>
          <a:ext cx="3497347" cy="233178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6" name="图表 15"/>
          <p:cNvGraphicFramePr/>
          <p:nvPr>
            <p:extLst>
              <p:ext uri="{D42A27DB-BD31-4B8C-83A1-F6EECF244321}">
                <p14:modId xmlns:p14="http://schemas.microsoft.com/office/powerpoint/2010/main" val="3098810333"/>
              </p:ext>
            </p:extLst>
          </p:nvPr>
        </p:nvGraphicFramePr>
        <p:xfrm>
          <a:off x="5805874" y="1389782"/>
          <a:ext cx="3497347" cy="2331780"/>
        </p:xfrm>
        <a:graphic>
          <a:graphicData uri="http://schemas.openxmlformats.org/drawingml/2006/chart">
            <c:chart xmlns:c="http://schemas.openxmlformats.org/drawingml/2006/chart" xmlns:r="http://schemas.openxmlformats.org/officeDocument/2006/relationships" r:id="rId4"/>
          </a:graphicData>
        </a:graphic>
      </p:graphicFrame>
      <p:sp>
        <p:nvSpPr>
          <p:cNvPr id="17" name="文本框 2"/>
          <p:cNvSpPr txBox="1"/>
          <p:nvPr/>
        </p:nvSpPr>
        <p:spPr>
          <a:xfrm>
            <a:off x="1077193" y="2176938"/>
            <a:ext cx="1115006" cy="724635"/>
          </a:xfrm>
          <a:prstGeom prst="rect">
            <a:avLst/>
          </a:prstGeom>
          <a:noFill/>
        </p:spPr>
        <p:txBody>
          <a:bodyPr wrap="square" lIns="72567" tIns="36283" rIns="72567" bIns="36283" rtlCol="0">
            <a:spAutoFit/>
          </a:bodyPr>
          <a:lstStyle/>
          <a:p>
            <a:pPr algn="ctr" defTabSz="483802" fontAlgn="auto">
              <a:spcBef>
                <a:spcPts val="0"/>
              </a:spcBef>
              <a:spcAft>
                <a:spcPts val="0"/>
              </a:spcAft>
            </a:pPr>
            <a:r>
              <a:rPr kumimoji="1" lang="en-US" altLang="zh-CN" sz="4200" b="1" dirty="0">
                <a:solidFill>
                  <a:srgbClr val="000000"/>
                </a:solidFill>
                <a:latin typeface="Century Gothic"/>
                <a:ea typeface="Microsoft YaHei" charset="0"/>
                <a:cs typeface="Microsoft YaHei" charset="0"/>
              </a:rPr>
              <a:t>72</a:t>
            </a:r>
            <a:r>
              <a:rPr kumimoji="1" lang="en-US" altLang="zh-CN" sz="2100" b="1" dirty="0">
                <a:solidFill>
                  <a:srgbClr val="000000"/>
                </a:solidFill>
                <a:latin typeface="Century Gothic"/>
                <a:ea typeface="Microsoft YaHei" charset="0"/>
                <a:cs typeface="Microsoft YaHei" charset="0"/>
              </a:rPr>
              <a:t>%</a:t>
            </a:r>
            <a:endParaRPr kumimoji="1" lang="zh-CN" altLang="en-US" sz="2100" b="1" dirty="0">
              <a:solidFill>
                <a:srgbClr val="000000"/>
              </a:solidFill>
              <a:latin typeface="Century Gothic"/>
              <a:ea typeface="Microsoft YaHei" charset="0"/>
              <a:cs typeface="Microsoft YaHei" charset="0"/>
            </a:endParaRPr>
          </a:p>
        </p:txBody>
      </p:sp>
      <p:sp>
        <p:nvSpPr>
          <p:cNvPr id="18" name="文本框 7"/>
          <p:cNvSpPr txBox="1"/>
          <p:nvPr/>
        </p:nvSpPr>
        <p:spPr>
          <a:xfrm>
            <a:off x="4057201" y="2176938"/>
            <a:ext cx="1115006" cy="724635"/>
          </a:xfrm>
          <a:prstGeom prst="rect">
            <a:avLst/>
          </a:prstGeom>
          <a:noFill/>
        </p:spPr>
        <p:txBody>
          <a:bodyPr wrap="square" lIns="72567" tIns="36283" rIns="72567" bIns="36283" rtlCol="0">
            <a:spAutoFit/>
          </a:bodyPr>
          <a:lstStyle/>
          <a:p>
            <a:pPr algn="ctr" defTabSz="483802" fontAlgn="auto">
              <a:spcBef>
                <a:spcPts val="0"/>
              </a:spcBef>
              <a:spcAft>
                <a:spcPts val="0"/>
              </a:spcAft>
            </a:pPr>
            <a:r>
              <a:rPr kumimoji="1" lang="en-US" altLang="zh-CN" sz="4200" b="1" dirty="0">
                <a:solidFill>
                  <a:srgbClr val="000000"/>
                </a:solidFill>
                <a:latin typeface="Century Gothic"/>
                <a:ea typeface="Microsoft YaHei" charset="0"/>
                <a:cs typeface="Microsoft YaHei" charset="0"/>
              </a:rPr>
              <a:t>29</a:t>
            </a:r>
            <a:r>
              <a:rPr kumimoji="1" lang="en-US" altLang="zh-CN" sz="2100" b="1" dirty="0">
                <a:solidFill>
                  <a:srgbClr val="000000"/>
                </a:solidFill>
                <a:latin typeface="Century Gothic"/>
                <a:ea typeface="Microsoft YaHei" charset="0"/>
                <a:cs typeface="Microsoft YaHei" charset="0"/>
              </a:rPr>
              <a:t>%</a:t>
            </a:r>
            <a:endParaRPr kumimoji="1" lang="zh-CN" altLang="en-US" sz="2100" b="1" dirty="0">
              <a:solidFill>
                <a:srgbClr val="000000"/>
              </a:solidFill>
              <a:latin typeface="Century Gothic"/>
              <a:ea typeface="Microsoft YaHei" charset="0"/>
              <a:cs typeface="Microsoft YaHei" charset="0"/>
            </a:endParaRPr>
          </a:p>
        </p:txBody>
      </p:sp>
      <p:sp>
        <p:nvSpPr>
          <p:cNvPr id="19" name="文本框 8"/>
          <p:cNvSpPr txBox="1"/>
          <p:nvPr/>
        </p:nvSpPr>
        <p:spPr>
          <a:xfrm>
            <a:off x="7000213" y="2176938"/>
            <a:ext cx="1115006" cy="724635"/>
          </a:xfrm>
          <a:prstGeom prst="rect">
            <a:avLst/>
          </a:prstGeom>
          <a:noFill/>
        </p:spPr>
        <p:txBody>
          <a:bodyPr wrap="square" lIns="72567" tIns="36283" rIns="72567" bIns="36283" rtlCol="0">
            <a:spAutoFit/>
          </a:bodyPr>
          <a:lstStyle/>
          <a:p>
            <a:pPr algn="ctr" defTabSz="483802" fontAlgn="auto">
              <a:spcBef>
                <a:spcPts val="0"/>
              </a:spcBef>
              <a:spcAft>
                <a:spcPts val="0"/>
              </a:spcAft>
            </a:pPr>
            <a:r>
              <a:rPr kumimoji="1" lang="en-US" altLang="zh-CN" sz="4200" b="1" dirty="0">
                <a:solidFill>
                  <a:srgbClr val="000000"/>
                </a:solidFill>
                <a:latin typeface="Century Gothic"/>
                <a:ea typeface="Microsoft YaHei" charset="0"/>
                <a:cs typeface="Microsoft YaHei" charset="0"/>
              </a:rPr>
              <a:t>33</a:t>
            </a:r>
            <a:r>
              <a:rPr kumimoji="1" lang="en-US" altLang="zh-CN" sz="2100" b="1" dirty="0">
                <a:solidFill>
                  <a:srgbClr val="000000"/>
                </a:solidFill>
                <a:latin typeface="Century Gothic"/>
                <a:ea typeface="Microsoft YaHei" charset="0"/>
                <a:cs typeface="Microsoft YaHei" charset="0"/>
              </a:rPr>
              <a:t>%</a:t>
            </a:r>
            <a:endParaRPr kumimoji="1" lang="zh-CN" altLang="en-US" sz="2100" b="1" dirty="0">
              <a:solidFill>
                <a:srgbClr val="000000"/>
              </a:solidFill>
              <a:latin typeface="Century Gothic"/>
              <a:ea typeface="Microsoft YaHei" charset="0"/>
              <a:cs typeface="Microsoft YaHei" charset="0"/>
            </a:endParaRPr>
          </a:p>
        </p:txBody>
      </p:sp>
      <p:sp>
        <p:nvSpPr>
          <p:cNvPr id="20" name="矩形 19"/>
          <p:cNvSpPr/>
          <p:nvPr/>
        </p:nvSpPr>
        <p:spPr>
          <a:xfrm>
            <a:off x="833186" y="4323513"/>
            <a:ext cx="1969014" cy="953516"/>
          </a:xfrm>
          <a:prstGeom prst="rect">
            <a:avLst/>
          </a:prstGeom>
        </p:spPr>
        <p:txBody>
          <a:bodyPr wrap="square" lIns="72567" tIns="36283" rIns="72567" bIns="36283">
            <a:spAutoFit/>
          </a:bodyPr>
          <a:lstStyle/>
          <a:p>
            <a:pPr defTabSz="483802" fontAlgn="auto">
              <a:lnSpc>
                <a:spcPct val="130000"/>
              </a:lnSpc>
              <a:spcBef>
                <a:spcPts val="0"/>
              </a:spcBef>
              <a:spcAft>
                <a:spcPts val="0"/>
              </a:spcAft>
            </a:pPr>
            <a:r>
              <a:rPr lang="zh-CN" altLang="zh-CN" sz="1100" dirty="0">
                <a:solidFill>
                  <a:srgbClr val="262626"/>
                </a:solidFill>
                <a:latin typeface="Microsoft YaHei" charset="0"/>
                <a:ea typeface="Microsoft YaHei" charset="0"/>
                <a:cs typeface="Microsoft YaHei" charset="0"/>
              </a:rPr>
              <a:t>点击此处添加文本信息。</a:t>
            </a:r>
          </a:p>
          <a:p>
            <a:pPr defTabSz="483802" fontAlgn="auto">
              <a:lnSpc>
                <a:spcPct val="130000"/>
              </a:lnSpc>
              <a:spcBef>
                <a:spcPts val="0"/>
              </a:spcBef>
              <a:spcAft>
                <a:spcPts val="0"/>
              </a:spcAft>
            </a:pPr>
            <a:r>
              <a:rPr lang="zh-CN" altLang="zh-CN" sz="1100" dirty="0">
                <a:solidFill>
                  <a:srgbClr val="262626"/>
                </a:solidFill>
                <a:latin typeface="Microsoft YaHei" charset="0"/>
                <a:ea typeface="Microsoft YaHei" charset="0"/>
                <a:cs typeface="Microsoft YaHei" charset="0"/>
              </a:rPr>
              <a:t>标题数字等都可以通过点击和重新输入进行更改，建议正文</a:t>
            </a:r>
            <a:r>
              <a:rPr lang="en-US" altLang="zh-CN" sz="1100" dirty="0">
                <a:solidFill>
                  <a:srgbClr val="262626"/>
                </a:solidFill>
                <a:latin typeface="Microsoft YaHei" charset="0"/>
                <a:ea typeface="Microsoft YaHei" charset="0"/>
                <a:cs typeface="Microsoft YaHei" charset="0"/>
              </a:rPr>
              <a:t>10</a:t>
            </a:r>
            <a:r>
              <a:rPr lang="zh-CN" altLang="zh-CN" sz="1100" dirty="0">
                <a:solidFill>
                  <a:srgbClr val="262626"/>
                </a:solidFill>
                <a:latin typeface="Microsoft YaHei" charset="0"/>
                <a:ea typeface="Microsoft YaHei" charset="0"/>
                <a:cs typeface="Microsoft YaHei" charset="0"/>
              </a:rPr>
              <a:t>号字，</a:t>
            </a:r>
            <a:r>
              <a:rPr lang="en-US" altLang="zh-CN" sz="1100" dirty="0">
                <a:solidFill>
                  <a:srgbClr val="262626"/>
                </a:solidFill>
                <a:latin typeface="Microsoft YaHei" charset="0"/>
                <a:ea typeface="Microsoft YaHei" charset="0"/>
                <a:cs typeface="Microsoft YaHei" charset="0"/>
              </a:rPr>
              <a:t>1.3</a:t>
            </a:r>
            <a:r>
              <a:rPr lang="zh-CN" altLang="zh-CN" sz="1100" dirty="0">
                <a:solidFill>
                  <a:srgbClr val="262626"/>
                </a:solidFill>
                <a:latin typeface="Microsoft YaHei" charset="0"/>
                <a:ea typeface="Microsoft YaHei" charset="0"/>
                <a:cs typeface="Microsoft YaHei" charset="0"/>
              </a:rPr>
              <a:t>倍字间距。</a:t>
            </a:r>
          </a:p>
        </p:txBody>
      </p:sp>
      <p:sp>
        <p:nvSpPr>
          <p:cNvPr id="21" name="文本框 10"/>
          <p:cNvSpPr txBox="1"/>
          <p:nvPr/>
        </p:nvSpPr>
        <p:spPr>
          <a:xfrm>
            <a:off x="833186" y="3717384"/>
            <a:ext cx="1149010" cy="610690"/>
          </a:xfrm>
          <a:prstGeom prst="rect">
            <a:avLst/>
          </a:prstGeom>
          <a:noFill/>
        </p:spPr>
        <p:txBody>
          <a:bodyPr wrap="none" lIns="72567" tIns="36283" rIns="72567" bIns="36283" rtlCol="0">
            <a:spAutoFit/>
          </a:bodyPr>
          <a:lstStyle/>
          <a:p>
            <a:pPr defTabSz="725631" fontAlgn="auto">
              <a:spcBef>
                <a:spcPts val="0"/>
              </a:spcBef>
              <a:spcAft>
                <a:spcPts val="0"/>
              </a:spcAft>
            </a:pPr>
            <a:r>
              <a:rPr lang="en-US" altLang="zh-CN" sz="3500" b="1" dirty="0">
                <a:solidFill>
                  <a:srgbClr val="262626"/>
                </a:solidFill>
                <a:latin typeface="Century Gothic"/>
                <a:ea typeface="Microsoft YaHei" charset="0"/>
                <a:cs typeface="Microsoft YaHei" charset="0"/>
              </a:rPr>
              <a:t>2013</a:t>
            </a:r>
            <a:endParaRPr lang="zh-CN" altLang="en-US" sz="3500" b="1" dirty="0">
              <a:solidFill>
                <a:srgbClr val="262626"/>
              </a:solidFill>
              <a:latin typeface="Century Gothic"/>
              <a:ea typeface="Microsoft YaHei" charset="0"/>
              <a:cs typeface="Microsoft YaHei" charset="0"/>
            </a:endParaRPr>
          </a:p>
        </p:txBody>
      </p:sp>
      <p:sp>
        <p:nvSpPr>
          <p:cNvPr id="22" name="矩形 21"/>
          <p:cNvSpPr/>
          <p:nvPr/>
        </p:nvSpPr>
        <p:spPr>
          <a:xfrm>
            <a:off x="3761438" y="4323513"/>
            <a:ext cx="1969014" cy="953516"/>
          </a:xfrm>
          <a:prstGeom prst="rect">
            <a:avLst/>
          </a:prstGeom>
        </p:spPr>
        <p:txBody>
          <a:bodyPr wrap="square" lIns="72567" tIns="36283" rIns="72567" bIns="36283">
            <a:spAutoFit/>
          </a:bodyPr>
          <a:lstStyle/>
          <a:p>
            <a:pPr defTabSz="483802" fontAlgn="auto">
              <a:lnSpc>
                <a:spcPct val="130000"/>
              </a:lnSpc>
              <a:spcBef>
                <a:spcPts val="0"/>
              </a:spcBef>
              <a:spcAft>
                <a:spcPts val="0"/>
              </a:spcAft>
            </a:pPr>
            <a:r>
              <a:rPr lang="zh-CN" altLang="zh-CN" sz="1100" dirty="0">
                <a:solidFill>
                  <a:srgbClr val="262626"/>
                </a:solidFill>
                <a:latin typeface="Microsoft YaHei" charset="0"/>
                <a:ea typeface="Microsoft YaHei" charset="0"/>
                <a:cs typeface="Microsoft YaHei" charset="0"/>
              </a:rPr>
              <a:t>点击此处添加文本信息。</a:t>
            </a:r>
          </a:p>
          <a:p>
            <a:pPr defTabSz="483802" fontAlgn="auto">
              <a:lnSpc>
                <a:spcPct val="130000"/>
              </a:lnSpc>
              <a:spcBef>
                <a:spcPts val="0"/>
              </a:spcBef>
              <a:spcAft>
                <a:spcPts val="0"/>
              </a:spcAft>
            </a:pPr>
            <a:r>
              <a:rPr lang="zh-CN" altLang="zh-CN" sz="1100" dirty="0">
                <a:solidFill>
                  <a:srgbClr val="262626"/>
                </a:solidFill>
                <a:latin typeface="Microsoft YaHei" charset="0"/>
                <a:ea typeface="Microsoft YaHei" charset="0"/>
                <a:cs typeface="Microsoft YaHei" charset="0"/>
              </a:rPr>
              <a:t>标题数字等都可以通过点击和重新输入进行更改，建议正文</a:t>
            </a:r>
            <a:r>
              <a:rPr lang="en-US" altLang="zh-CN" sz="1100" dirty="0">
                <a:solidFill>
                  <a:srgbClr val="262626"/>
                </a:solidFill>
                <a:latin typeface="Microsoft YaHei" charset="0"/>
                <a:ea typeface="Microsoft YaHei" charset="0"/>
                <a:cs typeface="Microsoft YaHei" charset="0"/>
              </a:rPr>
              <a:t>10</a:t>
            </a:r>
            <a:r>
              <a:rPr lang="zh-CN" altLang="zh-CN" sz="1100" dirty="0">
                <a:solidFill>
                  <a:srgbClr val="262626"/>
                </a:solidFill>
                <a:latin typeface="Microsoft YaHei" charset="0"/>
                <a:ea typeface="Microsoft YaHei" charset="0"/>
                <a:cs typeface="Microsoft YaHei" charset="0"/>
              </a:rPr>
              <a:t>号字，</a:t>
            </a:r>
            <a:r>
              <a:rPr lang="en-US" altLang="zh-CN" sz="1100" dirty="0">
                <a:solidFill>
                  <a:srgbClr val="262626"/>
                </a:solidFill>
                <a:latin typeface="Microsoft YaHei" charset="0"/>
                <a:ea typeface="Microsoft YaHei" charset="0"/>
                <a:cs typeface="Microsoft YaHei" charset="0"/>
              </a:rPr>
              <a:t>1.3</a:t>
            </a:r>
            <a:r>
              <a:rPr lang="zh-CN" altLang="zh-CN" sz="1100" dirty="0">
                <a:solidFill>
                  <a:srgbClr val="262626"/>
                </a:solidFill>
                <a:latin typeface="Microsoft YaHei" charset="0"/>
                <a:ea typeface="Microsoft YaHei" charset="0"/>
                <a:cs typeface="Microsoft YaHei" charset="0"/>
              </a:rPr>
              <a:t>倍字间距。</a:t>
            </a:r>
          </a:p>
        </p:txBody>
      </p:sp>
      <p:sp>
        <p:nvSpPr>
          <p:cNvPr id="23" name="文本框 14"/>
          <p:cNvSpPr txBox="1"/>
          <p:nvPr/>
        </p:nvSpPr>
        <p:spPr>
          <a:xfrm>
            <a:off x="3761437" y="3717384"/>
            <a:ext cx="1149010" cy="610690"/>
          </a:xfrm>
          <a:prstGeom prst="rect">
            <a:avLst/>
          </a:prstGeom>
          <a:noFill/>
        </p:spPr>
        <p:txBody>
          <a:bodyPr wrap="none" lIns="72567" tIns="36283" rIns="72567" bIns="36283" rtlCol="0">
            <a:spAutoFit/>
          </a:bodyPr>
          <a:lstStyle/>
          <a:p>
            <a:pPr defTabSz="725631" fontAlgn="auto">
              <a:spcBef>
                <a:spcPts val="0"/>
              </a:spcBef>
              <a:spcAft>
                <a:spcPts val="0"/>
              </a:spcAft>
            </a:pPr>
            <a:r>
              <a:rPr lang="en-US" altLang="zh-CN" sz="3500" b="1" dirty="0">
                <a:solidFill>
                  <a:srgbClr val="262626"/>
                </a:solidFill>
                <a:latin typeface="Century Gothic"/>
                <a:ea typeface="Microsoft YaHei" charset="0"/>
                <a:cs typeface="Microsoft YaHei" charset="0"/>
              </a:rPr>
              <a:t>2014</a:t>
            </a:r>
            <a:endParaRPr lang="zh-CN" altLang="en-US" sz="3500" b="1" dirty="0">
              <a:solidFill>
                <a:srgbClr val="262626"/>
              </a:solidFill>
              <a:latin typeface="Century Gothic"/>
              <a:ea typeface="Microsoft YaHei" charset="0"/>
              <a:cs typeface="Microsoft YaHei" charset="0"/>
            </a:endParaRPr>
          </a:p>
        </p:txBody>
      </p:sp>
      <p:sp>
        <p:nvSpPr>
          <p:cNvPr id="24" name="矩形 23"/>
          <p:cNvSpPr/>
          <p:nvPr/>
        </p:nvSpPr>
        <p:spPr>
          <a:xfrm>
            <a:off x="6689689" y="4323513"/>
            <a:ext cx="1969014" cy="953516"/>
          </a:xfrm>
          <a:prstGeom prst="rect">
            <a:avLst/>
          </a:prstGeom>
        </p:spPr>
        <p:txBody>
          <a:bodyPr wrap="square" lIns="72567" tIns="36283" rIns="72567" bIns="36283">
            <a:spAutoFit/>
          </a:bodyPr>
          <a:lstStyle/>
          <a:p>
            <a:pPr defTabSz="483802" fontAlgn="auto">
              <a:lnSpc>
                <a:spcPct val="130000"/>
              </a:lnSpc>
              <a:spcBef>
                <a:spcPts val="0"/>
              </a:spcBef>
              <a:spcAft>
                <a:spcPts val="0"/>
              </a:spcAft>
            </a:pPr>
            <a:r>
              <a:rPr lang="zh-CN" altLang="zh-CN" sz="1100" dirty="0">
                <a:solidFill>
                  <a:srgbClr val="262626"/>
                </a:solidFill>
                <a:latin typeface="Microsoft YaHei" charset="0"/>
                <a:ea typeface="Microsoft YaHei" charset="0"/>
                <a:cs typeface="Microsoft YaHei" charset="0"/>
              </a:rPr>
              <a:t>点击此处添加文本信息。</a:t>
            </a:r>
          </a:p>
          <a:p>
            <a:pPr defTabSz="483802" fontAlgn="auto">
              <a:lnSpc>
                <a:spcPct val="130000"/>
              </a:lnSpc>
              <a:spcBef>
                <a:spcPts val="0"/>
              </a:spcBef>
              <a:spcAft>
                <a:spcPts val="0"/>
              </a:spcAft>
            </a:pPr>
            <a:r>
              <a:rPr lang="zh-CN" altLang="zh-CN" sz="1100" dirty="0">
                <a:solidFill>
                  <a:srgbClr val="262626"/>
                </a:solidFill>
                <a:latin typeface="Microsoft YaHei" charset="0"/>
                <a:ea typeface="Microsoft YaHei" charset="0"/>
                <a:cs typeface="Microsoft YaHei" charset="0"/>
              </a:rPr>
              <a:t>标题数字等都可以通过点击和重新输入进行更改，建议正文</a:t>
            </a:r>
            <a:r>
              <a:rPr lang="en-US" altLang="zh-CN" sz="1100" dirty="0">
                <a:solidFill>
                  <a:srgbClr val="262626"/>
                </a:solidFill>
                <a:latin typeface="Microsoft YaHei" charset="0"/>
                <a:ea typeface="Microsoft YaHei" charset="0"/>
                <a:cs typeface="Microsoft YaHei" charset="0"/>
              </a:rPr>
              <a:t>10</a:t>
            </a:r>
            <a:r>
              <a:rPr lang="zh-CN" altLang="zh-CN" sz="1100" dirty="0">
                <a:solidFill>
                  <a:srgbClr val="262626"/>
                </a:solidFill>
                <a:latin typeface="Microsoft YaHei" charset="0"/>
                <a:ea typeface="Microsoft YaHei" charset="0"/>
                <a:cs typeface="Microsoft YaHei" charset="0"/>
              </a:rPr>
              <a:t>号字，</a:t>
            </a:r>
            <a:r>
              <a:rPr lang="en-US" altLang="zh-CN" sz="1100" dirty="0">
                <a:solidFill>
                  <a:srgbClr val="262626"/>
                </a:solidFill>
                <a:latin typeface="Microsoft YaHei" charset="0"/>
                <a:ea typeface="Microsoft YaHei" charset="0"/>
                <a:cs typeface="Microsoft YaHei" charset="0"/>
              </a:rPr>
              <a:t>1.3</a:t>
            </a:r>
            <a:r>
              <a:rPr lang="zh-CN" altLang="zh-CN" sz="1100" dirty="0">
                <a:solidFill>
                  <a:srgbClr val="262626"/>
                </a:solidFill>
                <a:latin typeface="Microsoft YaHei" charset="0"/>
                <a:ea typeface="Microsoft YaHei" charset="0"/>
                <a:cs typeface="Microsoft YaHei" charset="0"/>
              </a:rPr>
              <a:t>倍字间距。</a:t>
            </a:r>
          </a:p>
        </p:txBody>
      </p:sp>
      <p:sp>
        <p:nvSpPr>
          <p:cNvPr id="25" name="文本框 17"/>
          <p:cNvSpPr txBox="1"/>
          <p:nvPr/>
        </p:nvSpPr>
        <p:spPr>
          <a:xfrm>
            <a:off x="6689688" y="3717384"/>
            <a:ext cx="1149010" cy="610690"/>
          </a:xfrm>
          <a:prstGeom prst="rect">
            <a:avLst/>
          </a:prstGeom>
          <a:noFill/>
        </p:spPr>
        <p:txBody>
          <a:bodyPr wrap="none" lIns="72567" tIns="36283" rIns="72567" bIns="36283" rtlCol="0">
            <a:spAutoFit/>
          </a:bodyPr>
          <a:lstStyle/>
          <a:p>
            <a:pPr defTabSz="725631" fontAlgn="auto">
              <a:spcBef>
                <a:spcPts val="0"/>
              </a:spcBef>
              <a:spcAft>
                <a:spcPts val="0"/>
              </a:spcAft>
            </a:pPr>
            <a:r>
              <a:rPr lang="en-US" altLang="zh-CN" sz="3500" b="1" dirty="0">
                <a:solidFill>
                  <a:srgbClr val="262626"/>
                </a:solidFill>
                <a:latin typeface="Century Gothic"/>
                <a:ea typeface="Microsoft YaHei" charset="0"/>
                <a:cs typeface="Microsoft YaHei" charset="0"/>
              </a:rPr>
              <a:t>2015</a:t>
            </a:r>
            <a:endParaRPr lang="zh-CN" altLang="en-US" sz="3500" b="1" dirty="0">
              <a:solidFill>
                <a:srgbClr val="262626"/>
              </a:solidFill>
              <a:latin typeface="Century Gothic"/>
              <a:ea typeface="Microsoft YaHei" charset="0"/>
              <a:cs typeface="Microsoft YaHei" charset="0"/>
            </a:endParaRPr>
          </a:p>
        </p:txBody>
      </p:sp>
    </p:spTree>
    <p:extLst>
      <p:ext uri="{BB962C8B-B14F-4D97-AF65-F5344CB8AC3E}">
        <p14:creationId xmlns:p14="http://schemas.microsoft.com/office/powerpoint/2010/main" val="14884076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图表 13"/>
          <p:cNvGraphicFramePr/>
          <p:nvPr>
            <p:extLst>
              <p:ext uri="{D42A27DB-BD31-4B8C-83A1-F6EECF244321}">
                <p14:modId xmlns:p14="http://schemas.microsoft.com/office/powerpoint/2010/main" val="2312836877"/>
              </p:ext>
            </p:extLst>
          </p:nvPr>
        </p:nvGraphicFramePr>
        <p:xfrm>
          <a:off x="-102076" y="1499908"/>
          <a:ext cx="3497347" cy="233178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5" name="图表 14"/>
          <p:cNvGraphicFramePr/>
          <p:nvPr>
            <p:extLst>
              <p:ext uri="{D42A27DB-BD31-4B8C-83A1-F6EECF244321}">
                <p14:modId xmlns:p14="http://schemas.microsoft.com/office/powerpoint/2010/main" val="1678530036"/>
              </p:ext>
            </p:extLst>
          </p:nvPr>
        </p:nvGraphicFramePr>
        <p:xfrm>
          <a:off x="2840936" y="1485856"/>
          <a:ext cx="3497347" cy="233178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6" name="图表 15"/>
          <p:cNvGraphicFramePr/>
          <p:nvPr>
            <p:extLst>
              <p:ext uri="{D42A27DB-BD31-4B8C-83A1-F6EECF244321}">
                <p14:modId xmlns:p14="http://schemas.microsoft.com/office/powerpoint/2010/main" val="2919874632"/>
              </p:ext>
            </p:extLst>
          </p:nvPr>
        </p:nvGraphicFramePr>
        <p:xfrm>
          <a:off x="5817775" y="1504085"/>
          <a:ext cx="3497347" cy="2331780"/>
        </p:xfrm>
        <a:graphic>
          <a:graphicData uri="http://schemas.openxmlformats.org/drawingml/2006/chart">
            <c:chart xmlns:c="http://schemas.openxmlformats.org/drawingml/2006/chart" xmlns:r="http://schemas.openxmlformats.org/officeDocument/2006/relationships" r:id="rId4"/>
          </a:graphicData>
        </a:graphic>
      </p:graphicFrame>
      <p:sp>
        <p:nvSpPr>
          <p:cNvPr id="17" name="文本框 2"/>
          <p:cNvSpPr txBox="1"/>
          <p:nvPr/>
        </p:nvSpPr>
        <p:spPr>
          <a:xfrm>
            <a:off x="1089094" y="2291241"/>
            <a:ext cx="1115006" cy="724635"/>
          </a:xfrm>
          <a:prstGeom prst="rect">
            <a:avLst/>
          </a:prstGeom>
          <a:noFill/>
        </p:spPr>
        <p:txBody>
          <a:bodyPr wrap="square" lIns="72567" tIns="36283" rIns="72567" bIns="36283" rtlCol="0">
            <a:spAutoFit/>
          </a:bodyPr>
          <a:lstStyle/>
          <a:p>
            <a:pPr algn="ctr" defTabSz="483802" fontAlgn="auto">
              <a:spcBef>
                <a:spcPts val="0"/>
              </a:spcBef>
              <a:spcAft>
                <a:spcPts val="0"/>
              </a:spcAft>
            </a:pPr>
            <a:r>
              <a:rPr kumimoji="1" lang="en-US" altLang="zh-CN" sz="4200" b="1" dirty="0">
                <a:solidFill>
                  <a:srgbClr val="404040"/>
                </a:solidFill>
                <a:latin typeface="Century Gothic"/>
                <a:ea typeface="Microsoft YaHei" charset="0"/>
                <a:cs typeface="Microsoft YaHei" charset="0"/>
              </a:rPr>
              <a:t>72</a:t>
            </a:r>
            <a:r>
              <a:rPr kumimoji="1" lang="en-US" altLang="zh-CN" sz="2100" b="1" dirty="0">
                <a:solidFill>
                  <a:srgbClr val="404040"/>
                </a:solidFill>
                <a:latin typeface="Century Gothic"/>
                <a:ea typeface="Microsoft YaHei" charset="0"/>
                <a:cs typeface="Microsoft YaHei" charset="0"/>
              </a:rPr>
              <a:t>%</a:t>
            </a:r>
            <a:endParaRPr kumimoji="1" lang="zh-CN" altLang="en-US" sz="2100" b="1" dirty="0">
              <a:solidFill>
                <a:srgbClr val="404040"/>
              </a:solidFill>
              <a:latin typeface="Century Gothic"/>
              <a:ea typeface="Microsoft YaHei" charset="0"/>
              <a:cs typeface="Microsoft YaHei" charset="0"/>
            </a:endParaRPr>
          </a:p>
        </p:txBody>
      </p:sp>
      <p:sp>
        <p:nvSpPr>
          <p:cNvPr id="18" name="文本框 7"/>
          <p:cNvSpPr txBox="1"/>
          <p:nvPr/>
        </p:nvSpPr>
        <p:spPr>
          <a:xfrm>
            <a:off x="4069102" y="2291241"/>
            <a:ext cx="1115006" cy="724635"/>
          </a:xfrm>
          <a:prstGeom prst="rect">
            <a:avLst/>
          </a:prstGeom>
          <a:noFill/>
        </p:spPr>
        <p:txBody>
          <a:bodyPr wrap="square" lIns="72567" tIns="36283" rIns="72567" bIns="36283" rtlCol="0">
            <a:spAutoFit/>
          </a:bodyPr>
          <a:lstStyle/>
          <a:p>
            <a:pPr algn="ctr" defTabSz="483802" fontAlgn="auto">
              <a:spcBef>
                <a:spcPts val="0"/>
              </a:spcBef>
              <a:spcAft>
                <a:spcPts val="0"/>
              </a:spcAft>
            </a:pPr>
            <a:r>
              <a:rPr kumimoji="1" lang="en-US" altLang="zh-CN" sz="4200" b="1" dirty="0">
                <a:solidFill>
                  <a:srgbClr val="404040"/>
                </a:solidFill>
                <a:latin typeface="Century Gothic"/>
                <a:ea typeface="Microsoft YaHei" charset="0"/>
                <a:cs typeface="Microsoft YaHei" charset="0"/>
              </a:rPr>
              <a:t>29</a:t>
            </a:r>
            <a:r>
              <a:rPr kumimoji="1" lang="en-US" altLang="zh-CN" sz="2100" b="1" dirty="0">
                <a:solidFill>
                  <a:srgbClr val="404040"/>
                </a:solidFill>
                <a:latin typeface="Century Gothic"/>
                <a:ea typeface="Microsoft YaHei" charset="0"/>
                <a:cs typeface="Microsoft YaHei" charset="0"/>
              </a:rPr>
              <a:t>%</a:t>
            </a:r>
            <a:endParaRPr kumimoji="1" lang="zh-CN" altLang="en-US" sz="2100" b="1" dirty="0">
              <a:solidFill>
                <a:srgbClr val="404040"/>
              </a:solidFill>
              <a:latin typeface="Century Gothic"/>
              <a:ea typeface="Microsoft YaHei" charset="0"/>
              <a:cs typeface="Microsoft YaHei" charset="0"/>
            </a:endParaRPr>
          </a:p>
        </p:txBody>
      </p:sp>
      <p:sp>
        <p:nvSpPr>
          <p:cNvPr id="19" name="文本框 8"/>
          <p:cNvSpPr txBox="1"/>
          <p:nvPr/>
        </p:nvSpPr>
        <p:spPr>
          <a:xfrm>
            <a:off x="7012114" y="2291241"/>
            <a:ext cx="1115006" cy="724635"/>
          </a:xfrm>
          <a:prstGeom prst="rect">
            <a:avLst/>
          </a:prstGeom>
          <a:noFill/>
        </p:spPr>
        <p:txBody>
          <a:bodyPr wrap="square" lIns="72567" tIns="36283" rIns="72567" bIns="36283" rtlCol="0">
            <a:spAutoFit/>
          </a:bodyPr>
          <a:lstStyle/>
          <a:p>
            <a:pPr algn="ctr" defTabSz="483802" fontAlgn="auto">
              <a:spcBef>
                <a:spcPts val="0"/>
              </a:spcBef>
              <a:spcAft>
                <a:spcPts val="0"/>
              </a:spcAft>
            </a:pPr>
            <a:r>
              <a:rPr kumimoji="1" lang="en-US" altLang="zh-CN" sz="4200" b="1" dirty="0">
                <a:solidFill>
                  <a:srgbClr val="404040"/>
                </a:solidFill>
                <a:latin typeface="Century Gothic"/>
                <a:ea typeface="Microsoft YaHei" charset="0"/>
                <a:cs typeface="Microsoft YaHei" charset="0"/>
              </a:rPr>
              <a:t>33</a:t>
            </a:r>
            <a:r>
              <a:rPr kumimoji="1" lang="en-US" altLang="zh-CN" sz="2100" b="1" dirty="0">
                <a:solidFill>
                  <a:srgbClr val="404040"/>
                </a:solidFill>
                <a:latin typeface="Century Gothic"/>
                <a:ea typeface="Microsoft YaHei" charset="0"/>
                <a:cs typeface="Microsoft YaHei" charset="0"/>
              </a:rPr>
              <a:t>%</a:t>
            </a:r>
            <a:endParaRPr kumimoji="1" lang="zh-CN" altLang="en-US" sz="2100" b="1" dirty="0">
              <a:solidFill>
                <a:srgbClr val="404040"/>
              </a:solidFill>
              <a:latin typeface="Century Gothic"/>
              <a:ea typeface="Microsoft YaHei" charset="0"/>
              <a:cs typeface="Microsoft YaHei" charset="0"/>
            </a:endParaRPr>
          </a:p>
        </p:txBody>
      </p:sp>
      <p:sp>
        <p:nvSpPr>
          <p:cNvPr id="20" name="矩形 19"/>
          <p:cNvSpPr/>
          <p:nvPr/>
        </p:nvSpPr>
        <p:spPr>
          <a:xfrm>
            <a:off x="845087" y="4437815"/>
            <a:ext cx="1969014" cy="953516"/>
          </a:xfrm>
          <a:prstGeom prst="rect">
            <a:avLst/>
          </a:prstGeom>
        </p:spPr>
        <p:txBody>
          <a:bodyPr wrap="square" lIns="72567" tIns="36283" rIns="72567" bIns="36283">
            <a:spAutoFit/>
          </a:bodyPr>
          <a:lstStyle/>
          <a:p>
            <a:pPr defTabSz="483802" fontAlgn="auto">
              <a:lnSpc>
                <a:spcPct val="130000"/>
              </a:lnSpc>
              <a:spcBef>
                <a:spcPts val="0"/>
              </a:spcBef>
              <a:spcAft>
                <a:spcPts val="0"/>
              </a:spcAft>
            </a:pPr>
            <a:r>
              <a:rPr lang="zh-CN" altLang="zh-CN" sz="1100" dirty="0">
                <a:solidFill>
                  <a:srgbClr val="262626"/>
                </a:solidFill>
                <a:latin typeface="Microsoft YaHei" charset="0"/>
                <a:ea typeface="Microsoft YaHei" charset="0"/>
                <a:cs typeface="Microsoft YaHei" charset="0"/>
              </a:rPr>
              <a:t>点击此处添加文本信息。</a:t>
            </a:r>
          </a:p>
          <a:p>
            <a:pPr defTabSz="483802" fontAlgn="auto">
              <a:lnSpc>
                <a:spcPct val="130000"/>
              </a:lnSpc>
              <a:spcBef>
                <a:spcPts val="0"/>
              </a:spcBef>
              <a:spcAft>
                <a:spcPts val="0"/>
              </a:spcAft>
            </a:pPr>
            <a:r>
              <a:rPr lang="zh-CN" altLang="zh-CN" sz="1100" dirty="0">
                <a:solidFill>
                  <a:srgbClr val="262626"/>
                </a:solidFill>
                <a:latin typeface="Microsoft YaHei" charset="0"/>
                <a:ea typeface="Microsoft YaHei" charset="0"/>
                <a:cs typeface="Microsoft YaHei" charset="0"/>
              </a:rPr>
              <a:t>标题数字等都可以通过点击和重新输入进行更改，建议正文</a:t>
            </a:r>
            <a:r>
              <a:rPr lang="en-US" altLang="zh-CN" sz="1100" dirty="0">
                <a:solidFill>
                  <a:srgbClr val="262626"/>
                </a:solidFill>
                <a:latin typeface="Microsoft YaHei" charset="0"/>
                <a:ea typeface="Microsoft YaHei" charset="0"/>
                <a:cs typeface="Microsoft YaHei" charset="0"/>
              </a:rPr>
              <a:t>10</a:t>
            </a:r>
            <a:r>
              <a:rPr lang="zh-CN" altLang="zh-CN" sz="1100" dirty="0">
                <a:solidFill>
                  <a:srgbClr val="262626"/>
                </a:solidFill>
                <a:latin typeface="Microsoft YaHei" charset="0"/>
                <a:ea typeface="Microsoft YaHei" charset="0"/>
                <a:cs typeface="Microsoft YaHei" charset="0"/>
              </a:rPr>
              <a:t>号字，</a:t>
            </a:r>
            <a:r>
              <a:rPr lang="en-US" altLang="zh-CN" sz="1100" dirty="0">
                <a:solidFill>
                  <a:srgbClr val="262626"/>
                </a:solidFill>
                <a:latin typeface="Microsoft YaHei" charset="0"/>
                <a:ea typeface="Microsoft YaHei" charset="0"/>
                <a:cs typeface="Microsoft YaHei" charset="0"/>
              </a:rPr>
              <a:t>1.3</a:t>
            </a:r>
            <a:r>
              <a:rPr lang="zh-CN" altLang="zh-CN" sz="1100" dirty="0">
                <a:solidFill>
                  <a:srgbClr val="262626"/>
                </a:solidFill>
                <a:latin typeface="Microsoft YaHei" charset="0"/>
                <a:ea typeface="Microsoft YaHei" charset="0"/>
                <a:cs typeface="Microsoft YaHei" charset="0"/>
              </a:rPr>
              <a:t>倍字间距。</a:t>
            </a:r>
          </a:p>
        </p:txBody>
      </p:sp>
      <p:sp>
        <p:nvSpPr>
          <p:cNvPr id="21" name="文本框 10"/>
          <p:cNvSpPr txBox="1"/>
          <p:nvPr/>
        </p:nvSpPr>
        <p:spPr>
          <a:xfrm>
            <a:off x="845087" y="3831687"/>
            <a:ext cx="1149010" cy="610690"/>
          </a:xfrm>
          <a:prstGeom prst="rect">
            <a:avLst/>
          </a:prstGeom>
          <a:noFill/>
        </p:spPr>
        <p:txBody>
          <a:bodyPr wrap="none" lIns="72567" tIns="36283" rIns="72567" bIns="36283" rtlCol="0">
            <a:spAutoFit/>
          </a:bodyPr>
          <a:lstStyle/>
          <a:p>
            <a:pPr defTabSz="725631" fontAlgn="auto">
              <a:spcBef>
                <a:spcPts val="0"/>
              </a:spcBef>
              <a:spcAft>
                <a:spcPts val="0"/>
              </a:spcAft>
            </a:pPr>
            <a:r>
              <a:rPr lang="en-US" altLang="zh-CN" sz="3500" b="1" dirty="0">
                <a:solidFill>
                  <a:srgbClr val="262626"/>
                </a:solidFill>
                <a:latin typeface="Century Gothic"/>
                <a:ea typeface="Microsoft YaHei" charset="0"/>
                <a:cs typeface="Microsoft YaHei" charset="0"/>
              </a:rPr>
              <a:t>2013</a:t>
            </a:r>
            <a:endParaRPr lang="zh-CN" altLang="en-US" sz="3500" b="1" dirty="0">
              <a:solidFill>
                <a:srgbClr val="262626"/>
              </a:solidFill>
              <a:latin typeface="Century Gothic"/>
              <a:ea typeface="Microsoft YaHei" charset="0"/>
              <a:cs typeface="Microsoft YaHei" charset="0"/>
            </a:endParaRPr>
          </a:p>
        </p:txBody>
      </p:sp>
      <p:sp>
        <p:nvSpPr>
          <p:cNvPr id="22" name="矩形 21"/>
          <p:cNvSpPr/>
          <p:nvPr/>
        </p:nvSpPr>
        <p:spPr>
          <a:xfrm>
            <a:off x="3773339" y="4437815"/>
            <a:ext cx="1969014" cy="953516"/>
          </a:xfrm>
          <a:prstGeom prst="rect">
            <a:avLst/>
          </a:prstGeom>
        </p:spPr>
        <p:txBody>
          <a:bodyPr wrap="square" lIns="72567" tIns="36283" rIns="72567" bIns="36283">
            <a:spAutoFit/>
          </a:bodyPr>
          <a:lstStyle/>
          <a:p>
            <a:pPr defTabSz="483802" fontAlgn="auto">
              <a:lnSpc>
                <a:spcPct val="130000"/>
              </a:lnSpc>
              <a:spcBef>
                <a:spcPts val="0"/>
              </a:spcBef>
              <a:spcAft>
                <a:spcPts val="0"/>
              </a:spcAft>
            </a:pPr>
            <a:r>
              <a:rPr lang="zh-CN" altLang="zh-CN" sz="1100" dirty="0">
                <a:solidFill>
                  <a:srgbClr val="262626"/>
                </a:solidFill>
                <a:latin typeface="Microsoft YaHei" charset="0"/>
                <a:ea typeface="Microsoft YaHei" charset="0"/>
                <a:cs typeface="Microsoft YaHei" charset="0"/>
              </a:rPr>
              <a:t>点击此处添加文本信息。</a:t>
            </a:r>
          </a:p>
          <a:p>
            <a:pPr defTabSz="483802" fontAlgn="auto">
              <a:lnSpc>
                <a:spcPct val="130000"/>
              </a:lnSpc>
              <a:spcBef>
                <a:spcPts val="0"/>
              </a:spcBef>
              <a:spcAft>
                <a:spcPts val="0"/>
              </a:spcAft>
            </a:pPr>
            <a:r>
              <a:rPr lang="zh-CN" altLang="zh-CN" sz="1100" dirty="0">
                <a:solidFill>
                  <a:srgbClr val="262626"/>
                </a:solidFill>
                <a:latin typeface="Microsoft YaHei" charset="0"/>
                <a:ea typeface="Microsoft YaHei" charset="0"/>
                <a:cs typeface="Microsoft YaHei" charset="0"/>
              </a:rPr>
              <a:t>标题数字等都可以通过点击和重新输入进行更改，建议正文</a:t>
            </a:r>
            <a:r>
              <a:rPr lang="en-US" altLang="zh-CN" sz="1100" dirty="0">
                <a:solidFill>
                  <a:srgbClr val="262626"/>
                </a:solidFill>
                <a:latin typeface="Microsoft YaHei" charset="0"/>
                <a:ea typeface="Microsoft YaHei" charset="0"/>
                <a:cs typeface="Microsoft YaHei" charset="0"/>
              </a:rPr>
              <a:t>10</a:t>
            </a:r>
            <a:r>
              <a:rPr lang="zh-CN" altLang="zh-CN" sz="1100" dirty="0">
                <a:solidFill>
                  <a:srgbClr val="262626"/>
                </a:solidFill>
                <a:latin typeface="Microsoft YaHei" charset="0"/>
                <a:ea typeface="Microsoft YaHei" charset="0"/>
                <a:cs typeface="Microsoft YaHei" charset="0"/>
              </a:rPr>
              <a:t>号字，</a:t>
            </a:r>
            <a:r>
              <a:rPr lang="en-US" altLang="zh-CN" sz="1100" dirty="0">
                <a:solidFill>
                  <a:srgbClr val="262626"/>
                </a:solidFill>
                <a:latin typeface="Microsoft YaHei" charset="0"/>
                <a:ea typeface="Microsoft YaHei" charset="0"/>
                <a:cs typeface="Microsoft YaHei" charset="0"/>
              </a:rPr>
              <a:t>1.3</a:t>
            </a:r>
            <a:r>
              <a:rPr lang="zh-CN" altLang="zh-CN" sz="1100" dirty="0">
                <a:solidFill>
                  <a:srgbClr val="262626"/>
                </a:solidFill>
                <a:latin typeface="Microsoft YaHei" charset="0"/>
                <a:ea typeface="Microsoft YaHei" charset="0"/>
                <a:cs typeface="Microsoft YaHei" charset="0"/>
              </a:rPr>
              <a:t>倍字间距。</a:t>
            </a:r>
          </a:p>
        </p:txBody>
      </p:sp>
      <p:sp>
        <p:nvSpPr>
          <p:cNvPr id="23" name="文本框 14"/>
          <p:cNvSpPr txBox="1"/>
          <p:nvPr/>
        </p:nvSpPr>
        <p:spPr>
          <a:xfrm>
            <a:off x="3773338" y="3831687"/>
            <a:ext cx="1149010" cy="610690"/>
          </a:xfrm>
          <a:prstGeom prst="rect">
            <a:avLst/>
          </a:prstGeom>
          <a:noFill/>
        </p:spPr>
        <p:txBody>
          <a:bodyPr wrap="none" lIns="72567" tIns="36283" rIns="72567" bIns="36283" rtlCol="0">
            <a:spAutoFit/>
          </a:bodyPr>
          <a:lstStyle/>
          <a:p>
            <a:pPr defTabSz="725631" fontAlgn="auto">
              <a:spcBef>
                <a:spcPts val="0"/>
              </a:spcBef>
              <a:spcAft>
                <a:spcPts val="0"/>
              </a:spcAft>
            </a:pPr>
            <a:r>
              <a:rPr lang="en-US" altLang="zh-CN" sz="3500" b="1" dirty="0">
                <a:solidFill>
                  <a:srgbClr val="262626"/>
                </a:solidFill>
                <a:latin typeface="Century Gothic"/>
                <a:ea typeface="Microsoft YaHei" charset="0"/>
                <a:cs typeface="Microsoft YaHei" charset="0"/>
              </a:rPr>
              <a:t>2014</a:t>
            </a:r>
            <a:endParaRPr lang="zh-CN" altLang="en-US" sz="3500" b="1" dirty="0">
              <a:solidFill>
                <a:srgbClr val="262626"/>
              </a:solidFill>
              <a:latin typeface="Century Gothic"/>
              <a:ea typeface="Microsoft YaHei" charset="0"/>
              <a:cs typeface="Microsoft YaHei" charset="0"/>
            </a:endParaRPr>
          </a:p>
        </p:txBody>
      </p:sp>
      <p:sp>
        <p:nvSpPr>
          <p:cNvPr id="24" name="矩形 23"/>
          <p:cNvSpPr/>
          <p:nvPr/>
        </p:nvSpPr>
        <p:spPr>
          <a:xfrm>
            <a:off x="6701590" y="4437815"/>
            <a:ext cx="1969014" cy="953516"/>
          </a:xfrm>
          <a:prstGeom prst="rect">
            <a:avLst/>
          </a:prstGeom>
        </p:spPr>
        <p:txBody>
          <a:bodyPr wrap="square" lIns="72567" tIns="36283" rIns="72567" bIns="36283">
            <a:spAutoFit/>
          </a:bodyPr>
          <a:lstStyle/>
          <a:p>
            <a:pPr defTabSz="483802" fontAlgn="auto">
              <a:lnSpc>
                <a:spcPct val="130000"/>
              </a:lnSpc>
              <a:spcBef>
                <a:spcPts val="0"/>
              </a:spcBef>
              <a:spcAft>
                <a:spcPts val="0"/>
              </a:spcAft>
            </a:pPr>
            <a:r>
              <a:rPr lang="zh-CN" altLang="zh-CN" sz="1100" dirty="0">
                <a:solidFill>
                  <a:srgbClr val="262626"/>
                </a:solidFill>
                <a:latin typeface="Microsoft YaHei" charset="0"/>
                <a:ea typeface="Microsoft YaHei" charset="0"/>
                <a:cs typeface="Microsoft YaHei" charset="0"/>
              </a:rPr>
              <a:t>点击此处添加文本信息。</a:t>
            </a:r>
          </a:p>
          <a:p>
            <a:pPr defTabSz="483802" fontAlgn="auto">
              <a:lnSpc>
                <a:spcPct val="130000"/>
              </a:lnSpc>
              <a:spcBef>
                <a:spcPts val="0"/>
              </a:spcBef>
              <a:spcAft>
                <a:spcPts val="0"/>
              </a:spcAft>
            </a:pPr>
            <a:r>
              <a:rPr lang="zh-CN" altLang="zh-CN" sz="1100" dirty="0">
                <a:solidFill>
                  <a:srgbClr val="262626"/>
                </a:solidFill>
                <a:latin typeface="Microsoft YaHei" charset="0"/>
                <a:ea typeface="Microsoft YaHei" charset="0"/>
                <a:cs typeface="Microsoft YaHei" charset="0"/>
              </a:rPr>
              <a:t>标题数字等都可以通过点击和重新输入进行更改，建议正文</a:t>
            </a:r>
            <a:r>
              <a:rPr lang="en-US" altLang="zh-CN" sz="1100" dirty="0">
                <a:solidFill>
                  <a:srgbClr val="262626"/>
                </a:solidFill>
                <a:latin typeface="Microsoft YaHei" charset="0"/>
                <a:ea typeface="Microsoft YaHei" charset="0"/>
                <a:cs typeface="Microsoft YaHei" charset="0"/>
              </a:rPr>
              <a:t>10</a:t>
            </a:r>
            <a:r>
              <a:rPr lang="zh-CN" altLang="zh-CN" sz="1100" dirty="0">
                <a:solidFill>
                  <a:srgbClr val="262626"/>
                </a:solidFill>
                <a:latin typeface="Microsoft YaHei" charset="0"/>
                <a:ea typeface="Microsoft YaHei" charset="0"/>
                <a:cs typeface="Microsoft YaHei" charset="0"/>
              </a:rPr>
              <a:t>号字，</a:t>
            </a:r>
            <a:r>
              <a:rPr lang="en-US" altLang="zh-CN" sz="1100" dirty="0">
                <a:solidFill>
                  <a:srgbClr val="262626"/>
                </a:solidFill>
                <a:latin typeface="Microsoft YaHei" charset="0"/>
                <a:ea typeface="Microsoft YaHei" charset="0"/>
                <a:cs typeface="Microsoft YaHei" charset="0"/>
              </a:rPr>
              <a:t>1.3</a:t>
            </a:r>
            <a:r>
              <a:rPr lang="zh-CN" altLang="zh-CN" sz="1100" dirty="0">
                <a:solidFill>
                  <a:srgbClr val="262626"/>
                </a:solidFill>
                <a:latin typeface="Microsoft YaHei" charset="0"/>
                <a:ea typeface="Microsoft YaHei" charset="0"/>
                <a:cs typeface="Microsoft YaHei" charset="0"/>
              </a:rPr>
              <a:t>倍字间距。</a:t>
            </a:r>
          </a:p>
        </p:txBody>
      </p:sp>
      <p:sp>
        <p:nvSpPr>
          <p:cNvPr id="25" name="文本框 17"/>
          <p:cNvSpPr txBox="1"/>
          <p:nvPr/>
        </p:nvSpPr>
        <p:spPr>
          <a:xfrm>
            <a:off x="6701589" y="3831687"/>
            <a:ext cx="1149010" cy="610690"/>
          </a:xfrm>
          <a:prstGeom prst="rect">
            <a:avLst/>
          </a:prstGeom>
          <a:noFill/>
        </p:spPr>
        <p:txBody>
          <a:bodyPr wrap="none" lIns="72567" tIns="36283" rIns="72567" bIns="36283" rtlCol="0">
            <a:spAutoFit/>
          </a:bodyPr>
          <a:lstStyle/>
          <a:p>
            <a:pPr defTabSz="725631" fontAlgn="auto">
              <a:spcBef>
                <a:spcPts val="0"/>
              </a:spcBef>
              <a:spcAft>
                <a:spcPts val="0"/>
              </a:spcAft>
            </a:pPr>
            <a:r>
              <a:rPr lang="en-US" altLang="zh-CN" sz="3500" b="1" dirty="0">
                <a:solidFill>
                  <a:srgbClr val="262626"/>
                </a:solidFill>
                <a:latin typeface="Century Gothic"/>
                <a:ea typeface="Microsoft YaHei" charset="0"/>
                <a:cs typeface="Microsoft YaHei" charset="0"/>
              </a:rPr>
              <a:t>2015</a:t>
            </a:r>
            <a:endParaRPr lang="zh-CN" altLang="en-US" sz="3500" b="1" dirty="0">
              <a:solidFill>
                <a:srgbClr val="262626"/>
              </a:solidFill>
              <a:latin typeface="Century Gothic"/>
              <a:ea typeface="Microsoft YaHei" charset="0"/>
              <a:cs typeface="Microsoft YaHei" charset="0"/>
            </a:endParaRPr>
          </a:p>
        </p:txBody>
      </p:sp>
    </p:spTree>
    <p:extLst>
      <p:ext uri="{BB962C8B-B14F-4D97-AF65-F5344CB8AC3E}">
        <p14:creationId xmlns:p14="http://schemas.microsoft.com/office/powerpoint/2010/main" val="35727982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70"/>
          <p:cNvGrpSpPr>
            <a:grpSpLocks/>
          </p:cNvGrpSpPr>
          <p:nvPr/>
        </p:nvGrpSpPr>
        <p:grpSpPr bwMode="auto">
          <a:xfrm rot="-3066069">
            <a:off x="1531158" y="2362439"/>
            <a:ext cx="1627877" cy="1627728"/>
            <a:chOff x="1221103" y="1402081"/>
            <a:chExt cx="2644144" cy="2644140"/>
          </a:xfrm>
        </p:grpSpPr>
        <p:sp>
          <p:nvSpPr>
            <p:cNvPr id="3" name="空心弧 2"/>
            <p:cNvSpPr/>
            <p:nvPr/>
          </p:nvSpPr>
          <p:spPr>
            <a:xfrm>
              <a:off x="1221103" y="1402081"/>
              <a:ext cx="2644144" cy="2644140"/>
            </a:xfrm>
            <a:prstGeom prst="blockArc">
              <a:avLst>
                <a:gd name="adj1" fmla="val 5761367"/>
                <a:gd name="adj2" fmla="val 21491032"/>
                <a:gd name="adj3" fmla="val 6301"/>
              </a:avLst>
            </a:prstGeom>
            <a:solidFill>
              <a:srgbClr val="00BED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sp>
          <p:nvSpPr>
            <p:cNvPr id="4" name="空心弧 3"/>
            <p:cNvSpPr/>
            <p:nvPr/>
          </p:nvSpPr>
          <p:spPr>
            <a:xfrm>
              <a:off x="1409386" y="1590363"/>
              <a:ext cx="2267579" cy="2267575"/>
            </a:xfrm>
            <a:prstGeom prst="blockArc">
              <a:avLst>
                <a:gd name="adj1" fmla="val 5746788"/>
                <a:gd name="adj2" fmla="val 21486677"/>
                <a:gd name="adj3" fmla="val 7978"/>
              </a:avLst>
            </a:prstGeom>
            <a:solidFill>
              <a:srgbClr val="00BED1">
                <a:alpha val="7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sp>
          <p:nvSpPr>
            <p:cNvPr id="5" name="空心弧 4"/>
            <p:cNvSpPr/>
            <p:nvPr/>
          </p:nvSpPr>
          <p:spPr>
            <a:xfrm>
              <a:off x="1599715" y="1780693"/>
              <a:ext cx="1886920" cy="1886917"/>
            </a:xfrm>
            <a:prstGeom prst="blockArc">
              <a:avLst>
                <a:gd name="adj1" fmla="val 5745655"/>
                <a:gd name="adj2" fmla="val 21486677"/>
                <a:gd name="adj3" fmla="val 7978"/>
              </a:avLst>
            </a:prstGeom>
            <a:solidFill>
              <a:srgbClr val="00BED1">
                <a:alpha val="5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sp>
          <p:nvSpPr>
            <p:cNvPr id="6" name="空心弧 5"/>
            <p:cNvSpPr/>
            <p:nvPr/>
          </p:nvSpPr>
          <p:spPr>
            <a:xfrm>
              <a:off x="1761392" y="1942370"/>
              <a:ext cx="1563565" cy="1563563"/>
            </a:xfrm>
            <a:prstGeom prst="blockArc">
              <a:avLst>
                <a:gd name="adj1" fmla="val 5749901"/>
                <a:gd name="adj2" fmla="val 21486677"/>
                <a:gd name="adj3" fmla="val 7978"/>
              </a:avLst>
            </a:prstGeom>
            <a:solidFill>
              <a:srgbClr val="00BED1">
                <a:alpha val="3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sp>
          <p:nvSpPr>
            <p:cNvPr id="7" name="空心弧 6"/>
            <p:cNvSpPr/>
            <p:nvPr/>
          </p:nvSpPr>
          <p:spPr>
            <a:xfrm>
              <a:off x="1896465" y="2077442"/>
              <a:ext cx="1293420" cy="1293418"/>
            </a:xfrm>
            <a:prstGeom prst="blockArc">
              <a:avLst>
                <a:gd name="adj1" fmla="val 5739653"/>
                <a:gd name="adj2" fmla="val 21486677"/>
                <a:gd name="adj3" fmla="val 7978"/>
              </a:avLst>
            </a:prstGeom>
            <a:solidFill>
              <a:srgbClr val="00BED1">
                <a:alpha val="2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sp>
          <p:nvSpPr>
            <p:cNvPr id="8" name="空心弧 7"/>
            <p:cNvSpPr/>
            <p:nvPr/>
          </p:nvSpPr>
          <p:spPr>
            <a:xfrm>
              <a:off x="2009025" y="2190003"/>
              <a:ext cx="1068300" cy="1068298"/>
            </a:xfrm>
            <a:prstGeom prst="blockArc">
              <a:avLst>
                <a:gd name="adj1" fmla="val 5752442"/>
                <a:gd name="adj2" fmla="val 21486677"/>
                <a:gd name="adj3" fmla="val 7978"/>
              </a:avLst>
            </a:prstGeom>
            <a:solidFill>
              <a:srgbClr val="00BED1">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grpSp>
      <p:grpSp>
        <p:nvGrpSpPr>
          <p:cNvPr id="9" name="组合 71"/>
          <p:cNvGrpSpPr>
            <a:grpSpLocks/>
          </p:cNvGrpSpPr>
          <p:nvPr/>
        </p:nvGrpSpPr>
        <p:grpSpPr bwMode="auto">
          <a:xfrm rot="-2036823">
            <a:off x="3546994" y="2362365"/>
            <a:ext cx="1627728" cy="1627877"/>
            <a:chOff x="1221103" y="1402081"/>
            <a:chExt cx="2644144" cy="2644140"/>
          </a:xfrm>
        </p:grpSpPr>
        <p:sp>
          <p:nvSpPr>
            <p:cNvPr id="10" name="空心弧 9"/>
            <p:cNvSpPr/>
            <p:nvPr/>
          </p:nvSpPr>
          <p:spPr>
            <a:xfrm>
              <a:off x="1221103" y="1402081"/>
              <a:ext cx="2644144" cy="2644140"/>
            </a:xfrm>
            <a:prstGeom prst="blockArc">
              <a:avLst>
                <a:gd name="adj1" fmla="val 3653215"/>
                <a:gd name="adj2" fmla="val 21491032"/>
                <a:gd name="adj3" fmla="val 6301"/>
              </a:avLst>
            </a:prstGeom>
            <a:solidFill>
              <a:srgbClr val="9EA80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sp>
          <p:nvSpPr>
            <p:cNvPr id="11" name="空心弧 10"/>
            <p:cNvSpPr/>
            <p:nvPr/>
          </p:nvSpPr>
          <p:spPr>
            <a:xfrm>
              <a:off x="1409386" y="1590363"/>
              <a:ext cx="2267579" cy="2267575"/>
            </a:xfrm>
            <a:prstGeom prst="blockArc">
              <a:avLst>
                <a:gd name="adj1" fmla="val 3642522"/>
                <a:gd name="adj2" fmla="val 21486677"/>
                <a:gd name="adj3" fmla="val 7978"/>
              </a:avLst>
            </a:prstGeom>
            <a:solidFill>
              <a:srgbClr val="9EA809">
                <a:alpha val="7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sp>
          <p:nvSpPr>
            <p:cNvPr id="12" name="空心弧 11"/>
            <p:cNvSpPr/>
            <p:nvPr/>
          </p:nvSpPr>
          <p:spPr>
            <a:xfrm>
              <a:off x="1599715" y="1780693"/>
              <a:ext cx="1886920" cy="1886917"/>
            </a:xfrm>
            <a:prstGeom prst="blockArc">
              <a:avLst>
                <a:gd name="adj1" fmla="val 3637090"/>
                <a:gd name="adj2" fmla="val 21486677"/>
                <a:gd name="adj3" fmla="val 7978"/>
              </a:avLst>
            </a:prstGeom>
            <a:solidFill>
              <a:srgbClr val="9EA809">
                <a:alpha val="5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sp>
          <p:nvSpPr>
            <p:cNvPr id="13" name="空心弧 12"/>
            <p:cNvSpPr/>
            <p:nvPr/>
          </p:nvSpPr>
          <p:spPr>
            <a:xfrm>
              <a:off x="1761392" y="1942370"/>
              <a:ext cx="1563565" cy="1563563"/>
            </a:xfrm>
            <a:prstGeom prst="blockArc">
              <a:avLst>
                <a:gd name="adj1" fmla="val 3650436"/>
                <a:gd name="adj2" fmla="val 21486677"/>
                <a:gd name="adj3" fmla="val 7978"/>
              </a:avLst>
            </a:prstGeom>
            <a:solidFill>
              <a:srgbClr val="9EA809">
                <a:alpha val="3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sp>
          <p:nvSpPr>
            <p:cNvPr id="14" name="空心弧 13"/>
            <p:cNvSpPr/>
            <p:nvPr/>
          </p:nvSpPr>
          <p:spPr>
            <a:xfrm>
              <a:off x="1896465" y="2077442"/>
              <a:ext cx="1293420" cy="1293418"/>
            </a:xfrm>
            <a:prstGeom prst="blockArc">
              <a:avLst>
                <a:gd name="adj1" fmla="val 3664588"/>
                <a:gd name="adj2" fmla="val 21486677"/>
                <a:gd name="adj3" fmla="val 7978"/>
              </a:avLst>
            </a:prstGeom>
            <a:solidFill>
              <a:srgbClr val="9EA809">
                <a:alpha val="2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sp>
          <p:nvSpPr>
            <p:cNvPr id="15" name="空心弧 14"/>
            <p:cNvSpPr/>
            <p:nvPr/>
          </p:nvSpPr>
          <p:spPr>
            <a:xfrm>
              <a:off x="2009025" y="2190003"/>
              <a:ext cx="1068300" cy="1068298"/>
            </a:xfrm>
            <a:prstGeom prst="blockArc">
              <a:avLst>
                <a:gd name="adj1" fmla="val 3721835"/>
                <a:gd name="adj2" fmla="val 21486677"/>
                <a:gd name="adj3" fmla="val 7978"/>
              </a:avLst>
            </a:prstGeom>
            <a:solidFill>
              <a:srgbClr val="9EA809">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grpSp>
      <p:grpSp>
        <p:nvGrpSpPr>
          <p:cNvPr id="16" name="组合 78"/>
          <p:cNvGrpSpPr>
            <a:grpSpLocks/>
          </p:cNvGrpSpPr>
          <p:nvPr/>
        </p:nvGrpSpPr>
        <p:grpSpPr bwMode="auto">
          <a:xfrm rot="-1194631">
            <a:off x="5744175" y="2362365"/>
            <a:ext cx="1627728" cy="1627877"/>
            <a:chOff x="1221103" y="1402081"/>
            <a:chExt cx="2644144" cy="2644140"/>
          </a:xfrm>
        </p:grpSpPr>
        <p:sp>
          <p:nvSpPr>
            <p:cNvPr id="17" name="空心弧 16"/>
            <p:cNvSpPr/>
            <p:nvPr/>
          </p:nvSpPr>
          <p:spPr>
            <a:xfrm>
              <a:off x="1221103" y="1402081"/>
              <a:ext cx="2644144" cy="2644140"/>
            </a:xfrm>
            <a:prstGeom prst="blockArc">
              <a:avLst>
                <a:gd name="adj1" fmla="val 2082485"/>
                <a:gd name="adj2" fmla="val 21491032"/>
                <a:gd name="adj3" fmla="val 6301"/>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sp>
          <p:nvSpPr>
            <p:cNvPr id="18" name="空心弧 17"/>
            <p:cNvSpPr/>
            <p:nvPr/>
          </p:nvSpPr>
          <p:spPr>
            <a:xfrm>
              <a:off x="1409386" y="1590363"/>
              <a:ext cx="2267579" cy="2267575"/>
            </a:xfrm>
            <a:prstGeom prst="blockArc">
              <a:avLst>
                <a:gd name="adj1" fmla="val 2082485"/>
                <a:gd name="adj2" fmla="val 21486677"/>
                <a:gd name="adj3" fmla="val 7978"/>
              </a:avLst>
            </a:prstGeom>
            <a:solidFill>
              <a:srgbClr val="FFC000">
                <a:alpha val="7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sp>
          <p:nvSpPr>
            <p:cNvPr id="19" name="空心弧 18"/>
            <p:cNvSpPr/>
            <p:nvPr/>
          </p:nvSpPr>
          <p:spPr>
            <a:xfrm>
              <a:off x="1599715" y="1780693"/>
              <a:ext cx="1886920" cy="1886917"/>
            </a:xfrm>
            <a:prstGeom prst="blockArc">
              <a:avLst>
                <a:gd name="adj1" fmla="val 2082485"/>
                <a:gd name="adj2" fmla="val 21486677"/>
                <a:gd name="adj3" fmla="val 7978"/>
              </a:avLst>
            </a:prstGeom>
            <a:solidFill>
              <a:srgbClr val="FFC000">
                <a:alpha val="5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sp>
          <p:nvSpPr>
            <p:cNvPr id="20" name="空心弧 19"/>
            <p:cNvSpPr/>
            <p:nvPr/>
          </p:nvSpPr>
          <p:spPr>
            <a:xfrm>
              <a:off x="1761392" y="1942370"/>
              <a:ext cx="1563565" cy="1563563"/>
            </a:xfrm>
            <a:prstGeom prst="blockArc">
              <a:avLst>
                <a:gd name="adj1" fmla="val 2082485"/>
                <a:gd name="adj2" fmla="val 21486677"/>
                <a:gd name="adj3" fmla="val 7978"/>
              </a:avLst>
            </a:prstGeom>
            <a:solidFill>
              <a:srgbClr val="FFC000">
                <a:alpha val="3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sp>
          <p:nvSpPr>
            <p:cNvPr id="21" name="空心弧 20"/>
            <p:cNvSpPr/>
            <p:nvPr/>
          </p:nvSpPr>
          <p:spPr>
            <a:xfrm>
              <a:off x="1896465" y="2077442"/>
              <a:ext cx="1293420" cy="1293418"/>
            </a:xfrm>
            <a:prstGeom prst="blockArc">
              <a:avLst>
                <a:gd name="adj1" fmla="val 2082485"/>
                <a:gd name="adj2" fmla="val 21486677"/>
                <a:gd name="adj3" fmla="val 7978"/>
              </a:avLst>
            </a:prstGeom>
            <a:solidFill>
              <a:srgbClr val="FFC000">
                <a:alpha val="2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sp>
          <p:nvSpPr>
            <p:cNvPr id="22" name="空心弧 21"/>
            <p:cNvSpPr/>
            <p:nvPr/>
          </p:nvSpPr>
          <p:spPr>
            <a:xfrm>
              <a:off x="2009026" y="2190003"/>
              <a:ext cx="1068300" cy="1068298"/>
            </a:xfrm>
            <a:prstGeom prst="blockArc">
              <a:avLst>
                <a:gd name="adj1" fmla="val 2082485"/>
                <a:gd name="adj2" fmla="val 21486677"/>
                <a:gd name="adj3" fmla="val 7978"/>
              </a:avLst>
            </a:prstGeom>
            <a:solidFill>
              <a:srgbClr val="FFC000">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grpSp>
      <p:grpSp>
        <p:nvGrpSpPr>
          <p:cNvPr id="23" name="组合 87"/>
          <p:cNvGrpSpPr>
            <a:grpSpLocks/>
          </p:cNvGrpSpPr>
          <p:nvPr/>
        </p:nvGrpSpPr>
        <p:grpSpPr bwMode="auto">
          <a:xfrm>
            <a:off x="1766825" y="4189318"/>
            <a:ext cx="1035598" cy="261610"/>
            <a:chOff x="1171576" y="4133850"/>
            <a:chExt cx="1304924" cy="329192"/>
          </a:xfrm>
        </p:grpSpPr>
        <p:sp>
          <p:nvSpPr>
            <p:cNvPr id="24" name="矩形 23"/>
            <p:cNvSpPr/>
            <p:nvPr/>
          </p:nvSpPr>
          <p:spPr>
            <a:xfrm>
              <a:off x="1171576" y="4159217"/>
              <a:ext cx="1304924" cy="256844"/>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300"/>
            </a:p>
          </p:txBody>
        </p:sp>
        <p:sp>
          <p:nvSpPr>
            <p:cNvPr id="25" name="TextBox 86"/>
            <p:cNvSpPr txBox="1">
              <a:spLocks noChangeArrowheads="1"/>
            </p:cNvSpPr>
            <p:nvPr/>
          </p:nvSpPr>
          <p:spPr bwMode="auto">
            <a:xfrm>
              <a:off x="1276351" y="4133850"/>
              <a:ext cx="1095373" cy="329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Calibri" pitchFamily="34" charset="0"/>
                  <a:ea typeface="宋体" charset="-122"/>
                </a:defRPr>
              </a:lvl1pPr>
              <a:lvl2pPr marL="742950" indent="-285750">
                <a:spcBef>
                  <a:spcPct val="20000"/>
                </a:spcBef>
                <a:buFont typeface="Arial" charset="0"/>
                <a:buChar char="–"/>
                <a:defRPr sz="2800">
                  <a:solidFill>
                    <a:schemeClr val="tx1"/>
                  </a:solidFill>
                  <a:latin typeface="Calibri" pitchFamily="34" charset="0"/>
                  <a:ea typeface="宋体" charset="-122"/>
                </a:defRPr>
              </a:lvl2pPr>
              <a:lvl3pPr marL="1143000" indent="-228600">
                <a:spcBef>
                  <a:spcPct val="20000"/>
                </a:spcBef>
                <a:buFont typeface="Arial" charset="0"/>
                <a:buChar char="•"/>
                <a:defRPr sz="2400">
                  <a:solidFill>
                    <a:schemeClr val="tx1"/>
                  </a:solidFill>
                  <a:latin typeface="Calibri" pitchFamily="34" charset="0"/>
                  <a:ea typeface="宋体" charset="-122"/>
                </a:defRPr>
              </a:lvl3pPr>
              <a:lvl4pPr marL="1600200" indent="-228600">
                <a:spcBef>
                  <a:spcPct val="20000"/>
                </a:spcBef>
                <a:buFont typeface="Arial" charset="0"/>
                <a:buChar char="–"/>
                <a:defRPr sz="2000">
                  <a:solidFill>
                    <a:schemeClr val="tx1"/>
                  </a:solidFill>
                  <a:latin typeface="Calibri" pitchFamily="34" charset="0"/>
                  <a:ea typeface="宋体" charset="-122"/>
                </a:defRPr>
              </a:lvl4pPr>
              <a:lvl5pPr marL="2057400" indent="-228600">
                <a:spcBef>
                  <a:spcPct val="20000"/>
                </a:spcBef>
                <a:buFont typeface="Arial" charset="0"/>
                <a:buChar char="»"/>
                <a:defRPr sz="2000">
                  <a:solidFill>
                    <a:schemeClr val="tx1"/>
                  </a:solidFill>
                  <a:latin typeface="Calibri" pitchFamily="34" charset="0"/>
                  <a:ea typeface="宋体"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9pPr>
            </a:lstStyle>
            <a:p>
              <a:pPr algn="ctr" eaLnBrk="1" hangingPunct="1">
                <a:spcBef>
                  <a:spcPct val="0"/>
                </a:spcBef>
                <a:buFontTx/>
                <a:buNone/>
              </a:pPr>
              <a:r>
                <a:rPr lang="en-US" altLang="zh-CN" sz="1100">
                  <a:solidFill>
                    <a:schemeClr val="bg1"/>
                  </a:solidFill>
                </a:rPr>
                <a:t>Click to add</a:t>
              </a:r>
              <a:endParaRPr lang="zh-CN" altLang="en-US" sz="1100">
                <a:solidFill>
                  <a:schemeClr val="bg1"/>
                </a:solidFill>
              </a:endParaRPr>
            </a:p>
          </p:txBody>
        </p:sp>
      </p:grpSp>
      <p:grpSp>
        <p:nvGrpSpPr>
          <p:cNvPr id="26" name="组合 88"/>
          <p:cNvGrpSpPr>
            <a:grpSpLocks/>
          </p:cNvGrpSpPr>
          <p:nvPr/>
        </p:nvGrpSpPr>
        <p:grpSpPr bwMode="auto">
          <a:xfrm>
            <a:off x="3914871" y="4189318"/>
            <a:ext cx="1035598" cy="261610"/>
            <a:chOff x="1171576" y="4133850"/>
            <a:chExt cx="1304924" cy="329192"/>
          </a:xfrm>
        </p:grpSpPr>
        <p:sp>
          <p:nvSpPr>
            <p:cNvPr id="27" name="矩形 26"/>
            <p:cNvSpPr/>
            <p:nvPr/>
          </p:nvSpPr>
          <p:spPr>
            <a:xfrm>
              <a:off x="1171576" y="4159217"/>
              <a:ext cx="1304924" cy="256844"/>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300"/>
            </a:p>
          </p:txBody>
        </p:sp>
        <p:sp>
          <p:nvSpPr>
            <p:cNvPr id="28" name="TextBox 90"/>
            <p:cNvSpPr txBox="1">
              <a:spLocks noChangeArrowheads="1"/>
            </p:cNvSpPr>
            <p:nvPr/>
          </p:nvSpPr>
          <p:spPr bwMode="auto">
            <a:xfrm>
              <a:off x="1276351" y="4133850"/>
              <a:ext cx="1095373" cy="329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Calibri" pitchFamily="34" charset="0"/>
                  <a:ea typeface="宋体" charset="-122"/>
                </a:defRPr>
              </a:lvl1pPr>
              <a:lvl2pPr marL="742950" indent="-285750">
                <a:spcBef>
                  <a:spcPct val="20000"/>
                </a:spcBef>
                <a:buFont typeface="Arial" charset="0"/>
                <a:buChar char="–"/>
                <a:defRPr sz="2800">
                  <a:solidFill>
                    <a:schemeClr val="tx1"/>
                  </a:solidFill>
                  <a:latin typeface="Calibri" pitchFamily="34" charset="0"/>
                  <a:ea typeface="宋体" charset="-122"/>
                </a:defRPr>
              </a:lvl2pPr>
              <a:lvl3pPr marL="1143000" indent="-228600">
                <a:spcBef>
                  <a:spcPct val="20000"/>
                </a:spcBef>
                <a:buFont typeface="Arial" charset="0"/>
                <a:buChar char="•"/>
                <a:defRPr sz="2400">
                  <a:solidFill>
                    <a:schemeClr val="tx1"/>
                  </a:solidFill>
                  <a:latin typeface="Calibri" pitchFamily="34" charset="0"/>
                  <a:ea typeface="宋体" charset="-122"/>
                </a:defRPr>
              </a:lvl3pPr>
              <a:lvl4pPr marL="1600200" indent="-228600">
                <a:spcBef>
                  <a:spcPct val="20000"/>
                </a:spcBef>
                <a:buFont typeface="Arial" charset="0"/>
                <a:buChar char="–"/>
                <a:defRPr sz="2000">
                  <a:solidFill>
                    <a:schemeClr val="tx1"/>
                  </a:solidFill>
                  <a:latin typeface="Calibri" pitchFamily="34" charset="0"/>
                  <a:ea typeface="宋体" charset="-122"/>
                </a:defRPr>
              </a:lvl4pPr>
              <a:lvl5pPr marL="2057400" indent="-228600">
                <a:spcBef>
                  <a:spcPct val="20000"/>
                </a:spcBef>
                <a:buFont typeface="Arial" charset="0"/>
                <a:buChar char="»"/>
                <a:defRPr sz="2000">
                  <a:solidFill>
                    <a:schemeClr val="tx1"/>
                  </a:solidFill>
                  <a:latin typeface="Calibri" pitchFamily="34" charset="0"/>
                  <a:ea typeface="宋体"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9pPr>
            </a:lstStyle>
            <a:p>
              <a:pPr algn="ctr" eaLnBrk="1" hangingPunct="1">
                <a:spcBef>
                  <a:spcPct val="0"/>
                </a:spcBef>
                <a:buFontTx/>
                <a:buNone/>
              </a:pPr>
              <a:r>
                <a:rPr lang="en-US" altLang="zh-CN" sz="1100">
                  <a:solidFill>
                    <a:schemeClr val="bg1"/>
                  </a:solidFill>
                </a:rPr>
                <a:t>Click to add</a:t>
              </a:r>
              <a:endParaRPr lang="zh-CN" altLang="en-US" sz="1100">
                <a:solidFill>
                  <a:schemeClr val="bg1"/>
                </a:solidFill>
              </a:endParaRPr>
            </a:p>
          </p:txBody>
        </p:sp>
      </p:grpSp>
      <p:grpSp>
        <p:nvGrpSpPr>
          <p:cNvPr id="29" name="组合 91"/>
          <p:cNvGrpSpPr>
            <a:grpSpLocks/>
          </p:cNvGrpSpPr>
          <p:nvPr/>
        </p:nvGrpSpPr>
        <p:grpSpPr bwMode="auto">
          <a:xfrm>
            <a:off x="6062918" y="4189318"/>
            <a:ext cx="1035598" cy="261610"/>
            <a:chOff x="1171576" y="4133850"/>
            <a:chExt cx="1304924" cy="329192"/>
          </a:xfrm>
        </p:grpSpPr>
        <p:sp>
          <p:nvSpPr>
            <p:cNvPr id="30" name="矩形 29"/>
            <p:cNvSpPr/>
            <p:nvPr/>
          </p:nvSpPr>
          <p:spPr>
            <a:xfrm>
              <a:off x="1171576" y="4159217"/>
              <a:ext cx="1304924" cy="256844"/>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300"/>
            </a:p>
          </p:txBody>
        </p:sp>
        <p:sp>
          <p:nvSpPr>
            <p:cNvPr id="31" name="TextBox 93"/>
            <p:cNvSpPr txBox="1">
              <a:spLocks noChangeArrowheads="1"/>
            </p:cNvSpPr>
            <p:nvPr/>
          </p:nvSpPr>
          <p:spPr bwMode="auto">
            <a:xfrm>
              <a:off x="1276351" y="4133850"/>
              <a:ext cx="1095373" cy="329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Calibri" pitchFamily="34" charset="0"/>
                  <a:ea typeface="宋体" charset="-122"/>
                </a:defRPr>
              </a:lvl1pPr>
              <a:lvl2pPr marL="742950" indent="-285750">
                <a:spcBef>
                  <a:spcPct val="20000"/>
                </a:spcBef>
                <a:buFont typeface="Arial" charset="0"/>
                <a:buChar char="–"/>
                <a:defRPr sz="2800">
                  <a:solidFill>
                    <a:schemeClr val="tx1"/>
                  </a:solidFill>
                  <a:latin typeface="Calibri" pitchFamily="34" charset="0"/>
                  <a:ea typeface="宋体" charset="-122"/>
                </a:defRPr>
              </a:lvl2pPr>
              <a:lvl3pPr marL="1143000" indent="-228600">
                <a:spcBef>
                  <a:spcPct val="20000"/>
                </a:spcBef>
                <a:buFont typeface="Arial" charset="0"/>
                <a:buChar char="•"/>
                <a:defRPr sz="2400">
                  <a:solidFill>
                    <a:schemeClr val="tx1"/>
                  </a:solidFill>
                  <a:latin typeface="Calibri" pitchFamily="34" charset="0"/>
                  <a:ea typeface="宋体" charset="-122"/>
                </a:defRPr>
              </a:lvl3pPr>
              <a:lvl4pPr marL="1600200" indent="-228600">
                <a:spcBef>
                  <a:spcPct val="20000"/>
                </a:spcBef>
                <a:buFont typeface="Arial" charset="0"/>
                <a:buChar char="–"/>
                <a:defRPr sz="2000">
                  <a:solidFill>
                    <a:schemeClr val="tx1"/>
                  </a:solidFill>
                  <a:latin typeface="Calibri" pitchFamily="34" charset="0"/>
                  <a:ea typeface="宋体" charset="-122"/>
                </a:defRPr>
              </a:lvl4pPr>
              <a:lvl5pPr marL="2057400" indent="-228600">
                <a:spcBef>
                  <a:spcPct val="20000"/>
                </a:spcBef>
                <a:buFont typeface="Arial" charset="0"/>
                <a:buChar char="»"/>
                <a:defRPr sz="2000">
                  <a:solidFill>
                    <a:schemeClr val="tx1"/>
                  </a:solidFill>
                  <a:latin typeface="Calibri" pitchFamily="34" charset="0"/>
                  <a:ea typeface="宋体"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9pPr>
            </a:lstStyle>
            <a:p>
              <a:pPr algn="ctr" eaLnBrk="1" hangingPunct="1">
                <a:spcBef>
                  <a:spcPct val="0"/>
                </a:spcBef>
                <a:buFontTx/>
                <a:buNone/>
              </a:pPr>
              <a:r>
                <a:rPr lang="en-US" altLang="zh-CN" sz="1100">
                  <a:solidFill>
                    <a:schemeClr val="bg1"/>
                  </a:solidFill>
                </a:rPr>
                <a:t>Click to add</a:t>
              </a:r>
              <a:endParaRPr lang="zh-CN" altLang="en-US" sz="1100">
                <a:solidFill>
                  <a:schemeClr val="bg1"/>
                </a:solidFill>
              </a:endParaRPr>
            </a:p>
          </p:txBody>
        </p:sp>
      </p:grpSp>
      <p:sp>
        <p:nvSpPr>
          <p:cNvPr id="32" name="TextBox 31"/>
          <p:cNvSpPr txBox="1"/>
          <p:nvPr/>
        </p:nvSpPr>
        <p:spPr>
          <a:xfrm>
            <a:off x="2435806" y="2896591"/>
            <a:ext cx="937329" cy="519551"/>
          </a:xfrm>
          <a:prstGeom prst="rect">
            <a:avLst/>
          </a:prstGeom>
          <a:noFill/>
        </p:spPr>
        <p:txBody>
          <a:bodyPr lIns="72567" tIns="36283" rIns="72567" bIns="36283">
            <a:spAutoFit/>
          </a:bodyPr>
          <a:lstStyle/>
          <a:p>
            <a:pPr fontAlgn="auto">
              <a:spcBef>
                <a:spcPts val="0"/>
              </a:spcBef>
              <a:spcAft>
                <a:spcPts val="0"/>
              </a:spcAft>
              <a:defRPr/>
            </a:pPr>
            <a:r>
              <a:rPr lang="en-US" altLang="zh-CN" sz="2900" b="1" spc="-183" dirty="0">
                <a:solidFill>
                  <a:srgbClr val="00BED1"/>
                </a:solidFill>
                <a:latin typeface="方正大黑简体" pitchFamily="65" charset="-122"/>
                <a:ea typeface="方正大黑简体" pitchFamily="65" charset="-122"/>
              </a:rPr>
              <a:t>60%</a:t>
            </a:r>
            <a:endParaRPr lang="zh-CN" altLang="en-US" sz="2900" b="1" spc="-183" dirty="0">
              <a:solidFill>
                <a:srgbClr val="00BED1"/>
              </a:solidFill>
              <a:latin typeface="方正大黑简体" pitchFamily="65" charset="-122"/>
              <a:ea typeface="方正大黑简体" pitchFamily="65" charset="-122"/>
            </a:endParaRPr>
          </a:p>
        </p:txBody>
      </p:sp>
      <p:sp>
        <p:nvSpPr>
          <p:cNvPr id="33" name="TextBox 32"/>
          <p:cNvSpPr txBox="1"/>
          <p:nvPr/>
        </p:nvSpPr>
        <p:spPr>
          <a:xfrm>
            <a:off x="4597710" y="2896591"/>
            <a:ext cx="937329" cy="519551"/>
          </a:xfrm>
          <a:prstGeom prst="rect">
            <a:avLst/>
          </a:prstGeom>
          <a:noFill/>
        </p:spPr>
        <p:txBody>
          <a:bodyPr lIns="72567" tIns="36283" rIns="72567" bIns="36283">
            <a:spAutoFit/>
          </a:bodyPr>
          <a:lstStyle/>
          <a:p>
            <a:pPr fontAlgn="auto">
              <a:spcBef>
                <a:spcPts val="0"/>
              </a:spcBef>
              <a:spcAft>
                <a:spcPts val="0"/>
              </a:spcAft>
              <a:defRPr/>
            </a:pPr>
            <a:r>
              <a:rPr lang="en-US" altLang="zh-CN" sz="2900" b="1" spc="-183" dirty="0">
                <a:solidFill>
                  <a:srgbClr val="9EA809"/>
                </a:solidFill>
                <a:latin typeface="方正大黑简体" pitchFamily="65" charset="-122"/>
                <a:ea typeface="方正大黑简体" pitchFamily="65" charset="-122"/>
              </a:rPr>
              <a:t>75%</a:t>
            </a:r>
            <a:endParaRPr lang="zh-CN" altLang="en-US" sz="2900" b="1" spc="-183" dirty="0">
              <a:solidFill>
                <a:srgbClr val="9EA809"/>
              </a:solidFill>
              <a:latin typeface="方正大黑简体" pitchFamily="65" charset="-122"/>
              <a:ea typeface="方正大黑简体" pitchFamily="65" charset="-122"/>
            </a:endParaRPr>
          </a:p>
        </p:txBody>
      </p:sp>
      <p:sp>
        <p:nvSpPr>
          <p:cNvPr id="34" name="TextBox 33"/>
          <p:cNvSpPr txBox="1"/>
          <p:nvPr/>
        </p:nvSpPr>
        <p:spPr>
          <a:xfrm>
            <a:off x="6971270" y="2896591"/>
            <a:ext cx="937329" cy="519551"/>
          </a:xfrm>
          <a:prstGeom prst="rect">
            <a:avLst/>
          </a:prstGeom>
          <a:noFill/>
        </p:spPr>
        <p:txBody>
          <a:bodyPr lIns="72567" tIns="36283" rIns="72567" bIns="36283">
            <a:spAutoFit/>
          </a:bodyPr>
          <a:lstStyle/>
          <a:p>
            <a:pPr fontAlgn="auto">
              <a:spcBef>
                <a:spcPts val="0"/>
              </a:spcBef>
              <a:spcAft>
                <a:spcPts val="0"/>
              </a:spcAft>
              <a:defRPr/>
            </a:pPr>
            <a:r>
              <a:rPr lang="en-US" altLang="zh-CN" sz="2900" b="1" spc="-183" dirty="0">
                <a:solidFill>
                  <a:srgbClr val="FFC000"/>
                </a:solidFill>
                <a:latin typeface="方正大黑简体" pitchFamily="65" charset="-122"/>
                <a:ea typeface="方正大黑简体" pitchFamily="65" charset="-122"/>
              </a:rPr>
              <a:t>85%</a:t>
            </a:r>
            <a:endParaRPr lang="zh-CN" altLang="en-US" sz="2900" b="1" spc="-183" dirty="0">
              <a:solidFill>
                <a:srgbClr val="FFC000"/>
              </a:solidFill>
              <a:latin typeface="方正大黑简体" pitchFamily="65" charset="-122"/>
              <a:ea typeface="方正大黑简体" pitchFamily="65" charset="-122"/>
            </a:endParaRPr>
          </a:p>
        </p:txBody>
      </p:sp>
    </p:spTree>
    <p:extLst>
      <p:ext uri="{BB962C8B-B14F-4D97-AF65-F5344CB8AC3E}">
        <p14:creationId xmlns:p14="http://schemas.microsoft.com/office/powerpoint/2010/main" val="10014618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360"/>
                                          </p:val>
                                        </p:tav>
                                        <p:tav tm="100000">
                                          <p:val>
                                            <p:fltVal val="0"/>
                                          </p:val>
                                        </p:tav>
                                      </p:tavLst>
                                    </p:anim>
                                    <p:animEffect transition="in" filter="fade">
                                      <p:cBhvr>
                                        <p:cTn id="10" dur="500"/>
                                        <p:tgtEl>
                                          <p:spTgt spid="2"/>
                                        </p:tgtEl>
                                      </p:cBhvr>
                                    </p:animEffect>
                                  </p:childTnLst>
                                </p:cTn>
                              </p:par>
                              <p:par>
                                <p:cTn id="11" presetID="12" presetClass="entr" presetSubtype="8" fill="hold" grpId="0" nodeType="withEffect">
                                  <p:stCondLst>
                                    <p:cond delay="400"/>
                                  </p:stCondLst>
                                  <p:childTnLst>
                                    <p:set>
                                      <p:cBhvr>
                                        <p:cTn id="12" dur="1" fill="hold">
                                          <p:stCondLst>
                                            <p:cond delay="0"/>
                                          </p:stCondLst>
                                        </p:cTn>
                                        <p:tgtEl>
                                          <p:spTgt spid="32"/>
                                        </p:tgtEl>
                                        <p:attrNameLst>
                                          <p:attrName>style.visibility</p:attrName>
                                        </p:attrNameLst>
                                      </p:cBhvr>
                                      <p:to>
                                        <p:strVal val="visible"/>
                                      </p:to>
                                    </p:set>
                                    <p:animEffect transition="in" filter="slide(fromLeft)">
                                      <p:cBhvr>
                                        <p:cTn id="13" dur="500"/>
                                        <p:tgtEl>
                                          <p:spTgt spid="32"/>
                                        </p:tgtEl>
                                      </p:cBhvr>
                                    </p:animEffect>
                                  </p:childTnLst>
                                </p:cTn>
                              </p:par>
                              <p:par>
                                <p:cTn id="14" presetID="49" presetClass="entr" presetSubtype="0" decel="100000" fill="hold" nodeType="withEffect">
                                  <p:stCondLst>
                                    <p:cond delay="300"/>
                                  </p:stCondLst>
                                  <p:childTnLst>
                                    <p:set>
                                      <p:cBhvr>
                                        <p:cTn id="15" dur="1" fill="hold">
                                          <p:stCondLst>
                                            <p:cond delay="0"/>
                                          </p:stCondLst>
                                        </p:cTn>
                                        <p:tgtEl>
                                          <p:spTgt spid="9"/>
                                        </p:tgtEl>
                                        <p:attrNameLst>
                                          <p:attrName>style.visibility</p:attrName>
                                        </p:attrNameLst>
                                      </p:cBhvr>
                                      <p:to>
                                        <p:strVal val="visible"/>
                                      </p:to>
                                    </p:set>
                                    <p:anim calcmode="lin" valueType="num">
                                      <p:cBhvr>
                                        <p:cTn id="16" dur="500" fill="hold"/>
                                        <p:tgtEl>
                                          <p:spTgt spid="9"/>
                                        </p:tgtEl>
                                        <p:attrNameLst>
                                          <p:attrName>ppt_w</p:attrName>
                                        </p:attrNameLst>
                                      </p:cBhvr>
                                      <p:tavLst>
                                        <p:tav tm="0">
                                          <p:val>
                                            <p:fltVal val="0"/>
                                          </p:val>
                                        </p:tav>
                                        <p:tav tm="100000">
                                          <p:val>
                                            <p:strVal val="#ppt_w"/>
                                          </p:val>
                                        </p:tav>
                                      </p:tavLst>
                                    </p:anim>
                                    <p:anim calcmode="lin" valueType="num">
                                      <p:cBhvr>
                                        <p:cTn id="17" dur="500" fill="hold"/>
                                        <p:tgtEl>
                                          <p:spTgt spid="9"/>
                                        </p:tgtEl>
                                        <p:attrNameLst>
                                          <p:attrName>ppt_h</p:attrName>
                                        </p:attrNameLst>
                                      </p:cBhvr>
                                      <p:tavLst>
                                        <p:tav tm="0">
                                          <p:val>
                                            <p:fltVal val="0"/>
                                          </p:val>
                                        </p:tav>
                                        <p:tav tm="100000">
                                          <p:val>
                                            <p:strVal val="#ppt_h"/>
                                          </p:val>
                                        </p:tav>
                                      </p:tavLst>
                                    </p:anim>
                                    <p:anim calcmode="lin" valueType="num">
                                      <p:cBhvr>
                                        <p:cTn id="18" dur="500" fill="hold"/>
                                        <p:tgtEl>
                                          <p:spTgt spid="9"/>
                                        </p:tgtEl>
                                        <p:attrNameLst>
                                          <p:attrName>style.rotation</p:attrName>
                                        </p:attrNameLst>
                                      </p:cBhvr>
                                      <p:tavLst>
                                        <p:tav tm="0">
                                          <p:val>
                                            <p:fltVal val="360"/>
                                          </p:val>
                                        </p:tav>
                                        <p:tav tm="100000">
                                          <p:val>
                                            <p:fltVal val="0"/>
                                          </p:val>
                                        </p:tav>
                                      </p:tavLst>
                                    </p:anim>
                                    <p:animEffect transition="in" filter="fade">
                                      <p:cBhvr>
                                        <p:cTn id="19" dur="500"/>
                                        <p:tgtEl>
                                          <p:spTgt spid="9"/>
                                        </p:tgtEl>
                                      </p:cBhvr>
                                    </p:animEffect>
                                  </p:childTnLst>
                                </p:cTn>
                              </p:par>
                              <p:par>
                                <p:cTn id="20" presetID="49" presetClass="entr" presetSubtype="0" decel="100000" fill="hold" nodeType="withEffect">
                                  <p:stCondLst>
                                    <p:cond delay="600"/>
                                  </p:stCondLst>
                                  <p:childTnLst>
                                    <p:set>
                                      <p:cBhvr>
                                        <p:cTn id="21" dur="1" fill="hold">
                                          <p:stCondLst>
                                            <p:cond delay="0"/>
                                          </p:stCondLst>
                                        </p:cTn>
                                        <p:tgtEl>
                                          <p:spTgt spid="16"/>
                                        </p:tgtEl>
                                        <p:attrNameLst>
                                          <p:attrName>style.visibility</p:attrName>
                                        </p:attrNameLst>
                                      </p:cBhvr>
                                      <p:to>
                                        <p:strVal val="visible"/>
                                      </p:to>
                                    </p:set>
                                    <p:anim calcmode="lin" valueType="num">
                                      <p:cBhvr>
                                        <p:cTn id="22" dur="500" fill="hold"/>
                                        <p:tgtEl>
                                          <p:spTgt spid="16"/>
                                        </p:tgtEl>
                                        <p:attrNameLst>
                                          <p:attrName>ppt_w</p:attrName>
                                        </p:attrNameLst>
                                      </p:cBhvr>
                                      <p:tavLst>
                                        <p:tav tm="0">
                                          <p:val>
                                            <p:fltVal val="0"/>
                                          </p:val>
                                        </p:tav>
                                        <p:tav tm="100000">
                                          <p:val>
                                            <p:strVal val="#ppt_w"/>
                                          </p:val>
                                        </p:tav>
                                      </p:tavLst>
                                    </p:anim>
                                    <p:anim calcmode="lin" valueType="num">
                                      <p:cBhvr>
                                        <p:cTn id="23" dur="500" fill="hold"/>
                                        <p:tgtEl>
                                          <p:spTgt spid="16"/>
                                        </p:tgtEl>
                                        <p:attrNameLst>
                                          <p:attrName>ppt_h</p:attrName>
                                        </p:attrNameLst>
                                      </p:cBhvr>
                                      <p:tavLst>
                                        <p:tav tm="0">
                                          <p:val>
                                            <p:fltVal val="0"/>
                                          </p:val>
                                        </p:tav>
                                        <p:tav tm="100000">
                                          <p:val>
                                            <p:strVal val="#ppt_h"/>
                                          </p:val>
                                        </p:tav>
                                      </p:tavLst>
                                    </p:anim>
                                    <p:anim calcmode="lin" valueType="num">
                                      <p:cBhvr>
                                        <p:cTn id="24" dur="500" fill="hold"/>
                                        <p:tgtEl>
                                          <p:spTgt spid="16"/>
                                        </p:tgtEl>
                                        <p:attrNameLst>
                                          <p:attrName>style.rotation</p:attrName>
                                        </p:attrNameLst>
                                      </p:cBhvr>
                                      <p:tavLst>
                                        <p:tav tm="0">
                                          <p:val>
                                            <p:fltVal val="360"/>
                                          </p:val>
                                        </p:tav>
                                        <p:tav tm="100000">
                                          <p:val>
                                            <p:fltVal val="0"/>
                                          </p:val>
                                        </p:tav>
                                      </p:tavLst>
                                    </p:anim>
                                    <p:animEffect transition="in" filter="fade">
                                      <p:cBhvr>
                                        <p:cTn id="25" dur="500"/>
                                        <p:tgtEl>
                                          <p:spTgt spid="16"/>
                                        </p:tgtEl>
                                      </p:cBhvr>
                                    </p:animEffect>
                                  </p:childTnLst>
                                </p:cTn>
                              </p:par>
                              <p:par>
                                <p:cTn id="26" presetID="12" presetClass="entr" presetSubtype="8" fill="hold" grpId="0" nodeType="withEffect">
                                  <p:stCondLst>
                                    <p:cond delay="600"/>
                                  </p:stCondLst>
                                  <p:childTnLst>
                                    <p:set>
                                      <p:cBhvr>
                                        <p:cTn id="27" dur="1" fill="hold">
                                          <p:stCondLst>
                                            <p:cond delay="0"/>
                                          </p:stCondLst>
                                        </p:cTn>
                                        <p:tgtEl>
                                          <p:spTgt spid="33"/>
                                        </p:tgtEl>
                                        <p:attrNameLst>
                                          <p:attrName>style.visibility</p:attrName>
                                        </p:attrNameLst>
                                      </p:cBhvr>
                                      <p:to>
                                        <p:strVal val="visible"/>
                                      </p:to>
                                    </p:set>
                                    <p:animEffect transition="in" filter="slide(fromLeft)">
                                      <p:cBhvr>
                                        <p:cTn id="28" dur="500"/>
                                        <p:tgtEl>
                                          <p:spTgt spid="33"/>
                                        </p:tgtEl>
                                      </p:cBhvr>
                                    </p:animEffect>
                                  </p:childTnLst>
                                </p:cTn>
                              </p:par>
                              <p:par>
                                <p:cTn id="29" presetID="12" presetClass="entr" presetSubtype="8" fill="hold" grpId="0" nodeType="withEffect">
                                  <p:stCondLst>
                                    <p:cond delay="900"/>
                                  </p:stCondLst>
                                  <p:childTnLst>
                                    <p:set>
                                      <p:cBhvr>
                                        <p:cTn id="30" dur="1" fill="hold">
                                          <p:stCondLst>
                                            <p:cond delay="0"/>
                                          </p:stCondLst>
                                        </p:cTn>
                                        <p:tgtEl>
                                          <p:spTgt spid="34"/>
                                        </p:tgtEl>
                                        <p:attrNameLst>
                                          <p:attrName>style.visibility</p:attrName>
                                        </p:attrNameLst>
                                      </p:cBhvr>
                                      <p:to>
                                        <p:strVal val="visible"/>
                                      </p:to>
                                    </p:set>
                                    <p:animEffect transition="in" filter="slide(fromLeft)">
                                      <p:cBhvr>
                                        <p:cTn id="31" dur="500"/>
                                        <p:tgtEl>
                                          <p:spTgt spid="34"/>
                                        </p:tgtEl>
                                      </p:cBhvr>
                                    </p:animEffect>
                                  </p:childTnLst>
                                </p:cTn>
                              </p:par>
                            </p:childTnLst>
                          </p:cTn>
                        </p:par>
                        <p:par>
                          <p:cTn id="32" fill="hold">
                            <p:stCondLst>
                              <p:cond delay="1400"/>
                            </p:stCondLst>
                            <p:childTnLst>
                              <p:par>
                                <p:cTn id="33" presetID="17" presetClass="entr" presetSubtype="10" fill="hold" nodeType="after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p:cTn id="35" dur="500" fill="hold"/>
                                        <p:tgtEl>
                                          <p:spTgt spid="23"/>
                                        </p:tgtEl>
                                        <p:attrNameLst>
                                          <p:attrName>ppt_w</p:attrName>
                                        </p:attrNameLst>
                                      </p:cBhvr>
                                      <p:tavLst>
                                        <p:tav tm="0">
                                          <p:val>
                                            <p:fltVal val="0"/>
                                          </p:val>
                                        </p:tav>
                                        <p:tav tm="100000">
                                          <p:val>
                                            <p:strVal val="#ppt_w"/>
                                          </p:val>
                                        </p:tav>
                                      </p:tavLst>
                                    </p:anim>
                                    <p:anim calcmode="lin" valueType="num">
                                      <p:cBhvr>
                                        <p:cTn id="36" dur="500" fill="hold"/>
                                        <p:tgtEl>
                                          <p:spTgt spid="23"/>
                                        </p:tgtEl>
                                        <p:attrNameLst>
                                          <p:attrName>ppt_h</p:attrName>
                                        </p:attrNameLst>
                                      </p:cBhvr>
                                      <p:tavLst>
                                        <p:tav tm="0">
                                          <p:val>
                                            <p:strVal val="#ppt_h"/>
                                          </p:val>
                                        </p:tav>
                                        <p:tav tm="100000">
                                          <p:val>
                                            <p:strVal val="#ppt_h"/>
                                          </p:val>
                                        </p:tav>
                                      </p:tavLst>
                                    </p:anim>
                                  </p:childTnLst>
                                </p:cTn>
                              </p:par>
                              <p:par>
                                <p:cTn id="37" presetID="17" presetClass="entr" presetSubtype="10" fill="hold" nodeType="withEffect">
                                  <p:stCondLst>
                                    <p:cond delay="0"/>
                                  </p:stCondLst>
                                  <p:childTnLst>
                                    <p:set>
                                      <p:cBhvr>
                                        <p:cTn id="38" dur="1" fill="hold">
                                          <p:stCondLst>
                                            <p:cond delay="0"/>
                                          </p:stCondLst>
                                        </p:cTn>
                                        <p:tgtEl>
                                          <p:spTgt spid="26"/>
                                        </p:tgtEl>
                                        <p:attrNameLst>
                                          <p:attrName>style.visibility</p:attrName>
                                        </p:attrNameLst>
                                      </p:cBhvr>
                                      <p:to>
                                        <p:strVal val="visible"/>
                                      </p:to>
                                    </p:set>
                                    <p:anim calcmode="lin" valueType="num">
                                      <p:cBhvr>
                                        <p:cTn id="39" dur="500" fill="hold"/>
                                        <p:tgtEl>
                                          <p:spTgt spid="26"/>
                                        </p:tgtEl>
                                        <p:attrNameLst>
                                          <p:attrName>ppt_w</p:attrName>
                                        </p:attrNameLst>
                                      </p:cBhvr>
                                      <p:tavLst>
                                        <p:tav tm="0">
                                          <p:val>
                                            <p:fltVal val="0"/>
                                          </p:val>
                                        </p:tav>
                                        <p:tav tm="100000">
                                          <p:val>
                                            <p:strVal val="#ppt_w"/>
                                          </p:val>
                                        </p:tav>
                                      </p:tavLst>
                                    </p:anim>
                                    <p:anim calcmode="lin" valueType="num">
                                      <p:cBhvr>
                                        <p:cTn id="40" dur="500" fill="hold"/>
                                        <p:tgtEl>
                                          <p:spTgt spid="26"/>
                                        </p:tgtEl>
                                        <p:attrNameLst>
                                          <p:attrName>ppt_h</p:attrName>
                                        </p:attrNameLst>
                                      </p:cBhvr>
                                      <p:tavLst>
                                        <p:tav tm="0">
                                          <p:val>
                                            <p:strVal val="#ppt_h"/>
                                          </p:val>
                                        </p:tav>
                                        <p:tav tm="100000">
                                          <p:val>
                                            <p:strVal val="#ppt_h"/>
                                          </p:val>
                                        </p:tav>
                                      </p:tavLst>
                                    </p:anim>
                                  </p:childTnLst>
                                </p:cTn>
                              </p:par>
                              <p:par>
                                <p:cTn id="41" presetID="17" presetClass="entr" presetSubtype="10" fill="hold" nodeType="withEffect">
                                  <p:stCondLst>
                                    <p:cond delay="0"/>
                                  </p:stCondLst>
                                  <p:childTnLst>
                                    <p:set>
                                      <p:cBhvr>
                                        <p:cTn id="42" dur="1" fill="hold">
                                          <p:stCondLst>
                                            <p:cond delay="0"/>
                                          </p:stCondLst>
                                        </p:cTn>
                                        <p:tgtEl>
                                          <p:spTgt spid="29"/>
                                        </p:tgtEl>
                                        <p:attrNameLst>
                                          <p:attrName>style.visibility</p:attrName>
                                        </p:attrNameLst>
                                      </p:cBhvr>
                                      <p:to>
                                        <p:strVal val="visible"/>
                                      </p:to>
                                    </p:set>
                                    <p:anim calcmode="lin" valueType="num">
                                      <p:cBhvr>
                                        <p:cTn id="43" dur="500" fill="hold"/>
                                        <p:tgtEl>
                                          <p:spTgt spid="29"/>
                                        </p:tgtEl>
                                        <p:attrNameLst>
                                          <p:attrName>ppt_w</p:attrName>
                                        </p:attrNameLst>
                                      </p:cBhvr>
                                      <p:tavLst>
                                        <p:tav tm="0">
                                          <p:val>
                                            <p:fltVal val="0"/>
                                          </p:val>
                                        </p:tav>
                                        <p:tav tm="100000">
                                          <p:val>
                                            <p:strVal val="#ppt_w"/>
                                          </p:val>
                                        </p:tav>
                                      </p:tavLst>
                                    </p:anim>
                                    <p:anim calcmode="lin" valueType="num">
                                      <p:cBhvr>
                                        <p:cTn id="44" dur="500" fill="hold"/>
                                        <p:tgtEl>
                                          <p:spTgt spid="2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745124" y="1885915"/>
            <a:ext cx="1371505" cy="1371631"/>
          </a:xfrm>
          <a:prstGeom prst="ellipse">
            <a:avLst/>
          </a:prstGeom>
          <a:solidFill>
            <a:srgbClr val="5A396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567" tIns="36283" rIns="72567" bIns="36283" numCol="1" spcCol="0" rtlCol="0" fromWordArt="0" anchor="ctr" anchorCtr="0" forceAA="0" compatLnSpc="1">
            <a:prstTxWarp prst="textNoShape">
              <a:avLst/>
            </a:prstTxWarp>
            <a:noAutofit/>
          </a:bodyPr>
          <a:lstStyle/>
          <a:p>
            <a:pPr algn="ctr"/>
            <a:endParaRPr lang="zh-CN" altLang="en-US"/>
          </a:p>
        </p:txBody>
      </p:sp>
      <p:sp>
        <p:nvSpPr>
          <p:cNvPr id="3" name="椭圆 2"/>
          <p:cNvSpPr/>
          <p:nvPr/>
        </p:nvSpPr>
        <p:spPr>
          <a:xfrm>
            <a:off x="2859528" y="1885915"/>
            <a:ext cx="1371505" cy="1371631"/>
          </a:xfrm>
          <a:prstGeom prst="ellipse">
            <a:avLst/>
          </a:prstGeom>
          <a:solidFill>
            <a:srgbClr val="145A8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567" tIns="36283" rIns="72567" bIns="36283" numCol="1" spcCol="0" rtlCol="0" fromWordArt="0" anchor="ctr" anchorCtr="0" forceAA="0" compatLnSpc="1">
            <a:prstTxWarp prst="textNoShape">
              <a:avLst/>
            </a:prstTxWarp>
            <a:noAutofit/>
          </a:bodyPr>
          <a:lstStyle/>
          <a:p>
            <a:pPr algn="ctr"/>
            <a:endParaRPr lang="zh-CN" altLang="en-US"/>
          </a:p>
        </p:txBody>
      </p:sp>
      <p:sp>
        <p:nvSpPr>
          <p:cNvPr id="4" name="椭圆 3"/>
          <p:cNvSpPr/>
          <p:nvPr/>
        </p:nvSpPr>
        <p:spPr>
          <a:xfrm>
            <a:off x="4973932" y="1885915"/>
            <a:ext cx="1371505" cy="1371631"/>
          </a:xfrm>
          <a:prstGeom prst="ellipse">
            <a:avLst/>
          </a:prstGeom>
          <a:solidFill>
            <a:srgbClr val="F58D0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567" tIns="36283" rIns="72567" bIns="36283" numCol="1" spcCol="0" rtlCol="0" fromWordArt="0" anchor="ctr" anchorCtr="0" forceAA="0" compatLnSpc="1">
            <a:prstTxWarp prst="textNoShape">
              <a:avLst/>
            </a:prstTxWarp>
            <a:noAutofit/>
          </a:bodyPr>
          <a:lstStyle/>
          <a:p>
            <a:pPr algn="ctr"/>
            <a:endParaRPr lang="zh-CN" altLang="en-US"/>
          </a:p>
        </p:txBody>
      </p:sp>
      <p:sp>
        <p:nvSpPr>
          <p:cNvPr id="5" name="椭圆 4"/>
          <p:cNvSpPr/>
          <p:nvPr/>
        </p:nvSpPr>
        <p:spPr>
          <a:xfrm>
            <a:off x="7088336" y="1885915"/>
            <a:ext cx="1371505" cy="1371631"/>
          </a:xfrm>
          <a:prstGeom prst="ellipse">
            <a:avLst/>
          </a:prstGeom>
          <a:solidFill>
            <a:srgbClr val="07BA8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567" tIns="36283" rIns="72567" bIns="36283" numCol="1" spcCol="0" rtlCol="0" fromWordArt="0" anchor="ctr" anchorCtr="0" forceAA="0" compatLnSpc="1">
            <a:prstTxWarp prst="textNoShape">
              <a:avLst/>
            </a:prstTxWarp>
            <a:noAutofit/>
          </a:bodyPr>
          <a:lstStyle/>
          <a:p>
            <a:pPr algn="ctr"/>
            <a:endParaRPr lang="zh-CN" altLang="en-US"/>
          </a:p>
        </p:txBody>
      </p:sp>
      <p:sp>
        <p:nvSpPr>
          <p:cNvPr id="6" name="饼形 5"/>
          <p:cNvSpPr/>
          <p:nvPr/>
        </p:nvSpPr>
        <p:spPr>
          <a:xfrm>
            <a:off x="802270" y="1943066"/>
            <a:ext cx="1257213" cy="1257329"/>
          </a:xfrm>
          <a:prstGeom prst="pie">
            <a:avLst>
              <a:gd name="adj1" fmla="val 1410517"/>
              <a:gd name="adj2" fmla="val 1620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567" tIns="36283" rIns="72567" bIns="36283" numCol="1" spcCol="0" rtlCol="0" fromWordArt="0" anchor="ctr" anchorCtr="0" forceAA="0" compatLnSpc="1">
            <a:prstTxWarp prst="textNoShape">
              <a:avLst/>
            </a:prstTxWarp>
            <a:noAutofit/>
          </a:bodyPr>
          <a:lstStyle/>
          <a:p>
            <a:pPr algn="ctr"/>
            <a:endParaRPr lang="zh-CN" altLang="en-US">
              <a:solidFill>
                <a:schemeClr val="tx1"/>
              </a:solidFill>
            </a:endParaRPr>
          </a:p>
        </p:txBody>
      </p:sp>
      <p:sp>
        <p:nvSpPr>
          <p:cNvPr id="7" name="饼形 6"/>
          <p:cNvSpPr/>
          <p:nvPr/>
        </p:nvSpPr>
        <p:spPr>
          <a:xfrm>
            <a:off x="2916674" y="1943066"/>
            <a:ext cx="1257213" cy="1257329"/>
          </a:xfrm>
          <a:prstGeom prst="pie">
            <a:avLst>
              <a:gd name="adj1" fmla="val 6777968"/>
              <a:gd name="adj2" fmla="val 1620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567" tIns="36283" rIns="72567" bIns="36283" numCol="1" spcCol="0" rtlCol="0" fromWordArt="0" anchor="ctr" anchorCtr="0" forceAA="0" compatLnSpc="1">
            <a:prstTxWarp prst="textNoShape">
              <a:avLst/>
            </a:prstTxWarp>
            <a:noAutofit/>
          </a:bodyPr>
          <a:lstStyle/>
          <a:p>
            <a:pPr algn="ctr"/>
            <a:endParaRPr lang="zh-CN" altLang="en-US">
              <a:solidFill>
                <a:schemeClr val="tx1"/>
              </a:solidFill>
            </a:endParaRPr>
          </a:p>
        </p:txBody>
      </p:sp>
      <p:sp>
        <p:nvSpPr>
          <p:cNvPr id="8" name="饼形 7"/>
          <p:cNvSpPr/>
          <p:nvPr/>
        </p:nvSpPr>
        <p:spPr>
          <a:xfrm>
            <a:off x="5031078" y="1943066"/>
            <a:ext cx="1257213" cy="1257329"/>
          </a:xfrm>
          <a:prstGeom prst="pie">
            <a:avLst>
              <a:gd name="adj1" fmla="val 758161"/>
              <a:gd name="adj2" fmla="val 1620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567" tIns="36283" rIns="72567" bIns="36283" numCol="1" spcCol="0" rtlCol="0" fromWordArt="0" anchor="ctr" anchorCtr="0" forceAA="0" compatLnSpc="1">
            <a:prstTxWarp prst="textNoShape">
              <a:avLst/>
            </a:prstTxWarp>
            <a:noAutofit/>
          </a:bodyPr>
          <a:lstStyle/>
          <a:p>
            <a:pPr algn="ctr"/>
            <a:endParaRPr lang="zh-CN" altLang="en-US">
              <a:solidFill>
                <a:schemeClr val="tx1"/>
              </a:solidFill>
            </a:endParaRPr>
          </a:p>
        </p:txBody>
      </p:sp>
      <p:sp>
        <p:nvSpPr>
          <p:cNvPr id="9" name="饼形 8"/>
          <p:cNvSpPr/>
          <p:nvPr/>
        </p:nvSpPr>
        <p:spPr>
          <a:xfrm>
            <a:off x="7145482" y="1943066"/>
            <a:ext cx="1257213" cy="1257329"/>
          </a:xfrm>
          <a:prstGeom prst="pie">
            <a:avLst>
              <a:gd name="adj1" fmla="val 10544758"/>
              <a:gd name="adj2" fmla="val 1620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567" tIns="36283" rIns="72567" bIns="36283" numCol="1" spcCol="0" rtlCol="0" fromWordArt="0" anchor="ctr" anchorCtr="0" forceAA="0" compatLnSpc="1">
            <a:prstTxWarp prst="textNoShape">
              <a:avLst/>
            </a:prstTxWarp>
            <a:noAutofit/>
          </a:bodyPr>
          <a:lstStyle/>
          <a:p>
            <a:pPr algn="ctr"/>
            <a:endParaRPr lang="zh-CN" altLang="en-US">
              <a:solidFill>
                <a:schemeClr val="tx1"/>
              </a:solidFill>
            </a:endParaRPr>
          </a:p>
        </p:txBody>
      </p:sp>
      <p:sp>
        <p:nvSpPr>
          <p:cNvPr id="10" name="文本框 114"/>
          <p:cNvSpPr txBox="1"/>
          <p:nvPr/>
        </p:nvSpPr>
        <p:spPr>
          <a:xfrm>
            <a:off x="802270" y="3582448"/>
            <a:ext cx="1257213" cy="683973"/>
          </a:xfrm>
          <a:prstGeom prst="rect">
            <a:avLst/>
          </a:prstGeom>
          <a:noFill/>
        </p:spPr>
        <p:txBody>
          <a:bodyPr wrap="square" lIns="72567" tIns="36283" rIns="72567" bIns="36283" rtlCol="0">
            <a:spAutoFit/>
          </a:bodyPr>
          <a:lstStyle/>
          <a:p>
            <a:r>
              <a:rPr lang="en-US" altLang="zh-CN" sz="4000" b="1" dirty="0">
                <a:solidFill>
                  <a:srgbClr val="5A3963"/>
                </a:solidFill>
                <a:latin typeface="微软雅黑" panose="020B0503020204020204" pitchFamily="34" charset="-122"/>
                <a:ea typeface="微软雅黑" panose="020B0503020204020204" pitchFamily="34" charset="-122"/>
              </a:rPr>
              <a:t>35%</a:t>
            </a:r>
            <a:endParaRPr lang="zh-CN" altLang="en-US" sz="4000" b="1" dirty="0">
              <a:solidFill>
                <a:srgbClr val="5A3963"/>
              </a:solidFill>
              <a:latin typeface="微软雅黑" panose="020B0503020204020204" pitchFamily="34" charset="-122"/>
              <a:ea typeface="微软雅黑" panose="020B0503020204020204" pitchFamily="34" charset="-122"/>
            </a:endParaRPr>
          </a:p>
        </p:txBody>
      </p:sp>
      <p:sp>
        <p:nvSpPr>
          <p:cNvPr id="11" name="文本框 115"/>
          <p:cNvSpPr txBox="1"/>
          <p:nvPr/>
        </p:nvSpPr>
        <p:spPr>
          <a:xfrm>
            <a:off x="2916674" y="3582448"/>
            <a:ext cx="1257213" cy="683973"/>
          </a:xfrm>
          <a:prstGeom prst="rect">
            <a:avLst/>
          </a:prstGeom>
          <a:noFill/>
        </p:spPr>
        <p:txBody>
          <a:bodyPr wrap="square" lIns="72567" tIns="36283" rIns="72567" bIns="36283" rtlCol="0">
            <a:spAutoFit/>
          </a:bodyPr>
          <a:lstStyle/>
          <a:p>
            <a:r>
              <a:rPr lang="en-US" altLang="zh-CN" sz="4000" b="1" dirty="0">
                <a:solidFill>
                  <a:srgbClr val="145A83"/>
                </a:solidFill>
                <a:latin typeface="微软雅黑" panose="020B0503020204020204" pitchFamily="34" charset="-122"/>
                <a:ea typeface="微软雅黑" panose="020B0503020204020204" pitchFamily="34" charset="-122"/>
              </a:rPr>
              <a:t>60%</a:t>
            </a:r>
            <a:endParaRPr lang="zh-CN" altLang="en-US" sz="4000" b="1" dirty="0">
              <a:solidFill>
                <a:srgbClr val="145A83"/>
              </a:solidFill>
              <a:latin typeface="微软雅黑" panose="020B0503020204020204" pitchFamily="34" charset="-122"/>
              <a:ea typeface="微软雅黑" panose="020B0503020204020204" pitchFamily="34" charset="-122"/>
            </a:endParaRPr>
          </a:p>
        </p:txBody>
      </p:sp>
      <p:sp>
        <p:nvSpPr>
          <p:cNvPr id="12" name="文本框 116"/>
          <p:cNvSpPr txBox="1"/>
          <p:nvPr/>
        </p:nvSpPr>
        <p:spPr>
          <a:xfrm>
            <a:off x="5031078" y="3582448"/>
            <a:ext cx="1257213" cy="683973"/>
          </a:xfrm>
          <a:prstGeom prst="rect">
            <a:avLst/>
          </a:prstGeom>
          <a:noFill/>
        </p:spPr>
        <p:txBody>
          <a:bodyPr wrap="square" lIns="72567" tIns="36283" rIns="72567" bIns="36283" rtlCol="0">
            <a:spAutoFit/>
          </a:bodyPr>
          <a:lstStyle/>
          <a:p>
            <a:r>
              <a:rPr lang="en-US" altLang="zh-CN" sz="4000" b="1" dirty="0">
                <a:solidFill>
                  <a:srgbClr val="F58D06"/>
                </a:solidFill>
                <a:latin typeface="微软雅黑" panose="020B0503020204020204" pitchFamily="34" charset="-122"/>
                <a:ea typeface="微软雅黑" panose="020B0503020204020204" pitchFamily="34" charset="-122"/>
              </a:rPr>
              <a:t>30%</a:t>
            </a:r>
            <a:endParaRPr lang="zh-CN" altLang="en-US" sz="4000" b="1" dirty="0">
              <a:solidFill>
                <a:srgbClr val="F58D06"/>
              </a:solidFill>
              <a:latin typeface="微软雅黑" panose="020B0503020204020204" pitchFamily="34" charset="-122"/>
              <a:ea typeface="微软雅黑" panose="020B0503020204020204" pitchFamily="34" charset="-122"/>
            </a:endParaRPr>
          </a:p>
        </p:txBody>
      </p:sp>
      <p:sp>
        <p:nvSpPr>
          <p:cNvPr id="13" name="文本框 117"/>
          <p:cNvSpPr txBox="1"/>
          <p:nvPr/>
        </p:nvSpPr>
        <p:spPr>
          <a:xfrm>
            <a:off x="7145482" y="3582448"/>
            <a:ext cx="1257213" cy="683973"/>
          </a:xfrm>
          <a:prstGeom prst="rect">
            <a:avLst/>
          </a:prstGeom>
          <a:noFill/>
        </p:spPr>
        <p:txBody>
          <a:bodyPr wrap="square" lIns="72567" tIns="36283" rIns="72567" bIns="36283" rtlCol="0">
            <a:spAutoFit/>
          </a:bodyPr>
          <a:lstStyle/>
          <a:p>
            <a:r>
              <a:rPr lang="en-US" altLang="zh-CN" sz="4000" b="1" dirty="0">
                <a:solidFill>
                  <a:srgbClr val="00BE83"/>
                </a:solidFill>
                <a:latin typeface="微软雅黑" panose="020B0503020204020204" pitchFamily="34" charset="-122"/>
                <a:ea typeface="微软雅黑" panose="020B0503020204020204" pitchFamily="34" charset="-122"/>
              </a:rPr>
              <a:t>75%</a:t>
            </a:r>
            <a:endParaRPr lang="zh-CN" altLang="en-US" sz="4000" b="1" dirty="0">
              <a:solidFill>
                <a:srgbClr val="00BE83"/>
              </a:solidFill>
              <a:latin typeface="微软雅黑" panose="020B0503020204020204" pitchFamily="34" charset="-122"/>
              <a:ea typeface="微软雅黑" panose="020B0503020204020204" pitchFamily="34" charset="-122"/>
            </a:endParaRPr>
          </a:p>
        </p:txBody>
      </p:sp>
      <p:sp>
        <p:nvSpPr>
          <p:cNvPr id="14" name="文本框 118"/>
          <p:cNvSpPr txBox="1"/>
          <p:nvPr/>
        </p:nvSpPr>
        <p:spPr>
          <a:xfrm>
            <a:off x="745124" y="4175019"/>
            <a:ext cx="1371505" cy="1412103"/>
          </a:xfrm>
          <a:prstGeom prst="rect">
            <a:avLst/>
          </a:prstGeom>
          <a:noFill/>
        </p:spPr>
        <p:txBody>
          <a:bodyPr wrap="square" lIns="72567" tIns="36283" rIns="72567" bIns="36283" rtlCol="0">
            <a:spAutoFit/>
          </a:bodyPr>
          <a:lstStyle/>
          <a:p>
            <a:pPr algn="ctr">
              <a:lnSpc>
                <a:spcPct val="150000"/>
              </a:lnSpc>
            </a:pPr>
            <a:r>
              <a:rPr lang="zh-CN" altLang="en-US" b="1" dirty="0" smtClean="0">
                <a:solidFill>
                  <a:srgbClr val="212121"/>
                </a:solidFill>
                <a:latin typeface="微软雅黑" panose="020B0503020204020204" pitchFamily="34" charset="-122"/>
                <a:ea typeface="微软雅黑" panose="020B0503020204020204" pitchFamily="34" charset="-122"/>
              </a:rPr>
              <a:t>添加标题</a:t>
            </a:r>
            <a:endParaRPr lang="en-US" altLang="zh-CN" b="1" dirty="0" smtClean="0">
              <a:solidFill>
                <a:srgbClr val="212121"/>
              </a:solidFill>
              <a:latin typeface="微软雅黑" panose="020B0503020204020204" pitchFamily="34" charset="-122"/>
              <a:ea typeface="微软雅黑" panose="020B0503020204020204" pitchFamily="34" charset="-122"/>
            </a:endParaRPr>
          </a:p>
          <a:p>
            <a:pPr algn="ctr">
              <a:lnSpc>
                <a:spcPct val="150000"/>
              </a:lnSpc>
            </a:pPr>
            <a:r>
              <a:rPr lang="zh-CN" altLang="en-US" sz="1000" dirty="0">
                <a:solidFill>
                  <a:srgbClr val="737373"/>
                </a:solidFill>
                <a:latin typeface="微软雅黑" panose="020B0503020204020204" pitchFamily="34" charset="-122"/>
                <a:ea typeface="微软雅黑" panose="020B0503020204020204" pitchFamily="34" charset="-122"/>
              </a:rPr>
              <a:t>在这里填写内容在这里填写内容在这里填写内容在这里填写内容在这里填写内容</a:t>
            </a:r>
          </a:p>
        </p:txBody>
      </p:sp>
      <p:sp>
        <p:nvSpPr>
          <p:cNvPr id="15" name="文本框 119"/>
          <p:cNvSpPr txBox="1"/>
          <p:nvPr/>
        </p:nvSpPr>
        <p:spPr>
          <a:xfrm>
            <a:off x="2859528" y="4175019"/>
            <a:ext cx="1371505" cy="1412103"/>
          </a:xfrm>
          <a:prstGeom prst="rect">
            <a:avLst/>
          </a:prstGeom>
          <a:noFill/>
        </p:spPr>
        <p:txBody>
          <a:bodyPr wrap="square" lIns="72567" tIns="36283" rIns="72567" bIns="36283" rtlCol="0">
            <a:spAutoFit/>
          </a:bodyPr>
          <a:lstStyle/>
          <a:p>
            <a:pPr algn="ctr">
              <a:lnSpc>
                <a:spcPct val="150000"/>
              </a:lnSpc>
            </a:pPr>
            <a:r>
              <a:rPr lang="zh-CN" altLang="en-US" b="1" dirty="0" smtClean="0">
                <a:solidFill>
                  <a:srgbClr val="212121"/>
                </a:solidFill>
                <a:latin typeface="微软雅黑" panose="020B0503020204020204" pitchFamily="34" charset="-122"/>
                <a:ea typeface="微软雅黑" panose="020B0503020204020204" pitchFamily="34" charset="-122"/>
              </a:rPr>
              <a:t>添加标题</a:t>
            </a:r>
            <a:endParaRPr lang="en-US" altLang="zh-CN" b="1" dirty="0" smtClean="0">
              <a:solidFill>
                <a:srgbClr val="212121"/>
              </a:solidFill>
              <a:latin typeface="微软雅黑" panose="020B0503020204020204" pitchFamily="34" charset="-122"/>
              <a:ea typeface="微软雅黑" panose="020B0503020204020204" pitchFamily="34" charset="-122"/>
            </a:endParaRPr>
          </a:p>
          <a:p>
            <a:pPr algn="ctr">
              <a:lnSpc>
                <a:spcPct val="150000"/>
              </a:lnSpc>
            </a:pPr>
            <a:r>
              <a:rPr lang="zh-CN" altLang="en-US" sz="1000" dirty="0">
                <a:solidFill>
                  <a:srgbClr val="737373"/>
                </a:solidFill>
                <a:latin typeface="微软雅黑" panose="020B0503020204020204" pitchFamily="34" charset="-122"/>
                <a:ea typeface="微软雅黑" panose="020B0503020204020204" pitchFamily="34" charset="-122"/>
              </a:rPr>
              <a:t>在这里填写内容在这里填写内容在这里填写内容在这里填写内容在这里填写内容</a:t>
            </a:r>
          </a:p>
        </p:txBody>
      </p:sp>
      <p:sp>
        <p:nvSpPr>
          <p:cNvPr id="16" name="文本框 120"/>
          <p:cNvSpPr txBox="1"/>
          <p:nvPr/>
        </p:nvSpPr>
        <p:spPr>
          <a:xfrm>
            <a:off x="4973932" y="4175019"/>
            <a:ext cx="1371505" cy="1412103"/>
          </a:xfrm>
          <a:prstGeom prst="rect">
            <a:avLst/>
          </a:prstGeom>
          <a:noFill/>
        </p:spPr>
        <p:txBody>
          <a:bodyPr wrap="square" lIns="72567" tIns="36283" rIns="72567" bIns="36283" rtlCol="0">
            <a:spAutoFit/>
          </a:bodyPr>
          <a:lstStyle/>
          <a:p>
            <a:pPr algn="ctr">
              <a:lnSpc>
                <a:spcPct val="150000"/>
              </a:lnSpc>
            </a:pPr>
            <a:r>
              <a:rPr lang="zh-CN" altLang="en-US" b="1" dirty="0" smtClean="0">
                <a:solidFill>
                  <a:srgbClr val="212121"/>
                </a:solidFill>
                <a:latin typeface="微软雅黑" panose="020B0503020204020204" pitchFamily="34" charset="-122"/>
                <a:ea typeface="微软雅黑" panose="020B0503020204020204" pitchFamily="34" charset="-122"/>
              </a:rPr>
              <a:t>添加标题</a:t>
            </a:r>
            <a:endParaRPr lang="en-US" altLang="zh-CN" b="1" dirty="0" smtClean="0">
              <a:solidFill>
                <a:srgbClr val="212121"/>
              </a:solidFill>
              <a:latin typeface="微软雅黑" panose="020B0503020204020204" pitchFamily="34" charset="-122"/>
              <a:ea typeface="微软雅黑" panose="020B0503020204020204" pitchFamily="34" charset="-122"/>
            </a:endParaRPr>
          </a:p>
          <a:p>
            <a:pPr algn="ctr">
              <a:lnSpc>
                <a:spcPct val="150000"/>
              </a:lnSpc>
            </a:pPr>
            <a:r>
              <a:rPr lang="zh-CN" altLang="en-US" sz="1000" dirty="0">
                <a:solidFill>
                  <a:srgbClr val="737373"/>
                </a:solidFill>
                <a:latin typeface="微软雅黑" panose="020B0503020204020204" pitchFamily="34" charset="-122"/>
                <a:ea typeface="微软雅黑" panose="020B0503020204020204" pitchFamily="34" charset="-122"/>
              </a:rPr>
              <a:t>在这里填写内容在这里填写内容在这里填写内容在这里填写内容在这里填写内容</a:t>
            </a:r>
          </a:p>
        </p:txBody>
      </p:sp>
      <p:sp>
        <p:nvSpPr>
          <p:cNvPr id="17" name="文本框 121"/>
          <p:cNvSpPr txBox="1"/>
          <p:nvPr/>
        </p:nvSpPr>
        <p:spPr>
          <a:xfrm>
            <a:off x="7145483" y="4175019"/>
            <a:ext cx="1371505" cy="1412103"/>
          </a:xfrm>
          <a:prstGeom prst="rect">
            <a:avLst/>
          </a:prstGeom>
          <a:noFill/>
        </p:spPr>
        <p:txBody>
          <a:bodyPr wrap="square" lIns="72567" tIns="36283" rIns="72567" bIns="36283" rtlCol="0">
            <a:spAutoFit/>
          </a:bodyPr>
          <a:lstStyle/>
          <a:p>
            <a:pPr algn="ctr">
              <a:lnSpc>
                <a:spcPct val="150000"/>
              </a:lnSpc>
            </a:pPr>
            <a:r>
              <a:rPr lang="zh-CN" altLang="en-US" b="1" dirty="0" smtClean="0">
                <a:solidFill>
                  <a:srgbClr val="212121"/>
                </a:solidFill>
                <a:latin typeface="微软雅黑" panose="020B0503020204020204" pitchFamily="34" charset="-122"/>
                <a:ea typeface="微软雅黑" panose="020B0503020204020204" pitchFamily="34" charset="-122"/>
              </a:rPr>
              <a:t>添加标题</a:t>
            </a:r>
            <a:endParaRPr lang="en-US" altLang="zh-CN" b="1" dirty="0" smtClean="0">
              <a:solidFill>
                <a:srgbClr val="212121"/>
              </a:solidFill>
              <a:latin typeface="微软雅黑" panose="020B0503020204020204" pitchFamily="34" charset="-122"/>
              <a:ea typeface="微软雅黑" panose="020B0503020204020204" pitchFamily="34" charset="-122"/>
            </a:endParaRPr>
          </a:p>
          <a:p>
            <a:pPr algn="ctr">
              <a:lnSpc>
                <a:spcPct val="150000"/>
              </a:lnSpc>
            </a:pPr>
            <a:r>
              <a:rPr lang="zh-CN" altLang="en-US" sz="1000" dirty="0">
                <a:solidFill>
                  <a:srgbClr val="737373"/>
                </a:solidFill>
                <a:latin typeface="微软雅黑" panose="020B0503020204020204" pitchFamily="34" charset="-122"/>
                <a:ea typeface="微软雅黑" panose="020B0503020204020204" pitchFamily="34" charset="-122"/>
              </a:rPr>
              <a:t>在这里填写内容在这里填写内容在这里填写内容在这里填写内容在这里填写内容</a:t>
            </a:r>
          </a:p>
        </p:txBody>
      </p:sp>
      <p:sp>
        <p:nvSpPr>
          <p:cNvPr id="18" name="文本框 97"/>
          <p:cNvSpPr txBox="1"/>
          <p:nvPr/>
        </p:nvSpPr>
        <p:spPr>
          <a:xfrm>
            <a:off x="3143348" y="972876"/>
            <a:ext cx="3085887" cy="519551"/>
          </a:xfrm>
          <a:prstGeom prst="rect">
            <a:avLst/>
          </a:prstGeom>
          <a:noFill/>
        </p:spPr>
        <p:txBody>
          <a:bodyPr wrap="square" lIns="72567" tIns="36283" rIns="72567" bIns="36283" rtlCol="0">
            <a:spAutoFit/>
          </a:bodyPr>
          <a:lstStyle/>
          <a:p>
            <a:pPr algn="ctr">
              <a:spcBef>
                <a:spcPct val="0"/>
              </a:spcBef>
            </a:pPr>
            <a:r>
              <a:rPr lang="zh-CN" altLang="en-US" sz="1900" dirty="0">
                <a:solidFill>
                  <a:srgbClr val="384254"/>
                </a:solidFill>
                <a:latin typeface="微软雅黑" panose="020B0503020204020204" pitchFamily="34" charset="-122"/>
                <a:ea typeface="微软雅黑" panose="020B0503020204020204" pitchFamily="34" charset="-122"/>
              </a:rPr>
              <a:t>在这里补充本页标题</a:t>
            </a:r>
            <a:r>
              <a:rPr lang="en-US" altLang="zh-CN" sz="3800" dirty="0">
                <a:solidFill>
                  <a:srgbClr val="384254"/>
                </a:solidFill>
                <a:latin typeface="微软雅黑" panose="020B0503020204020204" pitchFamily="34" charset="-122"/>
                <a:ea typeface="微软雅黑" panose="020B0503020204020204" pitchFamily="34" charset="-122"/>
              </a:rPr>
              <a:t/>
            </a:r>
            <a:br>
              <a:rPr lang="en-US" altLang="zh-CN" sz="3800" dirty="0">
                <a:solidFill>
                  <a:srgbClr val="384254"/>
                </a:solidFill>
                <a:latin typeface="微软雅黑" panose="020B0503020204020204" pitchFamily="34" charset="-122"/>
                <a:ea typeface="微软雅黑" panose="020B0503020204020204" pitchFamily="34" charset="-122"/>
              </a:rPr>
            </a:br>
            <a:r>
              <a:rPr lang="en-US" altLang="zh-CN" sz="1000" dirty="0">
                <a:solidFill>
                  <a:srgbClr val="384254"/>
                </a:solidFill>
                <a:ea typeface="Arial Unicode MS" panose="020B0604020202020204" pitchFamily="34" charset="-122"/>
                <a:cs typeface="Arial" panose="020B0604020202020204" pitchFamily="34" charset="0"/>
              </a:rPr>
              <a:t>Click here to add your </a:t>
            </a:r>
            <a:r>
              <a:rPr lang="en-US" altLang="zh-CN" sz="1000" dirty="0" err="1">
                <a:solidFill>
                  <a:srgbClr val="384254"/>
                </a:solidFill>
                <a:ea typeface="Arial Unicode MS" panose="020B0604020202020204" pitchFamily="34" charset="-122"/>
                <a:cs typeface="Arial" panose="020B0604020202020204" pitchFamily="34" charset="0"/>
              </a:rPr>
              <a:t>titleClick</a:t>
            </a:r>
            <a:r>
              <a:rPr lang="en-US" altLang="zh-CN" sz="1000" dirty="0">
                <a:solidFill>
                  <a:srgbClr val="384254"/>
                </a:solidFill>
                <a:ea typeface="Arial Unicode MS" panose="020B0604020202020204" pitchFamily="34" charset="-122"/>
                <a:cs typeface="Arial" panose="020B0604020202020204" pitchFamily="34" charset="0"/>
              </a:rPr>
              <a:t> here to add your title</a:t>
            </a:r>
            <a:endParaRPr lang="zh-CN" altLang="en-US" sz="1000" dirty="0">
              <a:solidFill>
                <a:srgbClr val="384254"/>
              </a:solidFill>
              <a:ea typeface="Arial Unicode MS" panose="020B0604020202020204" pitchFamily="34" charset="-122"/>
              <a:cs typeface="Arial" panose="020B0604020202020204" pitchFamily="34" charset="0"/>
            </a:endParaRPr>
          </a:p>
        </p:txBody>
      </p:sp>
    </p:spTree>
    <p:extLst>
      <p:ext uri="{BB962C8B-B14F-4D97-AF65-F5344CB8AC3E}">
        <p14:creationId xmlns:p14="http://schemas.microsoft.com/office/powerpoint/2010/main" val="12644538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Shape 564"/>
          <p:cNvSpPr/>
          <p:nvPr/>
        </p:nvSpPr>
        <p:spPr>
          <a:xfrm>
            <a:off x="1135579" y="2222227"/>
            <a:ext cx="1303946" cy="130406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D6D6D6">
              <a:alpha val="70000"/>
            </a:srgbClr>
          </a:solidFill>
          <a:ln w="25400" cap="flat">
            <a:solidFill>
              <a:srgbClr val="000000">
                <a:alpha val="0"/>
              </a:srgbClr>
            </a:solidFill>
            <a:prstDash val="solid"/>
            <a:miter lim="400000"/>
          </a:ln>
          <a:effectLst/>
        </p:spPr>
        <p:txBody>
          <a:bodyPr lIns="0" tIns="0" rIns="0" bIns="0" anchor="ctr"/>
          <a:lstStyle/>
          <a:p>
            <a:pPr defTabSz="231811" fontAlgn="auto">
              <a:spcBef>
                <a:spcPts val="0"/>
              </a:spcBef>
              <a:spcAft>
                <a:spcPts val="0"/>
              </a:spcAft>
              <a:defRPr sz="4000">
                <a:solidFill>
                  <a:srgbClr val="FFFFFF"/>
                </a:solidFill>
                <a:effectLst>
                  <a:outerShdw blurRad="38100" dist="12700" dir="5400000" rotWithShape="0">
                    <a:srgbClr val="000000">
                      <a:alpha val="50000"/>
                    </a:srgbClr>
                  </a:outerShdw>
                </a:effectLst>
              </a:defRPr>
            </a:pPr>
            <a:endParaRPr sz="1600">
              <a:solidFill>
                <a:srgbClr val="FFFFFF"/>
              </a:solidFill>
              <a:effectLst>
                <a:outerShdw blurRad="38100" dist="12700" dir="5400000" rotWithShape="0">
                  <a:srgbClr val="000000">
                    <a:alpha val="50000"/>
                  </a:srgbClr>
                </a:outerShdw>
              </a:effectLst>
              <a:latin typeface="Calibri" panose="020F0502020204030204"/>
            </a:endParaRPr>
          </a:p>
        </p:txBody>
      </p:sp>
      <p:graphicFrame>
        <p:nvGraphicFramePr>
          <p:cNvPr id="31" name="Chart 565"/>
          <p:cNvGraphicFramePr>
            <a:graphicFrameLocks/>
          </p:cNvGraphicFramePr>
          <p:nvPr>
            <p:extLst>
              <p:ext uri="{D42A27DB-BD31-4B8C-83A1-F6EECF244321}">
                <p14:modId xmlns:p14="http://schemas.microsoft.com/office/powerpoint/2010/main" val="89369490"/>
              </p:ext>
            </p:extLst>
          </p:nvPr>
        </p:nvGraphicFramePr>
        <p:xfrm>
          <a:off x="996995" y="2076071"/>
          <a:ext cx="1587413" cy="1587558"/>
        </p:xfrm>
        <a:graphic>
          <a:graphicData uri="http://schemas.openxmlformats.org/presentationml/2006/ole">
            <mc:AlternateContent xmlns:mc="http://schemas.openxmlformats.org/markup-compatibility/2006">
              <mc:Choice xmlns:v="urn:schemas-microsoft-com:vml" Requires="v">
                <p:oleObj spid="_x0000_s1030" name="图表" r:id="rId3" imgW="2005758" imgH="2005758" progId="Excel.Chart.8">
                  <p:embed/>
                </p:oleObj>
              </mc:Choice>
              <mc:Fallback>
                <p:oleObj name="图表" r:id="rId3" imgW="2005758" imgH="2005758" progId="Excel.Chart.8">
                  <p:embed/>
                  <p:pic>
                    <p:nvPicPr>
                      <p:cNvPr id="0" name=""/>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6995" y="2076071"/>
                        <a:ext cx="1587413" cy="15875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2" name="Shape 566"/>
          <p:cNvSpPr/>
          <p:nvPr/>
        </p:nvSpPr>
        <p:spPr>
          <a:xfrm>
            <a:off x="1248965" y="2388542"/>
            <a:ext cx="435909" cy="293573"/>
          </a:xfrm>
          <a:prstGeom prst="rect">
            <a:avLst/>
          </a:prstGeom>
          <a:noFill/>
          <a:ln w="12700" cap="flat">
            <a:noFill/>
            <a:miter lim="400000"/>
          </a:ln>
          <a:effectLst/>
          <a:extLst>
            <a:ext uri="{C572A759-6A51-4108-AA02-DFA0A04FC94B}"/>
          </a:extLst>
        </p:spPr>
        <p:txBody>
          <a:bodyPr wrap="none" lIns="0" tIns="0" rIns="0" bIns="0">
            <a:spAutoFit/>
          </a:bodyPr>
          <a:lstStyle/>
          <a:p>
            <a:pPr fontAlgn="auto">
              <a:spcBef>
                <a:spcPts val="0"/>
              </a:spcBef>
              <a:spcAft>
                <a:spcPts val="0"/>
              </a:spcAft>
              <a:defRPr sz="1800"/>
            </a:pPr>
            <a:r>
              <a:rPr sz="1900" spc="38" dirty="0">
                <a:solidFill>
                  <a:prstClr val="white"/>
                </a:solidFill>
                <a:latin typeface="Calibri" panose="020F0502020204030204"/>
                <a:ea typeface="Oswald Regular"/>
                <a:cs typeface="Oswald Regular"/>
                <a:sym typeface="Oswald Regular"/>
              </a:rPr>
              <a:t>30</a:t>
            </a:r>
            <a:r>
              <a:rPr sz="1900" spc="38" dirty="0">
                <a:solidFill>
                  <a:prstClr val="white"/>
                </a:solidFill>
                <a:latin typeface="Calibri" panose="020F0502020204030204"/>
                <a:ea typeface="Oswald Light"/>
                <a:cs typeface="Oswald Light"/>
                <a:sym typeface="Oswald Light"/>
              </a:rPr>
              <a:t>%</a:t>
            </a:r>
          </a:p>
        </p:txBody>
      </p:sp>
      <p:sp>
        <p:nvSpPr>
          <p:cNvPr id="33" name="Shape 567"/>
          <p:cNvSpPr/>
          <p:nvPr/>
        </p:nvSpPr>
        <p:spPr>
          <a:xfrm>
            <a:off x="1203610" y="3981141"/>
            <a:ext cx="1036181" cy="261610"/>
          </a:xfrm>
          <a:prstGeom prst="rect">
            <a:avLst/>
          </a:prstGeom>
          <a:noFill/>
          <a:ln w="12700" cap="flat">
            <a:noFill/>
            <a:miter lim="400000"/>
          </a:ln>
          <a:effectLst/>
          <a:extLst>
            <a:ext uri="{C572A759-6A51-4108-AA02-DFA0A04FC94B}"/>
          </a:extLst>
        </p:spPr>
        <p:txBody>
          <a:bodyPr wrap="none" lIns="0" tIns="0" rIns="0" bIns="0">
            <a:spAutoFit/>
          </a:bodyPr>
          <a:lstStyle>
            <a:lvl1pPr>
              <a:defRPr sz="4200" spc="84">
                <a:solidFill>
                  <a:srgbClr val="FBB22F"/>
                </a:solidFill>
                <a:latin typeface="Oswald Light"/>
                <a:ea typeface="Oswald Light"/>
                <a:cs typeface="Oswald Light"/>
                <a:sym typeface="Oswald Light"/>
              </a:defRPr>
            </a:lvl1pPr>
          </a:lstStyle>
          <a:p>
            <a:pPr fontAlgn="auto">
              <a:spcBef>
                <a:spcPts val="0"/>
              </a:spcBef>
              <a:spcAft>
                <a:spcPts val="0"/>
              </a:spcAft>
              <a:defRPr sz="1800" spc="0">
                <a:solidFill>
                  <a:srgbClr val="000000"/>
                </a:solidFill>
              </a:defRPr>
            </a:pPr>
            <a:r>
              <a:rPr sz="1700" spc="33" dirty="0">
                <a:solidFill>
                  <a:srgbClr val="EB5C51"/>
                </a:solidFill>
                <a:latin typeface="Calibri" panose="020F0502020204030204"/>
              </a:rPr>
              <a:t>$1,900,000</a:t>
            </a:r>
          </a:p>
        </p:txBody>
      </p:sp>
      <p:sp>
        <p:nvSpPr>
          <p:cNvPr id="34" name="Shape 568"/>
          <p:cNvSpPr/>
          <p:nvPr/>
        </p:nvSpPr>
        <p:spPr>
          <a:xfrm>
            <a:off x="1377470" y="4268413"/>
            <a:ext cx="646304" cy="219234"/>
          </a:xfrm>
          <a:prstGeom prst="rect">
            <a:avLst/>
          </a:prstGeom>
          <a:noFill/>
          <a:ln w="12700" cap="flat">
            <a:noFill/>
            <a:miter lim="400000"/>
          </a:ln>
          <a:effectLst/>
          <a:extLst>
            <a:ext uri="{C572A759-6A51-4108-AA02-DFA0A04FC94B}"/>
          </a:extLst>
        </p:spPr>
        <p:txBody>
          <a:bodyPr wrap="none" lIns="0" tIns="0" rIns="0" bIns="0">
            <a:spAutoFit/>
          </a:bodyPr>
          <a:lstStyle>
            <a:lvl1pPr>
              <a:defRPr sz="3600" spc="72">
                <a:solidFill>
                  <a:srgbClr val="929292"/>
                </a:solidFill>
                <a:latin typeface="Oswald Light"/>
                <a:ea typeface="Oswald Light"/>
                <a:cs typeface="Oswald Light"/>
                <a:sym typeface="Oswald Light"/>
              </a:defRPr>
            </a:lvl1pPr>
          </a:lstStyle>
          <a:p>
            <a:pPr fontAlgn="auto">
              <a:spcBef>
                <a:spcPts val="0"/>
              </a:spcBef>
              <a:spcAft>
                <a:spcPts val="0"/>
              </a:spcAft>
              <a:defRPr sz="1800" spc="0">
                <a:solidFill>
                  <a:srgbClr val="000000"/>
                </a:solidFill>
              </a:defRPr>
            </a:pPr>
            <a:r>
              <a:rPr sz="1400" spc="29" dirty="0">
                <a:solidFill>
                  <a:prstClr val="white">
                    <a:lumMod val="65000"/>
                  </a:prstClr>
                </a:solidFill>
                <a:latin typeface="Calibri" panose="020F0502020204030204"/>
              </a:rPr>
              <a:t>per year</a:t>
            </a:r>
          </a:p>
        </p:txBody>
      </p:sp>
      <p:sp>
        <p:nvSpPr>
          <p:cNvPr id="35" name="Shape 569"/>
          <p:cNvSpPr/>
          <p:nvPr/>
        </p:nvSpPr>
        <p:spPr>
          <a:xfrm>
            <a:off x="971798" y="4560725"/>
            <a:ext cx="1572294" cy="801339"/>
          </a:xfrm>
          <a:prstGeom prst="rect">
            <a:avLst/>
          </a:prstGeom>
          <a:noFill/>
          <a:ln w="12700" cap="flat">
            <a:noFill/>
            <a:miter lim="400000"/>
          </a:ln>
          <a:effectLst/>
          <a:extLst>
            <a:ext uri="{C572A759-6A51-4108-AA02-DFA0A04FC94B}"/>
          </a:extLst>
        </p:spPr>
        <p:txBody>
          <a:bodyPr lIns="0" tIns="0" rIns="0" bIns="0"/>
          <a:lstStyle>
            <a:lvl1pPr>
              <a:defRPr sz="2400" spc="48">
                <a:solidFill>
                  <a:srgbClr val="929292"/>
                </a:solidFill>
                <a:latin typeface="Source Sans Pro"/>
                <a:ea typeface="Source Sans Pro"/>
                <a:cs typeface="Source Sans Pro"/>
                <a:sym typeface="Source Sans Pro"/>
              </a:defRPr>
            </a:lvl1pPr>
          </a:lstStyle>
          <a:p>
            <a:pPr algn="ctr" fontAlgn="auto">
              <a:spcBef>
                <a:spcPts val="0"/>
              </a:spcBef>
              <a:spcAft>
                <a:spcPts val="0"/>
              </a:spcAft>
              <a:defRPr sz="1800" spc="0">
                <a:solidFill>
                  <a:srgbClr val="000000"/>
                </a:solidFill>
              </a:defRPr>
            </a:pPr>
            <a:r>
              <a:rPr sz="1000" spc="19">
                <a:solidFill>
                  <a:prstClr val="white">
                    <a:lumMod val="65000"/>
                  </a:prstClr>
                </a:solidFill>
                <a:latin typeface="Calibri" panose="020F0502020204030204"/>
              </a:rPr>
              <a:t>Donec ullamcorper nulla fringilla. Nullam id dolor id nibh ultricies vehicula ut id elit. Maecenas sed</a:t>
            </a:r>
          </a:p>
        </p:txBody>
      </p:sp>
      <p:sp>
        <p:nvSpPr>
          <p:cNvPr id="36" name="Shape 570"/>
          <p:cNvSpPr/>
          <p:nvPr/>
        </p:nvSpPr>
        <p:spPr>
          <a:xfrm>
            <a:off x="1208650" y="3739227"/>
            <a:ext cx="903837" cy="200055"/>
          </a:xfrm>
          <a:prstGeom prst="rect">
            <a:avLst/>
          </a:prstGeom>
          <a:noFill/>
          <a:ln w="12700" cap="flat">
            <a:noFill/>
            <a:miter lim="400000"/>
          </a:ln>
          <a:effectLst/>
          <a:extLst>
            <a:ext uri="{C572A759-6A51-4108-AA02-DFA0A04FC94B}"/>
          </a:extLst>
        </p:spPr>
        <p:txBody>
          <a:bodyPr wrap="none" lIns="0" tIns="0" rIns="0" bIns="0">
            <a:spAutoFit/>
          </a:bodyPr>
          <a:lstStyle>
            <a:lvl1pPr>
              <a:defRPr sz="3200" spc="64">
                <a:solidFill>
                  <a:srgbClr val="7A7A7A"/>
                </a:solidFill>
                <a:latin typeface="Oswald Regular"/>
                <a:ea typeface="Oswald Regular"/>
                <a:cs typeface="Oswald Regular"/>
                <a:sym typeface="Oswald Regular"/>
              </a:defRPr>
            </a:lvl1pPr>
          </a:lstStyle>
          <a:p>
            <a:pPr fontAlgn="auto">
              <a:spcBef>
                <a:spcPts val="0"/>
              </a:spcBef>
              <a:spcAft>
                <a:spcPts val="0"/>
              </a:spcAft>
              <a:defRPr sz="1800" spc="0">
                <a:solidFill>
                  <a:srgbClr val="000000"/>
                </a:solidFill>
              </a:defRPr>
            </a:pPr>
            <a:r>
              <a:rPr sz="1300" spc="25" dirty="0" err="1">
                <a:solidFill>
                  <a:prstClr val="white">
                    <a:lumMod val="50000"/>
                  </a:prstClr>
                </a:solidFill>
                <a:latin typeface="Calibri" panose="020F0502020204030204"/>
              </a:rPr>
              <a:t>Slidehack.ltd</a:t>
            </a:r>
            <a:endParaRPr sz="1300" spc="25" dirty="0">
              <a:solidFill>
                <a:prstClr val="white">
                  <a:lumMod val="50000"/>
                </a:prstClr>
              </a:solidFill>
              <a:latin typeface="Calibri" panose="020F0502020204030204"/>
            </a:endParaRPr>
          </a:p>
        </p:txBody>
      </p:sp>
      <p:sp>
        <p:nvSpPr>
          <p:cNvPr id="37" name="Shape 572"/>
          <p:cNvSpPr/>
          <p:nvPr/>
        </p:nvSpPr>
        <p:spPr>
          <a:xfrm>
            <a:off x="3068191" y="2222227"/>
            <a:ext cx="1303946" cy="130406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D6D6D6">
              <a:alpha val="70000"/>
            </a:srgbClr>
          </a:solidFill>
          <a:ln w="25400" cap="flat">
            <a:solidFill>
              <a:srgbClr val="000000">
                <a:alpha val="0"/>
              </a:srgbClr>
            </a:solidFill>
            <a:prstDash val="solid"/>
            <a:miter lim="400000"/>
          </a:ln>
          <a:effectLst/>
        </p:spPr>
        <p:txBody>
          <a:bodyPr lIns="0" tIns="0" rIns="0" bIns="0" anchor="ctr"/>
          <a:lstStyle/>
          <a:p>
            <a:pPr defTabSz="231811" fontAlgn="auto">
              <a:spcBef>
                <a:spcPts val="0"/>
              </a:spcBef>
              <a:spcAft>
                <a:spcPts val="0"/>
              </a:spcAft>
              <a:defRPr sz="4000">
                <a:solidFill>
                  <a:srgbClr val="FFFFFF"/>
                </a:solidFill>
                <a:effectLst>
                  <a:outerShdw blurRad="38100" dist="12700" dir="5400000" rotWithShape="0">
                    <a:srgbClr val="000000">
                      <a:alpha val="50000"/>
                    </a:srgbClr>
                  </a:outerShdw>
                </a:effectLst>
              </a:defRPr>
            </a:pPr>
            <a:endParaRPr sz="1600">
              <a:solidFill>
                <a:srgbClr val="FFFFFF"/>
              </a:solidFill>
              <a:effectLst>
                <a:outerShdw blurRad="38100" dist="12700" dir="5400000" rotWithShape="0">
                  <a:srgbClr val="000000">
                    <a:alpha val="50000"/>
                  </a:srgbClr>
                </a:outerShdw>
              </a:effectLst>
              <a:latin typeface="Calibri" panose="020F0502020204030204"/>
            </a:endParaRPr>
          </a:p>
        </p:txBody>
      </p:sp>
      <p:graphicFrame>
        <p:nvGraphicFramePr>
          <p:cNvPr id="38" name="Chart 573"/>
          <p:cNvGraphicFramePr>
            <a:graphicFrameLocks/>
          </p:cNvGraphicFramePr>
          <p:nvPr>
            <p:extLst>
              <p:ext uri="{D42A27DB-BD31-4B8C-83A1-F6EECF244321}">
                <p14:modId xmlns:p14="http://schemas.microsoft.com/office/powerpoint/2010/main" val="2717917539"/>
              </p:ext>
            </p:extLst>
          </p:nvPr>
        </p:nvGraphicFramePr>
        <p:xfrm>
          <a:off x="2925827" y="2076071"/>
          <a:ext cx="1587413" cy="1587558"/>
        </p:xfrm>
        <a:graphic>
          <a:graphicData uri="http://schemas.openxmlformats.org/presentationml/2006/ole">
            <mc:AlternateContent xmlns:mc="http://schemas.openxmlformats.org/markup-compatibility/2006">
              <mc:Choice xmlns:v="urn:schemas-microsoft-com:vml" Requires="v">
                <p:oleObj spid="_x0000_s1031" name="图表" r:id="rId5" imgW="2005758" imgH="2005758" progId="Excel.Chart.8">
                  <p:embed/>
                </p:oleObj>
              </mc:Choice>
              <mc:Fallback>
                <p:oleObj name="图表" r:id="rId5" imgW="2005758" imgH="2005758" progId="Excel.Chart.8">
                  <p:embed/>
                  <p:pic>
                    <p:nvPicPr>
                      <p:cNvPr id="0" name=""/>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25827" y="2076071"/>
                        <a:ext cx="1587413" cy="15875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9" name="Shape 574"/>
          <p:cNvSpPr/>
          <p:nvPr/>
        </p:nvSpPr>
        <p:spPr>
          <a:xfrm>
            <a:off x="3174018" y="2388542"/>
            <a:ext cx="435909" cy="293573"/>
          </a:xfrm>
          <a:prstGeom prst="rect">
            <a:avLst/>
          </a:prstGeom>
          <a:noFill/>
          <a:ln w="12700" cap="flat">
            <a:noFill/>
            <a:miter lim="400000"/>
          </a:ln>
          <a:effectLst/>
          <a:extLst>
            <a:ext uri="{C572A759-6A51-4108-AA02-DFA0A04FC94B}"/>
          </a:extLst>
        </p:spPr>
        <p:txBody>
          <a:bodyPr wrap="none" lIns="0" tIns="0" rIns="0" bIns="0">
            <a:spAutoFit/>
          </a:bodyPr>
          <a:lstStyle/>
          <a:p>
            <a:pPr fontAlgn="auto">
              <a:spcBef>
                <a:spcPts val="0"/>
              </a:spcBef>
              <a:spcAft>
                <a:spcPts val="0"/>
              </a:spcAft>
              <a:defRPr sz="1800"/>
            </a:pPr>
            <a:r>
              <a:rPr sz="1900" spc="38" dirty="0">
                <a:solidFill>
                  <a:prstClr val="white"/>
                </a:solidFill>
                <a:latin typeface="Calibri" panose="020F0502020204030204"/>
                <a:ea typeface="Oswald Regular"/>
                <a:cs typeface="Oswald Regular"/>
                <a:sym typeface="Oswald Regular"/>
              </a:rPr>
              <a:t>45</a:t>
            </a:r>
            <a:r>
              <a:rPr sz="1900" spc="38" dirty="0">
                <a:solidFill>
                  <a:prstClr val="white"/>
                </a:solidFill>
                <a:latin typeface="Calibri" panose="020F0502020204030204"/>
                <a:ea typeface="Oswald Light"/>
                <a:cs typeface="Oswald Light"/>
                <a:sym typeface="Oswald Light"/>
              </a:rPr>
              <a:t>%</a:t>
            </a:r>
          </a:p>
        </p:txBody>
      </p:sp>
      <p:sp>
        <p:nvSpPr>
          <p:cNvPr id="40" name="Shape 575"/>
          <p:cNvSpPr/>
          <p:nvPr/>
        </p:nvSpPr>
        <p:spPr>
          <a:xfrm>
            <a:off x="3128663" y="3981141"/>
            <a:ext cx="1036181" cy="261610"/>
          </a:xfrm>
          <a:prstGeom prst="rect">
            <a:avLst/>
          </a:prstGeom>
          <a:noFill/>
          <a:ln w="12700" cap="flat">
            <a:noFill/>
            <a:miter lim="400000"/>
          </a:ln>
          <a:effectLst/>
          <a:extLst>
            <a:ext uri="{C572A759-6A51-4108-AA02-DFA0A04FC94B}"/>
          </a:extLst>
        </p:spPr>
        <p:txBody>
          <a:bodyPr wrap="none" lIns="0" tIns="0" rIns="0" bIns="0">
            <a:spAutoFit/>
          </a:bodyPr>
          <a:lstStyle>
            <a:lvl1pPr>
              <a:defRPr sz="4200" spc="84">
                <a:solidFill>
                  <a:srgbClr val="F15F47"/>
                </a:solidFill>
                <a:latin typeface="Oswald Light"/>
                <a:ea typeface="Oswald Light"/>
                <a:cs typeface="Oswald Light"/>
                <a:sym typeface="Oswald Light"/>
              </a:defRPr>
            </a:lvl1pPr>
          </a:lstStyle>
          <a:p>
            <a:pPr fontAlgn="auto">
              <a:spcBef>
                <a:spcPts val="0"/>
              </a:spcBef>
              <a:spcAft>
                <a:spcPts val="0"/>
              </a:spcAft>
              <a:defRPr sz="1800" spc="0">
                <a:solidFill>
                  <a:srgbClr val="000000"/>
                </a:solidFill>
              </a:defRPr>
            </a:pPr>
            <a:r>
              <a:rPr sz="1700" spc="33" dirty="0">
                <a:solidFill>
                  <a:srgbClr val="EB5C51"/>
                </a:solidFill>
                <a:latin typeface="Calibri" panose="020F0502020204030204"/>
              </a:rPr>
              <a:t>$2,884,000</a:t>
            </a:r>
          </a:p>
        </p:txBody>
      </p:sp>
      <p:sp>
        <p:nvSpPr>
          <p:cNvPr id="41" name="Shape 576"/>
          <p:cNvSpPr/>
          <p:nvPr/>
        </p:nvSpPr>
        <p:spPr>
          <a:xfrm>
            <a:off x="3306303" y="4268413"/>
            <a:ext cx="647564" cy="219234"/>
          </a:xfrm>
          <a:prstGeom prst="rect">
            <a:avLst/>
          </a:prstGeom>
          <a:noFill/>
          <a:ln w="12700" cap="flat">
            <a:noFill/>
            <a:miter lim="400000"/>
          </a:ln>
          <a:effectLst/>
          <a:extLst>
            <a:ext uri="{C572A759-6A51-4108-AA02-DFA0A04FC94B}"/>
          </a:extLst>
        </p:spPr>
        <p:txBody>
          <a:bodyPr wrap="none" lIns="0" tIns="0" rIns="0" bIns="0">
            <a:spAutoFit/>
          </a:bodyPr>
          <a:lstStyle>
            <a:lvl1pPr>
              <a:defRPr sz="3600" spc="72">
                <a:solidFill>
                  <a:srgbClr val="929292"/>
                </a:solidFill>
                <a:latin typeface="Oswald Light"/>
                <a:ea typeface="Oswald Light"/>
                <a:cs typeface="Oswald Light"/>
                <a:sym typeface="Oswald Light"/>
              </a:defRPr>
            </a:lvl1pPr>
          </a:lstStyle>
          <a:p>
            <a:pPr fontAlgn="auto">
              <a:spcBef>
                <a:spcPts val="0"/>
              </a:spcBef>
              <a:spcAft>
                <a:spcPts val="0"/>
              </a:spcAft>
              <a:defRPr sz="1800" spc="0">
                <a:solidFill>
                  <a:srgbClr val="000000"/>
                </a:solidFill>
              </a:defRPr>
            </a:pPr>
            <a:r>
              <a:rPr sz="1400" spc="29" dirty="0">
                <a:solidFill>
                  <a:prstClr val="white">
                    <a:lumMod val="65000"/>
                  </a:prstClr>
                </a:solidFill>
                <a:latin typeface="Calibri" panose="020F0502020204030204"/>
              </a:rPr>
              <a:t>per year</a:t>
            </a:r>
          </a:p>
        </p:txBody>
      </p:sp>
      <p:sp>
        <p:nvSpPr>
          <p:cNvPr id="42" name="Shape 577"/>
          <p:cNvSpPr/>
          <p:nvPr/>
        </p:nvSpPr>
        <p:spPr>
          <a:xfrm>
            <a:off x="3223153" y="3739227"/>
            <a:ext cx="820481" cy="200055"/>
          </a:xfrm>
          <a:prstGeom prst="rect">
            <a:avLst/>
          </a:prstGeom>
          <a:noFill/>
          <a:ln w="12700" cap="flat">
            <a:noFill/>
            <a:miter lim="400000"/>
          </a:ln>
          <a:effectLst/>
          <a:extLst>
            <a:ext uri="{C572A759-6A51-4108-AA02-DFA0A04FC94B}"/>
          </a:extLst>
        </p:spPr>
        <p:txBody>
          <a:bodyPr wrap="none" lIns="0" tIns="0" rIns="0" bIns="0">
            <a:spAutoFit/>
          </a:bodyPr>
          <a:lstStyle>
            <a:lvl1pPr>
              <a:defRPr sz="3200" spc="64">
                <a:solidFill>
                  <a:srgbClr val="7A7A7A"/>
                </a:solidFill>
                <a:latin typeface="Oswald Regular"/>
                <a:ea typeface="Oswald Regular"/>
                <a:cs typeface="Oswald Regular"/>
                <a:sym typeface="Oswald Regular"/>
              </a:defRPr>
            </a:lvl1pPr>
          </a:lstStyle>
          <a:p>
            <a:pPr fontAlgn="auto">
              <a:spcBef>
                <a:spcPts val="0"/>
              </a:spcBef>
              <a:spcAft>
                <a:spcPts val="0"/>
              </a:spcAft>
              <a:defRPr sz="1800" spc="0">
                <a:solidFill>
                  <a:srgbClr val="000000"/>
                </a:solidFill>
              </a:defRPr>
            </a:pPr>
            <a:r>
              <a:rPr sz="1300" spc="25" dirty="0" err="1">
                <a:solidFill>
                  <a:prstClr val="white">
                    <a:lumMod val="50000"/>
                  </a:prstClr>
                </a:solidFill>
                <a:latin typeface="Calibri" panose="020F0502020204030204"/>
              </a:rPr>
              <a:t>Connect.ltd</a:t>
            </a:r>
            <a:endParaRPr sz="1300" spc="25" dirty="0">
              <a:solidFill>
                <a:prstClr val="white">
                  <a:lumMod val="50000"/>
                </a:prstClr>
              </a:solidFill>
              <a:latin typeface="Calibri" panose="020F0502020204030204"/>
            </a:endParaRPr>
          </a:p>
        </p:txBody>
      </p:sp>
      <p:sp>
        <p:nvSpPr>
          <p:cNvPr id="43" name="Shape 578"/>
          <p:cNvSpPr/>
          <p:nvPr/>
        </p:nvSpPr>
        <p:spPr>
          <a:xfrm>
            <a:off x="2901890" y="4560725"/>
            <a:ext cx="1572294" cy="801339"/>
          </a:xfrm>
          <a:prstGeom prst="rect">
            <a:avLst/>
          </a:prstGeom>
          <a:noFill/>
          <a:ln w="12700" cap="flat">
            <a:noFill/>
            <a:miter lim="400000"/>
          </a:ln>
          <a:effectLst/>
          <a:extLst>
            <a:ext uri="{C572A759-6A51-4108-AA02-DFA0A04FC94B}"/>
          </a:extLst>
        </p:spPr>
        <p:txBody>
          <a:bodyPr lIns="0" tIns="0" rIns="0" bIns="0"/>
          <a:lstStyle>
            <a:lvl1pPr>
              <a:defRPr sz="2400" spc="48">
                <a:solidFill>
                  <a:srgbClr val="929292"/>
                </a:solidFill>
                <a:latin typeface="Source Sans Pro"/>
                <a:ea typeface="Source Sans Pro"/>
                <a:cs typeface="Source Sans Pro"/>
                <a:sym typeface="Source Sans Pro"/>
              </a:defRPr>
            </a:lvl1pPr>
          </a:lstStyle>
          <a:p>
            <a:pPr algn="ctr" fontAlgn="auto">
              <a:spcBef>
                <a:spcPts val="0"/>
              </a:spcBef>
              <a:spcAft>
                <a:spcPts val="0"/>
              </a:spcAft>
              <a:defRPr sz="1800" spc="0">
                <a:solidFill>
                  <a:srgbClr val="000000"/>
                </a:solidFill>
              </a:defRPr>
            </a:pPr>
            <a:r>
              <a:rPr sz="1000" spc="19">
                <a:solidFill>
                  <a:prstClr val="white">
                    <a:lumMod val="65000"/>
                  </a:prstClr>
                </a:solidFill>
                <a:latin typeface="Calibri" panose="020F0502020204030204"/>
              </a:rPr>
              <a:t>Donec ullamcorper nulla fringilla. Nullam id dolor id nibh ultricies vehicula ut id elit. Maecenas sed</a:t>
            </a:r>
          </a:p>
        </p:txBody>
      </p:sp>
      <p:sp>
        <p:nvSpPr>
          <p:cNvPr id="44" name="Shape 580"/>
          <p:cNvSpPr/>
          <p:nvPr/>
        </p:nvSpPr>
        <p:spPr>
          <a:xfrm>
            <a:off x="4939070" y="2222227"/>
            <a:ext cx="1303946" cy="130406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D6D6D6">
              <a:alpha val="70000"/>
            </a:srgbClr>
          </a:solidFill>
          <a:ln w="25400" cap="flat">
            <a:solidFill>
              <a:srgbClr val="000000">
                <a:alpha val="0"/>
              </a:srgbClr>
            </a:solidFill>
            <a:prstDash val="solid"/>
            <a:miter lim="400000"/>
          </a:ln>
          <a:effectLst/>
        </p:spPr>
        <p:txBody>
          <a:bodyPr lIns="0" tIns="0" rIns="0" bIns="0" anchor="ctr"/>
          <a:lstStyle/>
          <a:p>
            <a:pPr defTabSz="231811" fontAlgn="auto">
              <a:spcBef>
                <a:spcPts val="0"/>
              </a:spcBef>
              <a:spcAft>
                <a:spcPts val="0"/>
              </a:spcAft>
              <a:defRPr sz="4000">
                <a:solidFill>
                  <a:srgbClr val="FFFFFF"/>
                </a:solidFill>
                <a:effectLst>
                  <a:outerShdw blurRad="38100" dist="12700" dir="5400000" rotWithShape="0">
                    <a:srgbClr val="000000">
                      <a:alpha val="50000"/>
                    </a:srgbClr>
                  </a:outerShdw>
                </a:effectLst>
              </a:defRPr>
            </a:pPr>
            <a:endParaRPr sz="1600">
              <a:solidFill>
                <a:srgbClr val="FFFFFF"/>
              </a:solidFill>
              <a:effectLst>
                <a:outerShdw blurRad="38100" dist="12700" dir="5400000" rotWithShape="0">
                  <a:srgbClr val="000000">
                    <a:alpha val="50000"/>
                  </a:srgbClr>
                </a:outerShdw>
              </a:effectLst>
              <a:latin typeface="Calibri" panose="020F0502020204030204"/>
            </a:endParaRPr>
          </a:p>
        </p:txBody>
      </p:sp>
      <p:graphicFrame>
        <p:nvGraphicFramePr>
          <p:cNvPr id="45" name="Chart 581"/>
          <p:cNvGraphicFramePr>
            <a:graphicFrameLocks/>
          </p:cNvGraphicFramePr>
          <p:nvPr>
            <p:extLst>
              <p:ext uri="{D42A27DB-BD31-4B8C-83A1-F6EECF244321}">
                <p14:modId xmlns:p14="http://schemas.microsoft.com/office/powerpoint/2010/main" val="2419157258"/>
              </p:ext>
            </p:extLst>
          </p:nvPr>
        </p:nvGraphicFramePr>
        <p:xfrm>
          <a:off x="4796706" y="2076071"/>
          <a:ext cx="1587413" cy="1587558"/>
        </p:xfrm>
        <a:graphic>
          <a:graphicData uri="http://schemas.openxmlformats.org/presentationml/2006/ole">
            <mc:AlternateContent xmlns:mc="http://schemas.openxmlformats.org/markup-compatibility/2006">
              <mc:Choice xmlns:v="urn:schemas-microsoft-com:vml" Requires="v">
                <p:oleObj spid="_x0000_s1032" name="图表" r:id="rId7" imgW="2005758" imgH="2005758" progId="Excel.Chart.8">
                  <p:embed/>
                </p:oleObj>
              </mc:Choice>
              <mc:Fallback>
                <p:oleObj name="图表" r:id="rId7" imgW="2005758" imgH="2005758" progId="Excel.Chart.8">
                  <p:embed/>
                  <p:pic>
                    <p:nvPicPr>
                      <p:cNvPr id="0" name=""/>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796706" y="2076071"/>
                        <a:ext cx="1587413" cy="15875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6" name="Shape 582"/>
          <p:cNvSpPr/>
          <p:nvPr/>
        </p:nvSpPr>
        <p:spPr>
          <a:xfrm>
            <a:off x="5078913" y="2388542"/>
            <a:ext cx="435909" cy="293573"/>
          </a:xfrm>
          <a:prstGeom prst="rect">
            <a:avLst/>
          </a:prstGeom>
          <a:noFill/>
          <a:ln w="12700" cap="flat">
            <a:noFill/>
            <a:miter lim="400000"/>
          </a:ln>
          <a:effectLst/>
          <a:extLst>
            <a:ext uri="{C572A759-6A51-4108-AA02-DFA0A04FC94B}"/>
          </a:extLst>
        </p:spPr>
        <p:txBody>
          <a:bodyPr wrap="none" lIns="0" tIns="0" rIns="0" bIns="0">
            <a:spAutoFit/>
          </a:bodyPr>
          <a:lstStyle/>
          <a:p>
            <a:pPr fontAlgn="auto">
              <a:spcBef>
                <a:spcPts val="0"/>
              </a:spcBef>
              <a:spcAft>
                <a:spcPts val="0"/>
              </a:spcAft>
              <a:defRPr sz="1800"/>
            </a:pPr>
            <a:r>
              <a:rPr sz="1900" spc="38" dirty="0">
                <a:solidFill>
                  <a:prstClr val="white"/>
                </a:solidFill>
                <a:latin typeface="Calibri" panose="020F0502020204030204"/>
                <a:ea typeface="Oswald Regular"/>
                <a:cs typeface="Oswald Regular"/>
                <a:sym typeface="Oswald Regular"/>
              </a:rPr>
              <a:t>67</a:t>
            </a:r>
            <a:r>
              <a:rPr sz="1900" spc="38" dirty="0">
                <a:solidFill>
                  <a:prstClr val="white"/>
                </a:solidFill>
                <a:latin typeface="Calibri" panose="020F0502020204030204"/>
                <a:ea typeface="Oswald Light"/>
                <a:cs typeface="Oswald Light"/>
                <a:sym typeface="Oswald Light"/>
              </a:rPr>
              <a:t>%</a:t>
            </a:r>
          </a:p>
        </p:txBody>
      </p:sp>
      <p:sp>
        <p:nvSpPr>
          <p:cNvPr id="47" name="Shape 583"/>
          <p:cNvSpPr/>
          <p:nvPr/>
        </p:nvSpPr>
        <p:spPr>
          <a:xfrm>
            <a:off x="5038598" y="3981141"/>
            <a:ext cx="1036181" cy="261610"/>
          </a:xfrm>
          <a:prstGeom prst="rect">
            <a:avLst/>
          </a:prstGeom>
          <a:noFill/>
          <a:ln w="12700" cap="flat">
            <a:noFill/>
            <a:miter lim="400000"/>
          </a:ln>
          <a:effectLst/>
          <a:extLst>
            <a:ext uri="{C572A759-6A51-4108-AA02-DFA0A04FC94B}"/>
          </a:extLst>
        </p:spPr>
        <p:txBody>
          <a:bodyPr wrap="none" lIns="0" tIns="0" rIns="0" bIns="0">
            <a:spAutoFit/>
          </a:bodyPr>
          <a:lstStyle>
            <a:lvl1pPr>
              <a:defRPr sz="4200" spc="84">
                <a:solidFill>
                  <a:srgbClr val="2BC2AC"/>
                </a:solidFill>
                <a:latin typeface="Oswald Light"/>
                <a:ea typeface="Oswald Light"/>
                <a:cs typeface="Oswald Light"/>
                <a:sym typeface="Oswald Light"/>
              </a:defRPr>
            </a:lvl1pPr>
          </a:lstStyle>
          <a:p>
            <a:pPr fontAlgn="auto">
              <a:spcBef>
                <a:spcPts val="0"/>
              </a:spcBef>
              <a:spcAft>
                <a:spcPts val="0"/>
              </a:spcAft>
              <a:defRPr sz="1800" spc="0">
                <a:solidFill>
                  <a:srgbClr val="000000"/>
                </a:solidFill>
              </a:defRPr>
            </a:pPr>
            <a:r>
              <a:rPr sz="1700" spc="33" dirty="0">
                <a:solidFill>
                  <a:srgbClr val="EB5C51"/>
                </a:solidFill>
                <a:latin typeface="Calibri" panose="020F0502020204030204"/>
              </a:rPr>
              <a:t>$7,879,000</a:t>
            </a:r>
          </a:p>
        </p:txBody>
      </p:sp>
      <p:sp>
        <p:nvSpPr>
          <p:cNvPr id="48" name="Shape 584"/>
          <p:cNvSpPr/>
          <p:nvPr/>
        </p:nvSpPr>
        <p:spPr>
          <a:xfrm>
            <a:off x="5216237" y="4268413"/>
            <a:ext cx="647564" cy="219234"/>
          </a:xfrm>
          <a:prstGeom prst="rect">
            <a:avLst/>
          </a:prstGeom>
          <a:noFill/>
          <a:ln w="12700" cap="flat">
            <a:noFill/>
            <a:miter lim="400000"/>
          </a:ln>
          <a:effectLst/>
          <a:extLst>
            <a:ext uri="{C572A759-6A51-4108-AA02-DFA0A04FC94B}"/>
          </a:extLst>
        </p:spPr>
        <p:txBody>
          <a:bodyPr wrap="none" lIns="0" tIns="0" rIns="0" bIns="0">
            <a:spAutoFit/>
          </a:bodyPr>
          <a:lstStyle>
            <a:lvl1pPr>
              <a:defRPr sz="3600" spc="72">
                <a:solidFill>
                  <a:srgbClr val="929292"/>
                </a:solidFill>
                <a:latin typeface="Oswald Light"/>
                <a:ea typeface="Oswald Light"/>
                <a:cs typeface="Oswald Light"/>
                <a:sym typeface="Oswald Light"/>
              </a:defRPr>
            </a:lvl1pPr>
          </a:lstStyle>
          <a:p>
            <a:pPr fontAlgn="auto">
              <a:spcBef>
                <a:spcPts val="0"/>
              </a:spcBef>
              <a:spcAft>
                <a:spcPts val="0"/>
              </a:spcAft>
              <a:defRPr sz="1800" spc="0">
                <a:solidFill>
                  <a:srgbClr val="000000"/>
                </a:solidFill>
              </a:defRPr>
            </a:pPr>
            <a:r>
              <a:rPr sz="1400" spc="29" dirty="0">
                <a:solidFill>
                  <a:prstClr val="white">
                    <a:lumMod val="65000"/>
                  </a:prstClr>
                </a:solidFill>
                <a:latin typeface="Calibri" panose="020F0502020204030204"/>
              </a:rPr>
              <a:t>per year</a:t>
            </a:r>
          </a:p>
        </p:txBody>
      </p:sp>
      <p:sp>
        <p:nvSpPr>
          <p:cNvPr id="49" name="Shape 585"/>
          <p:cNvSpPr/>
          <p:nvPr/>
        </p:nvSpPr>
        <p:spPr>
          <a:xfrm>
            <a:off x="5090252" y="3739227"/>
            <a:ext cx="822085" cy="200055"/>
          </a:xfrm>
          <a:prstGeom prst="rect">
            <a:avLst/>
          </a:prstGeom>
          <a:noFill/>
          <a:ln w="12700" cap="flat">
            <a:noFill/>
            <a:miter lim="400000"/>
          </a:ln>
          <a:effectLst/>
          <a:extLst>
            <a:ext uri="{C572A759-6A51-4108-AA02-DFA0A04FC94B}"/>
          </a:extLst>
        </p:spPr>
        <p:txBody>
          <a:bodyPr wrap="none" lIns="0" tIns="0" rIns="0" bIns="0">
            <a:spAutoFit/>
          </a:bodyPr>
          <a:lstStyle>
            <a:lvl1pPr>
              <a:defRPr sz="3200" spc="64">
                <a:solidFill>
                  <a:srgbClr val="7A7A7A"/>
                </a:solidFill>
                <a:latin typeface="Oswald Regular"/>
                <a:ea typeface="Oswald Regular"/>
                <a:cs typeface="Oswald Regular"/>
                <a:sym typeface="Oswald Regular"/>
              </a:defRPr>
            </a:lvl1pPr>
          </a:lstStyle>
          <a:p>
            <a:pPr fontAlgn="auto">
              <a:spcBef>
                <a:spcPts val="0"/>
              </a:spcBef>
              <a:spcAft>
                <a:spcPts val="0"/>
              </a:spcAft>
              <a:defRPr sz="1800" spc="0">
                <a:solidFill>
                  <a:srgbClr val="000000"/>
                </a:solidFill>
              </a:defRPr>
            </a:pPr>
            <a:r>
              <a:rPr sz="1300" spc="25" dirty="0" err="1">
                <a:solidFill>
                  <a:prstClr val="white">
                    <a:lumMod val="50000"/>
                  </a:prstClr>
                </a:solidFill>
                <a:latin typeface="Calibri" panose="020F0502020204030204"/>
              </a:rPr>
              <a:t>Piechart.ltd</a:t>
            </a:r>
            <a:endParaRPr sz="1300" spc="25" dirty="0">
              <a:solidFill>
                <a:prstClr val="white">
                  <a:lumMod val="50000"/>
                </a:prstClr>
              </a:solidFill>
              <a:latin typeface="Calibri" panose="020F0502020204030204"/>
            </a:endParaRPr>
          </a:p>
        </p:txBody>
      </p:sp>
      <p:sp>
        <p:nvSpPr>
          <p:cNvPr id="50" name="Shape 586"/>
          <p:cNvSpPr/>
          <p:nvPr/>
        </p:nvSpPr>
        <p:spPr>
          <a:xfrm>
            <a:off x="4806785" y="4570805"/>
            <a:ext cx="1572294" cy="801339"/>
          </a:xfrm>
          <a:prstGeom prst="rect">
            <a:avLst/>
          </a:prstGeom>
          <a:noFill/>
          <a:ln w="12700" cap="flat">
            <a:noFill/>
            <a:miter lim="400000"/>
          </a:ln>
          <a:effectLst/>
          <a:extLst>
            <a:ext uri="{C572A759-6A51-4108-AA02-DFA0A04FC94B}"/>
          </a:extLst>
        </p:spPr>
        <p:txBody>
          <a:bodyPr lIns="0" tIns="0" rIns="0" bIns="0"/>
          <a:lstStyle>
            <a:lvl1pPr>
              <a:defRPr sz="2400" spc="48">
                <a:solidFill>
                  <a:srgbClr val="929292"/>
                </a:solidFill>
                <a:latin typeface="Source Sans Pro"/>
                <a:ea typeface="Source Sans Pro"/>
                <a:cs typeface="Source Sans Pro"/>
                <a:sym typeface="Source Sans Pro"/>
              </a:defRPr>
            </a:lvl1pPr>
          </a:lstStyle>
          <a:p>
            <a:pPr algn="ctr" fontAlgn="auto">
              <a:spcBef>
                <a:spcPts val="0"/>
              </a:spcBef>
              <a:spcAft>
                <a:spcPts val="0"/>
              </a:spcAft>
              <a:defRPr sz="1800" spc="0">
                <a:solidFill>
                  <a:srgbClr val="000000"/>
                </a:solidFill>
              </a:defRPr>
            </a:pPr>
            <a:r>
              <a:rPr sz="1000" spc="19">
                <a:solidFill>
                  <a:prstClr val="white">
                    <a:lumMod val="65000"/>
                  </a:prstClr>
                </a:solidFill>
                <a:latin typeface="Calibri" panose="020F0502020204030204"/>
              </a:rPr>
              <a:t>Donec ullamcorper nulla fringilla. Nullam id dolor id nibh ultricies vehicula ut id elit. Maecenas sed</a:t>
            </a:r>
          </a:p>
        </p:txBody>
      </p:sp>
      <p:sp>
        <p:nvSpPr>
          <p:cNvPr id="51" name="Shape 588"/>
          <p:cNvSpPr/>
          <p:nvPr/>
        </p:nvSpPr>
        <p:spPr>
          <a:xfrm>
            <a:off x="6919556" y="2222227"/>
            <a:ext cx="1303946" cy="130406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D6D6D6">
              <a:alpha val="70000"/>
            </a:srgbClr>
          </a:solidFill>
          <a:ln w="25400" cap="flat">
            <a:solidFill>
              <a:srgbClr val="000000">
                <a:alpha val="0"/>
              </a:srgbClr>
            </a:solidFill>
            <a:prstDash val="solid"/>
            <a:miter lim="400000"/>
          </a:ln>
          <a:effectLst/>
        </p:spPr>
        <p:txBody>
          <a:bodyPr lIns="0" tIns="0" rIns="0" bIns="0" anchor="ctr"/>
          <a:lstStyle/>
          <a:p>
            <a:pPr defTabSz="231811" fontAlgn="auto">
              <a:spcBef>
                <a:spcPts val="0"/>
              </a:spcBef>
              <a:spcAft>
                <a:spcPts val="0"/>
              </a:spcAft>
              <a:defRPr sz="4000">
                <a:solidFill>
                  <a:srgbClr val="FFFFFF"/>
                </a:solidFill>
                <a:effectLst>
                  <a:outerShdw blurRad="38100" dist="12700" dir="5400000" rotWithShape="0">
                    <a:srgbClr val="000000">
                      <a:alpha val="50000"/>
                    </a:srgbClr>
                  </a:outerShdw>
                </a:effectLst>
              </a:defRPr>
            </a:pPr>
            <a:endParaRPr sz="1600">
              <a:solidFill>
                <a:srgbClr val="FFFFFF"/>
              </a:solidFill>
              <a:effectLst>
                <a:outerShdw blurRad="38100" dist="12700" dir="5400000" rotWithShape="0">
                  <a:srgbClr val="000000">
                    <a:alpha val="50000"/>
                  </a:srgbClr>
                </a:outerShdw>
              </a:effectLst>
              <a:latin typeface="Calibri" panose="020F0502020204030204"/>
            </a:endParaRPr>
          </a:p>
        </p:txBody>
      </p:sp>
      <p:graphicFrame>
        <p:nvGraphicFramePr>
          <p:cNvPr id="52" name="Chart 589"/>
          <p:cNvGraphicFramePr>
            <a:graphicFrameLocks/>
          </p:cNvGraphicFramePr>
          <p:nvPr>
            <p:extLst>
              <p:ext uri="{D42A27DB-BD31-4B8C-83A1-F6EECF244321}">
                <p14:modId xmlns:p14="http://schemas.microsoft.com/office/powerpoint/2010/main" val="2023565477"/>
              </p:ext>
            </p:extLst>
          </p:nvPr>
        </p:nvGraphicFramePr>
        <p:xfrm>
          <a:off x="6777192" y="2076071"/>
          <a:ext cx="1587413" cy="1587558"/>
        </p:xfrm>
        <a:graphic>
          <a:graphicData uri="http://schemas.openxmlformats.org/presentationml/2006/ole">
            <mc:AlternateContent xmlns:mc="http://schemas.openxmlformats.org/markup-compatibility/2006">
              <mc:Choice xmlns:v="urn:schemas-microsoft-com:vml" Requires="v">
                <p:oleObj spid="_x0000_s1033" r:id="rId9" imgW="2005758" imgH="2005758" progId="Excel.Chart.8">
                  <p:embed/>
                </p:oleObj>
              </mc:Choice>
              <mc:Fallback>
                <p:oleObj r:id="rId9" imgW="2005758" imgH="2005758" progId="Excel.Chart.8">
                  <p:embed/>
                  <p:pic>
                    <p:nvPicPr>
                      <p:cNvPr id="0" name=""/>
                      <p:cNvPicPr>
                        <a:picLocks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777192" y="2076071"/>
                        <a:ext cx="1587413" cy="158755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3" name="Shape 590"/>
          <p:cNvSpPr/>
          <p:nvPr/>
        </p:nvSpPr>
        <p:spPr>
          <a:xfrm>
            <a:off x="7029163" y="2388542"/>
            <a:ext cx="435909" cy="293573"/>
          </a:xfrm>
          <a:prstGeom prst="rect">
            <a:avLst/>
          </a:prstGeom>
          <a:noFill/>
          <a:ln w="12700" cap="flat">
            <a:noFill/>
            <a:miter lim="400000"/>
          </a:ln>
          <a:effectLst/>
          <a:extLst>
            <a:ext uri="{C572A759-6A51-4108-AA02-DFA0A04FC94B}"/>
          </a:extLst>
        </p:spPr>
        <p:txBody>
          <a:bodyPr wrap="none" lIns="0" tIns="0" rIns="0" bIns="0">
            <a:spAutoFit/>
          </a:bodyPr>
          <a:lstStyle/>
          <a:p>
            <a:pPr fontAlgn="auto">
              <a:spcBef>
                <a:spcPts val="0"/>
              </a:spcBef>
              <a:spcAft>
                <a:spcPts val="0"/>
              </a:spcAft>
              <a:defRPr sz="1800"/>
            </a:pPr>
            <a:r>
              <a:rPr sz="1900" spc="38" dirty="0">
                <a:solidFill>
                  <a:prstClr val="white"/>
                </a:solidFill>
                <a:latin typeface="Calibri" panose="020F0502020204030204"/>
                <a:ea typeface="Oswald Regular"/>
                <a:cs typeface="Oswald Regular"/>
                <a:sym typeface="Oswald Regular"/>
              </a:rPr>
              <a:t>80</a:t>
            </a:r>
            <a:r>
              <a:rPr sz="1900" spc="38" dirty="0">
                <a:solidFill>
                  <a:prstClr val="white"/>
                </a:solidFill>
                <a:latin typeface="Calibri" panose="020F0502020204030204"/>
                <a:ea typeface="Oswald Light"/>
                <a:cs typeface="Oswald Light"/>
                <a:sym typeface="Oswald Light"/>
              </a:rPr>
              <a:t>%</a:t>
            </a:r>
          </a:p>
        </p:txBody>
      </p:sp>
      <p:sp>
        <p:nvSpPr>
          <p:cNvPr id="54" name="Shape 591"/>
          <p:cNvSpPr/>
          <p:nvPr/>
        </p:nvSpPr>
        <p:spPr>
          <a:xfrm>
            <a:off x="6978768" y="3981141"/>
            <a:ext cx="1036181" cy="261610"/>
          </a:xfrm>
          <a:prstGeom prst="rect">
            <a:avLst/>
          </a:prstGeom>
          <a:noFill/>
          <a:ln w="12700" cap="flat">
            <a:noFill/>
            <a:miter lim="400000"/>
          </a:ln>
          <a:effectLst/>
          <a:extLst>
            <a:ext uri="{C572A759-6A51-4108-AA02-DFA0A04FC94B}"/>
          </a:extLst>
        </p:spPr>
        <p:txBody>
          <a:bodyPr wrap="none" lIns="0" tIns="0" rIns="0" bIns="0">
            <a:spAutoFit/>
          </a:bodyPr>
          <a:lstStyle>
            <a:lvl1pPr>
              <a:defRPr sz="4200" spc="84">
                <a:solidFill>
                  <a:srgbClr val="3AC7E2"/>
                </a:solidFill>
                <a:latin typeface="Oswald Light"/>
                <a:ea typeface="Oswald Light"/>
                <a:cs typeface="Oswald Light"/>
                <a:sym typeface="Oswald Light"/>
              </a:defRPr>
            </a:lvl1pPr>
          </a:lstStyle>
          <a:p>
            <a:pPr fontAlgn="auto">
              <a:spcBef>
                <a:spcPts val="0"/>
              </a:spcBef>
              <a:spcAft>
                <a:spcPts val="0"/>
              </a:spcAft>
              <a:defRPr sz="1800" spc="0">
                <a:solidFill>
                  <a:srgbClr val="000000"/>
                </a:solidFill>
              </a:defRPr>
            </a:pPr>
            <a:r>
              <a:rPr sz="1700" spc="33" dirty="0">
                <a:solidFill>
                  <a:srgbClr val="EB5C51"/>
                </a:solidFill>
                <a:latin typeface="Calibri" panose="020F0502020204030204"/>
              </a:rPr>
              <a:t>$9,000,000</a:t>
            </a:r>
          </a:p>
        </p:txBody>
      </p:sp>
      <p:sp>
        <p:nvSpPr>
          <p:cNvPr id="55" name="Shape 592"/>
          <p:cNvSpPr/>
          <p:nvPr/>
        </p:nvSpPr>
        <p:spPr>
          <a:xfrm>
            <a:off x="7156408" y="4268413"/>
            <a:ext cx="647564" cy="219234"/>
          </a:xfrm>
          <a:prstGeom prst="rect">
            <a:avLst/>
          </a:prstGeom>
          <a:noFill/>
          <a:ln w="12700" cap="flat">
            <a:noFill/>
            <a:miter lim="400000"/>
          </a:ln>
          <a:effectLst/>
          <a:extLst>
            <a:ext uri="{C572A759-6A51-4108-AA02-DFA0A04FC94B}"/>
          </a:extLst>
        </p:spPr>
        <p:txBody>
          <a:bodyPr wrap="none" lIns="0" tIns="0" rIns="0" bIns="0">
            <a:spAutoFit/>
          </a:bodyPr>
          <a:lstStyle>
            <a:lvl1pPr>
              <a:defRPr sz="3600" spc="72">
                <a:solidFill>
                  <a:srgbClr val="929292"/>
                </a:solidFill>
                <a:latin typeface="Oswald Light"/>
                <a:ea typeface="Oswald Light"/>
                <a:cs typeface="Oswald Light"/>
                <a:sym typeface="Oswald Light"/>
              </a:defRPr>
            </a:lvl1pPr>
          </a:lstStyle>
          <a:p>
            <a:pPr fontAlgn="auto">
              <a:spcBef>
                <a:spcPts val="0"/>
              </a:spcBef>
              <a:spcAft>
                <a:spcPts val="0"/>
              </a:spcAft>
              <a:defRPr sz="1800" spc="0">
                <a:solidFill>
                  <a:srgbClr val="000000"/>
                </a:solidFill>
              </a:defRPr>
            </a:pPr>
            <a:r>
              <a:rPr sz="1400" spc="29" dirty="0">
                <a:solidFill>
                  <a:prstClr val="white">
                    <a:lumMod val="65000"/>
                  </a:prstClr>
                </a:solidFill>
                <a:latin typeface="Calibri" panose="020F0502020204030204"/>
              </a:rPr>
              <a:t>per year</a:t>
            </a:r>
          </a:p>
        </p:txBody>
      </p:sp>
      <p:sp>
        <p:nvSpPr>
          <p:cNvPr id="56" name="Shape 593"/>
          <p:cNvSpPr/>
          <p:nvPr/>
        </p:nvSpPr>
        <p:spPr>
          <a:xfrm>
            <a:off x="6988848" y="3739227"/>
            <a:ext cx="997261" cy="200055"/>
          </a:xfrm>
          <a:prstGeom prst="rect">
            <a:avLst/>
          </a:prstGeom>
          <a:noFill/>
          <a:ln w="12700" cap="flat">
            <a:noFill/>
            <a:miter lim="400000"/>
          </a:ln>
          <a:effectLst/>
          <a:extLst>
            <a:ext uri="{C572A759-6A51-4108-AA02-DFA0A04FC94B}"/>
          </a:extLst>
        </p:spPr>
        <p:txBody>
          <a:bodyPr wrap="none" lIns="0" tIns="0" rIns="0" bIns="0">
            <a:spAutoFit/>
          </a:bodyPr>
          <a:lstStyle>
            <a:lvl1pPr>
              <a:defRPr sz="3200" spc="64">
                <a:solidFill>
                  <a:srgbClr val="7A7A7A"/>
                </a:solidFill>
                <a:latin typeface="Oswald Regular"/>
                <a:ea typeface="Oswald Regular"/>
                <a:cs typeface="Oswald Regular"/>
                <a:sym typeface="Oswald Regular"/>
              </a:defRPr>
            </a:lvl1pPr>
          </a:lstStyle>
          <a:p>
            <a:pPr fontAlgn="auto">
              <a:spcBef>
                <a:spcPts val="0"/>
              </a:spcBef>
              <a:spcAft>
                <a:spcPts val="0"/>
              </a:spcAft>
              <a:defRPr sz="1800" spc="0">
                <a:solidFill>
                  <a:srgbClr val="000000"/>
                </a:solidFill>
              </a:defRPr>
            </a:pPr>
            <a:r>
              <a:rPr sz="1300" spc="25" dirty="0" err="1">
                <a:solidFill>
                  <a:prstClr val="white">
                    <a:lumMod val="50000"/>
                  </a:prstClr>
                </a:solidFill>
                <a:latin typeface="Calibri" panose="020F0502020204030204"/>
              </a:rPr>
              <a:t>TheAgency.ltd</a:t>
            </a:r>
            <a:endParaRPr sz="1300" spc="25" dirty="0">
              <a:solidFill>
                <a:prstClr val="white">
                  <a:lumMod val="50000"/>
                </a:prstClr>
              </a:solidFill>
              <a:latin typeface="Calibri" panose="020F0502020204030204"/>
            </a:endParaRPr>
          </a:p>
        </p:txBody>
      </p:sp>
      <p:sp>
        <p:nvSpPr>
          <p:cNvPr id="57" name="Shape 594"/>
          <p:cNvSpPr/>
          <p:nvPr/>
        </p:nvSpPr>
        <p:spPr>
          <a:xfrm>
            <a:off x="6751995" y="4570805"/>
            <a:ext cx="1572294" cy="801339"/>
          </a:xfrm>
          <a:prstGeom prst="rect">
            <a:avLst/>
          </a:prstGeom>
          <a:noFill/>
          <a:ln w="12700" cap="flat">
            <a:noFill/>
            <a:miter lim="400000"/>
          </a:ln>
          <a:effectLst/>
          <a:extLst>
            <a:ext uri="{C572A759-6A51-4108-AA02-DFA0A04FC94B}"/>
          </a:extLst>
        </p:spPr>
        <p:txBody>
          <a:bodyPr lIns="0" tIns="0" rIns="0" bIns="0"/>
          <a:lstStyle>
            <a:lvl1pPr>
              <a:defRPr sz="2400" spc="48">
                <a:solidFill>
                  <a:srgbClr val="929292"/>
                </a:solidFill>
                <a:latin typeface="Source Sans Pro"/>
                <a:ea typeface="Source Sans Pro"/>
                <a:cs typeface="Source Sans Pro"/>
                <a:sym typeface="Source Sans Pro"/>
              </a:defRPr>
            </a:lvl1pPr>
          </a:lstStyle>
          <a:p>
            <a:pPr algn="ctr" fontAlgn="auto">
              <a:spcBef>
                <a:spcPts val="0"/>
              </a:spcBef>
              <a:spcAft>
                <a:spcPts val="0"/>
              </a:spcAft>
              <a:defRPr sz="1800" spc="0">
                <a:solidFill>
                  <a:srgbClr val="000000"/>
                </a:solidFill>
              </a:defRPr>
            </a:pPr>
            <a:r>
              <a:rPr sz="1000" spc="19">
                <a:solidFill>
                  <a:prstClr val="white">
                    <a:lumMod val="65000"/>
                  </a:prstClr>
                </a:solidFill>
                <a:latin typeface="Calibri" panose="020F0502020204030204"/>
              </a:rPr>
              <a:t>Donec ullamcorper nulla fringilla. Nullam id dolor id nibh ultricies vehicula ut id elit. Maecenas sed</a:t>
            </a:r>
          </a:p>
        </p:txBody>
      </p:sp>
    </p:spTree>
    <p:extLst>
      <p:ext uri="{BB962C8B-B14F-4D97-AF65-F5344CB8AC3E}">
        <p14:creationId xmlns:p14="http://schemas.microsoft.com/office/powerpoint/2010/main" val="32775505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220114" y="4005064"/>
            <a:ext cx="7960398" cy="2664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模板下载：</a:t>
            </a:r>
            <a:r>
              <a:rPr lang="en-US" altLang="zh-CN" sz="1600" dirty="0" smtClean="0">
                <a:solidFill>
                  <a:srgbClr val="EEECE1">
                    <a:lumMod val="25000"/>
                  </a:srgbClr>
                </a:solidFill>
                <a:hlinkClick r:id="rId2"/>
              </a:rPr>
              <a:t>www.1ppt.com/moban/</a:t>
            </a:r>
            <a:r>
              <a:rPr lang="en-US" altLang="zh-CN" sz="1600" dirty="0" smtClean="0">
                <a:solidFill>
                  <a:srgbClr val="EEECE1">
                    <a:lumMod val="25000"/>
                  </a:srgbClr>
                </a:solidFill>
              </a:rPr>
              <a:t>     </a:t>
            </a:r>
            <a:r>
              <a:rPr lang="zh-CN" altLang="en-US" sz="1600" dirty="0" smtClean="0">
                <a:solidFill>
                  <a:srgbClr val="EEECE1">
                    <a:lumMod val="25000"/>
                  </a:srgbClr>
                </a:solidFill>
              </a:rPr>
              <a:t>行业</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3"/>
              </a:rPr>
              <a:t>www.1ppt.com/hangye/</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节日</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4"/>
              </a:rPr>
              <a:t>www.1ppt.com/jieri/</a:t>
            </a:r>
            <a:r>
              <a:rPr lang="en-US" altLang="zh-CN" sz="1600" dirty="0" smtClean="0">
                <a:solidFill>
                  <a:srgbClr val="EEECE1">
                    <a:lumMod val="25000"/>
                  </a:srgbClr>
                </a:solidFill>
              </a:rPr>
              <a:t>           PPT</a:t>
            </a:r>
            <a:r>
              <a:rPr lang="zh-CN" altLang="en-US" sz="1600" dirty="0" smtClean="0">
                <a:solidFill>
                  <a:srgbClr val="EEECE1">
                    <a:lumMod val="25000"/>
                  </a:srgbClr>
                </a:solidFill>
              </a:rPr>
              <a:t>素材下载：</a:t>
            </a:r>
            <a:r>
              <a:rPr lang="en-US" altLang="zh-CN" sz="1600" dirty="0" smtClean="0">
                <a:solidFill>
                  <a:srgbClr val="EEECE1">
                    <a:lumMod val="25000"/>
                  </a:srgbClr>
                </a:solidFill>
                <a:hlinkClick r:id="rId5"/>
              </a:rPr>
              <a:t>www.1ppt.com/sucai/</a:t>
            </a:r>
            <a:endParaRPr lang="en-US" altLang="zh-CN" sz="1600" dirty="0" smtClean="0">
              <a:solidFill>
                <a:srgbClr val="EEECE1">
                  <a:lumMod val="25000"/>
                </a:srgbClr>
              </a:solidFill>
            </a:endParaRP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背景图片：</a:t>
            </a:r>
            <a:r>
              <a:rPr lang="en-US" altLang="zh-CN" sz="1600" dirty="0" smtClean="0">
                <a:solidFill>
                  <a:srgbClr val="EEECE1">
                    <a:lumMod val="25000"/>
                  </a:srgbClr>
                </a:solidFill>
                <a:hlinkClick r:id="rId6"/>
              </a:rPr>
              <a:t>www.1ppt.com/beijing/</a:t>
            </a:r>
            <a:r>
              <a:rPr lang="en-US" altLang="zh-CN" sz="1600" dirty="0" smtClean="0">
                <a:solidFill>
                  <a:srgbClr val="EEECE1">
                    <a:lumMod val="25000"/>
                  </a:srgbClr>
                </a:solidFill>
              </a:rPr>
              <a:t>      PPT</a:t>
            </a:r>
            <a:r>
              <a:rPr lang="zh-CN" altLang="en-US" sz="1600" dirty="0" smtClean="0">
                <a:solidFill>
                  <a:srgbClr val="EEECE1">
                    <a:lumMod val="25000"/>
                  </a:srgbClr>
                </a:solidFill>
              </a:rPr>
              <a:t>图表下载：</a:t>
            </a:r>
            <a:r>
              <a:rPr lang="en-US" altLang="zh-CN" sz="1600" dirty="0" smtClean="0">
                <a:solidFill>
                  <a:srgbClr val="EEECE1">
                    <a:lumMod val="25000"/>
                  </a:srgbClr>
                </a:solidFill>
                <a:hlinkClick r:id="rId7"/>
              </a:rPr>
              <a:t>www.1ppt.com/tubiao/</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优秀</a:t>
            </a:r>
            <a:r>
              <a:rPr lang="en-US" altLang="zh-CN" sz="1600" dirty="0" smtClean="0">
                <a:solidFill>
                  <a:srgbClr val="EEECE1">
                    <a:lumMod val="25000"/>
                  </a:srgbClr>
                </a:solidFill>
              </a:rPr>
              <a:t>PPT</a:t>
            </a:r>
            <a:r>
              <a:rPr lang="zh-CN" altLang="en-US" sz="1600" dirty="0" smtClean="0">
                <a:solidFill>
                  <a:srgbClr val="EEECE1">
                    <a:lumMod val="25000"/>
                  </a:srgbClr>
                </a:solidFill>
              </a:rPr>
              <a:t>下载：</a:t>
            </a:r>
            <a:r>
              <a:rPr lang="en-US" altLang="zh-CN" sz="1600" dirty="0" smtClean="0">
                <a:solidFill>
                  <a:srgbClr val="EEECE1">
                    <a:lumMod val="25000"/>
                  </a:srgbClr>
                </a:solidFill>
                <a:hlinkClick r:id="rId8"/>
              </a:rPr>
              <a:t>www.1ppt.com/xiazai/</a:t>
            </a:r>
            <a:r>
              <a:rPr lang="en-US" altLang="zh-CN" sz="1600" dirty="0" smtClean="0">
                <a:solidFill>
                  <a:srgbClr val="EEECE1">
                    <a:lumMod val="25000"/>
                  </a:srgbClr>
                </a:solidFill>
              </a:rPr>
              <a:t>        PPT</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9"/>
              </a:rPr>
              <a:t>www.1ppt.com/powerpoint/</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Word</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0"/>
              </a:rPr>
              <a:t>www.1ppt.com/word/</a:t>
            </a:r>
            <a:r>
              <a:rPr lang="en-US" altLang="zh-CN" sz="1600" dirty="0" smtClean="0">
                <a:solidFill>
                  <a:srgbClr val="EEECE1">
                    <a:lumMod val="25000"/>
                  </a:srgbClr>
                </a:solidFill>
              </a:rPr>
              <a:t>              Excel</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1"/>
              </a:rPr>
              <a:t>www.1ppt.com/excel/</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课件下载：</a:t>
            </a:r>
            <a:r>
              <a:rPr lang="en-US" altLang="zh-CN" sz="1600" dirty="0" smtClean="0">
                <a:solidFill>
                  <a:srgbClr val="EEECE1">
                    <a:lumMod val="25000"/>
                  </a:srgbClr>
                </a:solidFill>
                <a:hlinkClick r:id="rId12"/>
              </a:rPr>
              <a:t>www.1ppt.com/kejian/</a:t>
            </a:r>
            <a:r>
              <a:rPr lang="en-US" altLang="zh-CN" sz="1600" dirty="0" smtClean="0">
                <a:solidFill>
                  <a:srgbClr val="EEECE1">
                    <a:lumMod val="25000"/>
                  </a:srgbClr>
                </a:solidFill>
              </a:rPr>
              <a:t> </a:t>
            </a:r>
            <a:endParaRPr lang="zh-CN" altLang="en-US" sz="1600" dirty="0">
              <a:solidFill>
                <a:srgbClr val="EEECE1">
                  <a:lumMod val="25000"/>
                </a:srgbClr>
              </a:solidFill>
            </a:endParaRPr>
          </a:p>
        </p:txBody>
      </p:sp>
      <p:sp>
        <p:nvSpPr>
          <p:cNvPr id="3" name="Rectangle 17"/>
          <p:cNvSpPr>
            <a:spLocks noChangeArrowheads="1"/>
          </p:cNvSpPr>
          <p:nvPr/>
        </p:nvSpPr>
        <p:spPr bwMode="gray">
          <a:xfrm>
            <a:off x="0" y="2285992"/>
            <a:ext cx="9144000" cy="2222508"/>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468313" y="2386385"/>
            <a:ext cx="4103687"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200" kern="0" dirty="0" smtClean="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4572000" y="2386385"/>
            <a:ext cx="4103688"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buFont typeface="Wingdings" pitchFamily="2" charset="2"/>
              <a:buNone/>
              <a:defRPr/>
            </a:pPr>
            <a:r>
              <a:rPr lang="zh-CN" altLang="en-US" sz="1200" kern="0" dirty="0" smtClean="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703638"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645400"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820802" y="171164"/>
            <a:ext cx="7711638" cy="2681772"/>
          </a:xfrm>
          <a:prstGeom prst="rect">
            <a:avLst/>
          </a:prstGeom>
          <a:noFill/>
          <a:ln>
            <a:noFill/>
          </a:ln>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自定义 132">
    <a:dk1>
      <a:srgbClr val="FFFFFF"/>
    </a:dk1>
    <a:lt1>
      <a:srgbClr val="404040"/>
    </a:lt1>
    <a:dk2>
      <a:srgbClr val="BFBFBF"/>
    </a:dk2>
    <a:lt2>
      <a:srgbClr val="000000"/>
    </a:lt2>
    <a:accent1>
      <a:srgbClr val="FA2442"/>
    </a:accent1>
    <a:accent2>
      <a:srgbClr val="006DD6"/>
    </a:accent2>
    <a:accent3>
      <a:srgbClr val="F09400"/>
    </a:accent3>
    <a:accent4>
      <a:srgbClr val="10141A"/>
    </a:accent4>
    <a:accent5>
      <a:srgbClr val="303B45"/>
    </a:accent5>
    <a:accent6>
      <a:srgbClr val="565F69"/>
    </a:accent6>
    <a:hlink>
      <a:srgbClr val="00FFFF"/>
    </a:hlink>
    <a:folHlink>
      <a:srgbClr val="0080FF"/>
    </a:folHlink>
  </a:clrScheme>
  <a:fontScheme name="Century Gothic">
    <a:majorFont>
      <a:latin typeface="Century Gothic"/>
      <a:ea typeface="微软雅黑"/>
      <a:cs typeface=""/>
    </a:majorFont>
    <a:minorFont>
      <a:latin typeface="Century Gothic"/>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0.xml><?xml version="1.0" encoding="utf-8"?>
<a:themeOverride xmlns:a="http://schemas.openxmlformats.org/drawingml/2006/main">
  <a:clrScheme name="自定义 135">
    <a:dk1>
      <a:srgbClr val="FFFFFF"/>
    </a:dk1>
    <a:lt1>
      <a:srgbClr val="404040"/>
    </a:lt1>
    <a:dk2>
      <a:srgbClr val="BFBFBF"/>
    </a:dk2>
    <a:lt2>
      <a:srgbClr val="000000"/>
    </a:lt2>
    <a:accent1>
      <a:srgbClr val="049A78"/>
    </a:accent1>
    <a:accent2>
      <a:srgbClr val="85CC35"/>
    </a:accent2>
    <a:accent3>
      <a:srgbClr val="FC9900"/>
    </a:accent3>
    <a:accent4>
      <a:srgbClr val="10141A"/>
    </a:accent4>
    <a:accent5>
      <a:srgbClr val="303B45"/>
    </a:accent5>
    <a:accent6>
      <a:srgbClr val="565F69"/>
    </a:accent6>
    <a:hlink>
      <a:srgbClr val="00FFFF"/>
    </a:hlink>
    <a:folHlink>
      <a:srgbClr val="0080FF"/>
    </a:folHlink>
  </a:clrScheme>
  <a:fontScheme name="Century Gothic">
    <a:majorFont>
      <a:latin typeface="Century Gothic"/>
      <a:ea typeface="微软雅黑"/>
      <a:cs typeface=""/>
    </a:majorFont>
    <a:minorFont>
      <a:latin typeface="Century Gothic"/>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1.xml><?xml version="1.0" encoding="utf-8"?>
<a:themeOverride xmlns:a="http://schemas.openxmlformats.org/drawingml/2006/main">
  <a:clrScheme name="自定义 135">
    <a:dk1>
      <a:srgbClr val="FFFFFF"/>
    </a:dk1>
    <a:lt1>
      <a:srgbClr val="404040"/>
    </a:lt1>
    <a:dk2>
      <a:srgbClr val="BFBFBF"/>
    </a:dk2>
    <a:lt2>
      <a:srgbClr val="000000"/>
    </a:lt2>
    <a:accent1>
      <a:srgbClr val="049A78"/>
    </a:accent1>
    <a:accent2>
      <a:srgbClr val="85CC35"/>
    </a:accent2>
    <a:accent3>
      <a:srgbClr val="FC9900"/>
    </a:accent3>
    <a:accent4>
      <a:srgbClr val="10141A"/>
    </a:accent4>
    <a:accent5>
      <a:srgbClr val="303B45"/>
    </a:accent5>
    <a:accent6>
      <a:srgbClr val="565F69"/>
    </a:accent6>
    <a:hlink>
      <a:srgbClr val="00FFFF"/>
    </a:hlink>
    <a:folHlink>
      <a:srgbClr val="0080FF"/>
    </a:folHlink>
  </a:clrScheme>
  <a:fontScheme name="Century Gothic">
    <a:majorFont>
      <a:latin typeface="Century Gothic"/>
      <a:ea typeface="微软雅黑"/>
      <a:cs typeface=""/>
    </a:majorFont>
    <a:minorFont>
      <a:latin typeface="Century Gothic"/>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2.xml><?xml version="1.0" encoding="utf-8"?>
<a:themeOverride xmlns:a="http://schemas.openxmlformats.org/drawingml/2006/main">
  <a:clrScheme name="自定义 135">
    <a:dk1>
      <a:srgbClr val="FFFFFF"/>
    </a:dk1>
    <a:lt1>
      <a:srgbClr val="404040"/>
    </a:lt1>
    <a:dk2>
      <a:srgbClr val="BFBFBF"/>
    </a:dk2>
    <a:lt2>
      <a:srgbClr val="000000"/>
    </a:lt2>
    <a:accent1>
      <a:srgbClr val="049A78"/>
    </a:accent1>
    <a:accent2>
      <a:srgbClr val="85CC35"/>
    </a:accent2>
    <a:accent3>
      <a:srgbClr val="FC9900"/>
    </a:accent3>
    <a:accent4>
      <a:srgbClr val="10141A"/>
    </a:accent4>
    <a:accent5>
      <a:srgbClr val="303B45"/>
    </a:accent5>
    <a:accent6>
      <a:srgbClr val="565F69"/>
    </a:accent6>
    <a:hlink>
      <a:srgbClr val="00FFFF"/>
    </a:hlink>
    <a:folHlink>
      <a:srgbClr val="0080FF"/>
    </a:folHlink>
  </a:clrScheme>
  <a:fontScheme name="Century Gothic">
    <a:majorFont>
      <a:latin typeface="Century Gothic"/>
      <a:ea typeface="微软雅黑"/>
      <a:cs typeface=""/>
    </a:majorFont>
    <a:minorFont>
      <a:latin typeface="Century Gothic"/>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自定义 132">
    <a:dk1>
      <a:srgbClr val="FFFFFF"/>
    </a:dk1>
    <a:lt1>
      <a:srgbClr val="404040"/>
    </a:lt1>
    <a:dk2>
      <a:srgbClr val="BFBFBF"/>
    </a:dk2>
    <a:lt2>
      <a:srgbClr val="000000"/>
    </a:lt2>
    <a:accent1>
      <a:srgbClr val="FA2442"/>
    </a:accent1>
    <a:accent2>
      <a:srgbClr val="006DD6"/>
    </a:accent2>
    <a:accent3>
      <a:srgbClr val="F09400"/>
    </a:accent3>
    <a:accent4>
      <a:srgbClr val="10141A"/>
    </a:accent4>
    <a:accent5>
      <a:srgbClr val="303B45"/>
    </a:accent5>
    <a:accent6>
      <a:srgbClr val="565F69"/>
    </a:accent6>
    <a:hlink>
      <a:srgbClr val="00FFFF"/>
    </a:hlink>
    <a:folHlink>
      <a:srgbClr val="0080FF"/>
    </a:folHlink>
  </a:clrScheme>
  <a:fontScheme name="Century Gothic">
    <a:majorFont>
      <a:latin typeface="Century Gothic"/>
      <a:ea typeface="微软雅黑"/>
      <a:cs typeface=""/>
    </a:majorFont>
    <a:minorFont>
      <a:latin typeface="Century Gothic"/>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自定义 132">
    <a:dk1>
      <a:srgbClr val="FFFFFF"/>
    </a:dk1>
    <a:lt1>
      <a:srgbClr val="404040"/>
    </a:lt1>
    <a:dk2>
      <a:srgbClr val="BFBFBF"/>
    </a:dk2>
    <a:lt2>
      <a:srgbClr val="000000"/>
    </a:lt2>
    <a:accent1>
      <a:srgbClr val="FA2442"/>
    </a:accent1>
    <a:accent2>
      <a:srgbClr val="006DD6"/>
    </a:accent2>
    <a:accent3>
      <a:srgbClr val="F09400"/>
    </a:accent3>
    <a:accent4>
      <a:srgbClr val="10141A"/>
    </a:accent4>
    <a:accent5>
      <a:srgbClr val="303B45"/>
    </a:accent5>
    <a:accent6>
      <a:srgbClr val="565F69"/>
    </a:accent6>
    <a:hlink>
      <a:srgbClr val="00FFFF"/>
    </a:hlink>
    <a:folHlink>
      <a:srgbClr val="0080FF"/>
    </a:folHlink>
  </a:clrScheme>
  <a:fontScheme name="Century Gothic">
    <a:majorFont>
      <a:latin typeface="Century Gothic"/>
      <a:ea typeface="微软雅黑"/>
      <a:cs typeface=""/>
    </a:majorFont>
    <a:minorFont>
      <a:latin typeface="Century Gothic"/>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自定义 133">
    <a:dk1>
      <a:srgbClr val="000000"/>
    </a:dk1>
    <a:lt1>
      <a:srgbClr val="FFFFFF"/>
    </a:lt1>
    <a:dk2>
      <a:srgbClr val="000000"/>
    </a:dk2>
    <a:lt2>
      <a:srgbClr val="FFFDFD"/>
    </a:lt2>
    <a:accent1>
      <a:srgbClr val="F9DB7A"/>
    </a:accent1>
    <a:accent2>
      <a:srgbClr val="2581AF"/>
    </a:accent2>
    <a:accent3>
      <a:srgbClr val="5AD9CC"/>
    </a:accent3>
    <a:accent4>
      <a:srgbClr val="F78982"/>
    </a:accent4>
    <a:accent5>
      <a:srgbClr val="A0A4CA"/>
    </a:accent5>
    <a:accent6>
      <a:srgbClr val="515151"/>
    </a:accent6>
    <a:hlink>
      <a:srgbClr val="0563C1"/>
    </a:hlink>
    <a:folHlink>
      <a:srgbClr val="954F72"/>
    </a:folHlink>
  </a:clrScheme>
  <a:fontScheme name="Century Gothic">
    <a:majorFont>
      <a:latin typeface="Century Gothic"/>
      <a:ea typeface="微软雅黑"/>
      <a:cs typeface=""/>
    </a:majorFont>
    <a:minorFont>
      <a:latin typeface="Century Gothic"/>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5.xml><?xml version="1.0" encoding="utf-8"?>
<a:themeOverride xmlns:a="http://schemas.openxmlformats.org/drawingml/2006/main">
  <a:clrScheme name="自定义 133">
    <a:dk1>
      <a:srgbClr val="000000"/>
    </a:dk1>
    <a:lt1>
      <a:srgbClr val="FFFFFF"/>
    </a:lt1>
    <a:dk2>
      <a:srgbClr val="000000"/>
    </a:dk2>
    <a:lt2>
      <a:srgbClr val="FFFDFD"/>
    </a:lt2>
    <a:accent1>
      <a:srgbClr val="F9DB7A"/>
    </a:accent1>
    <a:accent2>
      <a:srgbClr val="2581AF"/>
    </a:accent2>
    <a:accent3>
      <a:srgbClr val="5AD9CC"/>
    </a:accent3>
    <a:accent4>
      <a:srgbClr val="F78982"/>
    </a:accent4>
    <a:accent5>
      <a:srgbClr val="A0A4CA"/>
    </a:accent5>
    <a:accent6>
      <a:srgbClr val="515151"/>
    </a:accent6>
    <a:hlink>
      <a:srgbClr val="0563C1"/>
    </a:hlink>
    <a:folHlink>
      <a:srgbClr val="954F72"/>
    </a:folHlink>
  </a:clrScheme>
  <a:fontScheme name="Century Gothic">
    <a:majorFont>
      <a:latin typeface="Century Gothic"/>
      <a:ea typeface="微软雅黑"/>
      <a:cs typeface=""/>
    </a:majorFont>
    <a:minorFont>
      <a:latin typeface="Century Gothic"/>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6.xml><?xml version="1.0" encoding="utf-8"?>
<a:themeOverride xmlns:a="http://schemas.openxmlformats.org/drawingml/2006/main">
  <a:clrScheme name="自定义 133">
    <a:dk1>
      <a:srgbClr val="000000"/>
    </a:dk1>
    <a:lt1>
      <a:srgbClr val="FFFFFF"/>
    </a:lt1>
    <a:dk2>
      <a:srgbClr val="000000"/>
    </a:dk2>
    <a:lt2>
      <a:srgbClr val="FFFDFD"/>
    </a:lt2>
    <a:accent1>
      <a:srgbClr val="F9DB7A"/>
    </a:accent1>
    <a:accent2>
      <a:srgbClr val="2581AF"/>
    </a:accent2>
    <a:accent3>
      <a:srgbClr val="5AD9CC"/>
    </a:accent3>
    <a:accent4>
      <a:srgbClr val="F78982"/>
    </a:accent4>
    <a:accent5>
      <a:srgbClr val="A0A4CA"/>
    </a:accent5>
    <a:accent6>
      <a:srgbClr val="515151"/>
    </a:accent6>
    <a:hlink>
      <a:srgbClr val="0563C1"/>
    </a:hlink>
    <a:folHlink>
      <a:srgbClr val="954F72"/>
    </a:folHlink>
  </a:clrScheme>
  <a:fontScheme name="Century Gothic">
    <a:majorFont>
      <a:latin typeface="Century Gothic"/>
      <a:ea typeface="微软雅黑"/>
      <a:cs typeface=""/>
    </a:majorFont>
    <a:minorFont>
      <a:latin typeface="Century Gothic"/>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7.xml><?xml version="1.0" encoding="utf-8"?>
<a:themeOverride xmlns:a="http://schemas.openxmlformats.org/drawingml/2006/main">
  <a:clrScheme name="自定义 134">
    <a:dk1>
      <a:srgbClr val="000000"/>
    </a:dk1>
    <a:lt1>
      <a:srgbClr val="FFFFFF"/>
    </a:lt1>
    <a:dk2>
      <a:srgbClr val="000000"/>
    </a:dk2>
    <a:lt2>
      <a:srgbClr val="FFFDFD"/>
    </a:lt2>
    <a:accent1>
      <a:srgbClr val="FD4F69"/>
    </a:accent1>
    <a:accent2>
      <a:srgbClr val="FFE644"/>
    </a:accent2>
    <a:accent3>
      <a:srgbClr val="00D582"/>
    </a:accent3>
    <a:accent4>
      <a:srgbClr val="515151"/>
    </a:accent4>
    <a:accent5>
      <a:srgbClr val="919191"/>
    </a:accent5>
    <a:accent6>
      <a:srgbClr val="CACACA"/>
    </a:accent6>
    <a:hlink>
      <a:srgbClr val="0563C1"/>
    </a:hlink>
    <a:folHlink>
      <a:srgbClr val="954F72"/>
    </a:folHlink>
  </a:clrScheme>
  <a:fontScheme name="Century Gothic">
    <a:majorFont>
      <a:latin typeface="Century Gothic"/>
      <a:ea typeface="微软雅黑"/>
      <a:cs typeface=""/>
    </a:majorFont>
    <a:minorFont>
      <a:latin typeface="Century Gothic"/>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8.xml><?xml version="1.0" encoding="utf-8"?>
<a:themeOverride xmlns:a="http://schemas.openxmlformats.org/drawingml/2006/main">
  <a:clrScheme name="自定义 134">
    <a:dk1>
      <a:srgbClr val="000000"/>
    </a:dk1>
    <a:lt1>
      <a:srgbClr val="FFFFFF"/>
    </a:lt1>
    <a:dk2>
      <a:srgbClr val="000000"/>
    </a:dk2>
    <a:lt2>
      <a:srgbClr val="FFFDFD"/>
    </a:lt2>
    <a:accent1>
      <a:srgbClr val="FD4F69"/>
    </a:accent1>
    <a:accent2>
      <a:srgbClr val="FFE644"/>
    </a:accent2>
    <a:accent3>
      <a:srgbClr val="00D582"/>
    </a:accent3>
    <a:accent4>
      <a:srgbClr val="515151"/>
    </a:accent4>
    <a:accent5>
      <a:srgbClr val="919191"/>
    </a:accent5>
    <a:accent6>
      <a:srgbClr val="CACACA"/>
    </a:accent6>
    <a:hlink>
      <a:srgbClr val="0563C1"/>
    </a:hlink>
    <a:folHlink>
      <a:srgbClr val="954F72"/>
    </a:folHlink>
  </a:clrScheme>
  <a:fontScheme name="Century Gothic">
    <a:majorFont>
      <a:latin typeface="Century Gothic"/>
      <a:ea typeface="微软雅黑"/>
      <a:cs typeface=""/>
    </a:majorFont>
    <a:minorFont>
      <a:latin typeface="Century Gothic"/>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9.xml><?xml version="1.0" encoding="utf-8"?>
<a:themeOverride xmlns:a="http://schemas.openxmlformats.org/drawingml/2006/main">
  <a:clrScheme name="自定义 134">
    <a:dk1>
      <a:srgbClr val="000000"/>
    </a:dk1>
    <a:lt1>
      <a:srgbClr val="FFFFFF"/>
    </a:lt1>
    <a:dk2>
      <a:srgbClr val="000000"/>
    </a:dk2>
    <a:lt2>
      <a:srgbClr val="FFFDFD"/>
    </a:lt2>
    <a:accent1>
      <a:srgbClr val="FD4F69"/>
    </a:accent1>
    <a:accent2>
      <a:srgbClr val="FFE644"/>
    </a:accent2>
    <a:accent3>
      <a:srgbClr val="00D582"/>
    </a:accent3>
    <a:accent4>
      <a:srgbClr val="515151"/>
    </a:accent4>
    <a:accent5>
      <a:srgbClr val="919191"/>
    </a:accent5>
    <a:accent6>
      <a:srgbClr val="CACACA"/>
    </a:accent6>
    <a:hlink>
      <a:srgbClr val="0563C1"/>
    </a:hlink>
    <a:folHlink>
      <a:srgbClr val="954F72"/>
    </a:folHlink>
  </a:clrScheme>
  <a:fontScheme name="Century Gothic">
    <a:majorFont>
      <a:latin typeface="Century Gothic"/>
      <a:ea typeface="微软雅黑"/>
      <a:cs typeface=""/>
    </a:majorFont>
    <a:minorFont>
      <a:latin typeface="Century Gothic"/>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23075</TotalTime>
  <Words>1124</Words>
  <Application>Microsoft Office PowerPoint</Application>
  <PresentationFormat>全屏显示(4:3)</PresentationFormat>
  <Paragraphs>104</Paragraphs>
  <Slides>8</Slides>
  <Notes>0</Notes>
  <HiddenSlides>0</HiddenSlides>
  <MMClips>0</MMClips>
  <ScaleCrop>false</ScaleCrop>
  <HeadingPairs>
    <vt:vector size="6" baseType="variant">
      <vt:variant>
        <vt:lpstr>主题</vt:lpstr>
      </vt:variant>
      <vt:variant>
        <vt:i4>2</vt:i4>
      </vt:variant>
      <vt:variant>
        <vt:lpstr>嵌入 OLE 服务器</vt:lpstr>
      </vt:variant>
      <vt:variant>
        <vt:i4>2</vt:i4>
      </vt:variant>
      <vt:variant>
        <vt:lpstr>幻灯片标题</vt:lpstr>
      </vt:variant>
      <vt:variant>
        <vt:i4>8</vt:i4>
      </vt:variant>
    </vt:vector>
  </HeadingPairs>
  <TitlesOfParts>
    <vt:vector size="12" baseType="lpstr">
      <vt:lpstr>第一PPT模板网：www.1ppt.com</vt:lpstr>
      <vt:lpstr>第一PPT：www.1ppt.com</vt:lpstr>
      <vt:lpstr>图表</vt:lpstr>
      <vt:lpstr>Microsoft Excel 图表</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1366</cp:revision>
  <dcterms:created xsi:type="dcterms:W3CDTF">2009-02-11T05:37:22Z</dcterms:created>
  <dcterms:modified xsi:type="dcterms:W3CDTF">2019-08-19T14:50:25Z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