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13"/>
  </p:notesMasterIdLst>
  <p:handoutMasterIdLst>
    <p:handoutMasterId r:id="rId14"/>
  </p:handoutMasterIdLst>
  <p:sldIdLst>
    <p:sldId id="469" r:id="rId3"/>
    <p:sldId id="461" r:id="rId4"/>
    <p:sldId id="462" r:id="rId5"/>
    <p:sldId id="463" r:id="rId6"/>
    <p:sldId id="464" r:id="rId7"/>
    <p:sldId id="465" r:id="rId8"/>
    <p:sldId id="466" r:id="rId9"/>
    <p:sldId id="467" r:id="rId10"/>
    <p:sldId id="468" r:id="rId11"/>
    <p:sldId id="359" r:id="rId1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276" y="-109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DATA</c:v>
                </c:pt>
              </c:strCache>
            </c:strRef>
          </c:tx>
          <c:spPr>
            <a:solidFill>
              <a:schemeClr val="accent1">
                <a:lumMod val="75000"/>
              </a:schemeClr>
            </a:solidFill>
          </c:spPr>
          <c:dPt>
            <c:idx val="0"/>
            <c:bubble3D val="0"/>
            <c:spPr>
              <a:solidFill>
                <a:schemeClr val="accent1">
                  <a:lumMod val="75000"/>
                </a:schemeClr>
              </a:solidFill>
              <a:ln>
                <a:noFill/>
              </a:ln>
              <a:effectLst/>
              <a:sp3d/>
            </c:spPr>
          </c:dPt>
          <c:dPt>
            <c:idx val="1"/>
            <c:bubble3D val="0"/>
            <c:explosion val="42"/>
            <c:spPr>
              <a:solidFill>
                <a:schemeClr val="accent2">
                  <a:lumMod val="75000"/>
                </a:schemeClr>
              </a:solidFill>
              <a:ln>
                <a:noFill/>
              </a:ln>
              <a:effectLst/>
              <a:sp3d/>
            </c:spPr>
          </c:dPt>
          <c:dPt>
            <c:idx val="2"/>
            <c:bubble3D val="0"/>
            <c:spPr>
              <a:solidFill>
                <a:schemeClr val="accent3">
                  <a:lumMod val="75000"/>
                </a:schemeClr>
              </a:solidFill>
              <a:ln>
                <a:noFill/>
              </a:ln>
              <a:effectLst/>
              <a:sp3d/>
            </c:spPr>
          </c:dPt>
          <c:dPt>
            <c:idx val="3"/>
            <c:bubble3D val="0"/>
            <c:spPr>
              <a:solidFill>
                <a:schemeClr val="accent4">
                  <a:lumMod val="75000"/>
                </a:schemeClr>
              </a:solidFill>
              <a:ln>
                <a:noFill/>
              </a:ln>
              <a:effectLst/>
              <a:sp3d/>
            </c:spPr>
          </c:dPt>
          <c:dLbls>
            <c:dLbl>
              <c:idx val="0"/>
              <c:layout/>
              <c:tx>
                <c:rich>
                  <a:bodyPr/>
                  <a:lstStyle/>
                  <a:p>
                    <a:fld id="{1ECAFA3E-2464-43C6-A8F6-A9C29079C6D3}" type="CATEGORYNAME">
                      <a:rPr lang="en-US" altLang="zh-CN">
                        <a:solidFill>
                          <a:schemeClr val="bg1">
                            <a:lumMod val="50000"/>
                          </a:schemeClr>
                        </a:solidFill>
                        <a:latin typeface="Roboto" panose="02000000000000000000" pitchFamily="2" charset="0"/>
                        <a:ea typeface="Roboto" panose="02000000000000000000" pitchFamily="2" charset="0"/>
                      </a:rPr>
                      <a:pPr/>
                      <a:t>[类别名称]</a:t>
                    </a:fld>
                    <a:endParaRPr lang="zh-CN" altLang="en-US"/>
                  </a:p>
                </c:rich>
              </c:tx>
              <c:dLblPos val="outEnd"/>
              <c:showLegendKey val="0"/>
              <c:showVal val="0"/>
              <c:showCatName val="1"/>
              <c:showSerName val="0"/>
              <c:showPercent val="0"/>
              <c:showBubbleSize val="0"/>
              <c:extLst>
                <c:ext xmlns:c15="http://schemas.microsoft.com/office/drawing/2012/chart" uri="{CE6537A1-D6FC-4f65-9D91-7224C49458BB}">
                  <c15:layout/>
                  <c15:dlblFieldTable/>
                  <c15:showDataLabelsRange val="0"/>
                </c:ext>
              </c:extLst>
            </c:dLbl>
            <c:dLbl>
              <c:idx val="1"/>
              <c:layout/>
              <c:tx>
                <c:rich>
                  <a:bodyPr/>
                  <a:lstStyle/>
                  <a:p>
                    <a:fld id="{858951D3-573B-4376-BAC5-60F8C92AF0A7}" type="CATEGORYNAME">
                      <a:rPr lang="en-US" altLang="zh-CN">
                        <a:solidFill>
                          <a:schemeClr val="bg1">
                            <a:lumMod val="50000"/>
                          </a:schemeClr>
                        </a:solidFill>
                        <a:latin typeface="Roboto" panose="02000000000000000000" pitchFamily="2" charset="0"/>
                        <a:ea typeface="Roboto" panose="02000000000000000000" pitchFamily="2" charset="0"/>
                      </a:rPr>
                      <a:pPr/>
                      <a:t>[类别名称]</a:t>
                    </a:fld>
                    <a:endParaRPr lang="zh-CN" altLang="en-US"/>
                  </a:p>
                </c:rich>
              </c:tx>
              <c:dLblPos val="outEnd"/>
              <c:showLegendKey val="0"/>
              <c:showVal val="0"/>
              <c:showCatName val="1"/>
              <c:showSerName val="0"/>
              <c:showPercent val="0"/>
              <c:showBubbleSize val="0"/>
              <c:extLst>
                <c:ext xmlns:c15="http://schemas.microsoft.com/office/drawing/2012/chart" uri="{CE6537A1-D6FC-4f65-9D91-7224C49458BB}">
                  <c15:layout/>
                  <c15:dlblFieldTable/>
                  <c15:showDataLabelsRange val="0"/>
                </c:ext>
              </c:extLst>
            </c:dLbl>
            <c:dLbl>
              <c:idx val="2"/>
              <c:layout/>
              <c:tx>
                <c:rich>
                  <a:bodyPr/>
                  <a:lstStyle/>
                  <a:p>
                    <a:fld id="{DF55A548-431C-40E6-9A3E-691B6B25CB15}" type="CATEGORYNAME">
                      <a:rPr lang="en-US" altLang="zh-CN">
                        <a:solidFill>
                          <a:schemeClr val="bg1">
                            <a:lumMod val="50000"/>
                          </a:schemeClr>
                        </a:solidFill>
                        <a:latin typeface="Roboto" panose="02000000000000000000" pitchFamily="2" charset="0"/>
                        <a:ea typeface="Roboto" panose="02000000000000000000" pitchFamily="2" charset="0"/>
                      </a:rPr>
                      <a:pPr/>
                      <a:t>[类别名称]</a:t>
                    </a:fld>
                    <a:endParaRPr lang="zh-CN" altLang="en-US"/>
                  </a:p>
                </c:rich>
              </c:tx>
              <c:dLblPos val="outEnd"/>
              <c:showLegendKey val="0"/>
              <c:showVal val="0"/>
              <c:showCatName val="1"/>
              <c:showSerName val="0"/>
              <c:showPercent val="0"/>
              <c:showBubbleSize val="0"/>
              <c:extLst>
                <c:ext xmlns:c15="http://schemas.microsoft.com/office/drawing/2012/chart" uri="{CE6537A1-D6FC-4f65-9D91-7224C49458BB}">
                  <c15:layout/>
                  <c15:dlblFieldTable/>
                  <c15:showDataLabelsRange val="0"/>
                </c:ext>
              </c:extLst>
            </c:dLbl>
            <c:dLbl>
              <c:idx val="3"/>
              <c:layout/>
              <c:tx>
                <c:rich>
                  <a:bodyPr/>
                  <a:lstStyle/>
                  <a:p>
                    <a:fld id="{73034F33-19FE-4371-8322-E7DAC6797C86}" type="CATEGORYNAME">
                      <a:rPr lang="en-US" altLang="zh-CN">
                        <a:solidFill>
                          <a:schemeClr val="bg1">
                            <a:lumMod val="50000"/>
                          </a:schemeClr>
                        </a:solidFill>
                        <a:latin typeface="Roboto" panose="02000000000000000000" pitchFamily="2" charset="0"/>
                        <a:ea typeface="Roboto" panose="02000000000000000000" pitchFamily="2" charset="0"/>
                      </a:rPr>
                      <a:pPr/>
                      <a:t>[类别名称]</a:t>
                    </a:fld>
                    <a:endParaRPr lang="zh-CN" altLang="en-US"/>
                  </a:p>
                </c:rich>
              </c:tx>
              <c:dLblPos val="outEnd"/>
              <c:showLegendKey val="0"/>
              <c:showVal val="0"/>
              <c:showCatName val="1"/>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2">
                        <a:lumMod val="50000"/>
                      </a:schemeClr>
                    </a:solidFill>
                    <a:latin typeface="+mn-lt"/>
                    <a:ea typeface="+mn-ea"/>
                    <a:cs typeface="+mn-cs"/>
                  </a:defRPr>
                </a:pPr>
                <a:endParaRPr lang="zh-CN"/>
              </a:p>
            </c:txPr>
            <c:dLblPos val="outEnd"/>
            <c:showLegendKey val="0"/>
            <c:showVal val="0"/>
            <c:showCatName val="1"/>
            <c:showSerName val="0"/>
            <c:showPercent val="0"/>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Sheet1!$A$2:$A$5</c:f>
              <c:strCache>
                <c:ptCount val="4"/>
                <c:pt idx="0">
                  <c:v>One</c:v>
                </c:pt>
                <c:pt idx="1">
                  <c:v>Two</c:v>
                </c:pt>
                <c:pt idx="2">
                  <c:v>Three</c:v>
                </c:pt>
                <c:pt idx="3">
                  <c:v>Four</c:v>
                </c:pt>
              </c:strCache>
            </c:strRef>
          </c:cat>
          <c:val>
            <c:numRef>
              <c:f>Sheet1!$B$2:$B$5</c:f>
              <c:numCache>
                <c:formatCode>General</c:formatCode>
                <c:ptCount val="4"/>
                <c:pt idx="0">
                  <c:v>8</c:v>
                </c:pt>
                <c:pt idx="1">
                  <c:v>5</c:v>
                </c:pt>
                <c:pt idx="2">
                  <c:v>5</c:v>
                </c:pt>
                <c:pt idx="3">
                  <c:v>3</c:v>
                </c:pt>
              </c:numCache>
            </c:numRef>
          </c:val>
        </c:ser>
        <c:dLbls>
          <c:dLblPos val="outEnd"/>
          <c:showLegendKey val="0"/>
          <c:showVal val="0"/>
          <c:showCatName val="1"/>
          <c:showSerName val="0"/>
          <c:showPercent val="0"/>
          <c:showBubbleSize val="0"/>
          <c:showLeaderLines val="1"/>
        </c:dLbls>
      </c:pie3DChart>
      <c:spPr>
        <a:noFill/>
        <a:ln>
          <a:noFill/>
        </a:ln>
        <a:effectLst/>
      </c:spPr>
    </c:plotArea>
    <c:legend>
      <c:legendPos val="r"/>
      <c:layout>
        <c:manualLayout>
          <c:xMode val="edge"/>
          <c:yMode val="edge"/>
          <c:x val="0.80320913556847706"/>
          <c:y val="0.17581477753128072"/>
          <c:w val="9.7734242262338858E-2"/>
          <c:h val="0.7024416516386823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Segment</c:v>
                </c:pt>
              </c:strCache>
            </c:strRef>
          </c:tx>
          <c:dPt>
            <c:idx val="0"/>
            <c:bubble3D val="0"/>
            <c:spPr>
              <a:solidFill>
                <a:schemeClr val="bg1">
                  <a:lumMod val="50000"/>
                </a:schemeClr>
              </a:solidFill>
              <a:ln>
                <a:noFill/>
              </a:ln>
              <a:effectLst/>
              <a:sp3d/>
            </c:spPr>
          </c:dPt>
          <c:dPt>
            <c:idx val="1"/>
            <c:bubble3D val="0"/>
            <c:explosion val="14"/>
            <c:spPr>
              <a:solidFill>
                <a:schemeClr val="accent1"/>
              </a:solidFill>
              <a:ln>
                <a:noFill/>
              </a:ln>
              <a:effectLst/>
              <a:sp3d/>
            </c:spPr>
          </c:dPt>
          <c:dPt>
            <c:idx val="2"/>
            <c:bubble3D val="0"/>
            <c:explosion val="21"/>
            <c:spPr>
              <a:solidFill>
                <a:schemeClr val="accent4"/>
              </a:solidFill>
              <a:ln>
                <a:noFill/>
              </a:ln>
              <a:effectLst/>
              <a:sp3d/>
            </c:spPr>
          </c:dPt>
          <c:dPt>
            <c:idx val="3"/>
            <c:bubble3D val="0"/>
            <c:explosion val="28"/>
            <c:spPr>
              <a:solidFill>
                <a:schemeClr val="accent5"/>
              </a:solidFill>
              <a:ln>
                <a:noFill/>
              </a:ln>
              <a:effectLst/>
              <a:sp3d/>
            </c:spPr>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sp3d/>
            </c:spPr>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sp3d/>
            </c:spPr>
          </c:dPt>
          <c:cat>
            <c:numRef>
              <c:f>Sheet1!$A$2:$A$7</c:f>
              <c:numCache>
                <c:formatCode>General</c:formatCode>
                <c:ptCount val="6"/>
                <c:pt idx="0">
                  <c:v>2015</c:v>
                </c:pt>
                <c:pt idx="1">
                  <c:v>2014</c:v>
                </c:pt>
                <c:pt idx="2">
                  <c:v>2013</c:v>
                </c:pt>
                <c:pt idx="3">
                  <c:v>2012</c:v>
                </c:pt>
              </c:numCache>
            </c:numRef>
          </c:cat>
          <c:val>
            <c:numRef>
              <c:f>Sheet1!$B$2:$B$7</c:f>
              <c:numCache>
                <c:formatCode>General</c:formatCode>
                <c:ptCount val="6"/>
                <c:pt idx="0">
                  <c:v>4</c:v>
                </c:pt>
                <c:pt idx="1">
                  <c:v>3</c:v>
                </c:pt>
                <c:pt idx="2">
                  <c:v>2</c:v>
                </c:pt>
                <c:pt idx="3">
                  <c:v>1</c:v>
                </c:pt>
              </c:numCache>
            </c:numRef>
          </c:val>
        </c:ser>
        <c:dLbls>
          <c:showLegendKey val="0"/>
          <c:showVal val="0"/>
          <c:showCatName val="0"/>
          <c:showSerName val="0"/>
          <c:showPercent val="0"/>
          <c:showBubbleSize val="0"/>
          <c:showLeaderLines val="1"/>
        </c:dLbls>
      </c:pie3DChart>
      <c:spPr>
        <a:noFill/>
        <a:ln>
          <a:noFill/>
        </a:ln>
        <a:effectLst/>
      </c:spPr>
    </c:plotArea>
    <c:legend>
      <c:legendPos val="b"/>
      <c:legendEntry>
        <c:idx val="4"/>
        <c:delete val="1"/>
      </c:legendEntry>
      <c:legendEntry>
        <c:idx val="5"/>
        <c:delete val="1"/>
      </c:legendEntry>
      <c:layout>
        <c:manualLayout>
          <c:xMode val="edge"/>
          <c:yMode val="edge"/>
          <c:x val="0.17856024193258693"/>
          <c:y val="0.90962083680565919"/>
          <c:w val="0.58318849853341137"/>
          <c:h val="6.988807076902639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328"/>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Pt>
            <c:idx val="0"/>
            <c:bubble3D val="0"/>
            <c:explosion val="7"/>
          </c:dPt>
          <c:dLbls>
            <c:spPr>
              <a:noFill/>
              <a:ln>
                <a:noFill/>
              </a:ln>
              <a:effectLst/>
            </c:spPr>
            <c:txPr>
              <a:bodyPr/>
              <a:lstStyle/>
              <a:p>
                <a:pPr>
                  <a:defRPr sz="1600">
                    <a:solidFill>
                      <a:schemeClr val="bg1"/>
                    </a:solidFill>
                  </a:defRPr>
                </a:pPr>
                <a:endParaRPr lang="zh-CN"/>
              </a:p>
            </c:txPr>
            <c:dLblPos val="bestFit"/>
            <c:showLegendKey val="0"/>
            <c:showVal val="1"/>
            <c:showCatName val="0"/>
            <c:showSerName val="0"/>
            <c:showPercent val="0"/>
            <c:showBubbleSize val="0"/>
            <c:showLeaderLines val="1"/>
            <c:extLst>
              <c:ext xmlns:c15="http://schemas.microsoft.com/office/drawing/2012/chart" uri="{CE6537A1-D6FC-4f65-9D91-7224C49458BB}">
                <c15:layout/>
              </c:ext>
            </c:extLst>
          </c:dLbls>
          <c:cat>
            <c:numRef>
              <c:f>Sheet1!$A$2:$A$5</c:f>
              <c:numCache>
                <c:formatCode>General</c:formatCode>
                <c:ptCount val="4"/>
                <c:pt idx="0">
                  <c:v>2010</c:v>
                </c:pt>
                <c:pt idx="1">
                  <c:v>2012</c:v>
                </c:pt>
                <c:pt idx="2">
                  <c:v>2014</c:v>
                </c:pt>
                <c:pt idx="3">
                  <c:v>2015</c:v>
                </c:pt>
              </c:numCache>
            </c:numRef>
          </c:cat>
          <c:val>
            <c:numRef>
              <c:f>Sheet1!$B$2:$B$5</c:f>
              <c:numCache>
                <c:formatCode>0%</c:formatCode>
                <c:ptCount val="4"/>
                <c:pt idx="0">
                  <c:v>0.45</c:v>
                </c:pt>
                <c:pt idx="1">
                  <c:v>0.2</c:v>
                </c:pt>
                <c:pt idx="2">
                  <c:v>0.15000000000000024</c:v>
                </c:pt>
                <c:pt idx="3">
                  <c:v>0.2</c:v>
                </c:pt>
              </c:numCache>
            </c:numRef>
          </c:val>
        </c:ser>
        <c:dLbls>
          <c:showLegendKey val="0"/>
          <c:showVal val="1"/>
          <c:showCatName val="0"/>
          <c:showSerName val="0"/>
          <c:showPercent val="0"/>
          <c:showBubbleSize val="0"/>
          <c:showLeaderLines val="1"/>
        </c:dLbls>
      </c:pie3DChart>
    </c:plotArea>
    <c:legend>
      <c:legendPos val="b"/>
      <c:layout>
        <c:manualLayout>
          <c:xMode val="edge"/>
          <c:yMode val="edge"/>
          <c:x val="0.22434002201337735"/>
          <c:y val="0.84240480185878464"/>
          <c:w val="0.56744877656422466"/>
          <c:h val="9.9509487543565256E-2"/>
        </c:manualLayout>
      </c:layout>
      <c:overlay val="0"/>
      <c:txPr>
        <a:bodyPr/>
        <a:lstStyle/>
        <a:p>
          <a:pPr>
            <a:defRPr sz="1400">
              <a:solidFill>
                <a:schemeClr val="tx1">
                  <a:lumMod val="75000"/>
                  <a:lumOff val="25000"/>
                </a:schemeClr>
              </a:solidFill>
            </a:defRPr>
          </a:pPr>
          <a:endParaRPr lang="zh-CN"/>
        </a:p>
      </c:txPr>
    </c:legend>
    <c:plotVisOnly val="1"/>
    <c:dispBlanksAs val="gap"/>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value</c:v>
                </c:pt>
              </c:strCache>
            </c:strRef>
          </c:tx>
          <c:spPr>
            <a:ln>
              <a:noFill/>
            </a:ln>
          </c:spPr>
          <c:explosion val="12"/>
          <c:dPt>
            <c:idx val="0"/>
            <c:bubble3D val="0"/>
            <c:spPr>
              <a:solidFill>
                <a:schemeClr val="accent6">
                  <a:lumMod val="75000"/>
                </a:schemeClr>
              </a:solidFill>
              <a:ln w="25400">
                <a:noFill/>
              </a:ln>
              <a:effectLst/>
              <a:sp3d/>
            </c:spPr>
          </c:dPt>
          <c:dPt>
            <c:idx val="1"/>
            <c:bubble3D val="0"/>
            <c:spPr>
              <a:solidFill>
                <a:srgbClr val="FFC000"/>
              </a:solidFill>
              <a:ln w="25400">
                <a:noFill/>
              </a:ln>
              <a:effectLst/>
              <a:sp3d/>
            </c:spPr>
          </c:dPt>
          <c:dPt>
            <c:idx val="2"/>
            <c:bubble3D val="0"/>
            <c:spPr>
              <a:solidFill>
                <a:srgbClr val="F26649"/>
              </a:solidFill>
              <a:ln w="25400">
                <a:noFill/>
              </a:ln>
              <a:effectLst/>
              <a:sp3d/>
            </c:spPr>
          </c:dPt>
          <c:dPt>
            <c:idx val="3"/>
            <c:bubble3D val="0"/>
            <c:spPr>
              <a:solidFill>
                <a:schemeClr val="accent4"/>
              </a:solidFill>
              <a:ln w="25400">
                <a:noFill/>
              </a:ln>
              <a:effectLst/>
              <a:sp3d/>
            </c:spPr>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Open Sans" panose="020B0606030504020204" pitchFamily="34" charset="0"/>
                    <a:ea typeface="Open Sans" panose="020B0606030504020204" pitchFamily="34" charset="0"/>
                    <a:cs typeface="Open Sans" panose="020B0606030504020204" pitchFamily="34" charset="0"/>
                  </a:defRPr>
                </a:pPr>
                <a:endParaRPr lang="zh-CN"/>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Sheet1!$A$2:$A$5</c:f>
              <c:strCache>
                <c:ptCount val="4"/>
                <c:pt idx="0">
                  <c:v>Sale</c:v>
                </c:pt>
                <c:pt idx="1">
                  <c:v>Revenue</c:v>
                </c:pt>
                <c:pt idx="2">
                  <c:v>Expenditure</c:v>
                </c:pt>
                <c:pt idx="3">
                  <c:v>Profit</c:v>
                </c:pt>
              </c:strCache>
            </c:strRef>
          </c:cat>
          <c:val>
            <c:numRef>
              <c:f>Sheet1!$B$2:$B$5</c:f>
              <c:numCache>
                <c:formatCode>General</c:formatCode>
                <c:ptCount val="4"/>
                <c:pt idx="0">
                  <c:v>8.1999999999999993</c:v>
                </c:pt>
                <c:pt idx="1">
                  <c:v>3.2</c:v>
                </c:pt>
                <c:pt idx="2">
                  <c:v>1.4</c:v>
                </c:pt>
                <c:pt idx="3">
                  <c:v>1.2</c:v>
                </c:pt>
              </c:numCache>
            </c:numRef>
          </c:val>
        </c:ser>
        <c:dLbls>
          <c:dLblPos val="ctr"/>
          <c:showLegendKey val="0"/>
          <c:showVal val="1"/>
          <c:showCatName val="0"/>
          <c:showSerName val="0"/>
          <c:showPercent val="0"/>
          <c:showBubbleSize val="0"/>
          <c:showLeaderLines val="1"/>
        </c:dLbls>
      </c:pie3DChart>
      <c:spPr>
        <a:noFill/>
        <a:ln>
          <a:noFill/>
        </a:ln>
        <a:effectLst/>
      </c:spPr>
    </c:plotArea>
    <c:legend>
      <c:legendPos val="b"/>
      <c:layout>
        <c:manualLayout>
          <c:xMode val="edge"/>
          <c:yMode val="edge"/>
          <c:x val="0.13611143438676734"/>
          <c:y val="0.92000016990655364"/>
          <c:w val="0.71525156935850231"/>
          <c:h val="6.2964462479379271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pPr>
          <a:endParaRPr lang="zh-CN"/>
        </a:p>
      </c:txPr>
    </c:legend>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0"/>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销售额</c:v>
                </c:pt>
              </c:strCache>
            </c:strRef>
          </c:tx>
          <c:dPt>
            <c:idx val="0"/>
            <c:bubble3D val="0"/>
            <c:spPr>
              <a:solidFill>
                <a:srgbClr val="BE1007"/>
              </a:solidFill>
              <a:ln w="25400">
                <a:solidFill>
                  <a:schemeClr val="lt1"/>
                </a:solidFill>
              </a:ln>
              <a:effectLst/>
              <a:sp3d contourW="25400">
                <a:contourClr>
                  <a:schemeClr val="lt1"/>
                </a:contourClr>
              </a:sp3d>
            </c:spPr>
          </c:dPt>
          <c:dPt>
            <c:idx val="1"/>
            <c:bubble3D val="0"/>
            <c:spPr>
              <a:solidFill>
                <a:srgbClr val="202022"/>
              </a:solidFill>
              <a:ln w="25400">
                <a:solidFill>
                  <a:schemeClr val="lt1"/>
                </a:solidFill>
              </a:ln>
              <a:effectLst/>
              <a:sp3d contourW="25400">
                <a:contourClr>
                  <a:schemeClr val="lt1"/>
                </a:contourClr>
              </a:sp3d>
            </c:spPr>
          </c:dPt>
          <c:dPt>
            <c:idx val="2"/>
            <c:bubble3D val="0"/>
            <c:explosion val="13"/>
            <c:spPr>
              <a:solidFill>
                <a:srgbClr val="F93D32"/>
              </a:solidFill>
              <a:ln w="25400">
                <a:solidFill>
                  <a:schemeClr val="lt1"/>
                </a:solidFill>
              </a:ln>
              <a:effectLst/>
              <a:sp3d contourW="25400">
                <a:contourClr>
                  <a:schemeClr val="lt1"/>
                </a:contourClr>
              </a:sp3d>
            </c:spPr>
          </c:dPt>
          <c:dPt>
            <c:idx val="3"/>
            <c:bubble3D val="0"/>
            <c:spPr>
              <a:solidFill>
                <a:schemeClr val="tx1">
                  <a:lumMod val="50000"/>
                  <a:lumOff val="50000"/>
                </a:schemeClr>
              </a:solidFill>
              <a:ln w="25400">
                <a:solidFill>
                  <a:schemeClr val="lt1"/>
                </a:solidFill>
              </a:ln>
              <a:effectLst/>
              <a:sp3d contourW="25400">
                <a:contourClr>
                  <a:schemeClr val="lt1"/>
                </a:contourClr>
              </a:sp3d>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3.5</c:v>
                </c:pt>
                <c:pt idx="1">
                  <c:v>3.2</c:v>
                </c:pt>
                <c:pt idx="2">
                  <c:v>1.8</c:v>
                </c:pt>
                <c:pt idx="3">
                  <c:v>1.2</c:v>
                </c:pt>
              </c:numCache>
            </c:numRef>
          </c:val>
        </c:ser>
        <c:dLbls>
          <c:showLegendKey val="0"/>
          <c:showVal val="0"/>
          <c:showCatName val="0"/>
          <c:showSerName val="0"/>
          <c:showPercent val="0"/>
          <c:showBubbleSize val="0"/>
          <c:showLeaderLines val="1"/>
        </c:dLbls>
      </c:pie3D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20"/>
      <c:rotY val="0"/>
      <c:depthPercent val="9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Pt>
            <c:idx val="0"/>
            <c:bubble3D val="0"/>
            <c:spPr>
              <a:solidFill>
                <a:srgbClr val="0E7FB7"/>
              </a:solidFill>
            </c:spPr>
          </c:dPt>
          <c:dPt>
            <c:idx val="1"/>
            <c:bubble3D val="0"/>
            <c:spPr>
              <a:solidFill>
                <a:srgbClr val="F2685A"/>
              </a:solidFill>
            </c:spPr>
          </c:dPt>
          <c:dPt>
            <c:idx val="2"/>
            <c:bubble3D val="0"/>
            <c:spPr>
              <a:solidFill>
                <a:srgbClr val="B9D51F"/>
              </a:solidFill>
            </c:spPr>
          </c:dPt>
          <c:dPt>
            <c:idx val="3"/>
            <c:bubble3D val="0"/>
            <c:spPr>
              <a:solidFill>
                <a:srgbClr val="45C1A4"/>
              </a:solidFill>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4</c:v>
                </c:pt>
                <c:pt idx="1">
                  <c:v>3.2</c:v>
                </c:pt>
                <c:pt idx="2">
                  <c:v>1.4</c:v>
                </c:pt>
                <c:pt idx="3">
                  <c:v>1.2</c:v>
                </c:pt>
              </c:numCache>
            </c:numRef>
          </c:val>
        </c:ser>
        <c:dLbls>
          <c:showLegendKey val="0"/>
          <c:showVal val="0"/>
          <c:showCatName val="0"/>
          <c:showSerName val="0"/>
          <c:showPercent val="0"/>
          <c:showBubbleSize val="0"/>
          <c:showLeaderLines val="1"/>
        </c:dLbls>
      </c:pie3DChart>
    </c:plotArea>
    <c:plotVisOnly val="1"/>
    <c:dispBlanksAs val="gap"/>
    <c:showDLblsOverMax val="0"/>
  </c:chart>
  <c:spPr>
    <a:scene3d>
      <a:camera prst="orthographicFront"/>
      <a:lightRig rig="threePt" dir="t"/>
    </a:scene3d>
  </c:spPr>
  <c:txPr>
    <a:bodyPr/>
    <a:lstStyle/>
    <a:p>
      <a:pPr>
        <a:defRPr sz="1800"/>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2019/8/19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2019/8/19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Chart 6"/>
          <p:cNvGraphicFramePr/>
          <p:nvPr>
            <p:extLst>
              <p:ext uri="{D42A27DB-BD31-4B8C-83A1-F6EECF244321}">
                <p14:modId xmlns:p14="http://schemas.microsoft.com/office/powerpoint/2010/main" val="262117400"/>
              </p:ext>
            </p:extLst>
          </p:nvPr>
        </p:nvGraphicFramePr>
        <p:xfrm>
          <a:off x="286045" y="1487916"/>
          <a:ext cx="4883902" cy="2982640"/>
        </p:xfrm>
        <a:graphic>
          <a:graphicData uri="http://schemas.openxmlformats.org/drawingml/2006/chart">
            <c:chart xmlns:c="http://schemas.openxmlformats.org/drawingml/2006/chart" xmlns:r="http://schemas.openxmlformats.org/officeDocument/2006/relationships" r:id="rId2"/>
          </a:graphicData>
        </a:graphic>
      </p:graphicFrame>
      <p:sp>
        <p:nvSpPr>
          <p:cNvPr id="38" name="TextBox 37"/>
          <p:cNvSpPr txBox="1"/>
          <p:nvPr/>
        </p:nvSpPr>
        <p:spPr>
          <a:xfrm>
            <a:off x="2792969" y="2360741"/>
            <a:ext cx="524718" cy="415269"/>
          </a:xfrm>
          <a:prstGeom prst="rect">
            <a:avLst/>
          </a:prstGeom>
          <a:noFill/>
        </p:spPr>
        <p:txBody>
          <a:bodyPr wrap="square" lIns="72567" tIns="36283" rIns="72567" bIns="36283" rtlCol="0">
            <a:spAutoFit/>
            <a:scene3d>
              <a:camera prst="isometricTopUp"/>
              <a:lightRig rig="threePt" dir="t"/>
            </a:scene3d>
          </a:bodyPr>
          <a:lstStyle/>
          <a:p>
            <a:pPr algn="ctr" fontAlgn="auto">
              <a:spcBef>
                <a:spcPts val="0"/>
              </a:spcBef>
              <a:spcAft>
                <a:spcPts val="0"/>
              </a:spcAft>
            </a:pPr>
            <a:r>
              <a:rPr lang="id-ID" sz="2200" dirty="0">
                <a:solidFill>
                  <a:prstClr val="white"/>
                </a:solidFill>
                <a:latin typeface="FontAwesome" pitchFamily="2" charset="0"/>
                <a:ea typeface="+mn-ea"/>
              </a:rPr>
              <a:t></a:t>
            </a:r>
          </a:p>
        </p:txBody>
      </p:sp>
      <p:sp>
        <p:nvSpPr>
          <p:cNvPr id="39" name="TextBox 38"/>
          <p:cNvSpPr txBox="1"/>
          <p:nvPr/>
        </p:nvSpPr>
        <p:spPr>
          <a:xfrm>
            <a:off x="2232211" y="3152772"/>
            <a:ext cx="524718" cy="464124"/>
          </a:xfrm>
          <a:prstGeom prst="rect">
            <a:avLst/>
          </a:prstGeom>
          <a:noFill/>
        </p:spPr>
        <p:txBody>
          <a:bodyPr wrap="square" lIns="72567" tIns="36283" rIns="72567" bIns="36283" rtlCol="0">
            <a:spAutoFit/>
            <a:scene3d>
              <a:camera prst="isometricTopUp"/>
              <a:lightRig rig="threePt" dir="t"/>
            </a:scene3d>
          </a:bodyPr>
          <a:lstStyle/>
          <a:p>
            <a:pPr algn="ctr" fontAlgn="auto">
              <a:spcBef>
                <a:spcPts val="0"/>
              </a:spcBef>
              <a:spcAft>
                <a:spcPts val="0"/>
              </a:spcAft>
            </a:pPr>
            <a:r>
              <a:rPr lang="id-ID" sz="2500" dirty="0">
                <a:solidFill>
                  <a:prstClr val="white"/>
                </a:solidFill>
                <a:latin typeface="FontAwesome" pitchFamily="2" charset="0"/>
                <a:ea typeface="+mn-ea"/>
              </a:rPr>
              <a:t></a:t>
            </a:r>
            <a:endParaRPr lang="id-ID" sz="2200" dirty="0">
              <a:solidFill>
                <a:prstClr val="white"/>
              </a:solidFill>
              <a:latin typeface="FontAwesome" pitchFamily="2" charset="0"/>
              <a:ea typeface="+mn-ea"/>
            </a:endParaRPr>
          </a:p>
        </p:txBody>
      </p:sp>
      <p:sp>
        <p:nvSpPr>
          <p:cNvPr id="40" name="Rectangle 9"/>
          <p:cNvSpPr/>
          <p:nvPr/>
        </p:nvSpPr>
        <p:spPr>
          <a:xfrm>
            <a:off x="1478365" y="2533674"/>
            <a:ext cx="390208" cy="365662"/>
          </a:xfrm>
          <a:prstGeom prst="rect">
            <a:avLst/>
          </a:prstGeom>
        </p:spPr>
        <p:txBody>
          <a:bodyPr wrap="none" lIns="72567" tIns="36283" rIns="72567" bIns="36283">
            <a:spAutoFit/>
            <a:scene3d>
              <a:camera prst="isometricTopUp"/>
              <a:lightRig rig="threePt" dir="t"/>
            </a:scene3d>
          </a:bodyPr>
          <a:lstStyle/>
          <a:p>
            <a:pPr fontAlgn="auto">
              <a:spcBef>
                <a:spcPts val="0"/>
              </a:spcBef>
              <a:spcAft>
                <a:spcPts val="0"/>
              </a:spcAft>
            </a:pPr>
            <a:r>
              <a:rPr lang="id-ID" sz="1900" dirty="0">
                <a:solidFill>
                  <a:prstClr val="white"/>
                </a:solidFill>
                <a:latin typeface="FontAwesome" pitchFamily="2" charset="0"/>
                <a:ea typeface="+mn-ea"/>
              </a:rPr>
              <a:t></a:t>
            </a:r>
          </a:p>
        </p:txBody>
      </p:sp>
      <p:sp>
        <p:nvSpPr>
          <p:cNvPr id="41" name="Rectangle 10"/>
          <p:cNvSpPr/>
          <p:nvPr/>
        </p:nvSpPr>
        <p:spPr>
          <a:xfrm rot="466745">
            <a:off x="2068156" y="2238704"/>
            <a:ext cx="351736" cy="319496"/>
          </a:xfrm>
          <a:prstGeom prst="rect">
            <a:avLst/>
          </a:prstGeom>
        </p:spPr>
        <p:txBody>
          <a:bodyPr wrap="none" lIns="72567" tIns="36283" rIns="72567" bIns="36283">
            <a:spAutoFit/>
            <a:scene3d>
              <a:camera prst="isometricTopUp"/>
              <a:lightRig rig="threePt" dir="t"/>
            </a:scene3d>
          </a:bodyPr>
          <a:lstStyle/>
          <a:p>
            <a:pPr fontAlgn="auto">
              <a:spcBef>
                <a:spcPts val="0"/>
              </a:spcBef>
              <a:spcAft>
                <a:spcPts val="0"/>
              </a:spcAft>
            </a:pPr>
            <a:r>
              <a:rPr lang="id-ID" sz="1600" dirty="0">
                <a:solidFill>
                  <a:prstClr val="white"/>
                </a:solidFill>
                <a:latin typeface="FontAwesome" pitchFamily="2" charset="0"/>
                <a:ea typeface="+mn-ea"/>
              </a:rPr>
              <a:t></a:t>
            </a:r>
          </a:p>
        </p:txBody>
      </p:sp>
      <p:cxnSp>
        <p:nvCxnSpPr>
          <p:cNvPr id="42" name="Straight Connector 11"/>
          <p:cNvCxnSpPr/>
          <p:nvPr/>
        </p:nvCxnSpPr>
        <p:spPr>
          <a:xfrm>
            <a:off x="5167472" y="3850387"/>
            <a:ext cx="2970658" cy="0"/>
          </a:xfrm>
          <a:prstGeom prst="line">
            <a:avLst/>
          </a:prstGeom>
          <a:noFill/>
          <a:ln w="19050" cap="flat" cmpd="sng" algn="ctr">
            <a:solidFill>
              <a:sysClr val="window" lastClr="FFFFFF">
                <a:lumMod val="65000"/>
              </a:sysClr>
            </a:solidFill>
            <a:prstDash val="sysDot"/>
            <a:miter lim="800000"/>
          </a:ln>
          <a:effectLst/>
        </p:spPr>
      </p:cxnSp>
      <p:grpSp>
        <p:nvGrpSpPr>
          <p:cNvPr id="43" name="Group 12"/>
          <p:cNvGrpSpPr>
            <a:grpSpLocks noChangeAspect="1"/>
          </p:cNvGrpSpPr>
          <p:nvPr/>
        </p:nvGrpSpPr>
        <p:grpSpPr>
          <a:xfrm>
            <a:off x="7368943" y="3443053"/>
            <a:ext cx="341760" cy="255005"/>
            <a:chOff x="6378651" y="2991297"/>
            <a:chExt cx="370536" cy="276450"/>
          </a:xfrm>
        </p:grpSpPr>
        <p:sp>
          <p:nvSpPr>
            <p:cNvPr id="44" name="Rectangle 13"/>
            <p:cNvSpPr/>
            <p:nvPr/>
          </p:nvSpPr>
          <p:spPr>
            <a:xfrm>
              <a:off x="6383899" y="3019583"/>
              <a:ext cx="360040" cy="174260"/>
            </a:xfrm>
            <a:prstGeom prst="rect">
              <a:avLst/>
            </a:prstGeom>
            <a:solidFill>
              <a:srgbClr val="F47264"/>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en-US" sz="1600" kern="0" dirty="0">
                <a:solidFill>
                  <a:prstClr val="white"/>
                </a:solidFill>
                <a:latin typeface="Roboto" panose="02000000000000000000" pitchFamily="2" charset="0"/>
                <a:ea typeface="Roboto" panose="02000000000000000000" pitchFamily="2" charset="0"/>
              </a:endParaRPr>
            </a:p>
          </p:txBody>
        </p:sp>
        <p:sp>
          <p:nvSpPr>
            <p:cNvPr id="45" name="Isosceles Triangle 14"/>
            <p:cNvSpPr/>
            <p:nvPr/>
          </p:nvSpPr>
          <p:spPr>
            <a:xfrm flipV="1">
              <a:off x="6501162" y="3193843"/>
              <a:ext cx="125514" cy="73904"/>
            </a:xfrm>
            <a:prstGeom prst="triangle">
              <a:avLst/>
            </a:prstGeom>
            <a:solidFill>
              <a:srgbClr val="F47264">
                <a:lumMod val="75000"/>
              </a:srgbClr>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en-US" sz="1600" kern="0" dirty="0">
                <a:solidFill>
                  <a:prstClr val="white"/>
                </a:solidFill>
                <a:latin typeface="Roboto" panose="02000000000000000000" pitchFamily="2" charset="0"/>
                <a:ea typeface="Roboto" panose="02000000000000000000" pitchFamily="2" charset="0"/>
              </a:endParaRPr>
            </a:p>
          </p:txBody>
        </p:sp>
        <p:sp>
          <p:nvSpPr>
            <p:cNvPr id="46" name="TextBox 45"/>
            <p:cNvSpPr txBox="1"/>
            <p:nvPr/>
          </p:nvSpPr>
          <p:spPr>
            <a:xfrm>
              <a:off x="6378651" y="2991297"/>
              <a:ext cx="370536" cy="233562"/>
            </a:xfrm>
            <a:prstGeom prst="rect">
              <a:avLst/>
            </a:prstGeom>
            <a:solidFill>
              <a:srgbClr val="F47264">
                <a:lumMod val="75000"/>
              </a:srgbClr>
            </a:solidFill>
          </p:spPr>
          <p:txBody>
            <a:bodyPr wrap="none" rtlCol="0">
              <a:spAutoFit/>
            </a:bodyPr>
            <a:lstStyle/>
            <a:p>
              <a:pPr algn="ctr" defTabSz="725668" fontAlgn="auto">
                <a:spcBef>
                  <a:spcPts val="0"/>
                </a:spcBef>
                <a:spcAft>
                  <a:spcPts val="0"/>
                </a:spcAft>
                <a:defRPr/>
              </a:pPr>
              <a:r>
                <a:rPr lang="en-US" sz="800" b="1" kern="0" dirty="0">
                  <a:solidFill>
                    <a:prstClr val="white"/>
                  </a:solidFill>
                  <a:latin typeface="Roboto" panose="02000000000000000000" pitchFamily="2" charset="0"/>
                  <a:ea typeface="Roboto" panose="02000000000000000000" pitchFamily="2" charset="0"/>
                </a:rPr>
                <a:t>98%</a:t>
              </a:r>
            </a:p>
          </p:txBody>
        </p:sp>
      </p:grpSp>
      <p:grpSp>
        <p:nvGrpSpPr>
          <p:cNvPr id="47" name="Group 16"/>
          <p:cNvGrpSpPr>
            <a:grpSpLocks noChangeAspect="1"/>
          </p:cNvGrpSpPr>
          <p:nvPr/>
        </p:nvGrpSpPr>
        <p:grpSpPr>
          <a:xfrm>
            <a:off x="7104327" y="2929909"/>
            <a:ext cx="341760" cy="255005"/>
            <a:chOff x="6378651" y="2556942"/>
            <a:chExt cx="370536" cy="276450"/>
          </a:xfrm>
        </p:grpSpPr>
        <p:sp>
          <p:nvSpPr>
            <p:cNvPr id="48" name="Rectangle 17"/>
            <p:cNvSpPr/>
            <p:nvPr/>
          </p:nvSpPr>
          <p:spPr>
            <a:xfrm>
              <a:off x="6383899" y="2585228"/>
              <a:ext cx="360040" cy="174260"/>
            </a:xfrm>
            <a:prstGeom prst="rect">
              <a:avLst/>
            </a:prstGeom>
            <a:solidFill>
              <a:srgbClr val="F8D35E"/>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en-US" sz="1600" kern="0" dirty="0">
                <a:solidFill>
                  <a:prstClr val="white"/>
                </a:solidFill>
                <a:latin typeface="Roboto" panose="02000000000000000000" pitchFamily="2" charset="0"/>
                <a:ea typeface="Roboto" panose="02000000000000000000" pitchFamily="2" charset="0"/>
              </a:endParaRPr>
            </a:p>
          </p:txBody>
        </p:sp>
        <p:sp>
          <p:nvSpPr>
            <p:cNvPr id="49" name="Isosceles Triangle 18"/>
            <p:cNvSpPr/>
            <p:nvPr/>
          </p:nvSpPr>
          <p:spPr>
            <a:xfrm flipV="1">
              <a:off x="6501162" y="2759488"/>
              <a:ext cx="125514" cy="73904"/>
            </a:xfrm>
            <a:prstGeom prst="triangle">
              <a:avLst/>
            </a:prstGeom>
            <a:solidFill>
              <a:srgbClr val="F8D35E">
                <a:lumMod val="75000"/>
              </a:srgbClr>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en-US" sz="1600" kern="0" dirty="0">
                <a:solidFill>
                  <a:prstClr val="white"/>
                </a:solidFill>
                <a:latin typeface="Roboto" panose="02000000000000000000" pitchFamily="2" charset="0"/>
                <a:ea typeface="Roboto" panose="02000000000000000000" pitchFamily="2" charset="0"/>
              </a:endParaRPr>
            </a:p>
          </p:txBody>
        </p:sp>
        <p:sp>
          <p:nvSpPr>
            <p:cNvPr id="50" name="TextBox 49"/>
            <p:cNvSpPr txBox="1"/>
            <p:nvPr/>
          </p:nvSpPr>
          <p:spPr>
            <a:xfrm>
              <a:off x="6378651" y="2556942"/>
              <a:ext cx="370536" cy="233562"/>
            </a:xfrm>
            <a:prstGeom prst="rect">
              <a:avLst/>
            </a:prstGeom>
            <a:solidFill>
              <a:srgbClr val="F8D35E">
                <a:lumMod val="75000"/>
              </a:srgbClr>
            </a:solidFill>
          </p:spPr>
          <p:txBody>
            <a:bodyPr wrap="none" rtlCol="0">
              <a:spAutoFit/>
            </a:bodyPr>
            <a:lstStyle/>
            <a:p>
              <a:pPr algn="ctr" defTabSz="725668" fontAlgn="auto">
                <a:spcBef>
                  <a:spcPts val="0"/>
                </a:spcBef>
                <a:spcAft>
                  <a:spcPts val="0"/>
                </a:spcAft>
                <a:defRPr/>
              </a:pPr>
              <a:r>
                <a:rPr lang="en-US" sz="800" b="1" kern="0" dirty="0">
                  <a:solidFill>
                    <a:prstClr val="white"/>
                  </a:solidFill>
                  <a:latin typeface="Roboto" panose="02000000000000000000" pitchFamily="2" charset="0"/>
                  <a:ea typeface="Roboto" panose="02000000000000000000" pitchFamily="2" charset="0"/>
                </a:rPr>
                <a:t>98%</a:t>
              </a:r>
            </a:p>
          </p:txBody>
        </p:sp>
      </p:grpSp>
      <p:grpSp>
        <p:nvGrpSpPr>
          <p:cNvPr id="51" name="Group 20"/>
          <p:cNvGrpSpPr>
            <a:grpSpLocks noChangeAspect="1"/>
          </p:cNvGrpSpPr>
          <p:nvPr/>
        </p:nvGrpSpPr>
        <p:grpSpPr>
          <a:xfrm>
            <a:off x="6666230" y="2409056"/>
            <a:ext cx="341760" cy="255005"/>
            <a:chOff x="6378651" y="2052886"/>
            <a:chExt cx="370536" cy="276450"/>
          </a:xfrm>
        </p:grpSpPr>
        <p:sp>
          <p:nvSpPr>
            <p:cNvPr id="52" name="Rectangle 21"/>
            <p:cNvSpPr/>
            <p:nvPr/>
          </p:nvSpPr>
          <p:spPr>
            <a:xfrm>
              <a:off x="6383899" y="2081172"/>
              <a:ext cx="360040" cy="174260"/>
            </a:xfrm>
            <a:prstGeom prst="rect">
              <a:avLst/>
            </a:prstGeom>
            <a:solidFill>
              <a:srgbClr val="84CBC5"/>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en-US" sz="1600" kern="0" dirty="0">
                <a:solidFill>
                  <a:prstClr val="white"/>
                </a:solidFill>
                <a:latin typeface="Roboto" panose="02000000000000000000" pitchFamily="2" charset="0"/>
                <a:ea typeface="Roboto" panose="02000000000000000000" pitchFamily="2" charset="0"/>
              </a:endParaRPr>
            </a:p>
          </p:txBody>
        </p:sp>
        <p:sp>
          <p:nvSpPr>
            <p:cNvPr id="53" name="Isosceles Triangle 22"/>
            <p:cNvSpPr/>
            <p:nvPr/>
          </p:nvSpPr>
          <p:spPr>
            <a:xfrm flipV="1">
              <a:off x="6501162" y="2255432"/>
              <a:ext cx="125514" cy="73904"/>
            </a:xfrm>
            <a:prstGeom prst="triangle">
              <a:avLst/>
            </a:prstGeom>
            <a:solidFill>
              <a:srgbClr val="84CBC5">
                <a:lumMod val="75000"/>
              </a:srgbClr>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en-US" sz="1600" kern="0" dirty="0">
                <a:solidFill>
                  <a:prstClr val="white"/>
                </a:solidFill>
                <a:latin typeface="Roboto" panose="02000000000000000000" pitchFamily="2" charset="0"/>
                <a:ea typeface="Roboto" panose="02000000000000000000" pitchFamily="2" charset="0"/>
              </a:endParaRPr>
            </a:p>
          </p:txBody>
        </p:sp>
        <p:sp>
          <p:nvSpPr>
            <p:cNvPr id="54" name="TextBox 53"/>
            <p:cNvSpPr txBox="1"/>
            <p:nvPr/>
          </p:nvSpPr>
          <p:spPr>
            <a:xfrm>
              <a:off x="6378651" y="2052886"/>
              <a:ext cx="370536" cy="233562"/>
            </a:xfrm>
            <a:prstGeom prst="rect">
              <a:avLst/>
            </a:prstGeom>
            <a:solidFill>
              <a:srgbClr val="84CBC5">
                <a:lumMod val="75000"/>
              </a:srgbClr>
            </a:solidFill>
          </p:spPr>
          <p:txBody>
            <a:bodyPr wrap="none" rtlCol="0">
              <a:spAutoFit/>
            </a:bodyPr>
            <a:lstStyle/>
            <a:p>
              <a:pPr algn="ctr" defTabSz="725668" fontAlgn="auto">
                <a:spcBef>
                  <a:spcPts val="0"/>
                </a:spcBef>
                <a:spcAft>
                  <a:spcPts val="0"/>
                </a:spcAft>
                <a:defRPr/>
              </a:pPr>
              <a:r>
                <a:rPr lang="en-US" sz="800" b="1" kern="0" dirty="0">
                  <a:solidFill>
                    <a:prstClr val="white"/>
                  </a:solidFill>
                  <a:latin typeface="Roboto" panose="02000000000000000000" pitchFamily="2" charset="0"/>
                  <a:ea typeface="Roboto" panose="02000000000000000000" pitchFamily="2" charset="0"/>
                </a:rPr>
                <a:t>98%</a:t>
              </a:r>
            </a:p>
          </p:txBody>
        </p:sp>
      </p:grpSp>
      <p:sp>
        <p:nvSpPr>
          <p:cNvPr id="55" name="Rounded Rectangle 24"/>
          <p:cNvSpPr>
            <a:spLocks/>
          </p:cNvSpPr>
          <p:nvPr/>
        </p:nvSpPr>
        <p:spPr>
          <a:xfrm>
            <a:off x="5167471" y="2170402"/>
            <a:ext cx="3428382" cy="200007"/>
          </a:xfrm>
          <a:prstGeom prst="roundRect">
            <a:avLst/>
          </a:prstGeom>
          <a:pattFill prst="pct30">
            <a:fgClr>
              <a:srgbClr val="FCFCFC">
                <a:lumMod val="75000"/>
              </a:srgbClr>
            </a:fgClr>
            <a:bgClr>
              <a:sysClr val="window" lastClr="FFFFFF"/>
            </a:bgClr>
          </a:pattFill>
          <a:ln w="6350" cap="flat" cmpd="sng" algn="ctr">
            <a:noFill/>
            <a:prstDash val="solid"/>
            <a:miter lim="800000"/>
          </a:ln>
          <a:effectLst/>
        </p:spPr>
        <p:txBody>
          <a:bodyPr lIns="72567" tIns="36283" rIns="72567" bIns="36283" rtlCol="0" anchor="ctr"/>
          <a:lstStyle/>
          <a:p>
            <a:pPr algn="ctr" defTabSz="725668" fontAlgn="auto">
              <a:spcBef>
                <a:spcPts val="0"/>
              </a:spcBef>
              <a:spcAft>
                <a:spcPts val="0"/>
              </a:spcAft>
              <a:defRPr/>
            </a:pPr>
            <a:endParaRPr lang="en-US" sz="1400" kern="0" dirty="0">
              <a:solidFill>
                <a:prstClr val="white">
                  <a:lumMod val="65000"/>
                </a:prstClr>
              </a:solidFill>
              <a:latin typeface="Roboto" panose="02000000000000000000" pitchFamily="2" charset="0"/>
              <a:ea typeface="Roboto" panose="02000000000000000000" pitchFamily="2" charset="0"/>
            </a:endParaRPr>
          </a:p>
        </p:txBody>
      </p:sp>
      <p:sp>
        <p:nvSpPr>
          <p:cNvPr id="56" name="Rounded Rectangle 25"/>
          <p:cNvSpPr>
            <a:spLocks noChangeAspect="1"/>
          </p:cNvSpPr>
          <p:nvPr/>
        </p:nvSpPr>
        <p:spPr>
          <a:xfrm>
            <a:off x="5167473" y="2170402"/>
            <a:ext cx="2899835" cy="200007"/>
          </a:xfrm>
          <a:prstGeom prst="roundRect">
            <a:avLst/>
          </a:prstGeom>
          <a:solidFill>
            <a:srgbClr val="1B6AA3">
              <a:lumMod val="75000"/>
            </a:srgbClr>
          </a:solidFill>
          <a:ln w="6350" cap="flat" cmpd="sng" algn="ctr">
            <a:noFill/>
            <a:prstDash val="solid"/>
            <a:miter lim="800000"/>
          </a:ln>
          <a:effectLst/>
        </p:spPr>
        <p:txBody>
          <a:bodyPr lIns="72567" tIns="36283" rIns="72567" bIns="36283" rtlCol="0" anchor="ctr"/>
          <a:lstStyle/>
          <a:p>
            <a:pPr algn="ctr" defTabSz="725668" fontAlgn="auto">
              <a:spcBef>
                <a:spcPts val="0"/>
              </a:spcBef>
              <a:spcAft>
                <a:spcPts val="0"/>
              </a:spcAft>
              <a:defRPr/>
            </a:pPr>
            <a:endParaRPr lang="en-US" sz="1400" kern="0" dirty="0">
              <a:solidFill>
                <a:prstClr val="white">
                  <a:lumMod val="65000"/>
                </a:prstClr>
              </a:solidFill>
              <a:latin typeface="Roboto" panose="02000000000000000000" pitchFamily="2" charset="0"/>
              <a:ea typeface="Roboto" panose="02000000000000000000" pitchFamily="2" charset="0"/>
            </a:endParaRPr>
          </a:p>
        </p:txBody>
      </p:sp>
      <p:sp>
        <p:nvSpPr>
          <p:cNvPr id="57" name="Rounded Rectangle 26"/>
          <p:cNvSpPr>
            <a:spLocks/>
          </p:cNvSpPr>
          <p:nvPr/>
        </p:nvSpPr>
        <p:spPr>
          <a:xfrm>
            <a:off x="5167471" y="2685210"/>
            <a:ext cx="3428382" cy="200007"/>
          </a:xfrm>
          <a:prstGeom prst="roundRect">
            <a:avLst/>
          </a:prstGeom>
          <a:pattFill prst="pct30">
            <a:fgClr>
              <a:srgbClr val="FCFCFC">
                <a:lumMod val="75000"/>
              </a:srgbClr>
            </a:fgClr>
            <a:bgClr>
              <a:sysClr val="window" lastClr="FFFFFF"/>
            </a:bgClr>
          </a:pattFill>
          <a:ln w="6350" cap="flat" cmpd="sng" algn="ctr">
            <a:noFill/>
            <a:prstDash val="solid"/>
            <a:miter lim="800000"/>
          </a:ln>
          <a:effectLst/>
        </p:spPr>
        <p:txBody>
          <a:bodyPr lIns="72567" tIns="36283" rIns="72567" bIns="36283" rtlCol="0" anchor="ctr"/>
          <a:lstStyle/>
          <a:p>
            <a:pPr algn="ctr" defTabSz="725668" fontAlgn="auto">
              <a:spcBef>
                <a:spcPts val="0"/>
              </a:spcBef>
              <a:spcAft>
                <a:spcPts val="0"/>
              </a:spcAft>
              <a:defRPr/>
            </a:pPr>
            <a:endParaRPr lang="en-US" sz="1400" kern="0" dirty="0">
              <a:solidFill>
                <a:prstClr val="white">
                  <a:lumMod val="65000"/>
                </a:prstClr>
              </a:solidFill>
              <a:latin typeface="Roboto" panose="02000000000000000000" pitchFamily="2" charset="0"/>
              <a:ea typeface="Roboto" panose="02000000000000000000" pitchFamily="2" charset="0"/>
            </a:endParaRPr>
          </a:p>
        </p:txBody>
      </p:sp>
      <p:sp>
        <p:nvSpPr>
          <p:cNvPr id="58" name="Rounded Rectangle 27"/>
          <p:cNvSpPr>
            <a:spLocks noChangeAspect="1"/>
          </p:cNvSpPr>
          <p:nvPr/>
        </p:nvSpPr>
        <p:spPr>
          <a:xfrm>
            <a:off x="5167472" y="2685210"/>
            <a:ext cx="1699903" cy="200007"/>
          </a:xfrm>
          <a:prstGeom prst="roundRect">
            <a:avLst/>
          </a:prstGeom>
          <a:solidFill>
            <a:srgbClr val="84CBC5">
              <a:lumMod val="75000"/>
            </a:srgbClr>
          </a:solidFill>
          <a:ln w="6350" cap="flat" cmpd="sng" algn="ctr">
            <a:noFill/>
            <a:prstDash val="solid"/>
            <a:miter lim="800000"/>
          </a:ln>
          <a:effectLst/>
        </p:spPr>
        <p:txBody>
          <a:bodyPr lIns="72567" tIns="36283" rIns="72567" bIns="36283" rtlCol="0" anchor="ctr"/>
          <a:lstStyle/>
          <a:p>
            <a:pPr algn="ctr" defTabSz="725668" fontAlgn="auto">
              <a:spcBef>
                <a:spcPts val="0"/>
              </a:spcBef>
              <a:spcAft>
                <a:spcPts val="0"/>
              </a:spcAft>
              <a:defRPr/>
            </a:pPr>
            <a:endParaRPr lang="en-US" sz="1400" kern="0" dirty="0">
              <a:solidFill>
                <a:prstClr val="white">
                  <a:lumMod val="65000"/>
                </a:prstClr>
              </a:solidFill>
              <a:latin typeface="Roboto" panose="02000000000000000000" pitchFamily="2" charset="0"/>
              <a:ea typeface="Roboto" panose="02000000000000000000" pitchFamily="2" charset="0"/>
            </a:endParaRPr>
          </a:p>
        </p:txBody>
      </p:sp>
      <p:sp>
        <p:nvSpPr>
          <p:cNvPr id="59" name="Rounded Rectangle 28"/>
          <p:cNvSpPr>
            <a:spLocks/>
          </p:cNvSpPr>
          <p:nvPr/>
        </p:nvSpPr>
        <p:spPr>
          <a:xfrm>
            <a:off x="5167471" y="3205434"/>
            <a:ext cx="3428382" cy="200007"/>
          </a:xfrm>
          <a:prstGeom prst="roundRect">
            <a:avLst/>
          </a:prstGeom>
          <a:pattFill prst="pct30">
            <a:fgClr>
              <a:srgbClr val="FCFCFC">
                <a:lumMod val="75000"/>
              </a:srgbClr>
            </a:fgClr>
            <a:bgClr>
              <a:sysClr val="window" lastClr="FFFFFF"/>
            </a:bgClr>
          </a:pattFill>
          <a:ln w="6350" cap="flat" cmpd="sng" algn="ctr">
            <a:noFill/>
            <a:prstDash val="solid"/>
            <a:miter lim="800000"/>
          </a:ln>
          <a:effectLst/>
        </p:spPr>
        <p:txBody>
          <a:bodyPr lIns="72567" tIns="36283" rIns="72567" bIns="36283" rtlCol="0" anchor="ctr"/>
          <a:lstStyle/>
          <a:p>
            <a:pPr algn="ctr" defTabSz="725668" fontAlgn="auto">
              <a:spcBef>
                <a:spcPts val="0"/>
              </a:spcBef>
              <a:spcAft>
                <a:spcPts val="0"/>
              </a:spcAft>
              <a:defRPr/>
            </a:pPr>
            <a:endParaRPr lang="en-US" sz="1400" kern="0" dirty="0">
              <a:solidFill>
                <a:prstClr val="white">
                  <a:lumMod val="65000"/>
                </a:prstClr>
              </a:solidFill>
              <a:latin typeface="Roboto" panose="02000000000000000000" pitchFamily="2" charset="0"/>
              <a:ea typeface="Roboto" panose="02000000000000000000" pitchFamily="2" charset="0"/>
            </a:endParaRPr>
          </a:p>
        </p:txBody>
      </p:sp>
      <p:sp>
        <p:nvSpPr>
          <p:cNvPr id="60" name="Rounded Rectangle 29"/>
          <p:cNvSpPr>
            <a:spLocks noChangeAspect="1"/>
          </p:cNvSpPr>
          <p:nvPr/>
        </p:nvSpPr>
        <p:spPr>
          <a:xfrm>
            <a:off x="5167472" y="3205434"/>
            <a:ext cx="2133630" cy="200007"/>
          </a:xfrm>
          <a:prstGeom prst="roundRect">
            <a:avLst/>
          </a:prstGeom>
          <a:solidFill>
            <a:srgbClr val="F8D35E">
              <a:lumMod val="75000"/>
            </a:srgbClr>
          </a:solidFill>
          <a:ln w="6350" cap="flat" cmpd="sng" algn="ctr">
            <a:noFill/>
            <a:prstDash val="solid"/>
            <a:miter lim="800000"/>
          </a:ln>
          <a:effectLst/>
        </p:spPr>
        <p:txBody>
          <a:bodyPr lIns="72567" tIns="36283" rIns="72567" bIns="36283" rtlCol="0" anchor="ctr"/>
          <a:lstStyle/>
          <a:p>
            <a:pPr algn="ctr" defTabSz="725668" fontAlgn="auto">
              <a:spcBef>
                <a:spcPts val="0"/>
              </a:spcBef>
              <a:spcAft>
                <a:spcPts val="0"/>
              </a:spcAft>
              <a:defRPr/>
            </a:pPr>
            <a:endParaRPr lang="en-US" sz="1400" kern="0" dirty="0">
              <a:solidFill>
                <a:prstClr val="white">
                  <a:lumMod val="65000"/>
                </a:prstClr>
              </a:solidFill>
              <a:latin typeface="Roboto" panose="02000000000000000000" pitchFamily="2" charset="0"/>
              <a:ea typeface="Roboto" panose="02000000000000000000" pitchFamily="2" charset="0"/>
            </a:endParaRPr>
          </a:p>
        </p:txBody>
      </p:sp>
      <p:sp>
        <p:nvSpPr>
          <p:cNvPr id="61" name="Rounded Rectangle 30"/>
          <p:cNvSpPr>
            <a:spLocks/>
          </p:cNvSpPr>
          <p:nvPr/>
        </p:nvSpPr>
        <p:spPr>
          <a:xfrm>
            <a:off x="5167471" y="3726350"/>
            <a:ext cx="3428382" cy="200007"/>
          </a:xfrm>
          <a:prstGeom prst="roundRect">
            <a:avLst/>
          </a:prstGeom>
          <a:pattFill prst="pct30">
            <a:fgClr>
              <a:srgbClr val="FCFCFC">
                <a:lumMod val="75000"/>
              </a:srgbClr>
            </a:fgClr>
            <a:bgClr>
              <a:sysClr val="window" lastClr="FFFFFF"/>
            </a:bgClr>
          </a:pattFill>
          <a:ln w="6350" cap="flat" cmpd="sng" algn="ctr">
            <a:noFill/>
            <a:prstDash val="solid"/>
            <a:miter lim="800000"/>
          </a:ln>
          <a:effectLst/>
        </p:spPr>
        <p:txBody>
          <a:bodyPr lIns="72567" tIns="36283" rIns="72567" bIns="36283" rtlCol="0" anchor="ctr"/>
          <a:lstStyle/>
          <a:p>
            <a:pPr algn="ctr" defTabSz="725668" fontAlgn="auto">
              <a:spcBef>
                <a:spcPts val="0"/>
              </a:spcBef>
              <a:spcAft>
                <a:spcPts val="0"/>
              </a:spcAft>
              <a:defRPr/>
            </a:pPr>
            <a:endParaRPr lang="en-US" sz="1400" kern="0" dirty="0">
              <a:solidFill>
                <a:prstClr val="white">
                  <a:lumMod val="65000"/>
                </a:prstClr>
              </a:solidFill>
              <a:latin typeface="Roboto" panose="02000000000000000000" pitchFamily="2" charset="0"/>
              <a:ea typeface="Roboto" panose="02000000000000000000" pitchFamily="2" charset="0"/>
            </a:endParaRPr>
          </a:p>
        </p:txBody>
      </p:sp>
      <p:sp>
        <p:nvSpPr>
          <p:cNvPr id="62" name="Rounded Rectangle 31"/>
          <p:cNvSpPr>
            <a:spLocks noChangeAspect="1"/>
          </p:cNvSpPr>
          <p:nvPr/>
        </p:nvSpPr>
        <p:spPr>
          <a:xfrm>
            <a:off x="5167472" y="3726350"/>
            <a:ext cx="2399863" cy="200007"/>
          </a:xfrm>
          <a:prstGeom prst="roundRect">
            <a:avLst/>
          </a:prstGeom>
          <a:solidFill>
            <a:srgbClr val="F47264">
              <a:lumMod val="75000"/>
            </a:srgbClr>
          </a:solidFill>
          <a:ln w="6350" cap="flat" cmpd="sng" algn="ctr">
            <a:noFill/>
            <a:prstDash val="solid"/>
            <a:miter lim="800000"/>
          </a:ln>
          <a:effectLst/>
        </p:spPr>
        <p:txBody>
          <a:bodyPr lIns="72567" tIns="36283" rIns="72567" bIns="36283" rtlCol="0" anchor="ctr"/>
          <a:lstStyle/>
          <a:p>
            <a:pPr algn="ctr" defTabSz="725668" fontAlgn="auto">
              <a:spcBef>
                <a:spcPts val="0"/>
              </a:spcBef>
              <a:spcAft>
                <a:spcPts val="0"/>
              </a:spcAft>
              <a:defRPr/>
            </a:pPr>
            <a:endParaRPr lang="en-US" sz="1400" kern="0" dirty="0">
              <a:solidFill>
                <a:prstClr val="white">
                  <a:lumMod val="65000"/>
                </a:prstClr>
              </a:solidFill>
              <a:latin typeface="Roboto" panose="02000000000000000000" pitchFamily="2" charset="0"/>
              <a:ea typeface="Roboto" panose="02000000000000000000" pitchFamily="2" charset="0"/>
            </a:endParaRPr>
          </a:p>
        </p:txBody>
      </p:sp>
      <p:grpSp>
        <p:nvGrpSpPr>
          <p:cNvPr id="63" name="Group 32"/>
          <p:cNvGrpSpPr>
            <a:grpSpLocks noChangeAspect="1"/>
          </p:cNvGrpSpPr>
          <p:nvPr/>
        </p:nvGrpSpPr>
        <p:grpSpPr>
          <a:xfrm>
            <a:off x="7876323" y="1886055"/>
            <a:ext cx="341760" cy="255005"/>
            <a:chOff x="6378651" y="1395641"/>
            <a:chExt cx="370536" cy="276450"/>
          </a:xfrm>
        </p:grpSpPr>
        <p:sp>
          <p:nvSpPr>
            <p:cNvPr id="64" name="Rectangle 33"/>
            <p:cNvSpPr/>
            <p:nvPr/>
          </p:nvSpPr>
          <p:spPr>
            <a:xfrm>
              <a:off x="6383899" y="1423927"/>
              <a:ext cx="360040" cy="174260"/>
            </a:xfrm>
            <a:prstGeom prst="rect">
              <a:avLst/>
            </a:prstGeom>
            <a:solidFill>
              <a:srgbClr val="1B6AA3"/>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en-US" sz="1600" kern="0" dirty="0">
                <a:solidFill>
                  <a:prstClr val="white"/>
                </a:solidFill>
                <a:latin typeface="Roboto" panose="02000000000000000000" pitchFamily="2" charset="0"/>
                <a:ea typeface="Roboto" panose="02000000000000000000" pitchFamily="2" charset="0"/>
              </a:endParaRPr>
            </a:p>
          </p:txBody>
        </p:sp>
        <p:sp>
          <p:nvSpPr>
            <p:cNvPr id="65" name="TextBox 64"/>
            <p:cNvSpPr txBox="1"/>
            <p:nvPr/>
          </p:nvSpPr>
          <p:spPr>
            <a:xfrm>
              <a:off x="6378651" y="1395641"/>
              <a:ext cx="370536" cy="233562"/>
            </a:xfrm>
            <a:prstGeom prst="rect">
              <a:avLst/>
            </a:prstGeom>
            <a:solidFill>
              <a:srgbClr val="1B6AA3">
                <a:lumMod val="75000"/>
              </a:srgbClr>
            </a:solidFill>
          </p:spPr>
          <p:txBody>
            <a:bodyPr wrap="none" rtlCol="0">
              <a:spAutoFit/>
            </a:bodyPr>
            <a:lstStyle/>
            <a:p>
              <a:pPr algn="ctr" defTabSz="725668" fontAlgn="auto">
                <a:spcBef>
                  <a:spcPts val="0"/>
                </a:spcBef>
                <a:spcAft>
                  <a:spcPts val="0"/>
                </a:spcAft>
                <a:defRPr/>
              </a:pPr>
              <a:r>
                <a:rPr lang="en-US" sz="800" b="1" kern="0" dirty="0">
                  <a:solidFill>
                    <a:prstClr val="white"/>
                  </a:solidFill>
                  <a:latin typeface="Roboto" panose="02000000000000000000" pitchFamily="2" charset="0"/>
                  <a:ea typeface="Roboto" panose="02000000000000000000" pitchFamily="2" charset="0"/>
                </a:rPr>
                <a:t>98%</a:t>
              </a:r>
            </a:p>
          </p:txBody>
        </p:sp>
        <p:sp>
          <p:nvSpPr>
            <p:cNvPr id="66" name="Isosceles Triangle 35"/>
            <p:cNvSpPr/>
            <p:nvPr/>
          </p:nvSpPr>
          <p:spPr>
            <a:xfrm flipV="1">
              <a:off x="6501162" y="1598187"/>
              <a:ext cx="125514" cy="73904"/>
            </a:xfrm>
            <a:prstGeom prst="triangle">
              <a:avLst/>
            </a:prstGeom>
            <a:solidFill>
              <a:srgbClr val="1B6AA3">
                <a:lumMod val="75000"/>
              </a:srgbClr>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en-US" sz="1600" kern="0" dirty="0">
                <a:solidFill>
                  <a:prstClr val="white"/>
                </a:solidFill>
                <a:latin typeface="Roboto" panose="02000000000000000000" pitchFamily="2" charset="0"/>
                <a:ea typeface="Roboto" panose="02000000000000000000" pitchFamily="2" charset="0"/>
              </a:endParaRPr>
            </a:p>
          </p:txBody>
        </p:sp>
      </p:grpSp>
      <p:sp>
        <p:nvSpPr>
          <p:cNvPr id="67" name="TextBox 66"/>
          <p:cNvSpPr txBox="1"/>
          <p:nvPr/>
        </p:nvSpPr>
        <p:spPr>
          <a:xfrm>
            <a:off x="5166329" y="2505003"/>
            <a:ext cx="873102" cy="211774"/>
          </a:xfrm>
          <a:prstGeom prst="rect">
            <a:avLst/>
          </a:prstGeom>
          <a:noFill/>
        </p:spPr>
        <p:txBody>
          <a:bodyPr wrap="square" lIns="72567" tIns="36283" rIns="72567" bIns="36283" rtlCol="0">
            <a:spAutoFit/>
          </a:bodyPr>
          <a:lstStyle/>
          <a:p>
            <a:pPr algn="just" fontAlgn="auto">
              <a:spcBef>
                <a:spcPts val="0"/>
              </a:spcBef>
              <a:spcAft>
                <a:spcPts val="0"/>
              </a:spcAft>
            </a:pPr>
            <a:r>
              <a:rPr lang="id-ID" sz="900" dirty="0">
                <a:solidFill>
                  <a:prstClr val="white">
                    <a:lumMod val="75000"/>
                  </a:prstClr>
                </a:solidFill>
                <a:latin typeface="Roboto" panose="02000000000000000000" pitchFamily="2" charset="0"/>
                <a:ea typeface="Roboto" panose="02000000000000000000" pitchFamily="2" charset="0"/>
              </a:rPr>
              <a:t>Three</a:t>
            </a:r>
            <a:endParaRPr lang="en-US" sz="800" dirty="0">
              <a:solidFill>
                <a:prstClr val="white">
                  <a:lumMod val="75000"/>
                </a:prstClr>
              </a:solidFill>
              <a:latin typeface="Roboto" panose="02000000000000000000" pitchFamily="2" charset="0"/>
              <a:ea typeface="Roboto" panose="02000000000000000000" pitchFamily="2" charset="0"/>
            </a:endParaRPr>
          </a:p>
        </p:txBody>
      </p:sp>
      <p:sp>
        <p:nvSpPr>
          <p:cNvPr id="68" name="TextBox 67"/>
          <p:cNvSpPr txBox="1"/>
          <p:nvPr/>
        </p:nvSpPr>
        <p:spPr>
          <a:xfrm>
            <a:off x="5168049" y="3526094"/>
            <a:ext cx="687617" cy="211774"/>
          </a:xfrm>
          <a:prstGeom prst="rect">
            <a:avLst/>
          </a:prstGeom>
          <a:noFill/>
        </p:spPr>
        <p:txBody>
          <a:bodyPr wrap="square" lIns="72567" tIns="36283" rIns="72567" bIns="36283" rtlCol="0">
            <a:spAutoFit/>
          </a:bodyPr>
          <a:lstStyle/>
          <a:p>
            <a:pPr algn="just" fontAlgn="auto">
              <a:spcBef>
                <a:spcPts val="0"/>
              </a:spcBef>
              <a:spcAft>
                <a:spcPts val="0"/>
              </a:spcAft>
            </a:pPr>
            <a:r>
              <a:rPr lang="id-ID" sz="900" dirty="0">
                <a:solidFill>
                  <a:prstClr val="white">
                    <a:lumMod val="75000"/>
                  </a:prstClr>
                </a:solidFill>
                <a:latin typeface="Roboto" panose="02000000000000000000" pitchFamily="2" charset="0"/>
                <a:ea typeface="Roboto" panose="02000000000000000000" pitchFamily="2" charset="0"/>
              </a:rPr>
              <a:t>One</a:t>
            </a:r>
            <a:endParaRPr lang="en-US" sz="800" dirty="0">
              <a:solidFill>
                <a:prstClr val="white">
                  <a:lumMod val="75000"/>
                </a:prstClr>
              </a:solidFill>
              <a:latin typeface="Roboto" panose="02000000000000000000" pitchFamily="2" charset="0"/>
              <a:ea typeface="Roboto" panose="02000000000000000000" pitchFamily="2" charset="0"/>
            </a:endParaRPr>
          </a:p>
        </p:txBody>
      </p:sp>
      <p:sp>
        <p:nvSpPr>
          <p:cNvPr id="69" name="TextBox 68"/>
          <p:cNvSpPr txBox="1"/>
          <p:nvPr/>
        </p:nvSpPr>
        <p:spPr>
          <a:xfrm>
            <a:off x="5157478" y="1982679"/>
            <a:ext cx="1012681" cy="211774"/>
          </a:xfrm>
          <a:prstGeom prst="rect">
            <a:avLst/>
          </a:prstGeom>
          <a:noFill/>
        </p:spPr>
        <p:txBody>
          <a:bodyPr wrap="square" lIns="72567" tIns="36283" rIns="72567" bIns="36283" rtlCol="0">
            <a:spAutoFit/>
          </a:bodyPr>
          <a:lstStyle/>
          <a:p>
            <a:pPr algn="just" fontAlgn="auto">
              <a:spcBef>
                <a:spcPts val="0"/>
              </a:spcBef>
              <a:spcAft>
                <a:spcPts val="0"/>
              </a:spcAft>
            </a:pPr>
            <a:r>
              <a:rPr lang="id-ID" sz="900" dirty="0">
                <a:solidFill>
                  <a:prstClr val="white">
                    <a:lumMod val="75000"/>
                  </a:prstClr>
                </a:solidFill>
                <a:latin typeface="Roboto" panose="02000000000000000000" pitchFamily="2" charset="0"/>
                <a:ea typeface="Roboto" panose="02000000000000000000" pitchFamily="2" charset="0"/>
              </a:rPr>
              <a:t>Four</a:t>
            </a:r>
            <a:endParaRPr lang="en-US" sz="800" dirty="0">
              <a:solidFill>
                <a:prstClr val="white">
                  <a:lumMod val="75000"/>
                </a:prstClr>
              </a:solidFill>
              <a:latin typeface="Roboto" panose="02000000000000000000" pitchFamily="2" charset="0"/>
              <a:ea typeface="Roboto" panose="02000000000000000000" pitchFamily="2" charset="0"/>
            </a:endParaRPr>
          </a:p>
        </p:txBody>
      </p:sp>
      <p:sp>
        <p:nvSpPr>
          <p:cNvPr id="70" name="TextBox 69"/>
          <p:cNvSpPr txBox="1"/>
          <p:nvPr/>
        </p:nvSpPr>
        <p:spPr>
          <a:xfrm>
            <a:off x="5162795" y="3016922"/>
            <a:ext cx="863664" cy="211774"/>
          </a:xfrm>
          <a:prstGeom prst="rect">
            <a:avLst/>
          </a:prstGeom>
          <a:noFill/>
        </p:spPr>
        <p:txBody>
          <a:bodyPr wrap="square" lIns="72567" tIns="36283" rIns="72567" bIns="36283" rtlCol="0">
            <a:spAutoFit/>
          </a:bodyPr>
          <a:lstStyle/>
          <a:p>
            <a:pPr algn="just" fontAlgn="auto">
              <a:spcBef>
                <a:spcPts val="0"/>
              </a:spcBef>
              <a:spcAft>
                <a:spcPts val="0"/>
              </a:spcAft>
            </a:pPr>
            <a:r>
              <a:rPr lang="id-ID" sz="900" dirty="0">
                <a:solidFill>
                  <a:prstClr val="white">
                    <a:lumMod val="75000"/>
                  </a:prstClr>
                </a:solidFill>
                <a:latin typeface="Roboto" panose="02000000000000000000" pitchFamily="2" charset="0"/>
                <a:ea typeface="Roboto" panose="02000000000000000000" pitchFamily="2" charset="0"/>
              </a:rPr>
              <a:t>Two</a:t>
            </a:r>
            <a:endParaRPr lang="en-US" sz="800" dirty="0">
              <a:solidFill>
                <a:prstClr val="white">
                  <a:lumMod val="75000"/>
                </a:prstClr>
              </a:solidFill>
              <a:latin typeface="Roboto" panose="02000000000000000000" pitchFamily="2" charset="0"/>
              <a:ea typeface="Roboto" panose="02000000000000000000" pitchFamily="2" charset="0"/>
            </a:endParaRPr>
          </a:p>
        </p:txBody>
      </p:sp>
      <p:sp>
        <p:nvSpPr>
          <p:cNvPr id="71" name="TextBox 70"/>
          <p:cNvSpPr txBox="1"/>
          <p:nvPr/>
        </p:nvSpPr>
        <p:spPr>
          <a:xfrm>
            <a:off x="465411" y="4235294"/>
            <a:ext cx="8550976" cy="734900"/>
          </a:xfrm>
          <a:prstGeom prst="rect">
            <a:avLst/>
          </a:prstGeom>
          <a:noFill/>
        </p:spPr>
        <p:txBody>
          <a:bodyPr wrap="square" lIns="72567" tIns="36283" rIns="114278" bIns="28570" numCol="1" spcCol="285696">
            <a:spAutoFit/>
          </a:bodyPr>
          <a:lstStyle/>
          <a:p>
            <a:pPr algn="ctr" fontAlgn="auto">
              <a:lnSpc>
                <a:spcPct val="150000"/>
              </a:lnSpc>
              <a:spcBef>
                <a:spcPts val="0"/>
              </a:spcBef>
              <a:spcAft>
                <a:spcPts val="0"/>
              </a:spcAft>
              <a:defRPr/>
            </a:pPr>
            <a:r>
              <a:rPr lang="id-ID" sz="1300" dirty="0">
                <a:solidFill>
                  <a:srgbClr val="5C5C5C">
                    <a:lumMod val="75000"/>
                    <a:lumOff val="25000"/>
                  </a:srgbClr>
                </a:solidFill>
                <a:latin typeface="Roboto" panose="02000000000000000000" pitchFamily="2" charset="0"/>
                <a:ea typeface="Roboto" panose="02000000000000000000" pitchFamily="2" charset="0"/>
              </a:rPr>
              <a:t>Simple Analisys</a:t>
            </a:r>
          </a:p>
          <a:p>
            <a:pPr algn="ctr" fontAlgn="auto">
              <a:lnSpc>
                <a:spcPct val="150000"/>
              </a:lnSpc>
              <a:spcBef>
                <a:spcPts val="0"/>
              </a:spcBef>
              <a:spcAft>
                <a:spcPts val="0"/>
              </a:spcAft>
              <a:defRPr/>
            </a:pPr>
            <a:r>
              <a:rPr lang="en-US" sz="800" dirty="0">
                <a:solidFill>
                  <a:prstClr val="white">
                    <a:lumMod val="65000"/>
                  </a:prstClr>
                </a:solidFill>
                <a:latin typeface="Roboto" panose="02000000000000000000" pitchFamily="2" charset="0"/>
                <a:ea typeface="Roboto" panose="02000000000000000000" pitchFamily="2" charset="0"/>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r>
              <a:rPr lang="id-ID" sz="800" dirty="0">
                <a:solidFill>
                  <a:prstClr val="white">
                    <a:lumMod val="65000"/>
                  </a:prstClr>
                </a:solidFill>
                <a:latin typeface="Roboto" panose="02000000000000000000" pitchFamily="2" charset="0"/>
                <a:ea typeface="Roboto" panose="02000000000000000000" pitchFamily="2" charset="0"/>
              </a:rPr>
              <a:t> </a:t>
            </a:r>
            <a:r>
              <a:rPr lang="en-US" sz="800" dirty="0">
                <a:solidFill>
                  <a:prstClr val="white">
                    <a:lumMod val="65000"/>
                  </a:prstClr>
                </a:solidFill>
                <a:latin typeface="Roboto" panose="02000000000000000000" pitchFamily="2" charset="0"/>
                <a:ea typeface="Roboto" panose="02000000000000000000" pitchFamily="2" charset="0"/>
              </a:rPr>
              <a:t>Contrary to popular belief It has roots in a piece of classical Latin literature from 45 BC. </a:t>
            </a:r>
          </a:p>
        </p:txBody>
      </p:sp>
    </p:spTree>
    <p:extLst>
      <p:ext uri="{BB962C8B-B14F-4D97-AF65-F5344CB8AC3E}">
        <p14:creationId xmlns:p14="http://schemas.microsoft.com/office/powerpoint/2010/main" val="1060088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7">
                                            <p:graphicEl>
                                              <a:chart seriesIdx="-3" categoryIdx="-3" bldStep="gridLegend"/>
                                            </p:graphicEl>
                                          </p:spTgt>
                                        </p:tgtEl>
                                        <p:attrNameLst>
                                          <p:attrName>style.visibility</p:attrName>
                                        </p:attrNameLst>
                                      </p:cBhvr>
                                      <p:to>
                                        <p:strVal val="visible"/>
                                      </p:to>
                                    </p:set>
                                    <p:anim calcmode="lin" valueType="num">
                                      <p:cBhvr additive="base">
                                        <p:cTn id="7" dur="500" fill="hold"/>
                                        <p:tgtEl>
                                          <p:spTgt spid="37">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37">
                                            <p:graphicEl>
                                              <a:chart seriesIdx="-3" categoryIdx="-3" bldStep="gridLegend"/>
                                            </p:graphicEl>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500"/>
                                  </p:stCondLst>
                                  <p:childTnLst>
                                    <p:set>
                                      <p:cBhvr>
                                        <p:cTn id="10" dur="1" fill="hold">
                                          <p:stCondLst>
                                            <p:cond delay="0"/>
                                          </p:stCondLst>
                                        </p:cTn>
                                        <p:tgtEl>
                                          <p:spTgt spid="37">
                                            <p:graphicEl>
                                              <a:chart seriesIdx="-4" categoryIdx="0" bldStep="category"/>
                                            </p:graphicEl>
                                          </p:spTgt>
                                        </p:tgtEl>
                                        <p:attrNameLst>
                                          <p:attrName>style.visibility</p:attrName>
                                        </p:attrNameLst>
                                      </p:cBhvr>
                                      <p:to>
                                        <p:strVal val="visible"/>
                                      </p:to>
                                    </p:set>
                                    <p:anim calcmode="lin" valueType="num">
                                      <p:cBhvr additive="base">
                                        <p:cTn id="11" dur="500" fill="hold"/>
                                        <p:tgtEl>
                                          <p:spTgt spid="37">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37">
                                            <p:graphicEl>
                                              <a:chart seriesIdx="-4" categoryIdx="0" bldStep="category"/>
                                            </p:graphicEl>
                                          </p:spTgt>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1000"/>
                                  </p:stCondLst>
                                  <p:childTnLst>
                                    <p:set>
                                      <p:cBhvr>
                                        <p:cTn id="14" dur="1" fill="hold">
                                          <p:stCondLst>
                                            <p:cond delay="0"/>
                                          </p:stCondLst>
                                        </p:cTn>
                                        <p:tgtEl>
                                          <p:spTgt spid="37">
                                            <p:graphicEl>
                                              <a:chart seriesIdx="-4" categoryIdx="1" bldStep="category"/>
                                            </p:graphicEl>
                                          </p:spTgt>
                                        </p:tgtEl>
                                        <p:attrNameLst>
                                          <p:attrName>style.visibility</p:attrName>
                                        </p:attrNameLst>
                                      </p:cBhvr>
                                      <p:to>
                                        <p:strVal val="visible"/>
                                      </p:to>
                                    </p:set>
                                    <p:anim calcmode="lin" valueType="num">
                                      <p:cBhvr additive="base">
                                        <p:cTn id="15" dur="500" fill="hold"/>
                                        <p:tgtEl>
                                          <p:spTgt spid="37">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additive="base">
                                        <p:cTn id="16" dur="500" fill="hold"/>
                                        <p:tgtEl>
                                          <p:spTgt spid="37">
                                            <p:graphicEl>
                                              <a:chart seriesIdx="-4" categoryIdx="1" bldStep="category"/>
                                            </p:graphicEl>
                                          </p:spTgt>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1500"/>
                                  </p:stCondLst>
                                  <p:childTnLst>
                                    <p:set>
                                      <p:cBhvr>
                                        <p:cTn id="18" dur="1" fill="hold">
                                          <p:stCondLst>
                                            <p:cond delay="0"/>
                                          </p:stCondLst>
                                        </p:cTn>
                                        <p:tgtEl>
                                          <p:spTgt spid="37">
                                            <p:graphicEl>
                                              <a:chart seriesIdx="-4" categoryIdx="2" bldStep="category"/>
                                            </p:graphicEl>
                                          </p:spTgt>
                                        </p:tgtEl>
                                        <p:attrNameLst>
                                          <p:attrName>style.visibility</p:attrName>
                                        </p:attrNameLst>
                                      </p:cBhvr>
                                      <p:to>
                                        <p:strVal val="visible"/>
                                      </p:to>
                                    </p:set>
                                    <p:anim calcmode="lin" valueType="num">
                                      <p:cBhvr additive="base">
                                        <p:cTn id="19" dur="500" fill="hold"/>
                                        <p:tgtEl>
                                          <p:spTgt spid="37">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37">
                                            <p:graphicEl>
                                              <a:chart seriesIdx="-4" categoryIdx="2" bldStep="category"/>
                                            </p:graphicEl>
                                          </p:spTgt>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2000"/>
                                  </p:stCondLst>
                                  <p:childTnLst>
                                    <p:set>
                                      <p:cBhvr>
                                        <p:cTn id="22" dur="1" fill="hold">
                                          <p:stCondLst>
                                            <p:cond delay="0"/>
                                          </p:stCondLst>
                                        </p:cTn>
                                        <p:tgtEl>
                                          <p:spTgt spid="37">
                                            <p:graphicEl>
                                              <a:chart seriesIdx="-4" categoryIdx="3" bldStep="category"/>
                                            </p:graphicEl>
                                          </p:spTgt>
                                        </p:tgtEl>
                                        <p:attrNameLst>
                                          <p:attrName>style.visibility</p:attrName>
                                        </p:attrNameLst>
                                      </p:cBhvr>
                                      <p:to>
                                        <p:strVal val="visible"/>
                                      </p:to>
                                    </p:set>
                                    <p:anim calcmode="lin" valueType="num">
                                      <p:cBhvr additive="base">
                                        <p:cTn id="23" dur="500" fill="hold"/>
                                        <p:tgtEl>
                                          <p:spTgt spid="37">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37">
                                            <p:graphicEl>
                                              <a:chart seriesIdx="-4" categoryIdx="3" bldStep="category"/>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250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300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ppt_x"/>
                                          </p:val>
                                        </p:tav>
                                        <p:tav tm="100000">
                                          <p:val>
                                            <p:strVal val="#ppt_x"/>
                                          </p:val>
                                        </p:tav>
                                      </p:tavLst>
                                    </p:anim>
                                    <p:anim calcmode="lin" valueType="num">
                                      <p:cBhvr additive="base">
                                        <p:cTn id="32" dur="500" fill="hold"/>
                                        <p:tgtEl>
                                          <p:spTgt spid="38"/>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35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4000"/>
                                  </p:stCondLst>
                                  <p:childTnLst>
                                    <p:set>
                                      <p:cBhvr>
                                        <p:cTn id="38" dur="1" fill="hold">
                                          <p:stCondLst>
                                            <p:cond delay="0"/>
                                          </p:stCondLst>
                                        </p:cTn>
                                        <p:tgtEl>
                                          <p:spTgt spid="40"/>
                                        </p:tgtEl>
                                        <p:attrNameLst>
                                          <p:attrName>style.visibility</p:attrName>
                                        </p:attrNameLst>
                                      </p:cBhvr>
                                      <p:to>
                                        <p:strVal val="visible"/>
                                      </p:to>
                                    </p:set>
                                    <p:anim calcmode="lin" valueType="num">
                                      <p:cBhvr additive="base">
                                        <p:cTn id="39" dur="500" fill="hold"/>
                                        <p:tgtEl>
                                          <p:spTgt spid="40"/>
                                        </p:tgtEl>
                                        <p:attrNameLst>
                                          <p:attrName>ppt_x</p:attrName>
                                        </p:attrNameLst>
                                      </p:cBhvr>
                                      <p:tavLst>
                                        <p:tav tm="0">
                                          <p:val>
                                            <p:strVal val="#ppt_x"/>
                                          </p:val>
                                        </p:tav>
                                        <p:tav tm="100000">
                                          <p:val>
                                            <p:strVal val="#ppt_x"/>
                                          </p:val>
                                        </p:tav>
                                      </p:tavLst>
                                    </p:anim>
                                    <p:anim calcmode="lin" valueType="num">
                                      <p:cBhvr additive="base">
                                        <p:cTn id="40" dur="500" fill="hold"/>
                                        <p:tgtEl>
                                          <p:spTgt spid="40"/>
                                        </p:tgtEl>
                                        <p:attrNameLst>
                                          <p:attrName>ppt_y</p:attrName>
                                        </p:attrNameLst>
                                      </p:cBhvr>
                                      <p:tavLst>
                                        <p:tav tm="0">
                                          <p:val>
                                            <p:strVal val="0-#ppt_h/2"/>
                                          </p:val>
                                        </p:tav>
                                        <p:tav tm="100000">
                                          <p:val>
                                            <p:strVal val="#ppt_y"/>
                                          </p:val>
                                        </p:tav>
                                      </p:tavLst>
                                    </p:anim>
                                  </p:childTnLst>
                                </p:cTn>
                              </p:par>
                              <p:par>
                                <p:cTn id="41" presetID="31" presetClass="entr" presetSubtype="0" fill="hold" nodeType="withEffect">
                                  <p:stCondLst>
                                    <p:cond delay="4500"/>
                                  </p:stCondLst>
                                  <p:childTnLst>
                                    <p:set>
                                      <p:cBhvr>
                                        <p:cTn id="42" dur="1" fill="hold">
                                          <p:stCondLst>
                                            <p:cond delay="0"/>
                                          </p:stCondLst>
                                        </p:cTn>
                                        <p:tgtEl>
                                          <p:spTgt spid="42"/>
                                        </p:tgtEl>
                                        <p:attrNameLst>
                                          <p:attrName>style.visibility</p:attrName>
                                        </p:attrNameLst>
                                      </p:cBhvr>
                                      <p:to>
                                        <p:strVal val="visible"/>
                                      </p:to>
                                    </p:set>
                                    <p:anim calcmode="lin" valueType="num">
                                      <p:cBhvr>
                                        <p:cTn id="43" dur="1000" fill="hold"/>
                                        <p:tgtEl>
                                          <p:spTgt spid="42"/>
                                        </p:tgtEl>
                                        <p:attrNameLst>
                                          <p:attrName>ppt_w</p:attrName>
                                        </p:attrNameLst>
                                      </p:cBhvr>
                                      <p:tavLst>
                                        <p:tav tm="0">
                                          <p:val>
                                            <p:fltVal val="0"/>
                                          </p:val>
                                        </p:tav>
                                        <p:tav tm="100000">
                                          <p:val>
                                            <p:strVal val="#ppt_w"/>
                                          </p:val>
                                        </p:tav>
                                      </p:tavLst>
                                    </p:anim>
                                    <p:anim calcmode="lin" valueType="num">
                                      <p:cBhvr>
                                        <p:cTn id="44" dur="1000" fill="hold"/>
                                        <p:tgtEl>
                                          <p:spTgt spid="42"/>
                                        </p:tgtEl>
                                        <p:attrNameLst>
                                          <p:attrName>ppt_h</p:attrName>
                                        </p:attrNameLst>
                                      </p:cBhvr>
                                      <p:tavLst>
                                        <p:tav tm="0">
                                          <p:val>
                                            <p:fltVal val="0"/>
                                          </p:val>
                                        </p:tav>
                                        <p:tav tm="100000">
                                          <p:val>
                                            <p:strVal val="#ppt_h"/>
                                          </p:val>
                                        </p:tav>
                                      </p:tavLst>
                                    </p:anim>
                                    <p:anim calcmode="lin" valueType="num">
                                      <p:cBhvr>
                                        <p:cTn id="45" dur="1000" fill="hold"/>
                                        <p:tgtEl>
                                          <p:spTgt spid="42"/>
                                        </p:tgtEl>
                                        <p:attrNameLst>
                                          <p:attrName>style.rotation</p:attrName>
                                        </p:attrNameLst>
                                      </p:cBhvr>
                                      <p:tavLst>
                                        <p:tav tm="0">
                                          <p:val>
                                            <p:fltVal val="90"/>
                                          </p:val>
                                        </p:tav>
                                        <p:tav tm="100000">
                                          <p:val>
                                            <p:fltVal val="0"/>
                                          </p:val>
                                        </p:tav>
                                      </p:tavLst>
                                    </p:anim>
                                    <p:animEffect transition="in" filter="fade">
                                      <p:cBhvr>
                                        <p:cTn id="46" dur="1000"/>
                                        <p:tgtEl>
                                          <p:spTgt spid="42"/>
                                        </p:tgtEl>
                                      </p:cBhvr>
                                    </p:animEffect>
                                  </p:childTnLst>
                                </p:cTn>
                              </p:par>
                            </p:childTnLst>
                          </p:cTn>
                        </p:par>
                        <p:par>
                          <p:cTn id="47" fill="hold">
                            <p:stCondLst>
                              <p:cond delay="5500"/>
                            </p:stCondLst>
                            <p:childTnLst>
                              <p:par>
                                <p:cTn id="48" presetID="10" presetClass="entr" presetSubtype="0" fill="hold" grpId="0" nodeType="after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500"/>
                                        <p:tgtEl>
                                          <p:spTgt spid="55"/>
                                        </p:tgtEl>
                                      </p:cBhvr>
                                    </p:animEffect>
                                  </p:childTnLst>
                                </p:cTn>
                              </p:par>
                            </p:childTnLst>
                          </p:cTn>
                        </p:par>
                        <p:par>
                          <p:cTn id="51" fill="hold">
                            <p:stCondLst>
                              <p:cond delay="60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childTnLst>
                          </p:cTn>
                        </p:par>
                        <p:par>
                          <p:cTn id="55" fill="hold">
                            <p:stCondLst>
                              <p:cond delay="6500"/>
                            </p:stCondLst>
                            <p:childTnLst>
                              <p:par>
                                <p:cTn id="56" presetID="22" presetClass="entr" presetSubtype="4" fill="hold" nodeType="after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wipe(down)">
                                      <p:cBhvr>
                                        <p:cTn id="58" dur="500"/>
                                        <p:tgtEl>
                                          <p:spTgt spid="63"/>
                                        </p:tgtEl>
                                      </p:cBhvr>
                                    </p:animEffect>
                                  </p:childTnLst>
                                </p:cTn>
                              </p:par>
                            </p:childTnLst>
                          </p:cTn>
                        </p:par>
                        <p:par>
                          <p:cTn id="59" fill="hold">
                            <p:stCondLst>
                              <p:cond delay="7000"/>
                            </p:stCondLst>
                            <p:childTnLst>
                              <p:par>
                                <p:cTn id="60" presetID="10" presetClass="entr" presetSubtype="0"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fade">
                                      <p:cBhvr>
                                        <p:cTn id="62" dur="500"/>
                                        <p:tgtEl>
                                          <p:spTgt spid="57"/>
                                        </p:tgtEl>
                                      </p:cBhvr>
                                    </p:animEffect>
                                  </p:childTnLst>
                                </p:cTn>
                              </p:par>
                            </p:childTnLst>
                          </p:cTn>
                        </p:par>
                        <p:par>
                          <p:cTn id="63" fill="hold">
                            <p:stCondLst>
                              <p:cond delay="7500"/>
                            </p:stCondLst>
                            <p:childTnLst>
                              <p:par>
                                <p:cTn id="64" presetID="22" presetClass="entr" presetSubtype="8" fill="hold" grpId="0" nodeType="afterEffect">
                                  <p:stCondLst>
                                    <p:cond delay="0"/>
                                  </p:stCondLst>
                                  <p:childTnLst>
                                    <p:set>
                                      <p:cBhvr>
                                        <p:cTn id="65" dur="1" fill="hold">
                                          <p:stCondLst>
                                            <p:cond delay="0"/>
                                          </p:stCondLst>
                                        </p:cTn>
                                        <p:tgtEl>
                                          <p:spTgt spid="58"/>
                                        </p:tgtEl>
                                        <p:attrNameLst>
                                          <p:attrName>style.visibility</p:attrName>
                                        </p:attrNameLst>
                                      </p:cBhvr>
                                      <p:to>
                                        <p:strVal val="visible"/>
                                      </p:to>
                                    </p:set>
                                    <p:animEffect transition="in" filter="wipe(left)">
                                      <p:cBhvr>
                                        <p:cTn id="66" dur="500"/>
                                        <p:tgtEl>
                                          <p:spTgt spid="58"/>
                                        </p:tgtEl>
                                      </p:cBhvr>
                                    </p:animEffect>
                                  </p:childTnLst>
                                </p:cTn>
                              </p:par>
                            </p:childTnLst>
                          </p:cTn>
                        </p:par>
                        <p:par>
                          <p:cTn id="67" fill="hold">
                            <p:stCondLst>
                              <p:cond delay="8000"/>
                            </p:stCondLst>
                            <p:childTnLst>
                              <p:par>
                                <p:cTn id="68" presetID="22" presetClass="entr" presetSubtype="4" fill="hold"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wipe(down)">
                                      <p:cBhvr>
                                        <p:cTn id="70" dur="500"/>
                                        <p:tgtEl>
                                          <p:spTgt spid="51"/>
                                        </p:tgtEl>
                                      </p:cBhvr>
                                    </p:animEffect>
                                  </p:childTnLst>
                                </p:cTn>
                              </p:par>
                            </p:childTnLst>
                          </p:cTn>
                        </p:par>
                        <p:par>
                          <p:cTn id="71" fill="hold">
                            <p:stCondLst>
                              <p:cond delay="8500"/>
                            </p:stCondLst>
                            <p:childTnLst>
                              <p:par>
                                <p:cTn id="72" presetID="10" presetClass="entr" presetSubtype="0" fill="hold" grpId="0" nodeType="afterEffect">
                                  <p:stCondLst>
                                    <p:cond delay="0"/>
                                  </p:stCondLst>
                                  <p:childTnLst>
                                    <p:set>
                                      <p:cBhvr>
                                        <p:cTn id="73" dur="1" fill="hold">
                                          <p:stCondLst>
                                            <p:cond delay="0"/>
                                          </p:stCondLst>
                                        </p:cTn>
                                        <p:tgtEl>
                                          <p:spTgt spid="59"/>
                                        </p:tgtEl>
                                        <p:attrNameLst>
                                          <p:attrName>style.visibility</p:attrName>
                                        </p:attrNameLst>
                                      </p:cBhvr>
                                      <p:to>
                                        <p:strVal val="visible"/>
                                      </p:to>
                                    </p:set>
                                    <p:animEffect transition="in" filter="fade">
                                      <p:cBhvr>
                                        <p:cTn id="74" dur="500"/>
                                        <p:tgtEl>
                                          <p:spTgt spid="59"/>
                                        </p:tgtEl>
                                      </p:cBhvr>
                                    </p:animEffect>
                                  </p:childTnLst>
                                </p:cTn>
                              </p:par>
                            </p:childTnLst>
                          </p:cTn>
                        </p:par>
                        <p:par>
                          <p:cTn id="75" fill="hold">
                            <p:stCondLst>
                              <p:cond delay="9000"/>
                            </p:stCondLst>
                            <p:childTnLst>
                              <p:par>
                                <p:cTn id="76" presetID="22" presetClass="entr" presetSubtype="8"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wipe(left)">
                                      <p:cBhvr>
                                        <p:cTn id="78" dur="500"/>
                                        <p:tgtEl>
                                          <p:spTgt spid="60"/>
                                        </p:tgtEl>
                                      </p:cBhvr>
                                    </p:animEffect>
                                  </p:childTnLst>
                                </p:cTn>
                              </p:par>
                            </p:childTnLst>
                          </p:cTn>
                        </p:par>
                        <p:par>
                          <p:cTn id="79" fill="hold">
                            <p:stCondLst>
                              <p:cond delay="9500"/>
                            </p:stCondLst>
                            <p:childTnLst>
                              <p:par>
                                <p:cTn id="80" presetID="22" presetClass="entr" presetSubtype="4" fill="hold"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wipe(down)">
                                      <p:cBhvr>
                                        <p:cTn id="82" dur="500"/>
                                        <p:tgtEl>
                                          <p:spTgt spid="47"/>
                                        </p:tgtEl>
                                      </p:cBhvr>
                                    </p:animEffect>
                                  </p:childTnLst>
                                </p:cTn>
                              </p:par>
                            </p:childTnLst>
                          </p:cTn>
                        </p:par>
                        <p:par>
                          <p:cTn id="83" fill="hold">
                            <p:stCondLst>
                              <p:cond delay="10000"/>
                            </p:stCondLst>
                            <p:childTnLst>
                              <p:par>
                                <p:cTn id="84" presetID="10" presetClass="entr" presetSubtype="0" fill="hold" grpId="0" nodeType="afterEffect">
                                  <p:stCondLst>
                                    <p:cond delay="0"/>
                                  </p:stCondLst>
                                  <p:childTnLst>
                                    <p:set>
                                      <p:cBhvr>
                                        <p:cTn id="85" dur="1" fill="hold">
                                          <p:stCondLst>
                                            <p:cond delay="0"/>
                                          </p:stCondLst>
                                        </p:cTn>
                                        <p:tgtEl>
                                          <p:spTgt spid="61"/>
                                        </p:tgtEl>
                                        <p:attrNameLst>
                                          <p:attrName>style.visibility</p:attrName>
                                        </p:attrNameLst>
                                      </p:cBhvr>
                                      <p:to>
                                        <p:strVal val="visible"/>
                                      </p:to>
                                    </p:set>
                                    <p:animEffect transition="in" filter="fade">
                                      <p:cBhvr>
                                        <p:cTn id="86" dur="500"/>
                                        <p:tgtEl>
                                          <p:spTgt spid="61"/>
                                        </p:tgtEl>
                                      </p:cBhvr>
                                    </p:animEffect>
                                  </p:childTnLst>
                                </p:cTn>
                              </p:par>
                            </p:childTnLst>
                          </p:cTn>
                        </p:par>
                        <p:par>
                          <p:cTn id="87" fill="hold">
                            <p:stCondLst>
                              <p:cond delay="10500"/>
                            </p:stCondLst>
                            <p:childTnLst>
                              <p:par>
                                <p:cTn id="88" presetID="22" presetClass="entr" presetSubtype="8" fill="hold" grpId="0" nodeType="after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wipe(left)">
                                      <p:cBhvr>
                                        <p:cTn id="90" dur="500"/>
                                        <p:tgtEl>
                                          <p:spTgt spid="62"/>
                                        </p:tgtEl>
                                      </p:cBhvr>
                                    </p:animEffect>
                                  </p:childTnLst>
                                </p:cTn>
                              </p:par>
                            </p:childTnLst>
                          </p:cTn>
                        </p:par>
                        <p:par>
                          <p:cTn id="91" fill="hold">
                            <p:stCondLst>
                              <p:cond delay="11000"/>
                            </p:stCondLst>
                            <p:childTnLst>
                              <p:par>
                                <p:cTn id="92" presetID="22" presetClass="entr" presetSubtype="4" fill="hold"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wipe(down)">
                                      <p:cBhvr>
                                        <p:cTn id="94" dur="500"/>
                                        <p:tgtEl>
                                          <p:spTgt spid="43"/>
                                        </p:tgtEl>
                                      </p:cBhvr>
                                    </p:animEffect>
                                  </p:childTnLst>
                                </p:cTn>
                              </p:par>
                              <p:par>
                                <p:cTn id="95" presetID="22" presetClass="entr" presetSubtype="8" fill="hold" grpId="0" nodeType="withEffect">
                                  <p:stCondLst>
                                    <p:cond delay="500"/>
                                  </p:stCondLst>
                                  <p:childTnLst>
                                    <p:set>
                                      <p:cBhvr>
                                        <p:cTn id="96" dur="1" fill="hold">
                                          <p:stCondLst>
                                            <p:cond delay="0"/>
                                          </p:stCondLst>
                                        </p:cTn>
                                        <p:tgtEl>
                                          <p:spTgt spid="69"/>
                                        </p:tgtEl>
                                        <p:attrNameLst>
                                          <p:attrName>style.visibility</p:attrName>
                                        </p:attrNameLst>
                                      </p:cBhvr>
                                      <p:to>
                                        <p:strVal val="visible"/>
                                      </p:to>
                                    </p:set>
                                    <p:animEffect transition="in" filter="wipe(left)">
                                      <p:cBhvr>
                                        <p:cTn id="97" dur="500"/>
                                        <p:tgtEl>
                                          <p:spTgt spid="69"/>
                                        </p:tgtEl>
                                      </p:cBhvr>
                                    </p:animEffect>
                                  </p:childTnLst>
                                </p:cTn>
                              </p:par>
                              <p:par>
                                <p:cTn id="98" presetID="22" presetClass="entr" presetSubtype="8" fill="hold" grpId="0" nodeType="withEffect">
                                  <p:stCondLst>
                                    <p:cond delay="500"/>
                                  </p:stCondLst>
                                  <p:childTnLst>
                                    <p:set>
                                      <p:cBhvr>
                                        <p:cTn id="99" dur="1" fill="hold">
                                          <p:stCondLst>
                                            <p:cond delay="0"/>
                                          </p:stCondLst>
                                        </p:cTn>
                                        <p:tgtEl>
                                          <p:spTgt spid="67"/>
                                        </p:tgtEl>
                                        <p:attrNameLst>
                                          <p:attrName>style.visibility</p:attrName>
                                        </p:attrNameLst>
                                      </p:cBhvr>
                                      <p:to>
                                        <p:strVal val="visible"/>
                                      </p:to>
                                    </p:set>
                                    <p:animEffect transition="in" filter="wipe(left)">
                                      <p:cBhvr>
                                        <p:cTn id="100" dur="500"/>
                                        <p:tgtEl>
                                          <p:spTgt spid="67"/>
                                        </p:tgtEl>
                                      </p:cBhvr>
                                    </p:animEffect>
                                  </p:childTnLst>
                                </p:cTn>
                              </p:par>
                              <p:par>
                                <p:cTn id="101" presetID="22" presetClass="entr" presetSubtype="8" fill="hold" grpId="0" nodeType="withEffect">
                                  <p:stCondLst>
                                    <p:cond delay="500"/>
                                  </p:stCondLst>
                                  <p:childTnLst>
                                    <p:set>
                                      <p:cBhvr>
                                        <p:cTn id="102" dur="1" fill="hold">
                                          <p:stCondLst>
                                            <p:cond delay="0"/>
                                          </p:stCondLst>
                                        </p:cTn>
                                        <p:tgtEl>
                                          <p:spTgt spid="68"/>
                                        </p:tgtEl>
                                        <p:attrNameLst>
                                          <p:attrName>style.visibility</p:attrName>
                                        </p:attrNameLst>
                                      </p:cBhvr>
                                      <p:to>
                                        <p:strVal val="visible"/>
                                      </p:to>
                                    </p:set>
                                    <p:animEffect transition="in" filter="wipe(left)">
                                      <p:cBhvr>
                                        <p:cTn id="103" dur="500"/>
                                        <p:tgtEl>
                                          <p:spTgt spid="68"/>
                                        </p:tgtEl>
                                      </p:cBhvr>
                                    </p:animEffect>
                                  </p:childTnLst>
                                </p:cTn>
                              </p:par>
                              <p:par>
                                <p:cTn id="104" presetID="22" presetClass="entr" presetSubtype="8" fill="hold" grpId="0" nodeType="withEffect">
                                  <p:stCondLst>
                                    <p:cond delay="500"/>
                                  </p:stCondLst>
                                  <p:childTnLst>
                                    <p:set>
                                      <p:cBhvr>
                                        <p:cTn id="105" dur="1" fill="hold">
                                          <p:stCondLst>
                                            <p:cond delay="0"/>
                                          </p:stCondLst>
                                        </p:cTn>
                                        <p:tgtEl>
                                          <p:spTgt spid="70"/>
                                        </p:tgtEl>
                                        <p:attrNameLst>
                                          <p:attrName>style.visibility</p:attrName>
                                        </p:attrNameLst>
                                      </p:cBhvr>
                                      <p:to>
                                        <p:strVal val="visible"/>
                                      </p:to>
                                    </p:set>
                                    <p:animEffect transition="in" filter="wipe(left)">
                                      <p:cBhvr>
                                        <p:cTn id="106" dur="500"/>
                                        <p:tgtEl>
                                          <p:spTgt spid="70"/>
                                        </p:tgtEl>
                                      </p:cBhvr>
                                    </p:animEffect>
                                  </p:childTnLst>
                                </p:cTn>
                              </p:par>
                              <p:par>
                                <p:cTn id="107" presetID="2" presetClass="entr" presetSubtype="4" fill="hold" grpId="0" nodeType="withEffect">
                                  <p:stCondLst>
                                    <p:cond delay="1000"/>
                                  </p:stCondLst>
                                  <p:childTnLst>
                                    <p:set>
                                      <p:cBhvr>
                                        <p:cTn id="108" dur="1" fill="hold">
                                          <p:stCondLst>
                                            <p:cond delay="0"/>
                                          </p:stCondLst>
                                        </p:cTn>
                                        <p:tgtEl>
                                          <p:spTgt spid="71"/>
                                        </p:tgtEl>
                                        <p:attrNameLst>
                                          <p:attrName>style.visibility</p:attrName>
                                        </p:attrNameLst>
                                      </p:cBhvr>
                                      <p:to>
                                        <p:strVal val="visible"/>
                                      </p:to>
                                    </p:set>
                                    <p:anim calcmode="lin" valueType="num">
                                      <p:cBhvr additive="base">
                                        <p:cTn id="109" dur="500" fill="hold"/>
                                        <p:tgtEl>
                                          <p:spTgt spid="71"/>
                                        </p:tgtEl>
                                        <p:attrNameLst>
                                          <p:attrName>ppt_x</p:attrName>
                                        </p:attrNameLst>
                                      </p:cBhvr>
                                      <p:tavLst>
                                        <p:tav tm="0">
                                          <p:val>
                                            <p:strVal val="#ppt_x"/>
                                          </p:val>
                                        </p:tav>
                                        <p:tav tm="100000">
                                          <p:val>
                                            <p:strVal val="#ppt_x"/>
                                          </p:val>
                                        </p:tav>
                                      </p:tavLst>
                                    </p:anim>
                                    <p:anim calcmode="lin" valueType="num">
                                      <p:cBhvr additive="base">
                                        <p:cTn id="110"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7" grpId="0">
        <p:bldSub>
          <a:bldChart bld="category"/>
        </p:bldSub>
      </p:bldGraphic>
      <p:bldP spid="38" grpId="0"/>
      <p:bldP spid="39" grpId="0"/>
      <p:bldP spid="40" grpId="0"/>
      <p:bldP spid="41" grpId="0"/>
      <p:bldP spid="55" grpId="0" animBg="1"/>
      <p:bldP spid="56" grpId="0" animBg="1"/>
      <p:bldP spid="57" grpId="0" animBg="1"/>
      <p:bldP spid="58" grpId="0" animBg="1"/>
      <p:bldP spid="59" grpId="0" animBg="1"/>
      <p:bldP spid="60" grpId="0" animBg="1"/>
      <p:bldP spid="61" grpId="0" animBg="1"/>
      <p:bldP spid="62" grpId="0" animBg="1"/>
      <p:bldP spid="67" grpId="0"/>
      <p:bldP spid="68" grpId="0"/>
      <p:bldP spid="69" grpId="0"/>
      <p:bldP spid="70" grpId="0"/>
      <p:bldP spid="7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4" name="Chart 21"/>
          <p:cNvGraphicFramePr/>
          <p:nvPr>
            <p:extLst>
              <p:ext uri="{D42A27DB-BD31-4B8C-83A1-F6EECF244321}">
                <p14:modId xmlns:p14="http://schemas.microsoft.com/office/powerpoint/2010/main" val="2061207594"/>
              </p:ext>
            </p:extLst>
          </p:nvPr>
        </p:nvGraphicFramePr>
        <p:xfrm>
          <a:off x="524744" y="2568097"/>
          <a:ext cx="4727805" cy="2951449"/>
        </p:xfrm>
        <a:graphic>
          <a:graphicData uri="http://schemas.openxmlformats.org/drawingml/2006/chart">
            <c:chart xmlns:c="http://schemas.openxmlformats.org/drawingml/2006/chart" xmlns:r="http://schemas.openxmlformats.org/officeDocument/2006/relationships" r:id="rId2"/>
          </a:graphicData>
        </a:graphic>
      </p:graphicFrame>
      <p:sp>
        <p:nvSpPr>
          <p:cNvPr id="85" name="TextBox 84"/>
          <p:cNvSpPr txBox="1"/>
          <p:nvPr/>
        </p:nvSpPr>
        <p:spPr>
          <a:xfrm>
            <a:off x="3426732" y="3229380"/>
            <a:ext cx="524718" cy="519551"/>
          </a:xfrm>
          <a:prstGeom prst="rect">
            <a:avLst/>
          </a:prstGeom>
          <a:noFill/>
        </p:spPr>
        <p:txBody>
          <a:bodyPr wrap="square" lIns="72567" tIns="36283" rIns="72567" bIns="36283" rtlCol="0">
            <a:spAutoFit/>
            <a:scene3d>
              <a:camera prst="isometricTopUp"/>
              <a:lightRig rig="threePt" dir="t"/>
            </a:scene3d>
          </a:bodyPr>
          <a:lstStyle/>
          <a:p>
            <a:pPr algn="ctr" fontAlgn="auto">
              <a:spcBef>
                <a:spcPts val="0"/>
              </a:spcBef>
              <a:spcAft>
                <a:spcPts val="0"/>
              </a:spcAft>
            </a:pPr>
            <a:r>
              <a:rPr lang="id-ID" sz="2900" dirty="0">
                <a:solidFill>
                  <a:prstClr val="white">
                    <a:lumMod val="95000"/>
                  </a:prstClr>
                </a:solidFill>
                <a:latin typeface="FontAwesome" pitchFamily="2" charset="0"/>
                <a:ea typeface="+mn-ea"/>
              </a:rPr>
              <a:t></a:t>
            </a:r>
          </a:p>
        </p:txBody>
      </p:sp>
      <p:sp>
        <p:nvSpPr>
          <p:cNvPr id="86" name="TextBox 85"/>
          <p:cNvSpPr txBox="1"/>
          <p:nvPr/>
        </p:nvSpPr>
        <p:spPr>
          <a:xfrm>
            <a:off x="2278576" y="3838655"/>
            <a:ext cx="524718" cy="519551"/>
          </a:xfrm>
          <a:prstGeom prst="rect">
            <a:avLst/>
          </a:prstGeom>
          <a:noFill/>
        </p:spPr>
        <p:txBody>
          <a:bodyPr wrap="square" lIns="72567" tIns="36283" rIns="72567" bIns="36283" rtlCol="0">
            <a:spAutoFit/>
            <a:scene3d>
              <a:camera prst="isometricTopUp"/>
              <a:lightRig rig="threePt" dir="t"/>
            </a:scene3d>
          </a:bodyPr>
          <a:lstStyle/>
          <a:p>
            <a:pPr algn="ctr" fontAlgn="auto">
              <a:spcBef>
                <a:spcPts val="0"/>
              </a:spcBef>
              <a:spcAft>
                <a:spcPts val="0"/>
              </a:spcAft>
            </a:pPr>
            <a:r>
              <a:rPr lang="id-ID" sz="2900" dirty="0">
                <a:solidFill>
                  <a:prstClr val="white">
                    <a:lumMod val="95000"/>
                  </a:prstClr>
                </a:solidFill>
                <a:latin typeface="FontAwesome" pitchFamily="2" charset="0"/>
                <a:ea typeface="+mn-ea"/>
              </a:rPr>
              <a:t></a:t>
            </a:r>
            <a:endParaRPr lang="id-ID" sz="2500" dirty="0">
              <a:solidFill>
                <a:prstClr val="white">
                  <a:lumMod val="95000"/>
                </a:prstClr>
              </a:solidFill>
              <a:latin typeface="FontAwesome" pitchFamily="2" charset="0"/>
              <a:ea typeface="+mn-ea"/>
            </a:endParaRPr>
          </a:p>
        </p:txBody>
      </p:sp>
      <p:sp>
        <p:nvSpPr>
          <p:cNvPr id="87" name="Rectangle 24"/>
          <p:cNvSpPr/>
          <p:nvPr/>
        </p:nvSpPr>
        <p:spPr>
          <a:xfrm>
            <a:off x="1502715" y="3173551"/>
            <a:ext cx="390208" cy="365662"/>
          </a:xfrm>
          <a:prstGeom prst="rect">
            <a:avLst/>
          </a:prstGeom>
        </p:spPr>
        <p:txBody>
          <a:bodyPr wrap="none" lIns="72567" tIns="36283" rIns="72567" bIns="36283">
            <a:spAutoFit/>
            <a:scene3d>
              <a:camera prst="isometricTopUp"/>
              <a:lightRig rig="threePt" dir="t"/>
            </a:scene3d>
          </a:bodyPr>
          <a:lstStyle/>
          <a:p>
            <a:pPr fontAlgn="auto">
              <a:spcBef>
                <a:spcPts val="0"/>
              </a:spcBef>
              <a:spcAft>
                <a:spcPts val="0"/>
              </a:spcAft>
            </a:pPr>
            <a:r>
              <a:rPr lang="id-ID" sz="1900" dirty="0">
                <a:solidFill>
                  <a:prstClr val="white">
                    <a:lumMod val="95000"/>
                  </a:prstClr>
                </a:solidFill>
                <a:latin typeface="FontAwesome" pitchFamily="2" charset="0"/>
                <a:ea typeface="+mn-ea"/>
              </a:rPr>
              <a:t></a:t>
            </a:r>
          </a:p>
        </p:txBody>
      </p:sp>
      <p:sp>
        <p:nvSpPr>
          <p:cNvPr id="88" name="Rectangle 25"/>
          <p:cNvSpPr/>
          <p:nvPr/>
        </p:nvSpPr>
        <p:spPr>
          <a:xfrm>
            <a:off x="2374441" y="2829467"/>
            <a:ext cx="351736" cy="319496"/>
          </a:xfrm>
          <a:prstGeom prst="rect">
            <a:avLst/>
          </a:prstGeom>
        </p:spPr>
        <p:txBody>
          <a:bodyPr wrap="none" lIns="72567" tIns="36283" rIns="72567" bIns="36283">
            <a:spAutoFit/>
            <a:scene3d>
              <a:camera prst="isometricTopUp"/>
              <a:lightRig rig="threePt" dir="t"/>
            </a:scene3d>
          </a:bodyPr>
          <a:lstStyle/>
          <a:p>
            <a:pPr fontAlgn="auto">
              <a:spcBef>
                <a:spcPts val="0"/>
              </a:spcBef>
              <a:spcAft>
                <a:spcPts val="0"/>
              </a:spcAft>
            </a:pPr>
            <a:r>
              <a:rPr lang="id-ID" sz="1600" dirty="0">
                <a:solidFill>
                  <a:prstClr val="white">
                    <a:lumMod val="95000"/>
                  </a:prstClr>
                </a:solidFill>
                <a:latin typeface="FontAwesome" pitchFamily="2" charset="0"/>
                <a:ea typeface="+mn-ea"/>
              </a:rPr>
              <a:t></a:t>
            </a:r>
          </a:p>
        </p:txBody>
      </p:sp>
      <p:grpSp>
        <p:nvGrpSpPr>
          <p:cNvPr id="89" name="Group 83"/>
          <p:cNvGrpSpPr/>
          <p:nvPr/>
        </p:nvGrpSpPr>
        <p:grpSpPr>
          <a:xfrm>
            <a:off x="6286265" y="2724227"/>
            <a:ext cx="440011" cy="1114429"/>
            <a:chOff x="7963296" y="3024548"/>
            <a:chExt cx="554444" cy="1404129"/>
          </a:xfrm>
          <a:solidFill>
            <a:sysClr val="window" lastClr="FFFFFF">
              <a:lumMod val="85000"/>
            </a:sysClr>
          </a:solidFill>
        </p:grpSpPr>
        <p:sp>
          <p:nvSpPr>
            <p:cNvPr id="90" name="Rectangle 27"/>
            <p:cNvSpPr/>
            <p:nvPr/>
          </p:nvSpPr>
          <p:spPr>
            <a:xfrm>
              <a:off x="7963296" y="3869837"/>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91" name="Rectangle 28"/>
            <p:cNvSpPr/>
            <p:nvPr/>
          </p:nvSpPr>
          <p:spPr>
            <a:xfrm>
              <a:off x="7963296" y="4016581"/>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92" name="Rectangle 29"/>
            <p:cNvSpPr/>
            <p:nvPr/>
          </p:nvSpPr>
          <p:spPr>
            <a:xfrm>
              <a:off x="7963296" y="4163325"/>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93" name="Rectangle 30"/>
            <p:cNvSpPr/>
            <p:nvPr/>
          </p:nvSpPr>
          <p:spPr>
            <a:xfrm>
              <a:off x="7963296" y="4310069"/>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94" name="Rectangle 31"/>
            <p:cNvSpPr/>
            <p:nvPr/>
          </p:nvSpPr>
          <p:spPr>
            <a:xfrm>
              <a:off x="7963296" y="3590419"/>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95" name="Rectangle 32"/>
            <p:cNvSpPr/>
            <p:nvPr/>
          </p:nvSpPr>
          <p:spPr>
            <a:xfrm>
              <a:off x="7963296" y="3737163"/>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96" name="Rectangle 33"/>
            <p:cNvSpPr/>
            <p:nvPr/>
          </p:nvSpPr>
          <p:spPr>
            <a:xfrm>
              <a:off x="7963296" y="3318034"/>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97" name="Rectangle 34"/>
            <p:cNvSpPr/>
            <p:nvPr/>
          </p:nvSpPr>
          <p:spPr>
            <a:xfrm>
              <a:off x="7963296" y="3450710"/>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98" name="Rectangle 35"/>
            <p:cNvSpPr/>
            <p:nvPr/>
          </p:nvSpPr>
          <p:spPr>
            <a:xfrm>
              <a:off x="7969100" y="3024548"/>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99" name="Rectangle 36"/>
            <p:cNvSpPr/>
            <p:nvPr/>
          </p:nvSpPr>
          <p:spPr>
            <a:xfrm>
              <a:off x="7969100" y="3171292"/>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grpSp>
      <p:grpSp>
        <p:nvGrpSpPr>
          <p:cNvPr id="100" name="Group 82"/>
          <p:cNvGrpSpPr/>
          <p:nvPr/>
        </p:nvGrpSpPr>
        <p:grpSpPr>
          <a:xfrm>
            <a:off x="5692773" y="2729608"/>
            <a:ext cx="441963" cy="1114429"/>
            <a:chOff x="7201386" y="3031328"/>
            <a:chExt cx="556904" cy="1404129"/>
          </a:xfrm>
          <a:solidFill>
            <a:sysClr val="window" lastClr="FFFFFF">
              <a:lumMod val="85000"/>
            </a:sysClr>
          </a:solidFill>
        </p:grpSpPr>
        <p:sp>
          <p:nvSpPr>
            <p:cNvPr id="101" name="Rectangle 39"/>
            <p:cNvSpPr/>
            <p:nvPr/>
          </p:nvSpPr>
          <p:spPr>
            <a:xfrm>
              <a:off x="7209650" y="3876617"/>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02" name="Rectangle 40"/>
            <p:cNvSpPr/>
            <p:nvPr/>
          </p:nvSpPr>
          <p:spPr>
            <a:xfrm>
              <a:off x="7209650" y="4023361"/>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03" name="Rectangle 41"/>
            <p:cNvSpPr/>
            <p:nvPr/>
          </p:nvSpPr>
          <p:spPr>
            <a:xfrm>
              <a:off x="7209650" y="4170105"/>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04" name="Rectangle 42"/>
            <p:cNvSpPr/>
            <p:nvPr/>
          </p:nvSpPr>
          <p:spPr>
            <a:xfrm>
              <a:off x="7209650" y="4316849"/>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05" name="Rectangle 43"/>
            <p:cNvSpPr/>
            <p:nvPr/>
          </p:nvSpPr>
          <p:spPr>
            <a:xfrm>
              <a:off x="7209650" y="3597199"/>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06" name="Rectangle 44"/>
            <p:cNvSpPr/>
            <p:nvPr/>
          </p:nvSpPr>
          <p:spPr>
            <a:xfrm>
              <a:off x="7209650" y="3743943"/>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07" name="Rectangle 45"/>
            <p:cNvSpPr/>
            <p:nvPr/>
          </p:nvSpPr>
          <p:spPr>
            <a:xfrm>
              <a:off x="7209650" y="3324814"/>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08" name="Rectangle 46"/>
            <p:cNvSpPr/>
            <p:nvPr/>
          </p:nvSpPr>
          <p:spPr>
            <a:xfrm>
              <a:off x="7209650" y="3457490"/>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09" name="Rectangle 47"/>
            <p:cNvSpPr/>
            <p:nvPr/>
          </p:nvSpPr>
          <p:spPr>
            <a:xfrm>
              <a:off x="7201386" y="3031328"/>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10" name="Rectangle 48"/>
            <p:cNvSpPr/>
            <p:nvPr/>
          </p:nvSpPr>
          <p:spPr>
            <a:xfrm>
              <a:off x="7201386" y="3178072"/>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grpSp>
      <p:grpSp>
        <p:nvGrpSpPr>
          <p:cNvPr id="111" name="Group 84"/>
          <p:cNvGrpSpPr/>
          <p:nvPr/>
        </p:nvGrpSpPr>
        <p:grpSpPr>
          <a:xfrm>
            <a:off x="7475728" y="2735392"/>
            <a:ext cx="440011" cy="1114429"/>
            <a:chOff x="9560578" y="3024548"/>
            <a:chExt cx="554444" cy="1404129"/>
          </a:xfrm>
          <a:solidFill>
            <a:sysClr val="window" lastClr="FFFFFF">
              <a:lumMod val="85000"/>
            </a:sysClr>
          </a:solidFill>
        </p:grpSpPr>
        <p:sp>
          <p:nvSpPr>
            <p:cNvPr id="112" name="Rectangle 50"/>
            <p:cNvSpPr/>
            <p:nvPr/>
          </p:nvSpPr>
          <p:spPr>
            <a:xfrm>
              <a:off x="9560578" y="3869837"/>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13" name="Rectangle 51"/>
            <p:cNvSpPr/>
            <p:nvPr/>
          </p:nvSpPr>
          <p:spPr>
            <a:xfrm>
              <a:off x="9560578" y="4016581"/>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14" name="Rectangle 52"/>
            <p:cNvSpPr/>
            <p:nvPr/>
          </p:nvSpPr>
          <p:spPr>
            <a:xfrm>
              <a:off x="9560578" y="4163325"/>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15" name="Rectangle 53"/>
            <p:cNvSpPr/>
            <p:nvPr/>
          </p:nvSpPr>
          <p:spPr>
            <a:xfrm>
              <a:off x="9560578" y="4310069"/>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16" name="Rectangle 54"/>
            <p:cNvSpPr/>
            <p:nvPr/>
          </p:nvSpPr>
          <p:spPr>
            <a:xfrm>
              <a:off x="9560578" y="3590419"/>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17" name="Rectangle 55"/>
            <p:cNvSpPr/>
            <p:nvPr/>
          </p:nvSpPr>
          <p:spPr>
            <a:xfrm>
              <a:off x="9560578" y="3737163"/>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18" name="Rectangle 56"/>
            <p:cNvSpPr/>
            <p:nvPr/>
          </p:nvSpPr>
          <p:spPr>
            <a:xfrm>
              <a:off x="9560578" y="3318034"/>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19" name="Rectangle 57"/>
            <p:cNvSpPr/>
            <p:nvPr/>
          </p:nvSpPr>
          <p:spPr>
            <a:xfrm>
              <a:off x="9560578" y="3450710"/>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20" name="Rectangle 58"/>
            <p:cNvSpPr/>
            <p:nvPr/>
          </p:nvSpPr>
          <p:spPr>
            <a:xfrm>
              <a:off x="9566382" y="3024548"/>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21" name="Rectangle 59"/>
            <p:cNvSpPr/>
            <p:nvPr/>
          </p:nvSpPr>
          <p:spPr>
            <a:xfrm>
              <a:off x="9566382" y="3171292"/>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grpSp>
      <p:grpSp>
        <p:nvGrpSpPr>
          <p:cNvPr id="122" name="Group 60"/>
          <p:cNvGrpSpPr/>
          <p:nvPr/>
        </p:nvGrpSpPr>
        <p:grpSpPr>
          <a:xfrm>
            <a:off x="6873746" y="2729608"/>
            <a:ext cx="440011" cy="1114429"/>
            <a:chOff x="7090117" y="3031328"/>
            <a:chExt cx="554444" cy="1404129"/>
          </a:xfrm>
          <a:solidFill>
            <a:sysClr val="window" lastClr="FFFFFF">
              <a:lumMod val="85000"/>
            </a:sysClr>
          </a:solidFill>
        </p:grpSpPr>
        <p:sp>
          <p:nvSpPr>
            <p:cNvPr id="123" name="Rectangle 61"/>
            <p:cNvSpPr/>
            <p:nvPr/>
          </p:nvSpPr>
          <p:spPr>
            <a:xfrm>
              <a:off x="7090117" y="3876617"/>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24" name="Rectangle 62"/>
            <p:cNvSpPr/>
            <p:nvPr/>
          </p:nvSpPr>
          <p:spPr>
            <a:xfrm>
              <a:off x="7090117" y="4023361"/>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25" name="Rectangle 63"/>
            <p:cNvSpPr/>
            <p:nvPr/>
          </p:nvSpPr>
          <p:spPr>
            <a:xfrm>
              <a:off x="7090117" y="4170105"/>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26" name="Rectangle 64"/>
            <p:cNvSpPr/>
            <p:nvPr/>
          </p:nvSpPr>
          <p:spPr>
            <a:xfrm>
              <a:off x="7090117" y="4316849"/>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27" name="Rectangle 65"/>
            <p:cNvSpPr/>
            <p:nvPr/>
          </p:nvSpPr>
          <p:spPr>
            <a:xfrm>
              <a:off x="7090117" y="3597199"/>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28" name="Rectangle 66"/>
            <p:cNvSpPr/>
            <p:nvPr/>
          </p:nvSpPr>
          <p:spPr>
            <a:xfrm>
              <a:off x="7090117" y="3743943"/>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29" name="Rectangle 67"/>
            <p:cNvSpPr/>
            <p:nvPr/>
          </p:nvSpPr>
          <p:spPr>
            <a:xfrm>
              <a:off x="7090117" y="3324814"/>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30" name="Rectangle 68"/>
            <p:cNvSpPr/>
            <p:nvPr/>
          </p:nvSpPr>
          <p:spPr>
            <a:xfrm>
              <a:off x="7090117" y="3457490"/>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31" name="Rectangle 69"/>
            <p:cNvSpPr/>
            <p:nvPr/>
          </p:nvSpPr>
          <p:spPr>
            <a:xfrm>
              <a:off x="7095921" y="3031328"/>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32" name="Rectangle 70"/>
            <p:cNvSpPr/>
            <p:nvPr/>
          </p:nvSpPr>
          <p:spPr>
            <a:xfrm>
              <a:off x="7095921" y="3178072"/>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grpSp>
      <p:grpSp>
        <p:nvGrpSpPr>
          <p:cNvPr id="133" name="Group 88"/>
          <p:cNvGrpSpPr/>
          <p:nvPr/>
        </p:nvGrpSpPr>
        <p:grpSpPr>
          <a:xfrm>
            <a:off x="5732628" y="3907742"/>
            <a:ext cx="340542" cy="625920"/>
            <a:chOff x="7265674" y="4712677"/>
            <a:chExt cx="429107" cy="788630"/>
          </a:xfrm>
        </p:grpSpPr>
        <p:cxnSp>
          <p:nvCxnSpPr>
            <p:cNvPr id="134" name="Straight Connector 85"/>
            <p:cNvCxnSpPr/>
            <p:nvPr/>
          </p:nvCxnSpPr>
          <p:spPr>
            <a:xfrm>
              <a:off x="7466160" y="4712677"/>
              <a:ext cx="0" cy="289418"/>
            </a:xfrm>
            <a:prstGeom prst="line">
              <a:avLst/>
            </a:prstGeom>
            <a:noFill/>
            <a:ln w="19050" cap="flat" cmpd="sng" algn="ctr">
              <a:solidFill>
                <a:srgbClr val="E7E6E6">
                  <a:lumMod val="75000"/>
                </a:srgbClr>
              </a:solidFill>
              <a:prstDash val="sysDot"/>
              <a:miter lim="800000"/>
              <a:headEnd type="none" w="med" len="med"/>
              <a:tailEnd type="oval" w="med" len="med"/>
            </a:ln>
            <a:effectLst/>
          </p:spPr>
        </p:cxnSp>
        <p:sp>
          <p:nvSpPr>
            <p:cNvPr id="135" name="TextBox 134"/>
            <p:cNvSpPr txBox="1"/>
            <p:nvPr/>
          </p:nvSpPr>
          <p:spPr>
            <a:xfrm>
              <a:off x="7265674" y="5035966"/>
              <a:ext cx="429107" cy="465341"/>
            </a:xfrm>
            <a:prstGeom prst="rect">
              <a:avLst/>
            </a:prstGeom>
            <a:noFill/>
          </p:spPr>
          <p:txBody>
            <a:bodyPr wrap="square" rtlCol="0">
              <a:spAutoFit/>
            </a:bodyPr>
            <a:lstStyle/>
            <a:p>
              <a:pPr algn="ctr" defTabSz="725668" fontAlgn="auto">
                <a:spcBef>
                  <a:spcPts val="0"/>
                </a:spcBef>
                <a:spcAft>
                  <a:spcPts val="0"/>
                </a:spcAft>
                <a:defRPr/>
              </a:pPr>
              <a:r>
                <a:rPr lang="id-ID" sz="900" kern="0" dirty="0">
                  <a:solidFill>
                    <a:prstClr val="black">
                      <a:lumMod val="75000"/>
                      <a:lumOff val="25000"/>
                    </a:prstClr>
                  </a:solidFill>
                  <a:latin typeface="Calibri" panose="020F0502020204030204"/>
                  <a:ea typeface="+mn-ea"/>
                </a:rPr>
                <a:t>40%</a:t>
              </a:r>
            </a:p>
          </p:txBody>
        </p:sp>
      </p:grpSp>
      <p:grpSp>
        <p:nvGrpSpPr>
          <p:cNvPr id="136" name="Group 90"/>
          <p:cNvGrpSpPr/>
          <p:nvPr/>
        </p:nvGrpSpPr>
        <p:grpSpPr>
          <a:xfrm>
            <a:off x="6333697" y="3905335"/>
            <a:ext cx="340542" cy="625920"/>
            <a:chOff x="7265674" y="4712677"/>
            <a:chExt cx="429107" cy="788630"/>
          </a:xfrm>
        </p:grpSpPr>
        <p:cxnSp>
          <p:nvCxnSpPr>
            <p:cNvPr id="137" name="Straight Connector 91"/>
            <p:cNvCxnSpPr/>
            <p:nvPr/>
          </p:nvCxnSpPr>
          <p:spPr>
            <a:xfrm>
              <a:off x="7466160" y="4712677"/>
              <a:ext cx="0" cy="289418"/>
            </a:xfrm>
            <a:prstGeom prst="line">
              <a:avLst/>
            </a:prstGeom>
            <a:noFill/>
            <a:ln w="19050" cap="flat" cmpd="sng" algn="ctr">
              <a:solidFill>
                <a:srgbClr val="E7E6E6">
                  <a:lumMod val="75000"/>
                </a:srgbClr>
              </a:solidFill>
              <a:prstDash val="sysDot"/>
              <a:miter lim="800000"/>
              <a:headEnd type="none" w="med" len="med"/>
              <a:tailEnd type="oval" w="med" len="med"/>
            </a:ln>
            <a:effectLst/>
          </p:spPr>
        </p:cxnSp>
        <p:sp>
          <p:nvSpPr>
            <p:cNvPr id="138" name="TextBox 137"/>
            <p:cNvSpPr txBox="1"/>
            <p:nvPr/>
          </p:nvSpPr>
          <p:spPr>
            <a:xfrm>
              <a:off x="7265674" y="5035966"/>
              <a:ext cx="429107" cy="465341"/>
            </a:xfrm>
            <a:prstGeom prst="rect">
              <a:avLst/>
            </a:prstGeom>
            <a:noFill/>
          </p:spPr>
          <p:txBody>
            <a:bodyPr wrap="square" rtlCol="0">
              <a:spAutoFit/>
            </a:bodyPr>
            <a:lstStyle/>
            <a:p>
              <a:pPr algn="ctr" defTabSz="725668" fontAlgn="auto">
                <a:spcBef>
                  <a:spcPts val="0"/>
                </a:spcBef>
                <a:spcAft>
                  <a:spcPts val="0"/>
                </a:spcAft>
                <a:defRPr/>
              </a:pPr>
              <a:r>
                <a:rPr lang="id-ID" sz="900" kern="0" dirty="0">
                  <a:solidFill>
                    <a:srgbClr val="FF0000"/>
                  </a:solidFill>
                  <a:latin typeface="Calibri" panose="020F0502020204030204"/>
                  <a:ea typeface="+mn-ea"/>
                </a:rPr>
                <a:t>30%</a:t>
              </a:r>
            </a:p>
          </p:txBody>
        </p:sp>
      </p:grpSp>
      <p:grpSp>
        <p:nvGrpSpPr>
          <p:cNvPr id="139" name="Group 93"/>
          <p:cNvGrpSpPr/>
          <p:nvPr/>
        </p:nvGrpSpPr>
        <p:grpSpPr>
          <a:xfrm>
            <a:off x="6921178" y="3902309"/>
            <a:ext cx="340542" cy="625920"/>
            <a:chOff x="7265674" y="4712677"/>
            <a:chExt cx="429107" cy="788630"/>
          </a:xfrm>
        </p:grpSpPr>
        <p:cxnSp>
          <p:nvCxnSpPr>
            <p:cNvPr id="140" name="Straight Connector 94"/>
            <p:cNvCxnSpPr/>
            <p:nvPr/>
          </p:nvCxnSpPr>
          <p:spPr>
            <a:xfrm>
              <a:off x="7466160" y="4712677"/>
              <a:ext cx="0" cy="289418"/>
            </a:xfrm>
            <a:prstGeom prst="line">
              <a:avLst/>
            </a:prstGeom>
            <a:noFill/>
            <a:ln w="19050" cap="flat" cmpd="sng" algn="ctr">
              <a:solidFill>
                <a:srgbClr val="E7E6E6">
                  <a:lumMod val="75000"/>
                </a:srgbClr>
              </a:solidFill>
              <a:prstDash val="sysDot"/>
              <a:miter lim="800000"/>
              <a:headEnd type="none" w="med" len="med"/>
              <a:tailEnd type="oval" w="med" len="med"/>
            </a:ln>
            <a:effectLst/>
          </p:spPr>
        </p:cxnSp>
        <p:sp>
          <p:nvSpPr>
            <p:cNvPr id="141" name="TextBox 140"/>
            <p:cNvSpPr txBox="1"/>
            <p:nvPr/>
          </p:nvSpPr>
          <p:spPr>
            <a:xfrm>
              <a:off x="7265674" y="5035966"/>
              <a:ext cx="429107" cy="465341"/>
            </a:xfrm>
            <a:prstGeom prst="rect">
              <a:avLst/>
            </a:prstGeom>
            <a:noFill/>
          </p:spPr>
          <p:txBody>
            <a:bodyPr wrap="square" rtlCol="0">
              <a:spAutoFit/>
            </a:bodyPr>
            <a:lstStyle/>
            <a:p>
              <a:pPr algn="ctr" defTabSz="725668" fontAlgn="auto">
                <a:spcBef>
                  <a:spcPts val="0"/>
                </a:spcBef>
                <a:spcAft>
                  <a:spcPts val="0"/>
                </a:spcAft>
                <a:defRPr/>
              </a:pPr>
              <a:r>
                <a:rPr lang="id-ID" sz="900" kern="0" dirty="0">
                  <a:solidFill>
                    <a:srgbClr val="FFC000"/>
                  </a:solidFill>
                  <a:latin typeface="Calibri" panose="020F0502020204030204"/>
                  <a:ea typeface="+mn-ea"/>
                </a:rPr>
                <a:t>20%</a:t>
              </a:r>
            </a:p>
          </p:txBody>
        </p:sp>
      </p:grpSp>
      <p:grpSp>
        <p:nvGrpSpPr>
          <p:cNvPr id="142" name="Group 96"/>
          <p:cNvGrpSpPr/>
          <p:nvPr/>
        </p:nvGrpSpPr>
        <p:grpSpPr>
          <a:xfrm>
            <a:off x="7519823" y="3911374"/>
            <a:ext cx="340542" cy="625920"/>
            <a:chOff x="7265674" y="4712677"/>
            <a:chExt cx="429107" cy="788630"/>
          </a:xfrm>
        </p:grpSpPr>
        <p:cxnSp>
          <p:nvCxnSpPr>
            <p:cNvPr id="143" name="Straight Connector 97"/>
            <p:cNvCxnSpPr/>
            <p:nvPr/>
          </p:nvCxnSpPr>
          <p:spPr>
            <a:xfrm>
              <a:off x="7466160" y="4712677"/>
              <a:ext cx="0" cy="289418"/>
            </a:xfrm>
            <a:prstGeom prst="line">
              <a:avLst/>
            </a:prstGeom>
            <a:noFill/>
            <a:ln w="19050" cap="flat" cmpd="sng" algn="ctr">
              <a:solidFill>
                <a:srgbClr val="E7E6E6">
                  <a:lumMod val="75000"/>
                </a:srgbClr>
              </a:solidFill>
              <a:prstDash val="sysDot"/>
              <a:miter lim="800000"/>
              <a:headEnd type="none" w="med" len="med"/>
              <a:tailEnd type="oval" w="med" len="med"/>
            </a:ln>
            <a:effectLst/>
          </p:spPr>
        </p:cxnSp>
        <p:sp>
          <p:nvSpPr>
            <p:cNvPr id="144" name="TextBox 143"/>
            <p:cNvSpPr txBox="1"/>
            <p:nvPr/>
          </p:nvSpPr>
          <p:spPr>
            <a:xfrm>
              <a:off x="7265674" y="5035966"/>
              <a:ext cx="429107" cy="465341"/>
            </a:xfrm>
            <a:prstGeom prst="rect">
              <a:avLst/>
            </a:prstGeom>
            <a:noFill/>
          </p:spPr>
          <p:txBody>
            <a:bodyPr wrap="square" rtlCol="0">
              <a:spAutoFit/>
            </a:bodyPr>
            <a:lstStyle/>
            <a:p>
              <a:pPr algn="ctr" defTabSz="725668" fontAlgn="auto">
                <a:spcBef>
                  <a:spcPts val="0"/>
                </a:spcBef>
                <a:spcAft>
                  <a:spcPts val="0"/>
                </a:spcAft>
                <a:defRPr/>
              </a:pPr>
              <a:r>
                <a:rPr lang="id-ID" sz="900" kern="0" dirty="0">
                  <a:solidFill>
                    <a:srgbClr val="4472C4"/>
                  </a:solidFill>
                  <a:latin typeface="Calibri" panose="020F0502020204030204"/>
                  <a:ea typeface="+mn-ea"/>
                </a:rPr>
                <a:t>10%</a:t>
              </a:r>
            </a:p>
          </p:txBody>
        </p:sp>
      </p:grpSp>
      <p:cxnSp>
        <p:nvCxnSpPr>
          <p:cNvPr id="145" name="Straight Connector 104"/>
          <p:cNvCxnSpPr/>
          <p:nvPr/>
        </p:nvCxnSpPr>
        <p:spPr>
          <a:xfrm>
            <a:off x="5096246" y="2729607"/>
            <a:ext cx="0" cy="2688162"/>
          </a:xfrm>
          <a:prstGeom prst="line">
            <a:avLst/>
          </a:prstGeom>
          <a:noFill/>
          <a:ln w="19050" cap="flat" cmpd="sng" algn="ctr">
            <a:solidFill>
              <a:srgbClr val="E7E6E6">
                <a:lumMod val="75000"/>
              </a:srgbClr>
            </a:solidFill>
            <a:prstDash val="sysDot"/>
            <a:miter lim="800000"/>
          </a:ln>
          <a:effectLst/>
        </p:spPr>
      </p:cxnSp>
      <p:cxnSp>
        <p:nvCxnSpPr>
          <p:cNvPr id="146" name="Straight Connector 108"/>
          <p:cNvCxnSpPr/>
          <p:nvPr/>
        </p:nvCxnSpPr>
        <p:spPr>
          <a:xfrm>
            <a:off x="5681609" y="4502218"/>
            <a:ext cx="2970658" cy="0"/>
          </a:xfrm>
          <a:prstGeom prst="line">
            <a:avLst/>
          </a:prstGeom>
          <a:noFill/>
          <a:ln w="19050" cap="flat" cmpd="sng" algn="ctr">
            <a:solidFill>
              <a:srgbClr val="E7E6E6">
                <a:lumMod val="75000"/>
              </a:srgbClr>
            </a:solidFill>
            <a:prstDash val="sysDot"/>
            <a:miter lim="800000"/>
          </a:ln>
          <a:effectLst/>
        </p:spPr>
      </p:cxnSp>
      <p:sp>
        <p:nvSpPr>
          <p:cNvPr id="147" name="Content Placeholder 7"/>
          <p:cNvSpPr txBox="1">
            <a:spLocks/>
          </p:cNvSpPr>
          <p:nvPr/>
        </p:nvSpPr>
        <p:spPr>
          <a:xfrm>
            <a:off x="2889034" y="857191"/>
            <a:ext cx="4141447" cy="742689"/>
          </a:xfrm>
          <a:prstGeom prst="rect">
            <a:avLst/>
          </a:prstGeom>
        </p:spPr>
        <p:txBody>
          <a:bodyPr vert="horz" wrap="square" lIns="72567" tIns="36283" rIns="72567" bIns="36283"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725668" fontAlgn="auto">
              <a:lnSpc>
                <a:spcPct val="150000"/>
              </a:lnSpc>
              <a:spcAft>
                <a:spcPts val="0"/>
              </a:spcAft>
              <a:buNone/>
              <a:defRPr/>
            </a:pPr>
            <a:r>
              <a:rPr lang="id-ID" sz="2900" dirty="0">
                <a:solidFill>
                  <a:srgbClr val="E7E6E6">
                    <a:lumMod val="50000"/>
                  </a:srgbClr>
                </a:solidFill>
                <a:latin typeface="Calibri" panose="020F0502020204030204"/>
              </a:rPr>
              <a:t>Pie Chart</a:t>
            </a:r>
            <a:endParaRPr lang="en-US" sz="2900" dirty="0">
              <a:solidFill>
                <a:srgbClr val="E7E6E6">
                  <a:lumMod val="50000"/>
                </a:srgbClr>
              </a:solidFill>
              <a:latin typeface="Calibri" panose="020F0502020204030204"/>
            </a:endParaRPr>
          </a:p>
        </p:txBody>
      </p:sp>
      <p:sp>
        <p:nvSpPr>
          <p:cNvPr id="148" name="Title 1"/>
          <p:cNvSpPr txBox="1">
            <a:spLocks/>
          </p:cNvSpPr>
          <p:nvPr/>
        </p:nvSpPr>
        <p:spPr>
          <a:xfrm>
            <a:off x="3834205" y="1539158"/>
            <a:ext cx="2294552" cy="288549"/>
          </a:xfrm>
          <a:prstGeom prst="rect">
            <a:avLst/>
          </a:prstGeom>
        </p:spPr>
        <p:txBody>
          <a:bodyPr vert="horz" lIns="72567" tIns="36283" rIns="72567" bIns="36283"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pPr>
            <a:r>
              <a:rPr lang="en-US" sz="1000" dirty="0">
                <a:solidFill>
                  <a:srgbClr val="E7E6E6">
                    <a:lumMod val="75000"/>
                  </a:srgbClr>
                </a:solidFill>
                <a:latin typeface="Calibri" panose="020F0502020204030204"/>
                <a:ea typeface="Roboto" panose="02000000000000000000" pitchFamily="2" charset="0"/>
              </a:rPr>
              <a:t>Put a relevant subtitle in this line</a:t>
            </a:r>
          </a:p>
        </p:txBody>
      </p:sp>
      <p:grpSp>
        <p:nvGrpSpPr>
          <p:cNvPr id="149" name="Group 89"/>
          <p:cNvGrpSpPr/>
          <p:nvPr/>
        </p:nvGrpSpPr>
        <p:grpSpPr>
          <a:xfrm>
            <a:off x="4409890" y="1521651"/>
            <a:ext cx="1142794" cy="46079"/>
            <a:chOff x="4616262" y="2307771"/>
            <a:chExt cx="2349876" cy="58058"/>
          </a:xfrm>
        </p:grpSpPr>
        <p:sp>
          <p:nvSpPr>
            <p:cNvPr id="150" name="Rectangle 99"/>
            <p:cNvSpPr/>
            <p:nvPr/>
          </p:nvSpPr>
          <p:spPr>
            <a:xfrm>
              <a:off x="4616262" y="2307771"/>
              <a:ext cx="1174938" cy="58058"/>
            </a:xfrm>
            <a:prstGeom prst="rect">
              <a:avLst/>
            </a:prstGeom>
            <a:solidFill>
              <a:srgbClr val="FF0000">
                <a:lumMod val="75000"/>
              </a:srgbClr>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51" name="Rectangle 100"/>
            <p:cNvSpPr/>
            <p:nvPr/>
          </p:nvSpPr>
          <p:spPr>
            <a:xfrm>
              <a:off x="5791200" y="2307771"/>
              <a:ext cx="1174938" cy="58058"/>
            </a:xfrm>
            <a:prstGeom prst="rect">
              <a:avLst/>
            </a:prstGeom>
            <a:solidFill>
              <a:srgbClr val="FF0000">
                <a:lumMod val="60000"/>
                <a:lumOff val="40000"/>
              </a:srgbClr>
            </a:solid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grpSp>
      <p:sp>
        <p:nvSpPr>
          <p:cNvPr id="152" name="Content Placeholder 2"/>
          <p:cNvSpPr txBox="1">
            <a:spLocks/>
          </p:cNvSpPr>
          <p:nvPr/>
        </p:nvSpPr>
        <p:spPr>
          <a:xfrm>
            <a:off x="5596349" y="4503040"/>
            <a:ext cx="3330742" cy="1269552"/>
          </a:xfrm>
          <a:prstGeom prst="rect">
            <a:avLst/>
          </a:prstGeom>
        </p:spPr>
        <p:txBody>
          <a:bodyPr vert="horz" lIns="72567" tIns="36283" rIns="72567" bIns="36283"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auto">
              <a:buClr>
                <a:srgbClr val="FF0000">
                  <a:lumMod val="75000"/>
                </a:srgbClr>
              </a:buClr>
            </a:pPr>
            <a:r>
              <a:rPr lang="id-ID" sz="1600" dirty="0">
                <a:solidFill>
                  <a:srgbClr val="FF0000">
                    <a:lumMod val="50000"/>
                  </a:srgbClr>
                </a:solidFill>
                <a:ea typeface="Roboto" panose="02000000000000000000" pitchFamily="2" charset="0"/>
              </a:rPr>
              <a:t>Simple Analysis</a:t>
            </a:r>
          </a:p>
          <a:p>
            <a:pPr algn="l" fontAlgn="auto">
              <a:buClr>
                <a:srgbClr val="FF0000">
                  <a:lumMod val="75000"/>
                </a:srgbClr>
              </a:buClr>
            </a:pPr>
            <a:r>
              <a:rPr lang="id-ID" sz="1000" dirty="0">
                <a:solidFill>
                  <a:srgbClr val="E7E6E6">
                    <a:lumMod val="75000"/>
                  </a:srgbClr>
                </a:solidFill>
                <a:ea typeface="Roboto" panose="02000000000000000000" pitchFamily="2" charset="0"/>
              </a:rPr>
              <a:t>Du</a:t>
            </a:r>
            <a:r>
              <a:rPr lang="en-US" sz="1000" dirty="0" err="1">
                <a:solidFill>
                  <a:srgbClr val="E7E6E6">
                    <a:lumMod val="75000"/>
                  </a:srgbClr>
                </a:solidFill>
                <a:ea typeface="Roboto" panose="02000000000000000000" pitchFamily="2" charset="0"/>
              </a:rPr>
              <a:t>mmy</a:t>
            </a:r>
            <a:r>
              <a:rPr lang="en-US" sz="1000" dirty="0">
                <a:solidFill>
                  <a:srgbClr val="E7E6E6">
                    <a:lumMod val="75000"/>
                  </a:srgbClr>
                </a:solidFill>
                <a:ea typeface="Roboto" panose="02000000000000000000" pitchFamily="2" charset="0"/>
              </a:rPr>
              <a:t> text ever since the 1500s, when an unknown printer took a galley of type and scrambled it to make a type specimen book. It has survived not only five centuries, but also the leap into electronic typesetting.</a:t>
            </a:r>
          </a:p>
        </p:txBody>
      </p:sp>
      <p:grpSp>
        <p:nvGrpSpPr>
          <p:cNvPr id="153" name="Group 1"/>
          <p:cNvGrpSpPr/>
          <p:nvPr/>
        </p:nvGrpSpPr>
        <p:grpSpPr>
          <a:xfrm>
            <a:off x="5698784" y="3398452"/>
            <a:ext cx="435405" cy="443540"/>
            <a:chOff x="7319885" y="3364413"/>
            <a:chExt cx="548640" cy="558840"/>
          </a:xfrm>
          <a:solidFill>
            <a:sysClr val="window" lastClr="FFFFFF">
              <a:lumMod val="50000"/>
            </a:sysClr>
          </a:solidFill>
        </p:grpSpPr>
        <p:sp>
          <p:nvSpPr>
            <p:cNvPr id="154" name="Rectangle 102"/>
            <p:cNvSpPr/>
            <p:nvPr/>
          </p:nvSpPr>
          <p:spPr>
            <a:xfrm>
              <a:off x="7319885" y="3364413"/>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55" name="Rectangle 103"/>
            <p:cNvSpPr/>
            <p:nvPr/>
          </p:nvSpPr>
          <p:spPr>
            <a:xfrm>
              <a:off x="7319885" y="3511157"/>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56" name="Rectangle 106"/>
            <p:cNvSpPr/>
            <p:nvPr/>
          </p:nvSpPr>
          <p:spPr>
            <a:xfrm>
              <a:off x="7319885" y="3657901"/>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57" name="Rectangle 107"/>
            <p:cNvSpPr/>
            <p:nvPr/>
          </p:nvSpPr>
          <p:spPr>
            <a:xfrm>
              <a:off x="7319885" y="3804645"/>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grpSp>
      <p:grpSp>
        <p:nvGrpSpPr>
          <p:cNvPr id="158" name="Group 2"/>
          <p:cNvGrpSpPr/>
          <p:nvPr/>
        </p:nvGrpSpPr>
        <p:grpSpPr>
          <a:xfrm>
            <a:off x="6285718" y="3523612"/>
            <a:ext cx="435405" cy="327072"/>
            <a:chOff x="8073531" y="3504377"/>
            <a:chExt cx="548640" cy="412096"/>
          </a:xfrm>
          <a:solidFill>
            <a:srgbClr val="FF0000"/>
          </a:solidFill>
        </p:grpSpPr>
        <p:sp>
          <p:nvSpPr>
            <p:cNvPr id="159" name="Rectangle 109"/>
            <p:cNvSpPr/>
            <p:nvPr/>
          </p:nvSpPr>
          <p:spPr>
            <a:xfrm>
              <a:off x="8073531" y="3504377"/>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60" name="Rectangle 110"/>
            <p:cNvSpPr/>
            <p:nvPr/>
          </p:nvSpPr>
          <p:spPr>
            <a:xfrm>
              <a:off x="8073531" y="3651121"/>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61" name="Rectangle 111"/>
            <p:cNvSpPr/>
            <p:nvPr/>
          </p:nvSpPr>
          <p:spPr>
            <a:xfrm>
              <a:off x="8073531" y="3797865"/>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grpSp>
      <p:grpSp>
        <p:nvGrpSpPr>
          <p:cNvPr id="162" name="Group 3"/>
          <p:cNvGrpSpPr/>
          <p:nvPr/>
        </p:nvGrpSpPr>
        <p:grpSpPr>
          <a:xfrm>
            <a:off x="6872106" y="3644597"/>
            <a:ext cx="435405" cy="210605"/>
            <a:chOff x="8813798" y="3657901"/>
            <a:chExt cx="548640" cy="265352"/>
          </a:xfrm>
          <a:solidFill>
            <a:srgbClr val="FFC000"/>
          </a:solidFill>
        </p:grpSpPr>
        <p:sp>
          <p:nvSpPr>
            <p:cNvPr id="163" name="Rectangle 112"/>
            <p:cNvSpPr/>
            <p:nvPr/>
          </p:nvSpPr>
          <p:spPr>
            <a:xfrm>
              <a:off x="8813798" y="3657901"/>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
          <p:nvSpPr>
            <p:cNvPr id="164" name="Rectangle 113"/>
            <p:cNvSpPr/>
            <p:nvPr/>
          </p:nvSpPr>
          <p:spPr>
            <a:xfrm>
              <a:off x="8813798" y="3804645"/>
              <a:ext cx="548640" cy="118608"/>
            </a:xfrm>
            <a:prstGeom prst="rect">
              <a:avLst/>
            </a:prstGeom>
            <a:grpFill/>
            <a:ln w="12700" cap="flat" cmpd="sng" algn="ctr">
              <a:noFill/>
              <a:prstDash val="solid"/>
              <a:miter lim="800000"/>
            </a:ln>
            <a:effectLst/>
          </p:spPr>
          <p:txBody>
            <a:bodyPr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grpSp>
      <p:sp>
        <p:nvSpPr>
          <p:cNvPr id="165" name="Rectangle 114"/>
          <p:cNvSpPr/>
          <p:nvPr/>
        </p:nvSpPr>
        <p:spPr>
          <a:xfrm>
            <a:off x="7485252" y="3756547"/>
            <a:ext cx="435405" cy="94137"/>
          </a:xfrm>
          <a:prstGeom prst="rect">
            <a:avLst/>
          </a:prstGeom>
          <a:solidFill>
            <a:srgbClr val="4472C4"/>
          </a:solidFill>
          <a:ln w="12700" cap="flat" cmpd="sng" algn="ctr">
            <a:noFill/>
            <a:prstDash val="solid"/>
            <a:miter lim="800000"/>
          </a:ln>
          <a:effectLst/>
        </p:spPr>
        <p:txBody>
          <a:bodyPr lIns="72567" tIns="36283" rIns="72567" bIns="36283" rtlCol="0" anchor="ctr"/>
          <a:lstStyle/>
          <a:p>
            <a:pPr algn="ctr" defTabSz="725668" fontAlgn="auto">
              <a:spcBef>
                <a:spcPts val="0"/>
              </a:spcBef>
              <a:spcAft>
                <a:spcPts val="0"/>
              </a:spcAft>
              <a:defRPr/>
            </a:pPr>
            <a:endParaRPr lang="id-ID" sz="1400" kern="0">
              <a:solidFill>
                <a:prstClr val="white"/>
              </a:solidFill>
              <a:latin typeface="Calibri" panose="020F0502020204030204"/>
              <a:ea typeface="+mn-ea"/>
            </a:endParaRPr>
          </a:p>
        </p:txBody>
      </p:sp>
    </p:spTree>
    <p:extLst>
      <p:ext uri="{BB962C8B-B14F-4D97-AF65-F5344CB8AC3E}">
        <p14:creationId xmlns:p14="http://schemas.microsoft.com/office/powerpoint/2010/main" val="3911918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1000"/>
                                  </p:stCondLst>
                                  <p:childTnLst>
                                    <p:set>
                                      <p:cBhvr>
                                        <p:cTn id="6" dur="1" fill="hold">
                                          <p:stCondLst>
                                            <p:cond delay="0"/>
                                          </p:stCondLst>
                                        </p:cTn>
                                        <p:tgtEl>
                                          <p:spTgt spid="147"/>
                                        </p:tgtEl>
                                        <p:attrNameLst>
                                          <p:attrName>style.visibility</p:attrName>
                                        </p:attrNameLst>
                                      </p:cBhvr>
                                      <p:to>
                                        <p:strVal val="visible"/>
                                      </p:to>
                                    </p:set>
                                    <p:animEffect transition="in" filter="wipe(up)">
                                      <p:cBhvr>
                                        <p:cTn id="7" dur="1000"/>
                                        <p:tgtEl>
                                          <p:spTgt spid="147"/>
                                        </p:tgtEl>
                                      </p:cBhvr>
                                    </p:animEffect>
                                  </p:childTnLst>
                                </p:cTn>
                              </p:par>
                              <p:par>
                                <p:cTn id="8" presetID="16" presetClass="entr" presetSubtype="21" fill="hold" nodeType="withEffect">
                                  <p:stCondLst>
                                    <p:cond delay="1000"/>
                                  </p:stCondLst>
                                  <p:childTnLst>
                                    <p:set>
                                      <p:cBhvr>
                                        <p:cTn id="9" dur="1" fill="hold">
                                          <p:stCondLst>
                                            <p:cond delay="0"/>
                                          </p:stCondLst>
                                        </p:cTn>
                                        <p:tgtEl>
                                          <p:spTgt spid="149"/>
                                        </p:tgtEl>
                                        <p:attrNameLst>
                                          <p:attrName>style.visibility</p:attrName>
                                        </p:attrNameLst>
                                      </p:cBhvr>
                                      <p:to>
                                        <p:strVal val="visible"/>
                                      </p:to>
                                    </p:set>
                                    <p:animEffect transition="in" filter="barn(inVertical)">
                                      <p:cBhvr>
                                        <p:cTn id="10" dur="1000"/>
                                        <p:tgtEl>
                                          <p:spTgt spid="149"/>
                                        </p:tgtEl>
                                      </p:cBhvr>
                                    </p:animEffect>
                                  </p:childTnLst>
                                </p:cTn>
                              </p:par>
                              <p:par>
                                <p:cTn id="11" presetID="22" presetClass="entr" presetSubtype="4" fill="hold" grpId="0" nodeType="withEffect">
                                  <p:stCondLst>
                                    <p:cond delay="1000"/>
                                  </p:stCondLst>
                                  <p:childTnLst>
                                    <p:set>
                                      <p:cBhvr>
                                        <p:cTn id="12" dur="1" fill="hold">
                                          <p:stCondLst>
                                            <p:cond delay="0"/>
                                          </p:stCondLst>
                                        </p:cTn>
                                        <p:tgtEl>
                                          <p:spTgt spid="148"/>
                                        </p:tgtEl>
                                        <p:attrNameLst>
                                          <p:attrName>style.visibility</p:attrName>
                                        </p:attrNameLst>
                                      </p:cBhvr>
                                      <p:to>
                                        <p:strVal val="visible"/>
                                      </p:to>
                                    </p:set>
                                    <p:animEffect transition="in" filter="wipe(down)">
                                      <p:cBhvr>
                                        <p:cTn id="13" dur="1000"/>
                                        <p:tgtEl>
                                          <p:spTgt spid="148"/>
                                        </p:tgtEl>
                                      </p:cBhvr>
                                    </p:animEffect>
                                  </p:childTnLst>
                                </p:cTn>
                              </p:par>
                              <p:par>
                                <p:cTn id="14" presetID="2" presetClass="entr" presetSubtype="4" fill="hold" grpId="0" nodeType="withEffect">
                                  <p:stCondLst>
                                    <p:cond delay="2000"/>
                                  </p:stCondLst>
                                  <p:childTnLst>
                                    <p:set>
                                      <p:cBhvr>
                                        <p:cTn id="15" dur="1" fill="hold">
                                          <p:stCondLst>
                                            <p:cond delay="0"/>
                                          </p:stCondLst>
                                        </p:cTn>
                                        <p:tgtEl>
                                          <p:spTgt spid="84"/>
                                        </p:tgtEl>
                                        <p:attrNameLst>
                                          <p:attrName>style.visibility</p:attrName>
                                        </p:attrNameLst>
                                      </p:cBhvr>
                                      <p:to>
                                        <p:strVal val="visible"/>
                                      </p:to>
                                    </p:set>
                                    <p:anim calcmode="lin" valueType="num">
                                      <p:cBhvr additive="base">
                                        <p:cTn id="16" dur="500" fill="hold"/>
                                        <p:tgtEl>
                                          <p:spTgt spid="84"/>
                                        </p:tgtEl>
                                        <p:attrNameLst>
                                          <p:attrName>ppt_x</p:attrName>
                                        </p:attrNameLst>
                                      </p:cBhvr>
                                      <p:tavLst>
                                        <p:tav tm="0">
                                          <p:val>
                                            <p:strVal val="#ppt_x"/>
                                          </p:val>
                                        </p:tav>
                                        <p:tav tm="100000">
                                          <p:val>
                                            <p:strVal val="#ppt_x"/>
                                          </p:val>
                                        </p:tav>
                                      </p:tavLst>
                                    </p:anim>
                                    <p:anim calcmode="lin" valueType="num">
                                      <p:cBhvr additive="base">
                                        <p:cTn id="17" dur="500" fill="hold"/>
                                        <p:tgtEl>
                                          <p:spTgt spid="84"/>
                                        </p:tgtEl>
                                        <p:attrNameLst>
                                          <p:attrName>ppt_y</p:attrName>
                                        </p:attrNameLst>
                                      </p:cBhvr>
                                      <p:tavLst>
                                        <p:tav tm="0">
                                          <p:val>
                                            <p:strVal val="1+#ppt_h/2"/>
                                          </p:val>
                                        </p:tav>
                                        <p:tav tm="100000">
                                          <p:val>
                                            <p:strVal val="#ppt_y"/>
                                          </p:val>
                                        </p:tav>
                                      </p:tavLst>
                                    </p:anim>
                                  </p:childTnLst>
                                </p:cTn>
                              </p:par>
                              <p:par>
                                <p:cTn id="18" presetID="2" presetClass="entr" presetSubtype="1" fill="hold" grpId="0" nodeType="withEffect">
                                  <p:stCondLst>
                                    <p:cond delay="2500"/>
                                  </p:stCondLst>
                                  <p:childTnLst>
                                    <p:set>
                                      <p:cBhvr>
                                        <p:cTn id="19" dur="1" fill="hold">
                                          <p:stCondLst>
                                            <p:cond delay="0"/>
                                          </p:stCondLst>
                                        </p:cTn>
                                        <p:tgtEl>
                                          <p:spTgt spid="86"/>
                                        </p:tgtEl>
                                        <p:attrNameLst>
                                          <p:attrName>style.visibility</p:attrName>
                                        </p:attrNameLst>
                                      </p:cBhvr>
                                      <p:to>
                                        <p:strVal val="visible"/>
                                      </p:to>
                                    </p:set>
                                    <p:anim calcmode="lin" valueType="num">
                                      <p:cBhvr additive="base">
                                        <p:cTn id="20" dur="500" fill="hold"/>
                                        <p:tgtEl>
                                          <p:spTgt spid="86"/>
                                        </p:tgtEl>
                                        <p:attrNameLst>
                                          <p:attrName>ppt_x</p:attrName>
                                        </p:attrNameLst>
                                      </p:cBhvr>
                                      <p:tavLst>
                                        <p:tav tm="0">
                                          <p:val>
                                            <p:strVal val="#ppt_x"/>
                                          </p:val>
                                        </p:tav>
                                        <p:tav tm="100000">
                                          <p:val>
                                            <p:strVal val="#ppt_x"/>
                                          </p:val>
                                        </p:tav>
                                      </p:tavLst>
                                    </p:anim>
                                    <p:anim calcmode="lin" valueType="num">
                                      <p:cBhvr additive="base">
                                        <p:cTn id="21" dur="500" fill="hold"/>
                                        <p:tgtEl>
                                          <p:spTgt spid="86"/>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3000"/>
                                  </p:stCondLst>
                                  <p:childTnLst>
                                    <p:set>
                                      <p:cBhvr>
                                        <p:cTn id="23" dur="1" fill="hold">
                                          <p:stCondLst>
                                            <p:cond delay="0"/>
                                          </p:stCondLst>
                                        </p:cTn>
                                        <p:tgtEl>
                                          <p:spTgt spid="85"/>
                                        </p:tgtEl>
                                        <p:attrNameLst>
                                          <p:attrName>style.visibility</p:attrName>
                                        </p:attrNameLst>
                                      </p:cBhvr>
                                      <p:to>
                                        <p:strVal val="visible"/>
                                      </p:to>
                                    </p:set>
                                    <p:anim calcmode="lin" valueType="num">
                                      <p:cBhvr additive="base">
                                        <p:cTn id="24" dur="500" fill="hold"/>
                                        <p:tgtEl>
                                          <p:spTgt spid="85"/>
                                        </p:tgtEl>
                                        <p:attrNameLst>
                                          <p:attrName>ppt_x</p:attrName>
                                        </p:attrNameLst>
                                      </p:cBhvr>
                                      <p:tavLst>
                                        <p:tav tm="0">
                                          <p:val>
                                            <p:strVal val="#ppt_x"/>
                                          </p:val>
                                        </p:tav>
                                        <p:tav tm="100000">
                                          <p:val>
                                            <p:strVal val="#ppt_x"/>
                                          </p:val>
                                        </p:tav>
                                      </p:tavLst>
                                    </p:anim>
                                    <p:anim calcmode="lin" valueType="num">
                                      <p:cBhvr additive="base">
                                        <p:cTn id="25" dur="500" fill="hold"/>
                                        <p:tgtEl>
                                          <p:spTgt spid="85"/>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3500"/>
                                  </p:stCondLst>
                                  <p:childTnLst>
                                    <p:set>
                                      <p:cBhvr>
                                        <p:cTn id="27" dur="1" fill="hold">
                                          <p:stCondLst>
                                            <p:cond delay="0"/>
                                          </p:stCondLst>
                                        </p:cTn>
                                        <p:tgtEl>
                                          <p:spTgt spid="88"/>
                                        </p:tgtEl>
                                        <p:attrNameLst>
                                          <p:attrName>style.visibility</p:attrName>
                                        </p:attrNameLst>
                                      </p:cBhvr>
                                      <p:to>
                                        <p:strVal val="visible"/>
                                      </p:to>
                                    </p:set>
                                    <p:anim calcmode="lin" valueType="num">
                                      <p:cBhvr additive="base">
                                        <p:cTn id="28" dur="500" fill="hold"/>
                                        <p:tgtEl>
                                          <p:spTgt spid="88"/>
                                        </p:tgtEl>
                                        <p:attrNameLst>
                                          <p:attrName>ppt_x</p:attrName>
                                        </p:attrNameLst>
                                      </p:cBhvr>
                                      <p:tavLst>
                                        <p:tav tm="0">
                                          <p:val>
                                            <p:strVal val="#ppt_x"/>
                                          </p:val>
                                        </p:tav>
                                        <p:tav tm="100000">
                                          <p:val>
                                            <p:strVal val="#ppt_x"/>
                                          </p:val>
                                        </p:tav>
                                      </p:tavLst>
                                    </p:anim>
                                    <p:anim calcmode="lin" valueType="num">
                                      <p:cBhvr additive="base">
                                        <p:cTn id="29" dur="500" fill="hold"/>
                                        <p:tgtEl>
                                          <p:spTgt spid="88"/>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4000"/>
                                  </p:stCondLst>
                                  <p:childTnLst>
                                    <p:set>
                                      <p:cBhvr>
                                        <p:cTn id="31" dur="1" fill="hold">
                                          <p:stCondLst>
                                            <p:cond delay="0"/>
                                          </p:stCondLst>
                                        </p:cTn>
                                        <p:tgtEl>
                                          <p:spTgt spid="87"/>
                                        </p:tgtEl>
                                        <p:attrNameLst>
                                          <p:attrName>style.visibility</p:attrName>
                                        </p:attrNameLst>
                                      </p:cBhvr>
                                      <p:to>
                                        <p:strVal val="visible"/>
                                      </p:to>
                                    </p:set>
                                    <p:anim calcmode="lin" valueType="num">
                                      <p:cBhvr additive="base">
                                        <p:cTn id="32" dur="500" fill="hold"/>
                                        <p:tgtEl>
                                          <p:spTgt spid="87"/>
                                        </p:tgtEl>
                                        <p:attrNameLst>
                                          <p:attrName>ppt_x</p:attrName>
                                        </p:attrNameLst>
                                      </p:cBhvr>
                                      <p:tavLst>
                                        <p:tav tm="0">
                                          <p:val>
                                            <p:strVal val="#ppt_x"/>
                                          </p:val>
                                        </p:tav>
                                        <p:tav tm="100000">
                                          <p:val>
                                            <p:strVal val="#ppt_x"/>
                                          </p:val>
                                        </p:tav>
                                      </p:tavLst>
                                    </p:anim>
                                    <p:anim calcmode="lin" valueType="num">
                                      <p:cBhvr additive="base">
                                        <p:cTn id="33" dur="500" fill="hold"/>
                                        <p:tgtEl>
                                          <p:spTgt spid="87"/>
                                        </p:tgtEl>
                                        <p:attrNameLst>
                                          <p:attrName>ppt_y</p:attrName>
                                        </p:attrNameLst>
                                      </p:cBhvr>
                                      <p:tavLst>
                                        <p:tav tm="0">
                                          <p:val>
                                            <p:strVal val="0-#ppt_h/2"/>
                                          </p:val>
                                        </p:tav>
                                        <p:tav tm="100000">
                                          <p:val>
                                            <p:strVal val="#ppt_y"/>
                                          </p:val>
                                        </p:tav>
                                      </p:tavLst>
                                    </p:anim>
                                  </p:childTnLst>
                                </p:cTn>
                              </p:par>
                              <p:par>
                                <p:cTn id="34" presetID="31" presetClass="entr" presetSubtype="0" fill="hold" nodeType="withEffect">
                                  <p:stCondLst>
                                    <p:cond delay="4500"/>
                                  </p:stCondLst>
                                  <p:childTnLst>
                                    <p:set>
                                      <p:cBhvr>
                                        <p:cTn id="35" dur="1" fill="hold">
                                          <p:stCondLst>
                                            <p:cond delay="0"/>
                                          </p:stCondLst>
                                        </p:cTn>
                                        <p:tgtEl>
                                          <p:spTgt spid="145"/>
                                        </p:tgtEl>
                                        <p:attrNameLst>
                                          <p:attrName>style.visibility</p:attrName>
                                        </p:attrNameLst>
                                      </p:cBhvr>
                                      <p:to>
                                        <p:strVal val="visible"/>
                                      </p:to>
                                    </p:set>
                                    <p:anim calcmode="lin" valueType="num">
                                      <p:cBhvr>
                                        <p:cTn id="36" dur="1000" fill="hold"/>
                                        <p:tgtEl>
                                          <p:spTgt spid="145"/>
                                        </p:tgtEl>
                                        <p:attrNameLst>
                                          <p:attrName>ppt_w</p:attrName>
                                        </p:attrNameLst>
                                      </p:cBhvr>
                                      <p:tavLst>
                                        <p:tav tm="0">
                                          <p:val>
                                            <p:fltVal val="0"/>
                                          </p:val>
                                        </p:tav>
                                        <p:tav tm="100000">
                                          <p:val>
                                            <p:strVal val="#ppt_w"/>
                                          </p:val>
                                        </p:tav>
                                      </p:tavLst>
                                    </p:anim>
                                    <p:anim calcmode="lin" valueType="num">
                                      <p:cBhvr>
                                        <p:cTn id="37" dur="1000" fill="hold"/>
                                        <p:tgtEl>
                                          <p:spTgt spid="145"/>
                                        </p:tgtEl>
                                        <p:attrNameLst>
                                          <p:attrName>ppt_h</p:attrName>
                                        </p:attrNameLst>
                                      </p:cBhvr>
                                      <p:tavLst>
                                        <p:tav tm="0">
                                          <p:val>
                                            <p:fltVal val="0"/>
                                          </p:val>
                                        </p:tav>
                                        <p:tav tm="100000">
                                          <p:val>
                                            <p:strVal val="#ppt_h"/>
                                          </p:val>
                                        </p:tav>
                                      </p:tavLst>
                                    </p:anim>
                                    <p:anim calcmode="lin" valueType="num">
                                      <p:cBhvr>
                                        <p:cTn id="38" dur="1000" fill="hold"/>
                                        <p:tgtEl>
                                          <p:spTgt spid="145"/>
                                        </p:tgtEl>
                                        <p:attrNameLst>
                                          <p:attrName>style.rotation</p:attrName>
                                        </p:attrNameLst>
                                      </p:cBhvr>
                                      <p:tavLst>
                                        <p:tav tm="0">
                                          <p:val>
                                            <p:fltVal val="90"/>
                                          </p:val>
                                        </p:tav>
                                        <p:tav tm="100000">
                                          <p:val>
                                            <p:fltVal val="0"/>
                                          </p:val>
                                        </p:tav>
                                      </p:tavLst>
                                    </p:anim>
                                    <p:animEffect transition="in" filter="fade">
                                      <p:cBhvr>
                                        <p:cTn id="39" dur="1000"/>
                                        <p:tgtEl>
                                          <p:spTgt spid="145"/>
                                        </p:tgtEl>
                                      </p:cBhvr>
                                    </p:animEffect>
                                  </p:childTnLst>
                                </p:cTn>
                              </p:par>
                              <p:par>
                                <p:cTn id="40" presetID="22" presetClass="entr" presetSubtype="4" fill="hold" nodeType="withEffect">
                                  <p:stCondLst>
                                    <p:cond delay="5500"/>
                                  </p:stCondLst>
                                  <p:childTnLst>
                                    <p:set>
                                      <p:cBhvr>
                                        <p:cTn id="41" dur="1" fill="hold">
                                          <p:stCondLst>
                                            <p:cond delay="0"/>
                                          </p:stCondLst>
                                        </p:cTn>
                                        <p:tgtEl>
                                          <p:spTgt spid="133"/>
                                        </p:tgtEl>
                                        <p:attrNameLst>
                                          <p:attrName>style.visibility</p:attrName>
                                        </p:attrNameLst>
                                      </p:cBhvr>
                                      <p:to>
                                        <p:strVal val="visible"/>
                                      </p:to>
                                    </p:set>
                                    <p:animEffect transition="in" filter="wipe(down)">
                                      <p:cBhvr>
                                        <p:cTn id="42" dur="500"/>
                                        <p:tgtEl>
                                          <p:spTgt spid="133"/>
                                        </p:tgtEl>
                                      </p:cBhvr>
                                    </p:animEffect>
                                  </p:childTnLst>
                                </p:cTn>
                              </p:par>
                              <p:par>
                                <p:cTn id="43" presetID="22" presetClass="entr" presetSubtype="4" fill="hold" nodeType="withEffect">
                                  <p:stCondLst>
                                    <p:cond delay="6000"/>
                                  </p:stCondLst>
                                  <p:childTnLst>
                                    <p:set>
                                      <p:cBhvr>
                                        <p:cTn id="44" dur="1" fill="hold">
                                          <p:stCondLst>
                                            <p:cond delay="0"/>
                                          </p:stCondLst>
                                        </p:cTn>
                                        <p:tgtEl>
                                          <p:spTgt spid="100"/>
                                        </p:tgtEl>
                                        <p:attrNameLst>
                                          <p:attrName>style.visibility</p:attrName>
                                        </p:attrNameLst>
                                      </p:cBhvr>
                                      <p:to>
                                        <p:strVal val="visible"/>
                                      </p:to>
                                    </p:set>
                                    <p:animEffect transition="in" filter="wipe(down)">
                                      <p:cBhvr>
                                        <p:cTn id="45" dur="500"/>
                                        <p:tgtEl>
                                          <p:spTgt spid="100"/>
                                        </p:tgtEl>
                                      </p:cBhvr>
                                    </p:animEffect>
                                  </p:childTnLst>
                                </p:cTn>
                              </p:par>
                              <p:par>
                                <p:cTn id="46" presetID="22" presetClass="entr" presetSubtype="4" fill="hold" nodeType="withEffect">
                                  <p:stCondLst>
                                    <p:cond delay="6500"/>
                                  </p:stCondLst>
                                  <p:childTnLst>
                                    <p:set>
                                      <p:cBhvr>
                                        <p:cTn id="47" dur="1" fill="hold">
                                          <p:stCondLst>
                                            <p:cond delay="0"/>
                                          </p:stCondLst>
                                        </p:cTn>
                                        <p:tgtEl>
                                          <p:spTgt spid="153"/>
                                        </p:tgtEl>
                                        <p:attrNameLst>
                                          <p:attrName>style.visibility</p:attrName>
                                        </p:attrNameLst>
                                      </p:cBhvr>
                                      <p:to>
                                        <p:strVal val="visible"/>
                                      </p:to>
                                    </p:set>
                                    <p:animEffect transition="in" filter="wipe(down)">
                                      <p:cBhvr>
                                        <p:cTn id="48" dur="500"/>
                                        <p:tgtEl>
                                          <p:spTgt spid="153"/>
                                        </p:tgtEl>
                                      </p:cBhvr>
                                    </p:animEffect>
                                  </p:childTnLst>
                                </p:cTn>
                              </p:par>
                              <p:par>
                                <p:cTn id="49" presetID="22" presetClass="entr" presetSubtype="4" fill="hold" nodeType="withEffect">
                                  <p:stCondLst>
                                    <p:cond delay="7000"/>
                                  </p:stCondLst>
                                  <p:childTnLst>
                                    <p:set>
                                      <p:cBhvr>
                                        <p:cTn id="50" dur="1" fill="hold">
                                          <p:stCondLst>
                                            <p:cond delay="0"/>
                                          </p:stCondLst>
                                        </p:cTn>
                                        <p:tgtEl>
                                          <p:spTgt spid="136"/>
                                        </p:tgtEl>
                                        <p:attrNameLst>
                                          <p:attrName>style.visibility</p:attrName>
                                        </p:attrNameLst>
                                      </p:cBhvr>
                                      <p:to>
                                        <p:strVal val="visible"/>
                                      </p:to>
                                    </p:set>
                                    <p:animEffect transition="in" filter="wipe(down)">
                                      <p:cBhvr>
                                        <p:cTn id="51" dur="500"/>
                                        <p:tgtEl>
                                          <p:spTgt spid="136"/>
                                        </p:tgtEl>
                                      </p:cBhvr>
                                    </p:animEffect>
                                  </p:childTnLst>
                                </p:cTn>
                              </p:par>
                              <p:par>
                                <p:cTn id="52" presetID="22" presetClass="entr" presetSubtype="4" fill="hold" nodeType="withEffect">
                                  <p:stCondLst>
                                    <p:cond delay="7500"/>
                                  </p:stCondLst>
                                  <p:childTnLst>
                                    <p:set>
                                      <p:cBhvr>
                                        <p:cTn id="53" dur="1" fill="hold">
                                          <p:stCondLst>
                                            <p:cond delay="0"/>
                                          </p:stCondLst>
                                        </p:cTn>
                                        <p:tgtEl>
                                          <p:spTgt spid="89"/>
                                        </p:tgtEl>
                                        <p:attrNameLst>
                                          <p:attrName>style.visibility</p:attrName>
                                        </p:attrNameLst>
                                      </p:cBhvr>
                                      <p:to>
                                        <p:strVal val="visible"/>
                                      </p:to>
                                    </p:set>
                                    <p:animEffect transition="in" filter="wipe(down)">
                                      <p:cBhvr>
                                        <p:cTn id="54" dur="500"/>
                                        <p:tgtEl>
                                          <p:spTgt spid="89"/>
                                        </p:tgtEl>
                                      </p:cBhvr>
                                    </p:animEffect>
                                  </p:childTnLst>
                                </p:cTn>
                              </p:par>
                              <p:par>
                                <p:cTn id="55" presetID="22" presetClass="entr" presetSubtype="4" fill="hold" nodeType="withEffect">
                                  <p:stCondLst>
                                    <p:cond delay="8000"/>
                                  </p:stCondLst>
                                  <p:childTnLst>
                                    <p:set>
                                      <p:cBhvr>
                                        <p:cTn id="56" dur="1" fill="hold">
                                          <p:stCondLst>
                                            <p:cond delay="0"/>
                                          </p:stCondLst>
                                        </p:cTn>
                                        <p:tgtEl>
                                          <p:spTgt spid="158"/>
                                        </p:tgtEl>
                                        <p:attrNameLst>
                                          <p:attrName>style.visibility</p:attrName>
                                        </p:attrNameLst>
                                      </p:cBhvr>
                                      <p:to>
                                        <p:strVal val="visible"/>
                                      </p:to>
                                    </p:set>
                                    <p:animEffect transition="in" filter="wipe(down)">
                                      <p:cBhvr>
                                        <p:cTn id="57" dur="500"/>
                                        <p:tgtEl>
                                          <p:spTgt spid="158"/>
                                        </p:tgtEl>
                                      </p:cBhvr>
                                    </p:animEffect>
                                  </p:childTnLst>
                                </p:cTn>
                              </p:par>
                              <p:par>
                                <p:cTn id="58" presetID="22" presetClass="entr" presetSubtype="4" fill="hold" nodeType="withEffect">
                                  <p:stCondLst>
                                    <p:cond delay="8500"/>
                                  </p:stCondLst>
                                  <p:childTnLst>
                                    <p:set>
                                      <p:cBhvr>
                                        <p:cTn id="59" dur="1" fill="hold">
                                          <p:stCondLst>
                                            <p:cond delay="0"/>
                                          </p:stCondLst>
                                        </p:cTn>
                                        <p:tgtEl>
                                          <p:spTgt spid="139"/>
                                        </p:tgtEl>
                                        <p:attrNameLst>
                                          <p:attrName>style.visibility</p:attrName>
                                        </p:attrNameLst>
                                      </p:cBhvr>
                                      <p:to>
                                        <p:strVal val="visible"/>
                                      </p:to>
                                    </p:set>
                                    <p:animEffect transition="in" filter="wipe(down)">
                                      <p:cBhvr>
                                        <p:cTn id="60" dur="500"/>
                                        <p:tgtEl>
                                          <p:spTgt spid="139"/>
                                        </p:tgtEl>
                                      </p:cBhvr>
                                    </p:animEffect>
                                  </p:childTnLst>
                                </p:cTn>
                              </p:par>
                              <p:par>
                                <p:cTn id="61" presetID="22" presetClass="entr" presetSubtype="4" fill="hold" nodeType="withEffect">
                                  <p:stCondLst>
                                    <p:cond delay="9000"/>
                                  </p:stCondLst>
                                  <p:childTnLst>
                                    <p:set>
                                      <p:cBhvr>
                                        <p:cTn id="62" dur="1" fill="hold">
                                          <p:stCondLst>
                                            <p:cond delay="0"/>
                                          </p:stCondLst>
                                        </p:cTn>
                                        <p:tgtEl>
                                          <p:spTgt spid="122"/>
                                        </p:tgtEl>
                                        <p:attrNameLst>
                                          <p:attrName>style.visibility</p:attrName>
                                        </p:attrNameLst>
                                      </p:cBhvr>
                                      <p:to>
                                        <p:strVal val="visible"/>
                                      </p:to>
                                    </p:set>
                                    <p:animEffect transition="in" filter="wipe(down)">
                                      <p:cBhvr>
                                        <p:cTn id="63" dur="500"/>
                                        <p:tgtEl>
                                          <p:spTgt spid="122"/>
                                        </p:tgtEl>
                                      </p:cBhvr>
                                    </p:animEffect>
                                  </p:childTnLst>
                                </p:cTn>
                              </p:par>
                              <p:par>
                                <p:cTn id="64" presetID="22" presetClass="entr" presetSubtype="4" fill="hold" nodeType="withEffect">
                                  <p:stCondLst>
                                    <p:cond delay="9500"/>
                                  </p:stCondLst>
                                  <p:childTnLst>
                                    <p:set>
                                      <p:cBhvr>
                                        <p:cTn id="65" dur="1" fill="hold">
                                          <p:stCondLst>
                                            <p:cond delay="0"/>
                                          </p:stCondLst>
                                        </p:cTn>
                                        <p:tgtEl>
                                          <p:spTgt spid="162"/>
                                        </p:tgtEl>
                                        <p:attrNameLst>
                                          <p:attrName>style.visibility</p:attrName>
                                        </p:attrNameLst>
                                      </p:cBhvr>
                                      <p:to>
                                        <p:strVal val="visible"/>
                                      </p:to>
                                    </p:set>
                                    <p:animEffect transition="in" filter="wipe(down)">
                                      <p:cBhvr>
                                        <p:cTn id="66" dur="500"/>
                                        <p:tgtEl>
                                          <p:spTgt spid="162"/>
                                        </p:tgtEl>
                                      </p:cBhvr>
                                    </p:animEffect>
                                  </p:childTnLst>
                                </p:cTn>
                              </p:par>
                              <p:par>
                                <p:cTn id="67" presetID="22" presetClass="entr" presetSubtype="4" fill="hold" nodeType="withEffect">
                                  <p:stCondLst>
                                    <p:cond delay="10000"/>
                                  </p:stCondLst>
                                  <p:childTnLst>
                                    <p:set>
                                      <p:cBhvr>
                                        <p:cTn id="68" dur="1" fill="hold">
                                          <p:stCondLst>
                                            <p:cond delay="0"/>
                                          </p:stCondLst>
                                        </p:cTn>
                                        <p:tgtEl>
                                          <p:spTgt spid="142"/>
                                        </p:tgtEl>
                                        <p:attrNameLst>
                                          <p:attrName>style.visibility</p:attrName>
                                        </p:attrNameLst>
                                      </p:cBhvr>
                                      <p:to>
                                        <p:strVal val="visible"/>
                                      </p:to>
                                    </p:set>
                                    <p:animEffect transition="in" filter="wipe(down)">
                                      <p:cBhvr>
                                        <p:cTn id="69" dur="500"/>
                                        <p:tgtEl>
                                          <p:spTgt spid="142"/>
                                        </p:tgtEl>
                                      </p:cBhvr>
                                    </p:animEffect>
                                  </p:childTnLst>
                                </p:cTn>
                              </p:par>
                              <p:par>
                                <p:cTn id="70" presetID="22" presetClass="entr" presetSubtype="4" fill="hold" nodeType="withEffect">
                                  <p:stCondLst>
                                    <p:cond delay="10500"/>
                                  </p:stCondLst>
                                  <p:childTnLst>
                                    <p:set>
                                      <p:cBhvr>
                                        <p:cTn id="71" dur="1" fill="hold">
                                          <p:stCondLst>
                                            <p:cond delay="0"/>
                                          </p:stCondLst>
                                        </p:cTn>
                                        <p:tgtEl>
                                          <p:spTgt spid="111"/>
                                        </p:tgtEl>
                                        <p:attrNameLst>
                                          <p:attrName>style.visibility</p:attrName>
                                        </p:attrNameLst>
                                      </p:cBhvr>
                                      <p:to>
                                        <p:strVal val="visible"/>
                                      </p:to>
                                    </p:set>
                                    <p:animEffect transition="in" filter="wipe(down)">
                                      <p:cBhvr>
                                        <p:cTn id="72" dur="500"/>
                                        <p:tgtEl>
                                          <p:spTgt spid="111"/>
                                        </p:tgtEl>
                                      </p:cBhvr>
                                    </p:animEffect>
                                  </p:childTnLst>
                                </p:cTn>
                              </p:par>
                              <p:par>
                                <p:cTn id="73" presetID="22" presetClass="entr" presetSubtype="4" fill="hold" grpId="0" nodeType="withEffect">
                                  <p:stCondLst>
                                    <p:cond delay="11000"/>
                                  </p:stCondLst>
                                  <p:childTnLst>
                                    <p:set>
                                      <p:cBhvr>
                                        <p:cTn id="74" dur="1" fill="hold">
                                          <p:stCondLst>
                                            <p:cond delay="0"/>
                                          </p:stCondLst>
                                        </p:cTn>
                                        <p:tgtEl>
                                          <p:spTgt spid="165"/>
                                        </p:tgtEl>
                                        <p:attrNameLst>
                                          <p:attrName>style.visibility</p:attrName>
                                        </p:attrNameLst>
                                      </p:cBhvr>
                                      <p:to>
                                        <p:strVal val="visible"/>
                                      </p:to>
                                    </p:set>
                                    <p:animEffect transition="in" filter="wipe(down)">
                                      <p:cBhvr>
                                        <p:cTn id="75" dur="500"/>
                                        <p:tgtEl>
                                          <p:spTgt spid="165"/>
                                        </p:tgtEl>
                                      </p:cBhvr>
                                    </p:animEffect>
                                  </p:childTnLst>
                                </p:cTn>
                              </p:par>
                              <p:par>
                                <p:cTn id="76" presetID="31" presetClass="entr" presetSubtype="0" fill="hold" nodeType="withEffect">
                                  <p:stCondLst>
                                    <p:cond delay="11500"/>
                                  </p:stCondLst>
                                  <p:childTnLst>
                                    <p:set>
                                      <p:cBhvr>
                                        <p:cTn id="77" dur="1" fill="hold">
                                          <p:stCondLst>
                                            <p:cond delay="0"/>
                                          </p:stCondLst>
                                        </p:cTn>
                                        <p:tgtEl>
                                          <p:spTgt spid="146"/>
                                        </p:tgtEl>
                                        <p:attrNameLst>
                                          <p:attrName>style.visibility</p:attrName>
                                        </p:attrNameLst>
                                      </p:cBhvr>
                                      <p:to>
                                        <p:strVal val="visible"/>
                                      </p:to>
                                    </p:set>
                                    <p:anim calcmode="lin" valueType="num">
                                      <p:cBhvr>
                                        <p:cTn id="78" dur="1000" fill="hold"/>
                                        <p:tgtEl>
                                          <p:spTgt spid="146"/>
                                        </p:tgtEl>
                                        <p:attrNameLst>
                                          <p:attrName>ppt_w</p:attrName>
                                        </p:attrNameLst>
                                      </p:cBhvr>
                                      <p:tavLst>
                                        <p:tav tm="0">
                                          <p:val>
                                            <p:fltVal val="0"/>
                                          </p:val>
                                        </p:tav>
                                        <p:tav tm="100000">
                                          <p:val>
                                            <p:strVal val="#ppt_w"/>
                                          </p:val>
                                        </p:tav>
                                      </p:tavLst>
                                    </p:anim>
                                    <p:anim calcmode="lin" valueType="num">
                                      <p:cBhvr>
                                        <p:cTn id="79" dur="1000" fill="hold"/>
                                        <p:tgtEl>
                                          <p:spTgt spid="146"/>
                                        </p:tgtEl>
                                        <p:attrNameLst>
                                          <p:attrName>ppt_h</p:attrName>
                                        </p:attrNameLst>
                                      </p:cBhvr>
                                      <p:tavLst>
                                        <p:tav tm="0">
                                          <p:val>
                                            <p:fltVal val="0"/>
                                          </p:val>
                                        </p:tav>
                                        <p:tav tm="100000">
                                          <p:val>
                                            <p:strVal val="#ppt_h"/>
                                          </p:val>
                                        </p:tav>
                                      </p:tavLst>
                                    </p:anim>
                                    <p:anim calcmode="lin" valueType="num">
                                      <p:cBhvr>
                                        <p:cTn id="80" dur="1000" fill="hold"/>
                                        <p:tgtEl>
                                          <p:spTgt spid="146"/>
                                        </p:tgtEl>
                                        <p:attrNameLst>
                                          <p:attrName>style.rotation</p:attrName>
                                        </p:attrNameLst>
                                      </p:cBhvr>
                                      <p:tavLst>
                                        <p:tav tm="0">
                                          <p:val>
                                            <p:fltVal val="90"/>
                                          </p:val>
                                        </p:tav>
                                        <p:tav tm="100000">
                                          <p:val>
                                            <p:fltVal val="0"/>
                                          </p:val>
                                        </p:tav>
                                      </p:tavLst>
                                    </p:anim>
                                    <p:animEffect transition="in" filter="fade">
                                      <p:cBhvr>
                                        <p:cTn id="81" dur="1000"/>
                                        <p:tgtEl>
                                          <p:spTgt spid="146"/>
                                        </p:tgtEl>
                                      </p:cBhvr>
                                    </p:animEffect>
                                  </p:childTnLst>
                                </p:cTn>
                              </p:par>
                              <p:par>
                                <p:cTn id="82" presetID="45" presetClass="entr" presetSubtype="0" fill="hold" grpId="0" nodeType="withEffect">
                                  <p:stCondLst>
                                    <p:cond delay="12500"/>
                                  </p:stCondLst>
                                  <p:childTnLst>
                                    <p:set>
                                      <p:cBhvr>
                                        <p:cTn id="83" dur="1" fill="hold">
                                          <p:stCondLst>
                                            <p:cond delay="0"/>
                                          </p:stCondLst>
                                        </p:cTn>
                                        <p:tgtEl>
                                          <p:spTgt spid="152"/>
                                        </p:tgtEl>
                                        <p:attrNameLst>
                                          <p:attrName>style.visibility</p:attrName>
                                        </p:attrNameLst>
                                      </p:cBhvr>
                                      <p:to>
                                        <p:strVal val="visible"/>
                                      </p:to>
                                    </p:set>
                                    <p:animEffect transition="in" filter="fade">
                                      <p:cBhvr>
                                        <p:cTn id="84" dur="2000"/>
                                        <p:tgtEl>
                                          <p:spTgt spid="152"/>
                                        </p:tgtEl>
                                      </p:cBhvr>
                                    </p:animEffect>
                                    <p:anim calcmode="lin" valueType="num">
                                      <p:cBhvr>
                                        <p:cTn id="85" dur="2000" fill="hold"/>
                                        <p:tgtEl>
                                          <p:spTgt spid="152"/>
                                        </p:tgtEl>
                                        <p:attrNameLst>
                                          <p:attrName>ppt_w</p:attrName>
                                        </p:attrNameLst>
                                      </p:cBhvr>
                                      <p:tavLst>
                                        <p:tav tm="0" fmla="#ppt_w*sin(2.5*pi*$)">
                                          <p:val>
                                            <p:fltVal val="0"/>
                                          </p:val>
                                        </p:tav>
                                        <p:tav tm="100000">
                                          <p:val>
                                            <p:fltVal val="1"/>
                                          </p:val>
                                        </p:tav>
                                      </p:tavLst>
                                    </p:anim>
                                    <p:anim calcmode="lin" valueType="num">
                                      <p:cBhvr>
                                        <p:cTn id="86" dur="2000" fill="hold"/>
                                        <p:tgtEl>
                                          <p:spTgt spid="15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4" grpId="0">
        <p:bldAsOne/>
      </p:bldGraphic>
      <p:bldP spid="85" grpId="0"/>
      <p:bldP spid="86" grpId="0"/>
      <p:bldP spid="87" grpId="0"/>
      <p:bldP spid="88" grpId="0"/>
      <p:bldP spid="147" grpId="0"/>
      <p:bldP spid="148" grpId="0"/>
      <p:bldP spid="152" grpId="0"/>
      <p:bldP spid="16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5" name="Chart 38"/>
          <p:cNvGraphicFramePr/>
          <p:nvPr>
            <p:extLst>
              <p:ext uri="{D42A27DB-BD31-4B8C-83A1-F6EECF244321}">
                <p14:modId xmlns:p14="http://schemas.microsoft.com/office/powerpoint/2010/main" val="817361847"/>
              </p:ext>
            </p:extLst>
          </p:nvPr>
        </p:nvGraphicFramePr>
        <p:xfrm>
          <a:off x="1731522" y="2057369"/>
          <a:ext cx="5227703" cy="3428713"/>
        </p:xfrm>
        <a:graphic>
          <a:graphicData uri="http://schemas.openxmlformats.org/drawingml/2006/chart">
            <c:chart xmlns:c="http://schemas.openxmlformats.org/drawingml/2006/chart" xmlns:r="http://schemas.openxmlformats.org/officeDocument/2006/relationships" r:id="rId2"/>
          </a:graphicData>
        </a:graphic>
      </p:graphicFrame>
      <p:sp>
        <p:nvSpPr>
          <p:cNvPr id="96" name="Title 3"/>
          <p:cNvSpPr txBox="1">
            <a:spLocks/>
          </p:cNvSpPr>
          <p:nvPr/>
        </p:nvSpPr>
        <p:spPr>
          <a:xfrm>
            <a:off x="609600" y="1142948"/>
            <a:ext cx="5638800" cy="353503"/>
          </a:xfrm>
          <a:prstGeom prst="rect">
            <a:avLst/>
          </a:prstGeom>
        </p:spPr>
        <p:txBody>
          <a:bodyPr wrap="none" lIns="0" tIns="0" rIns="0" bIns="0" anchor="ctr">
            <a:noAutofit/>
          </a:bodyPr>
          <a:lstStyle>
            <a:lvl1pPr algn="l" defTabSz="1152144" rtl="0" eaLnBrk="1" latinLnBrk="0" hangingPunct="1">
              <a:spcBef>
                <a:spcPct val="0"/>
              </a:spcBef>
              <a:buNone/>
              <a:defRPr sz="3000" b="1" kern="1200" baseline="0">
                <a:solidFill>
                  <a:schemeClr val="tx1">
                    <a:lumMod val="50000"/>
                    <a:lumOff val="50000"/>
                  </a:schemeClr>
                </a:solidFill>
                <a:latin typeface="+mj-lt"/>
                <a:ea typeface="+mj-ea"/>
                <a:cs typeface="+mj-cs"/>
              </a:defRPr>
            </a:lvl1pPr>
          </a:lstStyle>
          <a:p>
            <a:pPr defTabSz="914341" fontAlgn="auto">
              <a:spcAft>
                <a:spcPts val="0"/>
              </a:spcAft>
              <a:defRPr/>
            </a:pPr>
            <a:r>
              <a:rPr lang="en-US" sz="2400" b="0" dirty="0">
                <a:solidFill>
                  <a:srgbClr val="262626">
                    <a:lumMod val="50000"/>
                    <a:lumOff val="50000"/>
                  </a:srgbClr>
                </a:solidFill>
                <a:latin typeface="Roboto Medium"/>
              </a:rPr>
              <a:t>3D Pie Chart</a:t>
            </a:r>
          </a:p>
        </p:txBody>
      </p:sp>
      <p:sp>
        <p:nvSpPr>
          <p:cNvPr id="97" name="Text Placeholder 4"/>
          <p:cNvSpPr txBox="1">
            <a:spLocks/>
          </p:cNvSpPr>
          <p:nvPr/>
        </p:nvSpPr>
        <p:spPr>
          <a:xfrm>
            <a:off x="609600" y="1495352"/>
            <a:ext cx="4114800" cy="200013"/>
          </a:xfrm>
          <a:prstGeom prst="rect">
            <a:avLst/>
          </a:prstGeom>
        </p:spPr>
        <p:txBody>
          <a:bodyPr wrap="none" lIns="0" tIns="0" rIns="0" bIns="0" anchor="ctr">
            <a:noAutofit/>
          </a:bodyPr>
          <a:lstStyle>
            <a:lvl1pPr marL="0" indent="0" algn="l" defTabSz="1152144" rtl="0" eaLnBrk="1" latinLnBrk="0" hangingPunct="1">
              <a:spcBef>
                <a:spcPct val="20000"/>
              </a:spcBef>
              <a:buFont typeface="Arial" pitchFamily="34" charset="0"/>
              <a:buNone/>
              <a:defRPr sz="1500" b="1" kern="1200" baseline="0">
                <a:solidFill>
                  <a:schemeClr val="bg1">
                    <a:lumMod val="75000"/>
                  </a:schemeClr>
                </a:solidFill>
                <a:latin typeface="+mn-lt"/>
                <a:ea typeface="+mn-ea"/>
                <a:cs typeface="+mn-cs"/>
              </a:defRPr>
            </a:lvl1pPr>
            <a:lvl2pPr marL="576072" indent="0" algn="l" defTabSz="1152144" rtl="0" eaLnBrk="1" latinLnBrk="0" hangingPunct="1">
              <a:spcBef>
                <a:spcPct val="20000"/>
              </a:spcBef>
              <a:buFont typeface="Arial" pitchFamily="34" charset="0"/>
              <a:buNone/>
              <a:defRPr sz="1500" kern="1200">
                <a:solidFill>
                  <a:schemeClr val="tx1"/>
                </a:solidFill>
                <a:latin typeface="+mn-lt"/>
                <a:ea typeface="+mn-ea"/>
                <a:cs typeface="+mn-cs"/>
              </a:defRPr>
            </a:lvl2pPr>
            <a:lvl3pPr marL="1152144" indent="0" algn="l" defTabSz="1152144" rtl="0" eaLnBrk="1" latinLnBrk="0" hangingPunct="1">
              <a:spcBef>
                <a:spcPct val="20000"/>
              </a:spcBef>
              <a:buFont typeface="Arial" pitchFamily="34" charset="0"/>
              <a:buNone/>
              <a:defRPr sz="1300" kern="1200">
                <a:solidFill>
                  <a:schemeClr val="tx1"/>
                </a:solidFill>
                <a:latin typeface="+mn-lt"/>
                <a:ea typeface="+mn-ea"/>
                <a:cs typeface="+mn-cs"/>
              </a:defRPr>
            </a:lvl3pPr>
            <a:lvl4pPr marL="1728216"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4pPr>
            <a:lvl5pPr marL="2304288"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5pPr>
            <a:lvl6pPr marL="2880360"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6pPr>
            <a:lvl7pPr marL="3456432"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7pPr>
            <a:lvl8pPr marL="4032504"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8pPr>
            <a:lvl9pPr marL="4608576" indent="0" algn="l" defTabSz="1152144" rtl="0" eaLnBrk="1" latinLnBrk="0" hangingPunct="1">
              <a:spcBef>
                <a:spcPct val="20000"/>
              </a:spcBef>
              <a:buFont typeface="Arial" pitchFamily="34" charset="0"/>
              <a:buNone/>
              <a:defRPr sz="1100" kern="1200">
                <a:solidFill>
                  <a:schemeClr val="tx1"/>
                </a:solidFill>
                <a:latin typeface="+mn-lt"/>
                <a:ea typeface="+mn-ea"/>
                <a:cs typeface="+mn-cs"/>
              </a:defRPr>
            </a:lvl9pPr>
          </a:lstStyle>
          <a:p>
            <a:pPr defTabSz="914341" fontAlgn="auto">
              <a:spcAft>
                <a:spcPts val="0"/>
              </a:spcAft>
              <a:defRPr/>
            </a:pPr>
            <a:r>
              <a:rPr lang="en-US" sz="1200" b="0">
                <a:solidFill>
                  <a:srgbClr val="FFFFFF">
                    <a:lumMod val="75000"/>
                  </a:srgbClr>
                </a:solidFill>
                <a:latin typeface="Roboto Condensed"/>
              </a:rPr>
              <a:t>3D Pie Chart</a:t>
            </a:r>
            <a:endParaRPr lang="en-US" sz="1200" b="0" dirty="0">
              <a:solidFill>
                <a:srgbClr val="FFFFFF">
                  <a:lumMod val="75000"/>
                </a:srgbClr>
              </a:solidFill>
              <a:latin typeface="Roboto Condensed"/>
            </a:endParaRPr>
          </a:p>
        </p:txBody>
      </p:sp>
      <p:grpSp>
        <p:nvGrpSpPr>
          <p:cNvPr id="98" name="Group 75"/>
          <p:cNvGrpSpPr/>
          <p:nvPr/>
        </p:nvGrpSpPr>
        <p:grpSpPr>
          <a:xfrm>
            <a:off x="906223" y="4687077"/>
            <a:ext cx="1585776" cy="818324"/>
            <a:chOff x="5990637" y="1718165"/>
            <a:chExt cx="1585776" cy="818374"/>
          </a:xfrm>
        </p:grpSpPr>
        <p:sp>
          <p:nvSpPr>
            <p:cNvPr id="99" name="Text Placeholder 3"/>
            <p:cNvSpPr txBox="1">
              <a:spLocks/>
            </p:cNvSpPr>
            <p:nvPr/>
          </p:nvSpPr>
          <p:spPr>
            <a:xfrm>
              <a:off x="6370321" y="1718165"/>
              <a:ext cx="1181068" cy="18321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341" fontAlgn="auto">
                <a:spcBef>
                  <a:spcPct val="20000"/>
                </a:spcBef>
                <a:spcAft>
                  <a:spcPts val="0"/>
                </a:spcAft>
                <a:defRPr/>
              </a:pPr>
              <a:r>
                <a:rPr lang="en-US" sz="1200" b="1" dirty="0">
                  <a:solidFill>
                    <a:srgbClr val="F09C2A"/>
                  </a:solidFill>
                  <a:latin typeface="微软雅黑" panose="020B0503020204020204" pitchFamily="34" charset="-122"/>
                  <a:ea typeface="微软雅黑" panose="020B0503020204020204" pitchFamily="34" charset="-122"/>
                </a:rPr>
                <a:t>Title Goes Here</a:t>
              </a:r>
            </a:p>
          </p:txBody>
        </p:sp>
        <p:sp>
          <p:nvSpPr>
            <p:cNvPr id="100" name="Text Placeholder 3"/>
            <p:cNvSpPr txBox="1">
              <a:spLocks/>
            </p:cNvSpPr>
            <p:nvPr/>
          </p:nvSpPr>
          <p:spPr>
            <a:xfrm>
              <a:off x="5990637" y="1901383"/>
              <a:ext cx="1585776" cy="635156"/>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341" fontAlgn="auto">
                <a:spcBef>
                  <a:spcPct val="20000"/>
                </a:spcBef>
                <a:spcAft>
                  <a:spcPts val="0"/>
                </a:spcAft>
                <a:defRPr/>
              </a:pPr>
              <a:r>
                <a:rPr lang="en-US" sz="1000" dirty="0">
                  <a:solidFill>
                    <a:srgbClr val="262626">
                      <a:lumMod val="50000"/>
                      <a:lumOff val="50000"/>
                    </a:srgbClr>
                  </a:solidFill>
                  <a:latin typeface="微软雅黑" panose="020B0503020204020204" pitchFamily="34" charset="-122"/>
                  <a:ea typeface="微软雅黑" panose="020B0503020204020204" pitchFamily="34" charset="-122"/>
                </a:rPr>
                <a:t>There are many variations of passages of lorem ipsum available even slightly</a:t>
              </a:r>
            </a:p>
          </p:txBody>
        </p:sp>
      </p:grpSp>
      <p:grpSp>
        <p:nvGrpSpPr>
          <p:cNvPr id="101" name="Group 75"/>
          <p:cNvGrpSpPr/>
          <p:nvPr/>
        </p:nvGrpSpPr>
        <p:grpSpPr>
          <a:xfrm>
            <a:off x="906224" y="2141249"/>
            <a:ext cx="1585776" cy="882497"/>
            <a:chOff x="5965613" y="1718165"/>
            <a:chExt cx="1585776" cy="882551"/>
          </a:xfrm>
        </p:grpSpPr>
        <p:sp>
          <p:nvSpPr>
            <p:cNvPr id="102" name="Text Placeholder 3"/>
            <p:cNvSpPr txBox="1">
              <a:spLocks/>
            </p:cNvSpPr>
            <p:nvPr/>
          </p:nvSpPr>
          <p:spPr>
            <a:xfrm>
              <a:off x="6370321" y="1718165"/>
              <a:ext cx="1181068" cy="18321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341" fontAlgn="auto">
                <a:spcBef>
                  <a:spcPct val="20000"/>
                </a:spcBef>
                <a:spcAft>
                  <a:spcPts val="0"/>
                </a:spcAft>
                <a:defRPr/>
              </a:pPr>
              <a:r>
                <a:rPr lang="en-US" sz="1200" b="1" dirty="0">
                  <a:solidFill>
                    <a:srgbClr val="D24132"/>
                  </a:solidFill>
                  <a:latin typeface="微软雅黑" panose="020B0503020204020204" pitchFamily="34" charset="-122"/>
                  <a:ea typeface="微软雅黑" panose="020B0503020204020204" pitchFamily="34" charset="-122"/>
                </a:rPr>
                <a:t>Title Goes Here</a:t>
              </a:r>
            </a:p>
          </p:txBody>
        </p:sp>
        <p:sp>
          <p:nvSpPr>
            <p:cNvPr id="103" name="Text Placeholder 3"/>
            <p:cNvSpPr txBox="1">
              <a:spLocks/>
            </p:cNvSpPr>
            <p:nvPr/>
          </p:nvSpPr>
          <p:spPr>
            <a:xfrm>
              <a:off x="5965613" y="1965560"/>
              <a:ext cx="1585776" cy="635156"/>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4341" fontAlgn="auto">
                <a:spcBef>
                  <a:spcPct val="20000"/>
                </a:spcBef>
                <a:spcAft>
                  <a:spcPts val="0"/>
                </a:spcAft>
                <a:defRPr/>
              </a:pPr>
              <a:r>
                <a:rPr lang="en-US" sz="1000" dirty="0">
                  <a:solidFill>
                    <a:srgbClr val="262626">
                      <a:lumMod val="50000"/>
                      <a:lumOff val="50000"/>
                    </a:srgbClr>
                  </a:solidFill>
                  <a:latin typeface="微软雅黑" panose="020B0503020204020204" pitchFamily="34" charset="-122"/>
                  <a:ea typeface="微软雅黑" panose="020B0503020204020204" pitchFamily="34" charset="-122"/>
                </a:rPr>
                <a:t>There are many variations of passages of lorem ipsum available even slightly</a:t>
              </a:r>
            </a:p>
          </p:txBody>
        </p:sp>
      </p:grpSp>
      <p:grpSp>
        <p:nvGrpSpPr>
          <p:cNvPr id="104" name="Group 75"/>
          <p:cNvGrpSpPr/>
          <p:nvPr/>
        </p:nvGrpSpPr>
        <p:grpSpPr>
          <a:xfrm>
            <a:off x="6821251" y="2160300"/>
            <a:ext cx="1604850" cy="863447"/>
            <a:chOff x="5965602" y="1718165"/>
            <a:chExt cx="1604850" cy="863499"/>
          </a:xfrm>
        </p:grpSpPr>
        <p:sp>
          <p:nvSpPr>
            <p:cNvPr id="105" name="Text Placeholder 3"/>
            <p:cNvSpPr txBox="1">
              <a:spLocks/>
            </p:cNvSpPr>
            <p:nvPr/>
          </p:nvSpPr>
          <p:spPr>
            <a:xfrm>
              <a:off x="5965602" y="1718165"/>
              <a:ext cx="1181068" cy="18321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41" fontAlgn="auto">
                <a:spcBef>
                  <a:spcPct val="20000"/>
                </a:spcBef>
                <a:spcAft>
                  <a:spcPts val="0"/>
                </a:spcAft>
                <a:defRPr/>
              </a:pPr>
              <a:r>
                <a:rPr lang="en-US" sz="1200" b="1" dirty="0">
                  <a:solidFill>
                    <a:srgbClr val="377790"/>
                  </a:solidFill>
                  <a:latin typeface="微软雅黑" panose="020B0503020204020204" pitchFamily="34" charset="-122"/>
                  <a:ea typeface="微软雅黑" panose="020B0503020204020204" pitchFamily="34" charset="-122"/>
                </a:rPr>
                <a:t>Title Goes Here</a:t>
              </a:r>
            </a:p>
          </p:txBody>
        </p:sp>
        <p:sp>
          <p:nvSpPr>
            <p:cNvPr id="106" name="Text Placeholder 3"/>
            <p:cNvSpPr txBox="1">
              <a:spLocks/>
            </p:cNvSpPr>
            <p:nvPr/>
          </p:nvSpPr>
          <p:spPr>
            <a:xfrm>
              <a:off x="5984676" y="1946508"/>
              <a:ext cx="1585776" cy="635156"/>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41" fontAlgn="auto">
                <a:spcBef>
                  <a:spcPct val="20000"/>
                </a:spcBef>
                <a:spcAft>
                  <a:spcPts val="0"/>
                </a:spcAft>
                <a:defRPr/>
              </a:pPr>
              <a:r>
                <a:rPr lang="en-US" sz="1000" dirty="0">
                  <a:solidFill>
                    <a:srgbClr val="262626">
                      <a:lumMod val="50000"/>
                      <a:lumOff val="50000"/>
                    </a:srgbClr>
                  </a:solidFill>
                  <a:latin typeface="微软雅黑" panose="020B0503020204020204" pitchFamily="34" charset="-122"/>
                  <a:ea typeface="微软雅黑" panose="020B0503020204020204" pitchFamily="34" charset="-122"/>
                </a:rPr>
                <a:t>There are many variations of passages of lorem ipsum available even slightly</a:t>
              </a:r>
            </a:p>
          </p:txBody>
        </p:sp>
      </p:grpSp>
      <p:grpSp>
        <p:nvGrpSpPr>
          <p:cNvPr id="107" name="Group 75"/>
          <p:cNvGrpSpPr/>
          <p:nvPr/>
        </p:nvGrpSpPr>
        <p:grpSpPr>
          <a:xfrm>
            <a:off x="6796086" y="4639082"/>
            <a:ext cx="1601982" cy="897288"/>
            <a:chOff x="5965602" y="1718165"/>
            <a:chExt cx="1601981" cy="897342"/>
          </a:xfrm>
        </p:grpSpPr>
        <p:sp>
          <p:nvSpPr>
            <p:cNvPr id="108" name="Text Placeholder 3"/>
            <p:cNvSpPr txBox="1">
              <a:spLocks/>
            </p:cNvSpPr>
            <p:nvPr/>
          </p:nvSpPr>
          <p:spPr>
            <a:xfrm>
              <a:off x="5965602" y="1718165"/>
              <a:ext cx="1181068" cy="18321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41" fontAlgn="auto">
                <a:spcBef>
                  <a:spcPct val="20000"/>
                </a:spcBef>
                <a:spcAft>
                  <a:spcPts val="0"/>
                </a:spcAft>
                <a:defRPr/>
              </a:pPr>
              <a:r>
                <a:rPr lang="en-US" sz="1200" b="1" dirty="0">
                  <a:solidFill>
                    <a:srgbClr val="189A80"/>
                  </a:solidFill>
                  <a:latin typeface="微软雅黑" panose="020B0503020204020204" pitchFamily="34" charset="-122"/>
                  <a:ea typeface="微软雅黑" panose="020B0503020204020204" pitchFamily="34" charset="-122"/>
                </a:rPr>
                <a:t>Title Goes Here</a:t>
              </a:r>
            </a:p>
          </p:txBody>
        </p:sp>
        <p:sp>
          <p:nvSpPr>
            <p:cNvPr id="109" name="Text Placeholder 3"/>
            <p:cNvSpPr txBox="1">
              <a:spLocks/>
            </p:cNvSpPr>
            <p:nvPr/>
          </p:nvSpPr>
          <p:spPr>
            <a:xfrm>
              <a:off x="5981807" y="1980351"/>
              <a:ext cx="1585776" cy="635156"/>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341" fontAlgn="auto">
                <a:spcBef>
                  <a:spcPct val="20000"/>
                </a:spcBef>
                <a:spcAft>
                  <a:spcPts val="0"/>
                </a:spcAft>
                <a:defRPr/>
              </a:pPr>
              <a:r>
                <a:rPr lang="en-US" sz="1000" dirty="0">
                  <a:solidFill>
                    <a:srgbClr val="262626">
                      <a:lumMod val="50000"/>
                      <a:lumOff val="50000"/>
                    </a:srgbClr>
                  </a:solidFill>
                  <a:latin typeface="微软雅黑" panose="020B0503020204020204" pitchFamily="34" charset="-122"/>
                  <a:ea typeface="微软雅黑" panose="020B0503020204020204" pitchFamily="34" charset="-122"/>
                </a:rPr>
                <a:t>There are many variations of passages of lorem ipsum available even slightly</a:t>
              </a:r>
            </a:p>
          </p:txBody>
        </p:sp>
      </p:grpSp>
      <p:grpSp>
        <p:nvGrpSpPr>
          <p:cNvPr id="110" name="Group 81"/>
          <p:cNvGrpSpPr/>
          <p:nvPr/>
        </p:nvGrpSpPr>
        <p:grpSpPr>
          <a:xfrm>
            <a:off x="2615826" y="2387468"/>
            <a:ext cx="914401" cy="381027"/>
            <a:chOff x="3071682" y="1459071"/>
            <a:chExt cx="914401" cy="387505"/>
          </a:xfrm>
        </p:grpSpPr>
        <p:cxnSp>
          <p:nvCxnSpPr>
            <p:cNvPr id="111" name="Straight Connector 76"/>
            <p:cNvCxnSpPr/>
            <p:nvPr/>
          </p:nvCxnSpPr>
          <p:spPr>
            <a:xfrm rot="10800000">
              <a:off x="3592682" y="1460251"/>
              <a:ext cx="393401" cy="386325"/>
            </a:xfrm>
            <a:prstGeom prst="line">
              <a:avLst/>
            </a:prstGeom>
            <a:noFill/>
            <a:ln w="19050" cap="rnd" cmpd="sng" algn="ctr">
              <a:solidFill>
                <a:srgbClr val="D24132"/>
              </a:solidFill>
              <a:prstDash val="solid"/>
              <a:headEnd type="oval"/>
              <a:tailEnd type="oval"/>
            </a:ln>
            <a:effectLst/>
          </p:spPr>
        </p:cxnSp>
        <p:cxnSp>
          <p:nvCxnSpPr>
            <p:cNvPr id="112" name="Straight Connector 77"/>
            <p:cNvCxnSpPr/>
            <p:nvPr/>
          </p:nvCxnSpPr>
          <p:spPr>
            <a:xfrm rot="10800000">
              <a:off x="3071682" y="1459071"/>
              <a:ext cx="521000" cy="2"/>
            </a:xfrm>
            <a:prstGeom prst="line">
              <a:avLst/>
            </a:prstGeom>
            <a:noFill/>
            <a:ln w="19050" cap="rnd" cmpd="sng" algn="ctr">
              <a:solidFill>
                <a:srgbClr val="D24132"/>
              </a:solidFill>
              <a:prstDash val="solid"/>
              <a:headEnd type="oval"/>
              <a:tailEnd type="oval"/>
            </a:ln>
            <a:effectLst/>
          </p:spPr>
        </p:cxnSp>
      </p:grpSp>
      <p:grpSp>
        <p:nvGrpSpPr>
          <p:cNvPr id="113" name="Group 81"/>
          <p:cNvGrpSpPr/>
          <p:nvPr/>
        </p:nvGrpSpPr>
        <p:grpSpPr>
          <a:xfrm flipH="1">
            <a:off x="5816225" y="2473137"/>
            <a:ext cx="914401" cy="381027"/>
            <a:chOff x="3071682" y="1459071"/>
            <a:chExt cx="914401" cy="387505"/>
          </a:xfrm>
        </p:grpSpPr>
        <p:cxnSp>
          <p:nvCxnSpPr>
            <p:cNvPr id="114" name="Straight Connector 81"/>
            <p:cNvCxnSpPr/>
            <p:nvPr/>
          </p:nvCxnSpPr>
          <p:spPr>
            <a:xfrm rot="10800000">
              <a:off x="3592682" y="1460251"/>
              <a:ext cx="393401" cy="386325"/>
            </a:xfrm>
            <a:prstGeom prst="line">
              <a:avLst/>
            </a:prstGeom>
            <a:noFill/>
            <a:ln w="19050" cap="rnd" cmpd="sng" algn="ctr">
              <a:solidFill>
                <a:srgbClr val="377790"/>
              </a:solidFill>
              <a:prstDash val="solid"/>
              <a:headEnd type="oval"/>
              <a:tailEnd type="oval"/>
            </a:ln>
            <a:effectLst/>
          </p:spPr>
        </p:cxnSp>
        <p:cxnSp>
          <p:nvCxnSpPr>
            <p:cNvPr id="115" name="Straight Connector 82"/>
            <p:cNvCxnSpPr/>
            <p:nvPr/>
          </p:nvCxnSpPr>
          <p:spPr>
            <a:xfrm rot="10800000">
              <a:off x="3071682" y="1459071"/>
              <a:ext cx="521000" cy="2"/>
            </a:xfrm>
            <a:prstGeom prst="line">
              <a:avLst/>
            </a:prstGeom>
            <a:noFill/>
            <a:ln w="19050" cap="rnd" cmpd="sng" algn="ctr">
              <a:solidFill>
                <a:srgbClr val="377790"/>
              </a:solidFill>
              <a:prstDash val="solid"/>
              <a:headEnd type="oval"/>
              <a:tailEnd type="oval"/>
            </a:ln>
            <a:effectLst/>
          </p:spPr>
        </p:cxnSp>
      </p:grpSp>
      <p:grpSp>
        <p:nvGrpSpPr>
          <p:cNvPr id="116" name="Group 81"/>
          <p:cNvGrpSpPr/>
          <p:nvPr/>
        </p:nvGrpSpPr>
        <p:grpSpPr>
          <a:xfrm flipH="1" flipV="1">
            <a:off x="5816225" y="4601828"/>
            <a:ext cx="914401" cy="381027"/>
            <a:chOff x="3071682" y="1459071"/>
            <a:chExt cx="914401" cy="387505"/>
          </a:xfrm>
        </p:grpSpPr>
        <p:cxnSp>
          <p:nvCxnSpPr>
            <p:cNvPr id="117" name="Straight Connector 92"/>
            <p:cNvCxnSpPr/>
            <p:nvPr/>
          </p:nvCxnSpPr>
          <p:spPr>
            <a:xfrm rot="10800000">
              <a:off x="3592682" y="1460251"/>
              <a:ext cx="393401" cy="386325"/>
            </a:xfrm>
            <a:prstGeom prst="line">
              <a:avLst/>
            </a:prstGeom>
            <a:noFill/>
            <a:ln w="19050" cap="rnd" cmpd="sng" algn="ctr">
              <a:solidFill>
                <a:srgbClr val="189A80"/>
              </a:solidFill>
              <a:prstDash val="solid"/>
              <a:headEnd type="oval"/>
              <a:tailEnd type="oval"/>
            </a:ln>
            <a:effectLst/>
          </p:spPr>
        </p:cxnSp>
        <p:cxnSp>
          <p:nvCxnSpPr>
            <p:cNvPr id="118" name="Straight Connector 93"/>
            <p:cNvCxnSpPr/>
            <p:nvPr/>
          </p:nvCxnSpPr>
          <p:spPr>
            <a:xfrm rot="10800000">
              <a:off x="3071682" y="1459071"/>
              <a:ext cx="521000" cy="2"/>
            </a:xfrm>
            <a:prstGeom prst="line">
              <a:avLst/>
            </a:prstGeom>
            <a:noFill/>
            <a:ln w="19050" cap="rnd" cmpd="sng" algn="ctr">
              <a:solidFill>
                <a:srgbClr val="189A80"/>
              </a:solidFill>
              <a:prstDash val="solid"/>
              <a:headEnd type="oval"/>
              <a:tailEnd type="oval"/>
            </a:ln>
            <a:effectLst/>
          </p:spPr>
        </p:cxnSp>
      </p:grpSp>
      <p:grpSp>
        <p:nvGrpSpPr>
          <p:cNvPr id="119" name="Group 81"/>
          <p:cNvGrpSpPr/>
          <p:nvPr/>
        </p:nvGrpSpPr>
        <p:grpSpPr>
          <a:xfrm flipV="1">
            <a:off x="2615826" y="4601828"/>
            <a:ext cx="914401" cy="381027"/>
            <a:chOff x="3071682" y="1459071"/>
            <a:chExt cx="914401" cy="387505"/>
          </a:xfrm>
        </p:grpSpPr>
        <p:cxnSp>
          <p:nvCxnSpPr>
            <p:cNvPr id="120" name="Straight Connector 95"/>
            <p:cNvCxnSpPr/>
            <p:nvPr/>
          </p:nvCxnSpPr>
          <p:spPr>
            <a:xfrm rot="10800000">
              <a:off x="3592682" y="1460251"/>
              <a:ext cx="393401" cy="386325"/>
            </a:xfrm>
            <a:prstGeom prst="line">
              <a:avLst/>
            </a:prstGeom>
            <a:noFill/>
            <a:ln w="19050" cap="rnd" cmpd="sng" algn="ctr">
              <a:solidFill>
                <a:srgbClr val="F09C2A"/>
              </a:solidFill>
              <a:prstDash val="solid"/>
              <a:headEnd type="oval"/>
              <a:tailEnd type="oval"/>
            </a:ln>
            <a:effectLst/>
          </p:spPr>
        </p:cxnSp>
        <p:cxnSp>
          <p:nvCxnSpPr>
            <p:cNvPr id="121" name="Straight Connector 96"/>
            <p:cNvCxnSpPr/>
            <p:nvPr/>
          </p:nvCxnSpPr>
          <p:spPr>
            <a:xfrm rot="10800000">
              <a:off x="3071682" y="1459071"/>
              <a:ext cx="521000" cy="2"/>
            </a:xfrm>
            <a:prstGeom prst="line">
              <a:avLst/>
            </a:prstGeom>
            <a:noFill/>
            <a:ln w="19050" cap="rnd" cmpd="sng" algn="ctr">
              <a:solidFill>
                <a:srgbClr val="F09C2A"/>
              </a:solidFill>
              <a:prstDash val="solid"/>
              <a:headEnd type="oval"/>
              <a:tailEnd type="oval"/>
            </a:ln>
            <a:effectLst/>
          </p:spPr>
        </p:cxnSp>
      </p:grpSp>
      <p:sp>
        <p:nvSpPr>
          <p:cNvPr id="122" name="Freeform 217"/>
          <p:cNvSpPr>
            <a:spLocks noEditPoints="1"/>
          </p:cNvSpPr>
          <p:nvPr/>
        </p:nvSpPr>
        <p:spPr bwMode="auto">
          <a:xfrm>
            <a:off x="6307524" y="2571730"/>
            <a:ext cx="378880" cy="284144"/>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rgbClr val="377790"/>
          </a:solidFill>
          <a:ln w="9525">
            <a:noFill/>
            <a:round/>
            <a:headEnd/>
            <a:tailEnd/>
          </a:ln>
        </p:spPr>
        <p:txBody>
          <a:bodyPr vert="horz" wrap="square" lIns="91434" tIns="45717" rIns="91434" bIns="45717" numCol="1" anchor="t" anchorCtr="0" compatLnSpc="1">
            <a:prstTxWarp prst="textNoShape">
              <a:avLst/>
            </a:prstTxWarp>
          </a:bodyPr>
          <a:lstStyle/>
          <a:p>
            <a:pPr defTabSz="1031560" fontAlgn="auto">
              <a:spcBef>
                <a:spcPts val="0"/>
              </a:spcBef>
              <a:spcAft>
                <a:spcPts val="0"/>
              </a:spcAft>
              <a:defRPr/>
            </a:pPr>
            <a:endParaRPr lang="en-US" sz="2000" kern="0" dirty="0">
              <a:solidFill>
                <a:srgbClr val="262626"/>
              </a:solidFill>
              <a:latin typeface="微软雅黑" panose="020B0503020204020204" pitchFamily="34" charset="-122"/>
              <a:ea typeface="微软雅黑" panose="020B0503020204020204" pitchFamily="34" charset="-122"/>
            </a:endParaRPr>
          </a:p>
        </p:txBody>
      </p:sp>
      <p:sp>
        <p:nvSpPr>
          <p:cNvPr id="123" name="Freeform 56"/>
          <p:cNvSpPr>
            <a:spLocks noEditPoints="1"/>
          </p:cNvSpPr>
          <p:nvPr/>
        </p:nvSpPr>
        <p:spPr bwMode="auto">
          <a:xfrm>
            <a:off x="2686180" y="2397563"/>
            <a:ext cx="345642" cy="345621"/>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rgbClr val="D24132"/>
          </a:solidFill>
          <a:ln w="9525">
            <a:noFill/>
            <a:round/>
            <a:headEnd/>
            <a:tailEnd/>
          </a:ln>
        </p:spPr>
        <p:txBody>
          <a:bodyPr vert="horz" wrap="square" lIns="91434" tIns="45717" rIns="91434" bIns="45717" numCol="1" anchor="t" anchorCtr="0" compatLnSpc="1">
            <a:prstTxWarp prst="textNoShape">
              <a:avLst/>
            </a:prstTxWarp>
          </a:bodyPr>
          <a:lstStyle/>
          <a:p>
            <a:pPr defTabSz="1031560" fontAlgn="auto">
              <a:spcBef>
                <a:spcPts val="0"/>
              </a:spcBef>
              <a:spcAft>
                <a:spcPts val="0"/>
              </a:spcAft>
              <a:defRPr/>
            </a:pPr>
            <a:endParaRPr lang="en-US" sz="2000" kern="0" dirty="0">
              <a:solidFill>
                <a:srgbClr val="262626"/>
              </a:solidFill>
              <a:latin typeface="微软雅黑" panose="020B0503020204020204" pitchFamily="34" charset="-122"/>
              <a:ea typeface="微软雅黑" panose="020B0503020204020204" pitchFamily="34" charset="-122"/>
            </a:endParaRPr>
          </a:p>
        </p:txBody>
      </p:sp>
      <p:sp>
        <p:nvSpPr>
          <p:cNvPr id="124" name="Freeform 135"/>
          <p:cNvSpPr>
            <a:spLocks noEditPoints="1"/>
          </p:cNvSpPr>
          <p:nvPr/>
        </p:nvSpPr>
        <p:spPr bwMode="auto">
          <a:xfrm>
            <a:off x="6276299" y="4612203"/>
            <a:ext cx="303361" cy="284144"/>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189A80"/>
          </a:solidFill>
          <a:ln w="9525">
            <a:noFill/>
            <a:round/>
            <a:headEnd/>
            <a:tailEnd/>
          </a:ln>
        </p:spPr>
        <p:txBody>
          <a:bodyPr vert="horz" wrap="square" lIns="91434" tIns="45717" rIns="91434" bIns="45717" numCol="1" anchor="t" anchorCtr="0" compatLnSpc="1">
            <a:prstTxWarp prst="textNoShape">
              <a:avLst/>
            </a:prstTxWarp>
          </a:bodyPr>
          <a:lstStyle/>
          <a:p>
            <a:pPr defTabSz="1031560" fontAlgn="auto">
              <a:spcBef>
                <a:spcPts val="0"/>
              </a:spcBef>
              <a:spcAft>
                <a:spcPts val="0"/>
              </a:spcAft>
              <a:defRPr/>
            </a:pPr>
            <a:endParaRPr lang="en-US" sz="2000" kern="0" dirty="0">
              <a:solidFill>
                <a:srgbClr val="262626"/>
              </a:solidFill>
              <a:latin typeface="微软雅黑" panose="020B0503020204020204" pitchFamily="34" charset="-122"/>
              <a:ea typeface="微软雅黑" panose="020B0503020204020204" pitchFamily="34" charset="-122"/>
            </a:endParaRPr>
          </a:p>
        </p:txBody>
      </p:sp>
      <p:sp>
        <p:nvSpPr>
          <p:cNvPr id="125" name="Freeform 178"/>
          <p:cNvSpPr>
            <a:spLocks noEditPoints="1"/>
          </p:cNvSpPr>
          <p:nvPr/>
        </p:nvSpPr>
        <p:spPr bwMode="auto">
          <a:xfrm>
            <a:off x="2708993" y="4639409"/>
            <a:ext cx="364032" cy="274159"/>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09C2A"/>
          </a:solidFill>
          <a:ln w="9525">
            <a:noFill/>
            <a:round/>
            <a:headEnd/>
            <a:tailEnd/>
          </a:ln>
        </p:spPr>
        <p:txBody>
          <a:bodyPr vert="horz" wrap="square" lIns="91434" tIns="45717" rIns="91434" bIns="45717" numCol="1" anchor="t" anchorCtr="0" compatLnSpc="1">
            <a:prstTxWarp prst="textNoShape">
              <a:avLst/>
            </a:prstTxWarp>
          </a:bodyPr>
          <a:lstStyle/>
          <a:p>
            <a:pPr defTabSz="1031560" fontAlgn="auto">
              <a:spcBef>
                <a:spcPts val="0"/>
              </a:spcBef>
              <a:spcAft>
                <a:spcPts val="0"/>
              </a:spcAft>
              <a:defRPr/>
            </a:pPr>
            <a:endParaRPr lang="en-US" sz="2000" kern="0" dirty="0">
              <a:solidFill>
                <a:srgbClr val="2626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29449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95">
                                            <p:graphicEl>
                                              <a:chart seriesIdx="-3" categoryIdx="-3" bldStep="gridLegend"/>
                                            </p:graphicEl>
                                          </p:spTgt>
                                        </p:tgtEl>
                                        <p:attrNameLst>
                                          <p:attrName>style.visibility</p:attrName>
                                        </p:attrNameLst>
                                      </p:cBhvr>
                                      <p:to>
                                        <p:strVal val="visible"/>
                                      </p:to>
                                    </p:set>
                                    <p:anim calcmode="lin" valueType="num">
                                      <p:cBhvr additive="base">
                                        <p:cTn id="7" dur="500" fill="hold"/>
                                        <p:tgtEl>
                                          <p:spTgt spid="95">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95">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95">
                                            <p:graphicEl>
                                              <a:chart seriesIdx="-4" categoryIdx="0" bldStep="category"/>
                                            </p:graphicEl>
                                          </p:spTgt>
                                        </p:tgtEl>
                                        <p:attrNameLst>
                                          <p:attrName>style.visibility</p:attrName>
                                        </p:attrNameLst>
                                      </p:cBhvr>
                                      <p:to>
                                        <p:strVal val="visible"/>
                                      </p:to>
                                    </p:set>
                                    <p:anim calcmode="lin" valueType="num">
                                      <p:cBhvr additive="base">
                                        <p:cTn id="13" dur="500" fill="hold"/>
                                        <p:tgtEl>
                                          <p:spTgt spid="95">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95">
                                            <p:graphicEl>
                                              <a:chart seriesIdx="-4" categoryIdx="0"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95">
                                            <p:graphicEl>
                                              <a:chart seriesIdx="-4" categoryIdx="1" bldStep="category"/>
                                            </p:graphicEl>
                                          </p:spTgt>
                                        </p:tgtEl>
                                        <p:attrNameLst>
                                          <p:attrName>style.visibility</p:attrName>
                                        </p:attrNameLst>
                                      </p:cBhvr>
                                      <p:to>
                                        <p:strVal val="visible"/>
                                      </p:to>
                                    </p:set>
                                    <p:anim calcmode="lin" valueType="num">
                                      <p:cBhvr additive="base">
                                        <p:cTn id="19" dur="500" fill="hold"/>
                                        <p:tgtEl>
                                          <p:spTgt spid="95">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95">
                                            <p:graphicEl>
                                              <a:chart seriesIdx="-4" categoryIdx="1"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95">
                                            <p:graphicEl>
                                              <a:chart seriesIdx="-4" categoryIdx="2" bldStep="category"/>
                                            </p:graphicEl>
                                          </p:spTgt>
                                        </p:tgtEl>
                                        <p:attrNameLst>
                                          <p:attrName>style.visibility</p:attrName>
                                        </p:attrNameLst>
                                      </p:cBhvr>
                                      <p:to>
                                        <p:strVal val="visible"/>
                                      </p:to>
                                    </p:set>
                                    <p:anim calcmode="lin" valueType="num">
                                      <p:cBhvr additive="base">
                                        <p:cTn id="25" dur="500" fill="hold"/>
                                        <p:tgtEl>
                                          <p:spTgt spid="95">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95">
                                            <p:graphicEl>
                                              <a:chart seriesIdx="-4" categoryIdx="2"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95">
                                            <p:graphicEl>
                                              <a:chart seriesIdx="-4" categoryIdx="3" bldStep="category"/>
                                            </p:graphicEl>
                                          </p:spTgt>
                                        </p:tgtEl>
                                        <p:attrNameLst>
                                          <p:attrName>style.visibility</p:attrName>
                                        </p:attrNameLst>
                                      </p:cBhvr>
                                      <p:to>
                                        <p:strVal val="visible"/>
                                      </p:to>
                                    </p:set>
                                    <p:anim calcmode="lin" valueType="num">
                                      <p:cBhvr additive="base">
                                        <p:cTn id="31" dur="500" fill="hold"/>
                                        <p:tgtEl>
                                          <p:spTgt spid="95">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95">
                                            <p:graphicEl>
                                              <a:chart seriesIdx="-4" categoryIdx="3" bldStep="category"/>
                                            </p:graphicEl>
                                          </p:spTgt>
                                        </p:tgtEl>
                                        <p:attrNameLst>
                                          <p:attrName>ppt_y</p:attrName>
                                        </p:attrNameLst>
                                      </p:cBhvr>
                                      <p:tavLst>
                                        <p:tav tm="0">
                                          <p:val>
                                            <p:strVal val="1+#ppt_h/2"/>
                                          </p:val>
                                        </p:tav>
                                        <p:tav tm="100000">
                                          <p:val>
                                            <p:strVal val="#ppt_y"/>
                                          </p:val>
                                        </p:tav>
                                      </p:tavLst>
                                    </p:anim>
                                  </p:childTnLst>
                                </p:cTn>
                              </p:par>
                            </p:childTnLst>
                          </p:cTn>
                        </p:par>
                        <p:par>
                          <p:cTn id="33" fill="hold">
                            <p:stCondLst>
                              <p:cond delay="500"/>
                            </p:stCondLst>
                            <p:childTnLst>
                              <p:par>
                                <p:cTn id="34" presetID="22" presetClass="entr" presetSubtype="8" fill="hold" nodeType="afterEffect">
                                  <p:stCondLst>
                                    <p:cond delay="0"/>
                                  </p:stCondLst>
                                  <p:childTnLst>
                                    <p:set>
                                      <p:cBhvr>
                                        <p:cTn id="35" dur="1" fill="hold">
                                          <p:stCondLst>
                                            <p:cond delay="0"/>
                                          </p:stCondLst>
                                        </p:cTn>
                                        <p:tgtEl>
                                          <p:spTgt spid="113"/>
                                        </p:tgtEl>
                                        <p:attrNameLst>
                                          <p:attrName>style.visibility</p:attrName>
                                        </p:attrNameLst>
                                      </p:cBhvr>
                                      <p:to>
                                        <p:strVal val="visible"/>
                                      </p:to>
                                    </p:set>
                                    <p:animEffect transition="in" filter="wipe(left)">
                                      <p:cBhvr>
                                        <p:cTn id="36" dur="500"/>
                                        <p:tgtEl>
                                          <p:spTgt spid="113"/>
                                        </p:tgtEl>
                                      </p:cBhvr>
                                    </p:animEffect>
                                  </p:childTnLst>
                                </p:cTn>
                              </p:par>
                            </p:childTnLst>
                          </p:cTn>
                        </p:par>
                        <p:par>
                          <p:cTn id="37" fill="hold">
                            <p:stCondLst>
                              <p:cond delay="1000"/>
                            </p:stCondLst>
                            <p:childTnLst>
                              <p:par>
                                <p:cTn id="38" presetID="22" presetClass="entr" presetSubtype="8" fill="hold" nodeType="afterEffect">
                                  <p:stCondLst>
                                    <p:cond delay="0"/>
                                  </p:stCondLst>
                                  <p:childTnLst>
                                    <p:set>
                                      <p:cBhvr>
                                        <p:cTn id="39" dur="1" fill="hold">
                                          <p:stCondLst>
                                            <p:cond delay="0"/>
                                          </p:stCondLst>
                                        </p:cTn>
                                        <p:tgtEl>
                                          <p:spTgt spid="104"/>
                                        </p:tgtEl>
                                        <p:attrNameLst>
                                          <p:attrName>style.visibility</p:attrName>
                                        </p:attrNameLst>
                                      </p:cBhvr>
                                      <p:to>
                                        <p:strVal val="visible"/>
                                      </p:to>
                                    </p:set>
                                    <p:animEffect transition="in" filter="wipe(left)">
                                      <p:cBhvr>
                                        <p:cTn id="40" dur="500"/>
                                        <p:tgtEl>
                                          <p:spTgt spid="104"/>
                                        </p:tgtEl>
                                      </p:cBhvr>
                                    </p:animEffect>
                                  </p:childTnLst>
                                </p:cTn>
                              </p:par>
                            </p:childTnLst>
                          </p:cTn>
                        </p:par>
                        <p:par>
                          <p:cTn id="41" fill="hold">
                            <p:stCondLst>
                              <p:cond delay="1500"/>
                            </p:stCondLst>
                            <p:childTnLst>
                              <p:par>
                                <p:cTn id="42" presetID="53" presetClass="entr" presetSubtype="0" fill="hold" grpId="0" nodeType="afterEffect">
                                  <p:stCondLst>
                                    <p:cond delay="0"/>
                                  </p:stCondLst>
                                  <p:childTnLst>
                                    <p:set>
                                      <p:cBhvr>
                                        <p:cTn id="43" dur="1" fill="hold">
                                          <p:stCondLst>
                                            <p:cond delay="0"/>
                                          </p:stCondLst>
                                        </p:cTn>
                                        <p:tgtEl>
                                          <p:spTgt spid="122"/>
                                        </p:tgtEl>
                                        <p:attrNameLst>
                                          <p:attrName>style.visibility</p:attrName>
                                        </p:attrNameLst>
                                      </p:cBhvr>
                                      <p:to>
                                        <p:strVal val="visible"/>
                                      </p:to>
                                    </p:set>
                                    <p:anim calcmode="lin" valueType="num">
                                      <p:cBhvr>
                                        <p:cTn id="44" dur="500" fill="hold"/>
                                        <p:tgtEl>
                                          <p:spTgt spid="122"/>
                                        </p:tgtEl>
                                        <p:attrNameLst>
                                          <p:attrName>ppt_w</p:attrName>
                                        </p:attrNameLst>
                                      </p:cBhvr>
                                      <p:tavLst>
                                        <p:tav tm="0">
                                          <p:val>
                                            <p:fltVal val="0"/>
                                          </p:val>
                                        </p:tav>
                                        <p:tav tm="100000">
                                          <p:val>
                                            <p:strVal val="#ppt_w"/>
                                          </p:val>
                                        </p:tav>
                                      </p:tavLst>
                                    </p:anim>
                                    <p:anim calcmode="lin" valueType="num">
                                      <p:cBhvr>
                                        <p:cTn id="45" dur="500" fill="hold"/>
                                        <p:tgtEl>
                                          <p:spTgt spid="122"/>
                                        </p:tgtEl>
                                        <p:attrNameLst>
                                          <p:attrName>ppt_h</p:attrName>
                                        </p:attrNameLst>
                                      </p:cBhvr>
                                      <p:tavLst>
                                        <p:tav tm="0">
                                          <p:val>
                                            <p:fltVal val="0"/>
                                          </p:val>
                                        </p:tav>
                                        <p:tav tm="100000">
                                          <p:val>
                                            <p:strVal val="#ppt_h"/>
                                          </p:val>
                                        </p:tav>
                                      </p:tavLst>
                                    </p:anim>
                                    <p:animEffect transition="in" filter="fade">
                                      <p:cBhvr>
                                        <p:cTn id="46" dur="500"/>
                                        <p:tgtEl>
                                          <p:spTgt spid="122"/>
                                        </p:tgtEl>
                                      </p:cBhvr>
                                    </p:animEffect>
                                  </p:childTnLst>
                                </p:cTn>
                              </p:par>
                            </p:childTnLst>
                          </p:cTn>
                        </p:par>
                        <p:par>
                          <p:cTn id="47" fill="hold">
                            <p:stCondLst>
                              <p:cond delay="2000"/>
                            </p:stCondLst>
                            <p:childTnLst>
                              <p:par>
                                <p:cTn id="48" presetID="22" presetClass="entr" presetSubtype="2" fill="hold" nodeType="afterEffect">
                                  <p:stCondLst>
                                    <p:cond delay="0"/>
                                  </p:stCondLst>
                                  <p:childTnLst>
                                    <p:set>
                                      <p:cBhvr>
                                        <p:cTn id="49" dur="1" fill="hold">
                                          <p:stCondLst>
                                            <p:cond delay="0"/>
                                          </p:stCondLst>
                                        </p:cTn>
                                        <p:tgtEl>
                                          <p:spTgt spid="110"/>
                                        </p:tgtEl>
                                        <p:attrNameLst>
                                          <p:attrName>style.visibility</p:attrName>
                                        </p:attrNameLst>
                                      </p:cBhvr>
                                      <p:to>
                                        <p:strVal val="visible"/>
                                      </p:to>
                                    </p:set>
                                    <p:animEffect transition="in" filter="wipe(right)">
                                      <p:cBhvr>
                                        <p:cTn id="50" dur="500"/>
                                        <p:tgtEl>
                                          <p:spTgt spid="110"/>
                                        </p:tgtEl>
                                      </p:cBhvr>
                                    </p:animEffect>
                                  </p:childTnLst>
                                </p:cTn>
                              </p:par>
                            </p:childTnLst>
                          </p:cTn>
                        </p:par>
                        <p:par>
                          <p:cTn id="51" fill="hold">
                            <p:stCondLst>
                              <p:cond delay="2500"/>
                            </p:stCondLst>
                            <p:childTnLst>
                              <p:par>
                                <p:cTn id="52" presetID="53" presetClass="entr" presetSubtype="0" fill="hold" grpId="0" nodeType="afterEffect">
                                  <p:stCondLst>
                                    <p:cond delay="0"/>
                                  </p:stCondLst>
                                  <p:childTnLst>
                                    <p:set>
                                      <p:cBhvr>
                                        <p:cTn id="53" dur="1" fill="hold">
                                          <p:stCondLst>
                                            <p:cond delay="0"/>
                                          </p:stCondLst>
                                        </p:cTn>
                                        <p:tgtEl>
                                          <p:spTgt spid="123"/>
                                        </p:tgtEl>
                                        <p:attrNameLst>
                                          <p:attrName>style.visibility</p:attrName>
                                        </p:attrNameLst>
                                      </p:cBhvr>
                                      <p:to>
                                        <p:strVal val="visible"/>
                                      </p:to>
                                    </p:set>
                                    <p:anim calcmode="lin" valueType="num">
                                      <p:cBhvr>
                                        <p:cTn id="54" dur="500" fill="hold"/>
                                        <p:tgtEl>
                                          <p:spTgt spid="123"/>
                                        </p:tgtEl>
                                        <p:attrNameLst>
                                          <p:attrName>ppt_w</p:attrName>
                                        </p:attrNameLst>
                                      </p:cBhvr>
                                      <p:tavLst>
                                        <p:tav tm="0">
                                          <p:val>
                                            <p:fltVal val="0"/>
                                          </p:val>
                                        </p:tav>
                                        <p:tav tm="100000">
                                          <p:val>
                                            <p:strVal val="#ppt_w"/>
                                          </p:val>
                                        </p:tav>
                                      </p:tavLst>
                                    </p:anim>
                                    <p:anim calcmode="lin" valueType="num">
                                      <p:cBhvr>
                                        <p:cTn id="55" dur="500" fill="hold"/>
                                        <p:tgtEl>
                                          <p:spTgt spid="123"/>
                                        </p:tgtEl>
                                        <p:attrNameLst>
                                          <p:attrName>ppt_h</p:attrName>
                                        </p:attrNameLst>
                                      </p:cBhvr>
                                      <p:tavLst>
                                        <p:tav tm="0">
                                          <p:val>
                                            <p:fltVal val="0"/>
                                          </p:val>
                                        </p:tav>
                                        <p:tav tm="100000">
                                          <p:val>
                                            <p:strVal val="#ppt_h"/>
                                          </p:val>
                                        </p:tav>
                                      </p:tavLst>
                                    </p:anim>
                                    <p:animEffect transition="in" filter="fade">
                                      <p:cBhvr>
                                        <p:cTn id="56" dur="500"/>
                                        <p:tgtEl>
                                          <p:spTgt spid="123"/>
                                        </p:tgtEl>
                                      </p:cBhvr>
                                    </p:animEffect>
                                  </p:childTnLst>
                                </p:cTn>
                              </p:par>
                            </p:childTnLst>
                          </p:cTn>
                        </p:par>
                        <p:par>
                          <p:cTn id="57" fill="hold">
                            <p:stCondLst>
                              <p:cond delay="3000"/>
                            </p:stCondLst>
                            <p:childTnLst>
                              <p:par>
                                <p:cTn id="58" presetID="22" presetClass="entr" presetSubtype="2" fill="hold" nodeType="afterEffect">
                                  <p:stCondLst>
                                    <p:cond delay="0"/>
                                  </p:stCondLst>
                                  <p:childTnLst>
                                    <p:set>
                                      <p:cBhvr>
                                        <p:cTn id="59" dur="1" fill="hold">
                                          <p:stCondLst>
                                            <p:cond delay="0"/>
                                          </p:stCondLst>
                                        </p:cTn>
                                        <p:tgtEl>
                                          <p:spTgt spid="101"/>
                                        </p:tgtEl>
                                        <p:attrNameLst>
                                          <p:attrName>style.visibility</p:attrName>
                                        </p:attrNameLst>
                                      </p:cBhvr>
                                      <p:to>
                                        <p:strVal val="visible"/>
                                      </p:to>
                                    </p:set>
                                    <p:animEffect transition="in" filter="wipe(right)">
                                      <p:cBhvr>
                                        <p:cTn id="60" dur="500"/>
                                        <p:tgtEl>
                                          <p:spTgt spid="101"/>
                                        </p:tgtEl>
                                      </p:cBhvr>
                                    </p:animEffect>
                                  </p:childTnLst>
                                </p:cTn>
                              </p:par>
                            </p:childTnLst>
                          </p:cTn>
                        </p:par>
                        <p:par>
                          <p:cTn id="61" fill="hold">
                            <p:stCondLst>
                              <p:cond delay="3500"/>
                            </p:stCondLst>
                            <p:childTnLst>
                              <p:par>
                                <p:cTn id="62" presetID="22" presetClass="entr" presetSubtype="8" fill="hold" nodeType="afterEffect">
                                  <p:stCondLst>
                                    <p:cond delay="0"/>
                                  </p:stCondLst>
                                  <p:childTnLst>
                                    <p:set>
                                      <p:cBhvr>
                                        <p:cTn id="63" dur="1" fill="hold">
                                          <p:stCondLst>
                                            <p:cond delay="0"/>
                                          </p:stCondLst>
                                        </p:cTn>
                                        <p:tgtEl>
                                          <p:spTgt spid="116"/>
                                        </p:tgtEl>
                                        <p:attrNameLst>
                                          <p:attrName>style.visibility</p:attrName>
                                        </p:attrNameLst>
                                      </p:cBhvr>
                                      <p:to>
                                        <p:strVal val="visible"/>
                                      </p:to>
                                    </p:set>
                                    <p:animEffect transition="in" filter="wipe(left)">
                                      <p:cBhvr>
                                        <p:cTn id="64" dur="500"/>
                                        <p:tgtEl>
                                          <p:spTgt spid="116"/>
                                        </p:tgtEl>
                                      </p:cBhvr>
                                    </p:animEffect>
                                  </p:childTnLst>
                                </p:cTn>
                              </p:par>
                            </p:childTnLst>
                          </p:cTn>
                        </p:par>
                        <p:par>
                          <p:cTn id="65" fill="hold">
                            <p:stCondLst>
                              <p:cond delay="4000"/>
                            </p:stCondLst>
                            <p:childTnLst>
                              <p:par>
                                <p:cTn id="66" presetID="53" presetClass="entr" presetSubtype="0" fill="hold" grpId="0" nodeType="afterEffect">
                                  <p:stCondLst>
                                    <p:cond delay="0"/>
                                  </p:stCondLst>
                                  <p:childTnLst>
                                    <p:set>
                                      <p:cBhvr>
                                        <p:cTn id="67" dur="1" fill="hold">
                                          <p:stCondLst>
                                            <p:cond delay="0"/>
                                          </p:stCondLst>
                                        </p:cTn>
                                        <p:tgtEl>
                                          <p:spTgt spid="124"/>
                                        </p:tgtEl>
                                        <p:attrNameLst>
                                          <p:attrName>style.visibility</p:attrName>
                                        </p:attrNameLst>
                                      </p:cBhvr>
                                      <p:to>
                                        <p:strVal val="visible"/>
                                      </p:to>
                                    </p:set>
                                    <p:anim calcmode="lin" valueType="num">
                                      <p:cBhvr>
                                        <p:cTn id="68" dur="500" fill="hold"/>
                                        <p:tgtEl>
                                          <p:spTgt spid="124"/>
                                        </p:tgtEl>
                                        <p:attrNameLst>
                                          <p:attrName>ppt_w</p:attrName>
                                        </p:attrNameLst>
                                      </p:cBhvr>
                                      <p:tavLst>
                                        <p:tav tm="0">
                                          <p:val>
                                            <p:fltVal val="0"/>
                                          </p:val>
                                        </p:tav>
                                        <p:tav tm="100000">
                                          <p:val>
                                            <p:strVal val="#ppt_w"/>
                                          </p:val>
                                        </p:tav>
                                      </p:tavLst>
                                    </p:anim>
                                    <p:anim calcmode="lin" valueType="num">
                                      <p:cBhvr>
                                        <p:cTn id="69" dur="500" fill="hold"/>
                                        <p:tgtEl>
                                          <p:spTgt spid="124"/>
                                        </p:tgtEl>
                                        <p:attrNameLst>
                                          <p:attrName>ppt_h</p:attrName>
                                        </p:attrNameLst>
                                      </p:cBhvr>
                                      <p:tavLst>
                                        <p:tav tm="0">
                                          <p:val>
                                            <p:fltVal val="0"/>
                                          </p:val>
                                        </p:tav>
                                        <p:tav tm="100000">
                                          <p:val>
                                            <p:strVal val="#ppt_h"/>
                                          </p:val>
                                        </p:tav>
                                      </p:tavLst>
                                    </p:anim>
                                    <p:animEffect transition="in" filter="fade">
                                      <p:cBhvr>
                                        <p:cTn id="70" dur="500"/>
                                        <p:tgtEl>
                                          <p:spTgt spid="124"/>
                                        </p:tgtEl>
                                      </p:cBhvr>
                                    </p:animEffect>
                                  </p:childTnLst>
                                </p:cTn>
                              </p:par>
                            </p:childTnLst>
                          </p:cTn>
                        </p:par>
                        <p:par>
                          <p:cTn id="71" fill="hold">
                            <p:stCondLst>
                              <p:cond delay="4500"/>
                            </p:stCondLst>
                            <p:childTnLst>
                              <p:par>
                                <p:cTn id="72" presetID="22" presetClass="entr" presetSubtype="8" fill="hold" nodeType="afterEffect">
                                  <p:stCondLst>
                                    <p:cond delay="0"/>
                                  </p:stCondLst>
                                  <p:childTnLst>
                                    <p:set>
                                      <p:cBhvr>
                                        <p:cTn id="73" dur="1" fill="hold">
                                          <p:stCondLst>
                                            <p:cond delay="0"/>
                                          </p:stCondLst>
                                        </p:cTn>
                                        <p:tgtEl>
                                          <p:spTgt spid="107"/>
                                        </p:tgtEl>
                                        <p:attrNameLst>
                                          <p:attrName>style.visibility</p:attrName>
                                        </p:attrNameLst>
                                      </p:cBhvr>
                                      <p:to>
                                        <p:strVal val="visible"/>
                                      </p:to>
                                    </p:set>
                                    <p:animEffect transition="in" filter="wipe(left)">
                                      <p:cBhvr>
                                        <p:cTn id="74" dur="500"/>
                                        <p:tgtEl>
                                          <p:spTgt spid="107"/>
                                        </p:tgtEl>
                                      </p:cBhvr>
                                    </p:animEffect>
                                  </p:childTnLst>
                                </p:cTn>
                              </p:par>
                            </p:childTnLst>
                          </p:cTn>
                        </p:par>
                        <p:par>
                          <p:cTn id="75" fill="hold">
                            <p:stCondLst>
                              <p:cond delay="5000"/>
                            </p:stCondLst>
                            <p:childTnLst>
                              <p:par>
                                <p:cTn id="76" presetID="22" presetClass="entr" presetSubtype="2" fill="hold" nodeType="afterEffect">
                                  <p:stCondLst>
                                    <p:cond delay="0"/>
                                  </p:stCondLst>
                                  <p:childTnLst>
                                    <p:set>
                                      <p:cBhvr>
                                        <p:cTn id="77" dur="1" fill="hold">
                                          <p:stCondLst>
                                            <p:cond delay="0"/>
                                          </p:stCondLst>
                                        </p:cTn>
                                        <p:tgtEl>
                                          <p:spTgt spid="119"/>
                                        </p:tgtEl>
                                        <p:attrNameLst>
                                          <p:attrName>style.visibility</p:attrName>
                                        </p:attrNameLst>
                                      </p:cBhvr>
                                      <p:to>
                                        <p:strVal val="visible"/>
                                      </p:to>
                                    </p:set>
                                    <p:animEffect transition="in" filter="wipe(right)">
                                      <p:cBhvr>
                                        <p:cTn id="78" dur="500"/>
                                        <p:tgtEl>
                                          <p:spTgt spid="119"/>
                                        </p:tgtEl>
                                      </p:cBhvr>
                                    </p:animEffect>
                                  </p:childTnLst>
                                </p:cTn>
                              </p:par>
                            </p:childTnLst>
                          </p:cTn>
                        </p:par>
                        <p:par>
                          <p:cTn id="79" fill="hold">
                            <p:stCondLst>
                              <p:cond delay="5500"/>
                            </p:stCondLst>
                            <p:childTnLst>
                              <p:par>
                                <p:cTn id="80" presetID="53" presetClass="entr" presetSubtype="0" fill="hold" grpId="0" nodeType="afterEffect">
                                  <p:stCondLst>
                                    <p:cond delay="0"/>
                                  </p:stCondLst>
                                  <p:childTnLst>
                                    <p:set>
                                      <p:cBhvr>
                                        <p:cTn id="81" dur="1" fill="hold">
                                          <p:stCondLst>
                                            <p:cond delay="0"/>
                                          </p:stCondLst>
                                        </p:cTn>
                                        <p:tgtEl>
                                          <p:spTgt spid="125"/>
                                        </p:tgtEl>
                                        <p:attrNameLst>
                                          <p:attrName>style.visibility</p:attrName>
                                        </p:attrNameLst>
                                      </p:cBhvr>
                                      <p:to>
                                        <p:strVal val="visible"/>
                                      </p:to>
                                    </p:set>
                                    <p:anim calcmode="lin" valueType="num">
                                      <p:cBhvr>
                                        <p:cTn id="82" dur="500" fill="hold"/>
                                        <p:tgtEl>
                                          <p:spTgt spid="125"/>
                                        </p:tgtEl>
                                        <p:attrNameLst>
                                          <p:attrName>ppt_w</p:attrName>
                                        </p:attrNameLst>
                                      </p:cBhvr>
                                      <p:tavLst>
                                        <p:tav tm="0">
                                          <p:val>
                                            <p:fltVal val="0"/>
                                          </p:val>
                                        </p:tav>
                                        <p:tav tm="100000">
                                          <p:val>
                                            <p:strVal val="#ppt_w"/>
                                          </p:val>
                                        </p:tav>
                                      </p:tavLst>
                                    </p:anim>
                                    <p:anim calcmode="lin" valueType="num">
                                      <p:cBhvr>
                                        <p:cTn id="83" dur="500" fill="hold"/>
                                        <p:tgtEl>
                                          <p:spTgt spid="125"/>
                                        </p:tgtEl>
                                        <p:attrNameLst>
                                          <p:attrName>ppt_h</p:attrName>
                                        </p:attrNameLst>
                                      </p:cBhvr>
                                      <p:tavLst>
                                        <p:tav tm="0">
                                          <p:val>
                                            <p:fltVal val="0"/>
                                          </p:val>
                                        </p:tav>
                                        <p:tav tm="100000">
                                          <p:val>
                                            <p:strVal val="#ppt_h"/>
                                          </p:val>
                                        </p:tav>
                                      </p:tavLst>
                                    </p:anim>
                                    <p:animEffect transition="in" filter="fade">
                                      <p:cBhvr>
                                        <p:cTn id="84" dur="500"/>
                                        <p:tgtEl>
                                          <p:spTgt spid="125"/>
                                        </p:tgtEl>
                                      </p:cBhvr>
                                    </p:animEffect>
                                  </p:childTnLst>
                                </p:cTn>
                              </p:par>
                            </p:childTnLst>
                          </p:cTn>
                        </p:par>
                        <p:par>
                          <p:cTn id="85" fill="hold">
                            <p:stCondLst>
                              <p:cond delay="6000"/>
                            </p:stCondLst>
                            <p:childTnLst>
                              <p:par>
                                <p:cTn id="86" presetID="22" presetClass="entr" presetSubtype="2" fill="hold" nodeType="afterEffect">
                                  <p:stCondLst>
                                    <p:cond delay="0"/>
                                  </p:stCondLst>
                                  <p:childTnLst>
                                    <p:set>
                                      <p:cBhvr>
                                        <p:cTn id="87" dur="1" fill="hold">
                                          <p:stCondLst>
                                            <p:cond delay="0"/>
                                          </p:stCondLst>
                                        </p:cTn>
                                        <p:tgtEl>
                                          <p:spTgt spid="98"/>
                                        </p:tgtEl>
                                        <p:attrNameLst>
                                          <p:attrName>style.visibility</p:attrName>
                                        </p:attrNameLst>
                                      </p:cBhvr>
                                      <p:to>
                                        <p:strVal val="visible"/>
                                      </p:to>
                                    </p:set>
                                    <p:animEffect transition="in" filter="wipe(right)">
                                      <p:cBhvr>
                                        <p:cTn id="88"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5" grpId="0">
        <p:bldSub>
          <a:bldChart bld="category"/>
        </p:bldSub>
      </p:bldGraphic>
      <p:bldP spid="122" grpId="0" animBg="1"/>
      <p:bldP spid="123" grpId="0" animBg="1"/>
      <p:bldP spid="124" grpId="0" animBg="1"/>
      <p:bldP spid="1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7"/>
          <p:cNvGrpSpPr/>
          <p:nvPr/>
        </p:nvGrpSpPr>
        <p:grpSpPr>
          <a:xfrm>
            <a:off x="2391253" y="2310182"/>
            <a:ext cx="4031139" cy="2232137"/>
            <a:chOff x="5501810" y="2231587"/>
            <a:chExt cx="6116169" cy="3612896"/>
          </a:xfrm>
        </p:grpSpPr>
        <p:grpSp>
          <p:nvGrpSpPr>
            <p:cNvPr id="40" name="Group 8"/>
            <p:cNvGrpSpPr>
              <a:grpSpLocks noChangeAspect="1"/>
            </p:cNvGrpSpPr>
            <p:nvPr/>
          </p:nvGrpSpPr>
          <p:grpSpPr>
            <a:xfrm flipH="1">
              <a:off x="5501810" y="2231587"/>
              <a:ext cx="6116169" cy="3612896"/>
              <a:chOff x="-92075" y="455613"/>
              <a:chExt cx="7167387" cy="4233862"/>
            </a:xfrm>
            <a:effectLst>
              <a:outerShdw blurRad="50800" dist="38100" dir="8100000" algn="tr" rotWithShape="0">
                <a:prstClr val="black">
                  <a:alpha val="40000"/>
                </a:prstClr>
              </a:outerShdw>
            </a:effectLst>
          </p:grpSpPr>
          <p:sp>
            <p:nvSpPr>
              <p:cNvPr id="45" name="Freeform 5"/>
              <p:cNvSpPr>
                <a:spLocks/>
              </p:cNvSpPr>
              <p:nvPr/>
            </p:nvSpPr>
            <p:spPr bwMode="auto">
              <a:xfrm>
                <a:off x="4313909" y="2444725"/>
                <a:ext cx="2686051" cy="1743075"/>
              </a:xfrm>
              <a:custGeom>
                <a:avLst/>
                <a:gdLst/>
                <a:ahLst/>
                <a:cxnLst>
                  <a:cxn ang="0">
                    <a:pos x="1159" y="376"/>
                  </a:cxn>
                  <a:cxn ang="0">
                    <a:pos x="1159" y="376"/>
                  </a:cxn>
                  <a:cxn ang="0">
                    <a:pos x="1159" y="0"/>
                  </a:cxn>
                  <a:cxn ang="0">
                    <a:pos x="932" y="0"/>
                  </a:cxn>
                  <a:cxn ang="0">
                    <a:pos x="924" y="112"/>
                  </a:cxn>
                  <a:cxn ang="0">
                    <a:pos x="0" y="407"/>
                  </a:cxn>
                  <a:cxn ang="0">
                    <a:pos x="906" y="759"/>
                  </a:cxn>
                  <a:cxn ang="0">
                    <a:pos x="906" y="761"/>
                  </a:cxn>
                  <a:cxn ang="0">
                    <a:pos x="907" y="759"/>
                  </a:cxn>
                  <a:cxn ang="0">
                    <a:pos x="1159" y="376"/>
                  </a:cxn>
                </a:cxnLst>
                <a:rect l="0" t="0" r="r" b="b"/>
                <a:pathLst>
                  <a:path w="1175" h="761">
                    <a:moveTo>
                      <a:pt x="1159" y="376"/>
                    </a:moveTo>
                    <a:cubicBezTo>
                      <a:pt x="1159" y="376"/>
                      <a:pt x="1159" y="376"/>
                      <a:pt x="1159" y="376"/>
                    </a:cubicBezTo>
                    <a:cubicBezTo>
                      <a:pt x="1159" y="0"/>
                      <a:pt x="1159" y="0"/>
                      <a:pt x="1159" y="0"/>
                    </a:cubicBezTo>
                    <a:cubicBezTo>
                      <a:pt x="932" y="0"/>
                      <a:pt x="932" y="0"/>
                      <a:pt x="932" y="0"/>
                    </a:cubicBezTo>
                    <a:cubicBezTo>
                      <a:pt x="924" y="112"/>
                      <a:pt x="924" y="112"/>
                      <a:pt x="924" y="112"/>
                    </a:cubicBezTo>
                    <a:cubicBezTo>
                      <a:pt x="0" y="407"/>
                      <a:pt x="0" y="407"/>
                      <a:pt x="0" y="407"/>
                    </a:cubicBezTo>
                    <a:cubicBezTo>
                      <a:pt x="906" y="759"/>
                      <a:pt x="906" y="759"/>
                      <a:pt x="906" y="759"/>
                    </a:cubicBezTo>
                    <a:cubicBezTo>
                      <a:pt x="906" y="761"/>
                      <a:pt x="906" y="761"/>
                      <a:pt x="906" y="761"/>
                    </a:cubicBezTo>
                    <a:cubicBezTo>
                      <a:pt x="907" y="759"/>
                      <a:pt x="907" y="759"/>
                      <a:pt x="907" y="759"/>
                    </a:cubicBezTo>
                    <a:cubicBezTo>
                      <a:pt x="1087" y="647"/>
                      <a:pt x="1175" y="513"/>
                      <a:pt x="1159" y="376"/>
                    </a:cubicBezTo>
                    <a:close/>
                  </a:path>
                </a:pathLst>
              </a:custGeom>
              <a:solidFill>
                <a:srgbClr val="C00000">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defTabSz="725577" fontAlgn="auto">
                  <a:spcBef>
                    <a:spcPts val="0"/>
                  </a:spcBef>
                  <a:spcAft>
                    <a:spcPts val="0"/>
                  </a:spcAft>
                  <a:defRPr/>
                </a:pPr>
                <a:endParaRPr lang="en-US" sz="2500" kern="0">
                  <a:solidFill>
                    <a:prstClr val="black"/>
                  </a:solidFill>
                  <a:latin typeface="Calibri"/>
                  <a:ea typeface="+mn-ea"/>
                </a:endParaRPr>
              </a:p>
            </p:txBody>
          </p:sp>
          <p:sp>
            <p:nvSpPr>
              <p:cNvPr id="46" name="Freeform 7"/>
              <p:cNvSpPr>
                <a:spLocks/>
              </p:cNvSpPr>
              <p:nvPr/>
            </p:nvSpPr>
            <p:spPr bwMode="auto">
              <a:xfrm>
                <a:off x="2927350" y="996950"/>
                <a:ext cx="2274888" cy="2039938"/>
              </a:xfrm>
              <a:custGeom>
                <a:avLst/>
                <a:gdLst/>
                <a:ahLst/>
                <a:cxnLst>
                  <a:cxn ang="0">
                    <a:pos x="1433" y="0"/>
                  </a:cxn>
                  <a:cxn ang="0">
                    <a:pos x="1433" y="1035"/>
                  </a:cxn>
                  <a:cxn ang="0">
                    <a:pos x="0" y="1285"/>
                  </a:cxn>
                  <a:cxn ang="0">
                    <a:pos x="0" y="462"/>
                  </a:cxn>
                  <a:cxn ang="0">
                    <a:pos x="1433" y="0"/>
                  </a:cxn>
                </a:cxnLst>
                <a:rect l="0" t="0" r="r" b="b"/>
                <a:pathLst>
                  <a:path w="1433" h="1285">
                    <a:moveTo>
                      <a:pt x="1433" y="0"/>
                    </a:moveTo>
                    <a:lnTo>
                      <a:pt x="1433" y="1035"/>
                    </a:lnTo>
                    <a:lnTo>
                      <a:pt x="0" y="1285"/>
                    </a:lnTo>
                    <a:lnTo>
                      <a:pt x="0" y="462"/>
                    </a:lnTo>
                    <a:lnTo>
                      <a:pt x="1433" y="0"/>
                    </a:lnTo>
                    <a:close/>
                  </a:path>
                </a:pathLst>
              </a:custGeom>
              <a:solidFill>
                <a:srgbClr val="1D9A78">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defTabSz="725577" fontAlgn="auto">
                  <a:spcBef>
                    <a:spcPts val="0"/>
                  </a:spcBef>
                  <a:spcAft>
                    <a:spcPts val="0"/>
                  </a:spcAft>
                  <a:defRPr/>
                </a:pPr>
                <a:endParaRPr lang="en-US" sz="2500" kern="0">
                  <a:solidFill>
                    <a:prstClr val="black"/>
                  </a:solidFill>
                  <a:latin typeface="Calibri"/>
                  <a:ea typeface="+mn-ea"/>
                </a:endParaRPr>
              </a:p>
            </p:txBody>
          </p:sp>
          <p:sp>
            <p:nvSpPr>
              <p:cNvPr id="47" name="Freeform 8"/>
              <p:cNvSpPr>
                <a:spLocks/>
              </p:cNvSpPr>
              <p:nvPr/>
            </p:nvSpPr>
            <p:spPr bwMode="auto">
              <a:xfrm>
                <a:off x="1022350" y="455613"/>
                <a:ext cx="4179888" cy="1274763"/>
              </a:xfrm>
              <a:custGeom>
                <a:avLst/>
                <a:gdLst/>
                <a:ahLst/>
                <a:cxnLst>
                  <a:cxn ang="0">
                    <a:pos x="824" y="0"/>
                  </a:cxn>
                  <a:cxn ang="0">
                    <a:pos x="1828" y="237"/>
                  </a:cxn>
                  <a:cxn ang="0">
                    <a:pos x="833" y="557"/>
                  </a:cxn>
                  <a:cxn ang="0">
                    <a:pos x="0" y="148"/>
                  </a:cxn>
                  <a:cxn ang="0">
                    <a:pos x="608" y="9"/>
                  </a:cxn>
                  <a:cxn ang="0">
                    <a:pos x="824" y="0"/>
                  </a:cxn>
                </a:cxnLst>
                <a:rect l="0" t="0" r="r" b="b"/>
                <a:pathLst>
                  <a:path w="1828" h="557">
                    <a:moveTo>
                      <a:pt x="824" y="0"/>
                    </a:moveTo>
                    <a:cubicBezTo>
                      <a:pt x="1215" y="0"/>
                      <a:pt x="1587" y="88"/>
                      <a:pt x="1828" y="237"/>
                    </a:cubicBezTo>
                    <a:cubicBezTo>
                      <a:pt x="833" y="557"/>
                      <a:pt x="833" y="557"/>
                      <a:pt x="833" y="557"/>
                    </a:cubicBezTo>
                    <a:cubicBezTo>
                      <a:pt x="0" y="148"/>
                      <a:pt x="0" y="148"/>
                      <a:pt x="0" y="148"/>
                    </a:cubicBezTo>
                    <a:cubicBezTo>
                      <a:pt x="173" y="76"/>
                      <a:pt x="385" y="29"/>
                      <a:pt x="608" y="9"/>
                    </a:cubicBezTo>
                    <a:cubicBezTo>
                      <a:pt x="680" y="3"/>
                      <a:pt x="752" y="0"/>
                      <a:pt x="824" y="0"/>
                    </a:cubicBezTo>
                    <a:close/>
                  </a:path>
                </a:pathLst>
              </a:custGeom>
              <a:solidFill>
                <a:srgbClr val="1D9A78"/>
              </a:solidFill>
              <a:ln w="9525">
                <a:noFill/>
                <a:round/>
                <a:headEnd/>
                <a:tailEnd/>
              </a:ln>
            </p:spPr>
            <p:txBody>
              <a:bodyPr vert="horz" wrap="square" lIns="121920" tIns="60960" rIns="121920" bIns="60960" numCol="1" anchor="t" anchorCtr="0" compatLnSpc="1">
                <a:prstTxWarp prst="textNoShape">
                  <a:avLst/>
                </a:prstTxWarp>
              </a:bodyPr>
              <a:lstStyle/>
              <a:p>
                <a:pPr defTabSz="725577" fontAlgn="auto">
                  <a:spcBef>
                    <a:spcPts val="0"/>
                  </a:spcBef>
                  <a:spcAft>
                    <a:spcPts val="0"/>
                  </a:spcAft>
                  <a:defRPr/>
                </a:pPr>
                <a:endParaRPr lang="en-US" sz="2500" kern="0">
                  <a:solidFill>
                    <a:prstClr val="black"/>
                  </a:solidFill>
                  <a:latin typeface="Calibri"/>
                  <a:ea typeface="+mn-ea"/>
                </a:endParaRPr>
              </a:p>
            </p:txBody>
          </p:sp>
          <p:sp>
            <p:nvSpPr>
              <p:cNvPr id="48" name="Freeform 9"/>
              <p:cNvSpPr>
                <a:spLocks/>
              </p:cNvSpPr>
              <p:nvPr/>
            </p:nvSpPr>
            <p:spPr bwMode="auto">
              <a:xfrm>
                <a:off x="1022350" y="793750"/>
                <a:ext cx="1905000" cy="2243138"/>
              </a:xfrm>
              <a:custGeom>
                <a:avLst/>
                <a:gdLst/>
                <a:ahLst/>
                <a:cxnLst>
                  <a:cxn ang="0">
                    <a:pos x="1200" y="590"/>
                  </a:cxn>
                  <a:cxn ang="0">
                    <a:pos x="1200" y="1413"/>
                  </a:cxn>
                  <a:cxn ang="0">
                    <a:pos x="0" y="1036"/>
                  </a:cxn>
                  <a:cxn ang="0">
                    <a:pos x="0" y="0"/>
                  </a:cxn>
                  <a:cxn ang="0">
                    <a:pos x="1200" y="590"/>
                  </a:cxn>
                </a:cxnLst>
                <a:rect l="0" t="0" r="r" b="b"/>
                <a:pathLst>
                  <a:path w="1200" h="1413">
                    <a:moveTo>
                      <a:pt x="1200" y="590"/>
                    </a:moveTo>
                    <a:lnTo>
                      <a:pt x="1200" y="1413"/>
                    </a:lnTo>
                    <a:lnTo>
                      <a:pt x="0" y="1036"/>
                    </a:lnTo>
                    <a:lnTo>
                      <a:pt x="0" y="0"/>
                    </a:lnTo>
                    <a:lnTo>
                      <a:pt x="1200" y="590"/>
                    </a:lnTo>
                    <a:close/>
                  </a:path>
                </a:pathLst>
              </a:custGeom>
              <a:solidFill>
                <a:srgbClr val="1D9A78">
                  <a:lumMod val="50000"/>
                </a:srgbClr>
              </a:solidFill>
              <a:ln w="9525">
                <a:noFill/>
                <a:round/>
                <a:headEnd/>
                <a:tailEnd/>
              </a:ln>
            </p:spPr>
            <p:txBody>
              <a:bodyPr vert="horz" wrap="square" lIns="121920" tIns="60960" rIns="121920" bIns="60960" numCol="1" anchor="t" anchorCtr="0" compatLnSpc="1">
                <a:prstTxWarp prst="textNoShape">
                  <a:avLst/>
                </a:prstTxWarp>
              </a:bodyPr>
              <a:lstStyle/>
              <a:p>
                <a:pPr defTabSz="725577" fontAlgn="auto">
                  <a:spcBef>
                    <a:spcPts val="0"/>
                  </a:spcBef>
                  <a:spcAft>
                    <a:spcPts val="0"/>
                  </a:spcAft>
                  <a:defRPr/>
                </a:pPr>
                <a:endParaRPr lang="en-US" sz="2500" kern="0">
                  <a:solidFill>
                    <a:prstClr val="black"/>
                  </a:solidFill>
                  <a:latin typeface="Calibri"/>
                  <a:ea typeface="+mn-ea"/>
                </a:endParaRPr>
              </a:p>
            </p:txBody>
          </p:sp>
          <p:sp>
            <p:nvSpPr>
              <p:cNvPr id="49" name="Freeform 10"/>
              <p:cNvSpPr>
                <a:spLocks/>
              </p:cNvSpPr>
              <p:nvPr/>
            </p:nvSpPr>
            <p:spPr bwMode="auto">
              <a:xfrm>
                <a:off x="4322586" y="1751014"/>
                <a:ext cx="2752726" cy="1519238"/>
              </a:xfrm>
              <a:custGeom>
                <a:avLst/>
                <a:gdLst/>
                <a:ahLst/>
                <a:cxnLst>
                  <a:cxn ang="0">
                    <a:pos x="975" y="0"/>
                  </a:cxn>
                  <a:cxn ang="0">
                    <a:pos x="1141" y="208"/>
                  </a:cxn>
                  <a:cxn ang="0">
                    <a:pos x="906" y="664"/>
                  </a:cxn>
                  <a:cxn ang="0">
                    <a:pos x="0" y="312"/>
                  </a:cxn>
                  <a:cxn ang="0">
                    <a:pos x="975" y="0"/>
                  </a:cxn>
                </a:cxnLst>
                <a:rect l="0" t="0" r="r" b="b"/>
                <a:pathLst>
                  <a:path w="1204" h="664">
                    <a:moveTo>
                      <a:pt x="975" y="0"/>
                    </a:moveTo>
                    <a:cubicBezTo>
                      <a:pt x="1059" y="62"/>
                      <a:pt x="1114" y="135"/>
                      <a:pt x="1141" y="208"/>
                    </a:cubicBezTo>
                    <a:cubicBezTo>
                      <a:pt x="1204" y="370"/>
                      <a:pt x="1119" y="533"/>
                      <a:pt x="906" y="664"/>
                    </a:cubicBezTo>
                    <a:cubicBezTo>
                      <a:pt x="0" y="312"/>
                      <a:pt x="0" y="312"/>
                      <a:pt x="0" y="312"/>
                    </a:cubicBezTo>
                    <a:lnTo>
                      <a:pt x="975" y="0"/>
                    </a:lnTo>
                    <a:close/>
                  </a:path>
                </a:pathLst>
              </a:custGeom>
              <a:solidFill>
                <a:srgbClr val="C00000"/>
              </a:solidFill>
              <a:ln w="9525">
                <a:noFill/>
                <a:round/>
                <a:headEnd/>
                <a:tailEnd/>
              </a:ln>
            </p:spPr>
            <p:txBody>
              <a:bodyPr vert="horz" wrap="square" lIns="121920" tIns="60960" rIns="121920" bIns="60960" numCol="1" anchor="t" anchorCtr="0" compatLnSpc="1">
                <a:prstTxWarp prst="textNoShape">
                  <a:avLst/>
                </a:prstTxWarp>
              </a:bodyPr>
              <a:lstStyle/>
              <a:p>
                <a:pPr defTabSz="725577" fontAlgn="auto">
                  <a:spcBef>
                    <a:spcPts val="0"/>
                  </a:spcBef>
                  <a:spcAft>
                    <a:spcPts val="0"/>
                  </a:spcAft>
                  <a:defRPr/>
                </a:pPr>
                <a:endParaRPr lang="en-US" sz="2500" kern="0">
                  <a:solidFill>
                    <a:prstClr val="black"/>
                  </a:solidFill>
                  <a:latin typeface="Calibri"/>
                  <a:ea typeface="+mn-ea"/>
                </a:endParaRPr>
              </a:p>
            </p:txBody>
          </p:sp>
          <p:sp>
            <p:nvSpPr>
              <p:cNvPr id="50" name="Freeform 11"/>
              <p:cNvSpPr>
                <a:spLocks/>
              </p:cNvSpPr>
              <p:nvPr/>
            </p:nvSpPr>
            <p:spPr bwMode="auto">
              <a:xfrm>
                <a:off x="4313909" y="2457426"/>
                <a:ext cx="2071688" cy="1730375"/>
              </a:xfrm>
              <a:custGeom>
                <a:avLst/>
                <a:gdLst/>
                <a:ahLst/>
                <a:cxnLst>
                  <a:cxn ang="0">
                    <a:pos x="1305" y="507"/>
                  </a:cxn>
                  <a:cxn ang="0">
                    <a:pos x="1305" y="1090"/>
                  </a:cxn>
                  <a:cxn ang="0">
                    <a:pos x="0" y="581"/>
                  </a:cxn>
                  <a:cxn ang="0">
                    <a:pos x="0" y="0"/>
                  </a:cxn>
                  <a:cxn ang="0">
                    <a:pos x="1305" y="507"/>
                  </a:cxn>
                </a:cxnLst>
                <a:rect l="0" t="0" r="r" b="b"/>
                <a:pathLst>
                  <a:path w="1305" h="1090">
                    <a:moveTo>
                      <a:pt x="1305" y="507"/>
                    </a:moveTo>
                    <a:lnTo>
                      <a:pt x="1305" y="1090"/>
                    </a:lnTo>
                    <a:lnTo>
                      <a:pt x="0" y="581"/>
                    </a:lnTo>
                    <a:lnTo>
                      <a:pt x="0" y="0"/>
                    </a:lnTo>
                    <a:lnTo>
                      <a:pt x="1305" y="507"/>
                    </a:lnTo>
                    <a:close/>
                  </a:path>
                </a:pathLst>
              </a:custGeom>
              <a:solidFill>
                <a:srgbClr val="C00000">
                  <a:lumMod val="50000"/>
                </a:srgbClr>
              </a:solidFill>
              <a:ln w="9525">
                <a:noFill/>
                <a:round/>
                <a:headEnd/>
                <a:tailEnd/>
              </a:ln>
            </p:spPr>
            <p:txBody>
              <a:bodyPr vert="horz" wrap="square" lIns="121920" tIns="60960" rIns="121920" bIns="60960" numCol="1" anchor="t" anchorCtr="0" compatLnSpc="1">
                <a:prstTxWarp prst="textNoShape">
                  <a:avLst/>
                </a:prstTxWarp>
              </a:bodyPr>
              <a:lstStyle/>
              <a:p>
                <a:pPr defTabSz="725577" fontAlgn="auto">
                  <a:spcBef>
                    <a:spcPts val="0"/>
                  </a:spcBef>
                  <a:spcAft>
                    <a:spcPts val="0"/>
                  </a:spcAft>
                  <a:defRPr/>
                </a:pPr>
                <a:endParaRPr lang="en-US" sz="2500" kern="0">
                  <a:solidFill>
                    <a:prstClr val="black"/>
                  </a:solidFill>
                  <a:latin typeface="Calibri"/>
                  <a:ea typeface="+mn-ea"/>
                </a:endParaRPr>
              </a:p>
            </p:txBody>
          </p:sp>
          <p:sp>
            <p:nvSpPr>
              <p:cNvPr id="51" name="Freeform 12"/>
              <p:cNvSpPr>
                <a:spLocks/>
              </p:cNvSpPr>
              <p:nvPr/>
            </p:nvSpPr>
            <p:spPr bwMode="auto">
              <a:xfrm>
                <a:off x="3048000" y="3489325"/>
                <a:ext cx="1943100" cy="1160463"/>
              </a:xfrm>
              <a:custGeom>
                <a:avLst/>
                <a:gdLst/>
                <a:ahLst/>
                <a:cxnLst>
                  <a:cxn ang="0">
                    <a:pos x="195" y="76"/>
                  </a:cxn>
                  <a:cxn ang="0">
                    <a:pos x="0" y="0"/>
                  </a:cxn>
                  <a:cxn ang="0">
                    <a:pos x="225" y="507"/>
                  </a:cxn>
                  <a:cxn ang="0">
                    <a:pos x="850" y="330"/>
                  </a:cxn>
                  <a:cxn ang="0">
                    <a:pos x="850" y="141"/>
                  </a:cxn>
                  <a:cxn ang="0">
                    <a:pos x="195" y="76"/>
                  </a:cxn>
                </a:cxnLst>
                <a:rect l="0" t="0" r="r" b="b"/>
                <a:pathLst>
                  <a:path w="850" h="507">
                    <a:moveTo>
                      <a:pt x="195" y="76"/>
                    </a:moveTo>
                    <a:cubicBezTo>
                      <a:pt x="0" y="0"/>
                      <a:pt x="0" y="0"/>
                      <a:pt x="0" y="0"/>
                    </a:cubicBezTo>
                    <a:cubicBezTo>
                      <a:pt x="225" y="507"/>
                      <a:pt x="225" y="507"/>
                      <a:pt x="225" y="507"/>
                    </a:cubicBezTo>
                    <a:cubicBezTo>
                      <a:pt x="463" y="477"/>
                      <a:pt x="680" y="416"/>
                      <a:pt x="850" y="330"/>
                    </a:cubicBezTo>
                    <a:cubicBezTo>
                      <a:pt x="850" y="141"/>
                      <a:pt x="850" y="141"/>
                      <a:pt x="850" y="141"/>
                    </a:cubicBezTo>
                    <a:lnTo>
                      <a:pt x="195" y="76"/>
                    </a:lnTo>
                    <a:close/>
                  </a:path>
                </a:pathLst>
              </a:custGeom>
              <a:solidFill>
                <a:srgbClr val="1D6FA9">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defTabSz="725577" fontAlgn="auto">
                  <a:spcBef>
                    <a:spcPts val="0"/>
                  </a:spcBef>
                  <a:spcAft>
                    <a:spcPts val="0"/>
                  </a:spcAft>
                  <a:defRPr/>
                </a:pPr>
                <a:endParaRPr lang="en-US" sz="2500" kern="0">
                  <a:solidFill>
                    <a:prstClr val="black"/>
                  </a:solidFill>
                  <a:latin typeface="Calibri"/>
                  <a:ea typeface="+mn-ea"/>
                </a:endParaRPr>
              </a:p>
            </p:txBody>
          </p:sp>
          <p:sp>
            <p:nvSpPr>
              <p:cNvPr id="52" name="Freeform 13"/>
              <p:cNvSpPr>
                <a:spLocks/>
              </p:cNvSpPr>
              <p:nvPr/>
            </p:nvSpPr>
            <p:spPr bwMode="auto">
              <a:xfrm>
                <a:off x="3048000" y="2840038"/>
                <a:ext cx="514350" cy="1811338"/>
              </a:xfrm>
              <a:custGeom>
                <a:avLst/>
                <a:gdLst/>
                <a:ahLst/>
                <a:cxnLst>
                  <a:cxn ang="0">
                    <a:pos x="324" y="731"/>
                  </a:cxn>
                  <a:cxn ang="0">
                    <a:pos x="324" y="1141"/>
                  </a:cxn>
                  <a:cxn ang="0">
                    <a:pos x="0" y="411"/>
                  </a:cxn>
                  <a:cxn ang="0">
                    <a:pos x="0" y="0"/>
                  </a:cxn>
                  <a:cxn ang="0">
                    <a:pos x="324" y="731"/>
                  </a:cxn>
                </a:cxnLst>
                <a:rect l="0" t="0" r="r" b="b"/>
                <a:pathLst>
                  <a:path w="324" h="1141">
                    <a:moveTo>
                      <a:pt x="324" y="731"/>
                    </a:moveTo>
                    <a:lnTo>
                      <a:pt x="324" y="1141"/>
                    </a:lnTo>
                    <a:lnTo>
                      <a:pt x="0" y="411"/>
                    </a:lnTo>
                    <a:lnTo>
                      <a:pt x="0" y="0"/>
                    </a:lnTo>
                    <a:lnTo>
                      <a:pt x="324" y="731"/>
                    </a:lnTo>
                    <a:close/>
                  </a:path>
                </a:pathLst>
              </a:custGeom>
              <a:solidFill>
                <a:srgbClr val="44546A">
                  <a:lumMod val="50000"/>
                </a:srgbClr>
              </a:solidFill>
              <a:ln w="9525">
                <a:noFill/>
                <a:round/>
                <a:headEnd/>
                <a:tailEnd/>
              </a:ln>
            </p:spPr>
            <p:txBody>
              <a:bodyPr vert="horz" wrap="square" lIns="121920" tIns="60960" rIns="121920" bIns="60960" numCol="1" anchor="t" anchorCtr="0" compatLnSpc="1">
                <a:prstTxWarp prst="textNoShape">
                  <a:avLst/>
                </a:prstTxWarp>
              </a:bodyPr>
              <a:lstStyle/>
              <a:p>
                <a:pPr defTabSz="725577" fontAlgn="auto">
                  <a:spcBef>
                    <a:spcPts val="0"/>
                  </a:spcBef>
                  <a:spcAft>
                    <a:spcPts val="0"/>
                  </a:spcAft>
                  <a:defRPr/>
                </a:pPr>
                <a:endParaRPr lang="en-US" sz="2500" kern="0">
                  <a:solidFill>
                    <a:prstClr val="black"/>
                  </a:solidFill>
                  <a:latin typeface="Calibri"/>
                  <a:ea typeface="+mn-ea"/>
                </a:endParaRPr>
              </a:p>
            </p:txBody>
          </p:sp>
          <p:sp>
            <p:nvSpPr>
              <p:cNvPr id="53" name="Freeform 14"/>
              <p:cNvSpPr>
                <a:spLocks/>
              </p:cNvSpPr>
              <p:nvPr/>
            </p:nvSpPr>
            <p:spPr bwMode="auto">
              <a:xfrm>
                <a:off x="3048000" y="3057525"/>
                <a:ext cx="1943100" cy="1160463"/>
              </a:xfrm>
              <a:custGeom>
                <a:avLst/>
                <a:gdLst/>
                <a:ahLst/>
                <a:cxnLst>
                  <a:cxn ang="0">
                    <a:pos x="0" y="0"/>
                  </a:cxn>
                  <a:cxn ang="0">
                    <a:pos x="850" y="330"/>
                  </a:cxn>
                  <a:cxn ang="0">
                    <a:pos x="225" y="507"/>
                  </a:cxn>
                  <a:cxn ang="0">
                    <a:pos x="0" y="0"/>
                  </a:cxn>
                </a:cxnLst>
                <a:rect l="0" t="0" r="r" b="b"/>
                <a:pathLst>
                  <a:path w="850" h="507">
                    <a:moveTo>
                      <a:pt x="0" y="0"/>
                    </a:moveTo>
                    <a:cubicBezTo>
                      <a:pt x="850" y="330"/>
                      <a:pt x="850" y="330"/>
                      <a:pt x="850" y="330"/>
                    </a:cubicBezTo>
                    <a:cubicBezTo>
                      <a:pt x="680" y="415"/>
                      <a:pt x="463" y="477"/>
                      <a:pt x="225" y="507"/>
                    </a:cubicBezTo>
                    <a:lnTo>
                      <a:pt x="0" y="0"/>
                    </a:lnTo>
                    <a:close/>
                  </a:path>
                </a:pathLst>
              </a:custGeom>
              <a:solidFill>
                <a:srgbClr val="1D6FA9"/>
              </a:solidFill>
              <a:ln w="9525">
                <a:noFill/>
                <a:round/>
                <a:headEnd/>
                <a:tailEnd/>
              </a:ln>
            </p:spPr>
            <p:txBody>
              <a:bodyPr vert="horz" wrap="square" lIns="121920" tIns="60960" rIns="121920" bIns="60960" numCol="1" anchor="t" anchorCtr="0" compatLnSpc="1">
                <a:prstTxWarp prst="textNoShape">
                  <a:avLst/>
                </a:prstTxWarp>
              </a:bodyPr>
              <a:lstStyle/>
              <a:p>
                <a:pPr defTabSz="725577" fontAlgn="auto">
                  <a:spcBef>
                    <a:spcPts val="0"/>
                  </a:spcBef>
                  <a:spcAft>
                    <a:spcPts val="0"/>
                  </a:spcAft>
                  <a:defRPr/>
                </a:pPr>
                <a:endParaRPr lang="en-US" sz="2500" kern="0">
                  <a:solidFill>
                    <a:prstClr val="black"/>
                  </a:solidFill>
                  <a:latin typeface="Calibri"/>
                  <a:ea typeface="+mn-ea"/>
                </a:endParaRPr>
              </a:p>
            </p:txBody>
          </p:sp>
          <p:sp>
            <p:nvSpPr>
              <p:cNvPr id="54" name="Freeform 15"/>
              <p:cNvSpPr>
                <a:spLocks/>
              </p:cNvSpPr>
              <p:nvPr/>
            </p:nvSpPr>
            <p:spPr bwMode="auto">
              <a:xfrm>
                <a:off x="-1588" y="1730375"/>
                <a:ext cx="3319463" cy="2959100"/>
              </a:xfrm>
              <a:custGeom>
                <a:avLst/>
                <a:gdLst/>
                <a:ahLst/>
                <a:cxnLst>
                  <a:cxn ang="0">
                    <a:pos x="1" y="0"/>
                  </a:cxn>
                  <a:cxn ang="0">
                    <a:pos x="1" y="690"/>
                  </a:cxn>
                  <a:cxn ang="0">
                    <a:pos x="1" y="722"/>
                  </a:cxn>
                  <a:cxn ang="0">
                    <a:pos x="1" y="722"/>
                  </a:cxn>
                  <a:cxn ang="0">
                    <a:pos x="1" y="722"/>
                  </a:cxn>
                  <a:cxn ang="0">
                    <a:pos x="19" y="807"/>
                  </a:cxn>
                  <a:cxn ang="0">
                    <a:pos x="534" y="1187"/>
                  </a:cxn>
                  <a:cxn ang="0">
                    <a:pos x="1241" y="1293"/>
                  </a:cxn>
                  <a:cxn ang="0">
                    <a:pos x="1452" y="1285"/>
                  </a:cxn>
                  <a:cxn ang="0">
                    <a:pos x="1452" y="588"/>
                  </a:cxn>
                  <a:cxn ang="0">
                    <a:pos x="1" y="0"/>
                  </a:cxn>
                </a:cxnLst>
                <a:rect l="0" t="0" r="r" b="b"/>
                <a:pathLst>
                  <a:path w="1452" h="1293">
                    <a:moveTo>
                      <a:pt x="1" y="0"/>
                    </a:moveTo>
                    <a:cubicBezTo>
                      <a:pt x="1" y="690"/>
                      <a:pt x="1" y="690"/>
                      <a:pt x="1" y="690"/>
                    </a:cubicBezTo>
                    <a:cubicBezTo>
                      <a:pt x="0" y="701"/>
                      <a:pt x="0" y="711"/>
                      <a:pt x="1" y="722"/>
                    </a:cubicBezTo>
                    <a:cubicBezTo>
                      <a:pt x="1" y="722"/>
                      <a:pt x="1" y="722"/>
                      <a:pt x="1" y="722"/>
                    </a:cubicBezTo>
                    <a:cubicBezTo>
                      <a:pt x="1" y="722"/>
                      <a:pt x="1" y="722"/>
                      <a:pt x="1" y="722"/>
                    </a:cubicBezTo>
                    <a:cubicBezTo>
                      <a:pt x="2" y="750"/>
                      <a:pt x="9" y="779"/>
                      <a:pt x="19" y="807"/>
                    </a:cubicBezTo>
                    <a:cubicBezTo>
                      <a:pt x="75" y="961"/>
                      <a:pt x="259" y="1097"/>
                      <a:pt x="534" y="1187"/>
                    </a:cubicBezTo>
                    <a:cubicBezTo>
                      <a:pt x="745" y="1256"/>
                      <a:pt x="990" y="1293"/>
                      <a:pt x="1241" y="1293"/>
                    </a:cubicBezTo>
                    <a:cubicBezTo>
                      <a:pt x="1311" y="1293"/>
                      <a:pt x="1381" y="1291"/>
                      <a:pt x="1452" y="1285"/>
                    </a:cubicBezTo>
                    <a:cubicBezTo>
                      <a:pt x="1452" y="588"/>
                      <a:pt x="1452" y="588"/>
                      <a:pt x="1452" y="588"/>
                    </a:cubicBezTo>
                    <a:lnTo>
                      <a:pt x="1" y="0"/>
                    </a:lnTo>
                    <a:close/>
                  </a:path>
                </a:pathLst>
              </a:custGeom>
              <a:solidFill>
                <a:srgbClr val="8BC145">
                  <a:lumMod val="50000"/>
                </a:srgbClr>
              </a:solidFill>
              <a:ln w="9525">
                <a:noFill/>
                <a:round/>
                <a:headEnd/>
                <a:tailEnd/>
              </a:ln>
            </p:spPr>
            <p:txBody>
              <a:bodyPr vert="horz" wrap="square" lIns="121920" tIns="60960" rIns="121920" bIns="60960" numCol="1" anchor="t" anchorCtr="0" compatLnSpc="1">
                <a:prstTxWarp prst="textNoShape">
                  <a:avLst/>
                </a:prstTxWarp>
              </a:bodyPr>
              <a:lstStyle/>
              <a:p>
                <a:pPr defTabSz="725577" fontAlgn="auto">
                  <a:spcBef>
                    <a:spcPts val="0"/>
                  </a:spcBef>
                  <a:spcAft>
                    <a:spcPts val="0"/>
                  </a:spcAft>
                  <a:defRPr/>
                </a:pPr>
                <a:endParaRPr lang="en-US" sz="2500" kern="0">
                  <a:solidFill>
                    <a:prstClr val="black"/>
                  </a:solidFill>
                  <a:latin typeface="Calibri"/>
                  <a:ea typeface="+mn-ea"/>
                </a:endParaRPr>
              </a:p>
            </p:txBody>
          </p:sp>
          <p:sp>
            <p:nvSpPr>
              <p:cNvPr id="55" name="Freeform 16"/>
              <p:cNvSpPr>
                <a:spLocks/>
              </p:cNvSpPr>
              <p:nvPr/>
            </p:nvSpPr>
            <p:spPr bwMode="auto">
              <a:xfrm>
                <a:off x="-92075" y="830263"/>
                <a:ext cx="3409950" cy="2274888"/>
              </a:xfrm>
              <a:custGeom>
                <a:avLst/>
                <a:gdLst/>
                <a:ahLst/>
                <a:cxnLst>
                  <a:cxn ang="0">
                    <a:pos x="389" y="0"/>
                  </a:cxn>
                  <a:cxn ang="0">
                    <a:pos x="1241" y="418"/>
                  </a:cxn>
                  <a:cxn ang="0">
                    <a:pos x="1491" y="985"/>
                  </a:cxn>
                  <a:cxn ang="0">
                    <a:pos x="1280" y="994"/>
                  </a:cxn>
                  <a:cxn ang="0">
                    <a:pos x="573" y="888"/>
                  </a:cxn>
                  <a:cxn ang="0">
                    <a:pos x="58" y="508"/>
                  </a:cxn>
                  <a:cxn ang="0">
                    <a:pos x="267" y="69"/>
                  </a:cxn>
                  <a:cxn ang="0">
                    <a:pos x="389" y="0"/>
                  </a:cxn>
                </a:cxnLst>
                <a:rect l="0" t="0" r="r" b="b"/>
                <a:pathLst>
                  <a:path w="1491" h="994">
                    <a:moveTo>
                      <a:pt x="389" y="0"/>
                    </a:moveTo>
                    <a:cubicBezTo>
                      <a:pt x="1241" y="418"/>
                      <a:pt x="1241" y="418"/>
                      <a:pt x="1241" y="418"/>
                    </a:cubicBezTo>
                    <a:cubicBezTo>
                      <a:pt x="1491" y="985"/>
                      <a:pt x="1491" y="985"/>
                      <a:pt x="1491" y="985"/>
                    </a:cubicBezTo>
                    <a:cubicBezTo>
                      <a:pt x="1421" y="991"/>
                      <a:pt x="1350" y="994"/>
                      <a:pt x="1280" y="994"/>
                    </a:cubicBezTo>
                    <a:cubicBezTo>
                      <a:pt x="1029" y="994"/>
                      <a:pt x="784" y="957"/>
                      <a:pt x="573" y="888"/>
                    </a:cubicBezTo>
                    <a:cubicBezTo>
                      <a:pt x="298" y="798"/>
                      <a:pt x="114" y="662"/>
                      <a:pt x="58" y="508"/>
                    </a:cubicBezTo>
                    <a:cubicBezTo>
                      <a:pt x="0" y="356"/>
                      <a:pt x="75" y="197"/>
                      <a:pt x="267" y="69"/>
                    </a:cubicBezTo>
                    <a:cubicBezTo>
                      <a:pt x="300" y="43"/>
                      <a:pt x="344" y="23"/>
                      <a:pt x="389" y="0"/>
                    </a:cubicBezTo>
                    <a:close/>
                  </a:path>
                </a:pathLst>
              </a:custGeom>
              <a:solidFill>
                <a:srgbClr val="8BC145"/>
              </a:solidFill>
              <a:ln w="9525">
                <a:noFill/>
                <a:round/>
                <a:headEnd/>
                <a:tailEnd/>
              </a:ln>
            </p:spPr>
            <p:txBody>
              <a:bodyPr vert="horz" wrap="square" lIns="121920" tIns="60960" rIns="121920" bIns="60960" numCol="1" anchor="t" anchorCtr="0" compatLnSpc="1">
                <a:prstTxWarp prst="textNoShape">
                  <a:avLst/>
                </a:prstTxWarp>
              </a:bodyPr>
              <a:lstStyle/>
              <a:p>
                <a:pPr defTabSz="725577" fontAlgn="auto">
                  <a:spcBef>
                    <a:spcPts val="0"/>
                  </a:spcBef>
                  <a:spcAft>
                    <a:spcPts val="0"/>
                  </a:spcAft>
                  <a:defRPr/>
                </a:pPr>
                <a:endParaRPr lang="en-US" sz="2500" kern="0">
                  <a:solidFill>
                    <a:prstClr val="black"/>
                  </a:solidFill>
                  <a:latin typeface="Calibri"/>
                  <a:ea typeface="+mn-ea"/>
                </a:endParaRPr>
              </a:p>
            </p:txBody>
          </p:sp>
        </p:grpSp>
        <p:sp>
          <p:nvSpPr>
            <p:cNvPr id="41" name="Content Placeholder 2"/>
            <p:cNvSpPr txBox="1">
              <a:spLocks/>
            </p:cNvSpPr>
            <p:nvPr/>
          </p:nvSpPr>
          <p:spPr>
            <a:xfrm>
              <a:off x="8507638" y="2444464"/>
              <a:ext cx="972538" cy="5652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725668" fontAlgn="auto">
                <a:spcAft>
                  <a:spcPts val="0"/>
                </a:spcAft>
                <a:buNone/>
                <a:defRPr/>
              </a:pPr>
              <a:r>
                <a:rPr lang="id-ID" sz="2200" b="1">
                  <a:solidFill>
                    <a:prstClr val="white"/>
                  </a:solidFill>
                  <a:latin typeface="Calibri"/>
                </a:rPr>
                <a:t>4</a:t>
              </a:r>
              <a:r>
                <a:rPr lang="en-US" sz="2200" b="1">
                  <a:solidFill>
                    <a:prstClr val="white"/>
                  </a:solidFill>
                  <a:latin typeface="Calibri"/>
                </a:rPr>
                <a:t>2%</a:t>
              </a:r>
              <a:endParaRPr lang="en-US" sz="1300" b="1" dirty="0">
                <a:solidFill>
                  <a:prstClr val="white"/>
                </a:solidFill>
                <a:latin typeface="Calibri"/>
              </a:endParaRPr>
            </a:p>
          </p:txBody>
        </p:sp>
        <p:sp>
          <p:nvSpPr>
            <p:cNvPr id="42" name="Content Placeholder 2"/>
            <p:cNvSpPr txBox="1">
              <a:spLocks/>
            </p:cNvSpPr>
            <p:nvPr/>
          </p:nvSpPr>
          <p:spPr>
            <a:xfrm>
              <a:off x="9735739" y="3430140"/>
              <a:ext cx="972538" cy="5652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725668" fontAlgn="auto">
                <a:spcAft>
                  <a:spcPts val="0"/>
                </a:spcAft>
                <a:buNone/>
                <a:defRPr/>
              </a:pPr>
              <a:r>
                <a:rPr lang="id-ID" sz="2200" b="1">
                  <a:solidFill>
                    <a:prstClr val="white"/>
                  </a:solidFill>
                  <a:latin typeface="Calibri"/>
                </a:rPr>
                <a:t>4</a:t>
              </a:r>
              <a:r>
                <a:rPr lang="en-US" sz="2200" b="1">
                  <a:solidFill>
                    <a:prstClr val="white"/>
                  </a:solidFill>
                  <a:latin typeface="Calibri"/>
                </a:rPr>
                <a:t>2%</a:t>
              </a:r>
              <a:endParaRPr lang="en-US" sz="1300" b="1" dirty="0">
                <a:solidFill>
                  <a:prstClr val="white"/>
                </a:solidFill>
                <a:latin typeface="Calibri"/>
              </a:endParaRPr>
            </a:p>
          </p:txBody>
        </p:sp>
        <p:sp>
          <p:nvSpPr>
            <p:cNvPr id="43" name="Content Placeholder 2"/>
            <p:cNvSpPr txBox="1">
              <a:spLocks/>
            </p:cNvSpPr>
            <p:nvPr/>
          </p:nvSpPr>
          <p:spPr>
            <a:xfrm>
              <a:off x="6037658" y="3702592"/>
              <a:ext cx="972538" cy="5652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725668" fontAlgn="auto">
                <a:spcAft>
                  <a:spcPts val="0"/>
                </a:spcAft>
                <a:buNone/>
                <a:defRPr/>
              </a:pPr>
              <a:r>
                <a:rPr lang="id-ID" sz="2200" b="1">
                  <a:solidFill>
                    <a:prstClr val="white"/>
                  </a:solidFill>
                  <a:latin typeface="Calibri"/>
                </a:rPr>
                <a:t>12</a:t>
              </a:r>
              <a:r>
                <a:rPr lang="en-US" sz="2200" b="1">
                  <a:solidFill>
                    <a:prstClr val="white"/>
                  </a:solidFill>
                  <a:latin typeface="Calibri"/>
                </a:rPr>
                <a:t>%</a:t>
              </a:r>
              <a:endParaRPr lang="en-US" sz="1300" b="1" dirty="0">
                <a:solidFill>
                  <a:prstClr val="white"/>
                </a:solidFill>
                <a:latin typeface="Calibri"/>
              </a:endParaRPr>
            </a:p>
          </p:txBody>
        </p:sp>
        <p:sp>
          <p:nvSpPr>
            <p:cNvPr id="44" name="Content Placeholder 2"/>
            <p:cNvSpPr txBox="1">
              <a:spLocks/>
            </p:cNvSpPr>
            <p:nvPr/>
          </p:nvSpPr>
          <p:spPr>
            <a:xfrm>
              <a:off x="7944451" y="4778548"/>
              <a:ext cx="771109" cy="5652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725668" fontAlgn="auto">
                <a:spcAft>
                  <a:spcPts val="0"/>
                </a:spcAft>
                <a:buNone/>
                <a:defRPr/>
              </a:pPr>
              <a:r>
                <a:rPr lang="id-ID" sz="2200" b="1">
                  <a:solidFill>
                    <a:prstClr val="white"/>
                  </a:solidFill>
                  <a:latin typeface="Calibri"/>
                </a:rPr>
                <a:t>4</a:t>
              </a:r>
              <a:r>
                <a:rPr lang="en-US" sz="2200" b="1">
                  <a:solidFill>
                    <a:prstClr val="white"/>
                  </a:solidFill>
                  <a:latin typeface="Calibri"/>
                </a:rPr>
                <a:t>%</a:t>
              </a:r>
              <a:endParaRPr lang="en-US" sz="1300" b="1" dirty="0">
                <a:solidFill>
                  <a:prstClr val="white"/>
                </a:solidFill>
                <a:latin typeface="Calibri"/>
              </a:endParaRPr>
            </a:p>
          </p:txBody>
        </p:sp>
      </p:grpSp>
      <p:grpSp>
        <p:nvGrpSpPr>
          <p:cNvPr id="56" name="Group 24"/>
          <p:cNvGrpSpPr/>
          <p:nvPr/>
        </p:nvGrpSpPr>
        <p:grpSpPr>
          <a:xfrm>
            <a:off x="5145536" y="1739974"/>
            <a:ext cx="3560742" cy="753420"/>
            <a:chOff x="5891539" y="1193290"/>
            <a:chExt cx="4486782" cy="949274"/>
          </a:xfrm>
        </p:grpSpPr>
        <p:grpSp>
          <p:nvGrpSpPr>
            <p:cNvPr id="57" name="Group 27"/>
            <p:cNvGrpSpPr/>
            <p:nvPr/>
          </p:nvGrpSpPr>
          <p:grpSpPr>
            <a:xfrm>
              <a:off x="5891539" y="1627409"/>
              <a:ext cx="1606953" cy="515155"/>
              <a:chOff x="7794624" y="2150772"/>
              <a:chExt cx="1606953" cy="515155"/>
            </a:xfrm>
          </p:grpSpPr>
          <p:cxnSp>
            <p:nvCxnSpPr>
              <p:cNvPr id="59" name="Straight Connector 32"/>
              <p:cNvCxnSpPr/>
              <p:nvPr/>
            </p:nvCxnSpPr>
            <p:spPr>
              <a:xfrm flipV="1">
                <a:off x="7794624" y="2150772"/>
                <a:ext cx="220663" cy="515155"/>
              </a:xfrm>
              <a:prstGeom prst="line">
                <a:avLst/>
              </a:prstGeom>
              <a:noFill/>
              <a:ln w="6350" cap="flat" cmpd="sng" algn="ctr">
                <a:solidFill>
                  <a:sysClr val="window" lastClr="FFFFFF">
                    <a:lumMod val="85000"/>
                  </a:sysClr>
                </a:solidFill>
                <a:prstDash val="sysDash"/>
                <a:miter lim="800000"/>
              </a:ln>
              <a:effectLst/>
            </p:spPr>
          </p:cxnSp>
          <p:cxnSp>
            <p:nvCxnSpPr>
              <p:cNvPr id="60" name="Straight Connector 33"/>
              <p:cNvCxnSpPr/>
              <p:nvPr/>
            </p:nvCxnSpPr>
            <p:spPr>
              <a:xfrm>
                <a:off x="8015287" y="2154363"/>
                <a:ext cx="1386290" cy="0"/>
              </a:xfrm>
              <a:prstGeom prst="line">
                <a:avLst/>
              </a:prstGeom>
              <a:noFill/>
              <a:ln w="6350" cap="flat" cmpd="sng" algn="ctr">
                <a:solidFill>
                  <a:sysClr val="window" lastClr="FFFFFF">
                    <a:lumMod val="85000"/>
                  </a:sysClr>
                </a:solidFill>
                <a:prstDash val="sysDash"/>
                <a:miter lim="800000"/>
                <a:tailEnd type="oval"/>
              </a:ln>
              <a:effectLst/>
            </p:spPr>
          </p:cxnSp>
        </p:grpSp>
        <p:sp>
          <p:nvSpPr>
            <p:cNvPr id="58" name="Content Placeholder 2"/>
            <p:cNvSpPr txBox="1">
              <a:spLocks/>
            </p:cNvSpPr>
            <p:nvPr/>
          </p:nvSpPr>
          <p:spPr>
            <a:xfrm>
              <a:off x="7678645" y="1193290"/>
              <a:ext cx="2699676" cy="89003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725668" fontAlgn="auto">
                <a:spcAft>
                  <a:spcPts val="0"/>
                </a:spcAft>
                <a:buNone/>
                <a:defRPr/>
              </a:pPr>
              <a:r>
                <a:rPr lang="id-ID" sz="1100" b="1">
                  <a:solidFill>
                    <a:prstClr val="white">
                      <a:lumMod val="65000"/>
                    </a:prstClr>
                  </a:solidFill>
                  <a:latin typeface="Calibri"/>
                </a:rPr>
                <a:t>Final Project</a:t>
              </a:r>
              <a:r>
                <a:rPr lang="en-US" sz="1100" b="1">
                  <a:solidFill>
                    <a:prstClr val="white">
                      <a:lumMod val="65000"/>
                    </a:prstClr>
                  </a:solidFill>
                  <a:latin typeface="Calibri"/>
                </a:rPr>
                <a:t/>
              </a:r>
              <a:br>
                <a:rPr lang="en-US" sz="1100" b="1">
                  <a:solidFill>
                    <a:prstClr val="white">
                      <a:lumMod val="65000"/>
                    </a:prstClr>
                  </a:solidFill>
                  <a:latin typeface="Calibri"/>
                </a:rPr>
              </a:br>
              <a:r>
                <a:rPr lang="en-US" sz="900">
                  <a:solidFill>
                    <a:prstClr val="white">
                      <a:lumMod val="65000"/>
                    </a:prstClr>
                  </a:solidFill>
                  <a:latin typeface="Calibri"/>
                </a:rPr>
                <a:t>Lorem </a:t>
              </a:r>
              <a:r>
                <a:rPr lang="en-US" sz="900" dirty="0">
                  <a:solidFill>
                    <a:prstClr val="white">
                      <a:lumMod val="65000"/>
                    </a:prstClr>
                  </a:solidFill>
                  <a:latin typeface="Calibri"/>
                </a:rPr>
                <a:t>ipsum dolor sit amet, consectetur adipiscing elit. Curabitur elementum posuere pretium. </a:t>
              </a:r>
            </a:p>
          </p:txBody>
        </p:sp>
      </p:grpSp>
      <p:grpSp>
        <p:nvGrpSpPr>
          <p:cNvPr id="61" name="Group 34"/>
          <p:cNvGrpSpPr/>
          <p:nvPr/>
        </p:nvGrpSpPr>
        <p:grpSpPr>
          <a:xfrm>
            <a:off x="-228269" y="2478987"/>
            <a:ext cx="3252684" cy="716965"/>
            <a:chOff x="10029" y="2066885"/>
            <a:chExt cx="4098608" cy="903343"/>
          </a:xfrm>
        </p:grpSpPr>
        <p:grpSp>
          <p:nvGrpSpPr>
            <p:cNvPr id="62" name="Group 35"/>
            <p:cNvGrpSpPr/>
            <p:nvPr/>
          </p:nvGrpSpPr>
          <p:grpSpPr>
            <a:xfrm flipH="1">
              <a:off x="2760127" y="2440861"/>
              <a:ext cx="1348510" cy="515155"/>
              <a:chOff x="7794624" y="2150772"/>
              <a:chExt cx="1606953" cy="515155"/>
            </a:xfrm>
          </p:grpSpPr>
          <p:cxnSp>
            <p:nvCxnSpPr>
              <p:cNvPr id="64" name="Straight Connector 37"/>
              <p:cNvCxnSpPr/>
              <p:nvPr/>
            </p:nvCxnSpPr>
            <p:spPr>
              <a:xfrm flipV="1">
                <a:off x="7794624" y="2150772"/>
                <a:ext cx="220663" cy="515155"/>
              </a:xfrm>
              <a:prstGeom prst="line">
                <a:avLst/>
              </a:prstGeom>
              <a:noFill/>
              <a:ln w="6350" cap="flat" cmpd="sng" algn="ctr">
                <a:solidFill>
                  <a:sysClr val="window" lastClr="FFFFFF">
                    <a:lumMod val="85000"/>
                  </a:sysClr>
                </a:solidFill>
                <a:prstDash val="sysDash"/>
                <a:miter lim="800000"/>
              </a:ln>
              <a:effectLst/>
            </p:spPr>
          </p:cxnSp>
          <p:cxnSp>
            <p:nvCxnSpPr>
              <p:cNvPr id="65" name="Straight Connector 38"/>
              <p:cNvCxnSpPr/>
              <p:nvPr/>
            </p:nvCxnSpPr>
            <p:spPr>
              <a:xfrm>
                <a:off x="8015287" y="2154363"/>
                <a:ext cx="1386290" cy="0"/>
              </a:xfrm>
              <a:prstGeom prst="line">
                <a:avLst/>
              </a:prstGeom>
              <a:noFill/>
              <a:ln w="6350" cap="flat" cmpd="sng" algn="ctr">
                <a:solidFill>
                  <a:sysClr val="window" lastClr="FFFFFF">
                    <a:lumMod val="85000"/>
                  </a:sysClr>
                </a:solidFill>
                <a:prstDash val="sysDash"/>
                <a:miter lim="800000"/>
                <a:tailEnd type="oval"/>
              </a:ln>
              <a:effectLst/>
            </p:spPr>
          </p:cxnSp>
        </p:grpSp>
        <p:sp>
          <p:nvSpPr>
            <p:cNvPr id="63" name="Content Placeholder 2"/>
            <p:cNvSpPr txBox="1">
              <a:spLocks/>
            </p:cNvSpPr>
            <p:nvPr/>
          </p:nvSpPr>
          <p:spPr>
            <a:xfrm>
              <a:off x="10029" y="2066885"/>
              <a:ext cx="2699676" cy="90334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725668" fontAlgn="auto">
                <a:spcAft>
                  <a:spcPts val="0"/>
                </a:spcAft>
                <a:buNone/>
                <a:defRPr/>
              </a:pPr>
              <a:r>
                <a:rPr lang="id-ID" sz="1100" b="1" dirty="0">
                  <a:solidFill>
                    <a:prstClr val="white">
                      <a:lumMod val="65000"/>
                    </a:prstClr>
                  </a:solidFill>
                  <a:latin typeface="Calibri"/>
                </a:rPr>
                <a:t>Development Code</a:t>
              </a:r>
              <a:r>
                <a:rPr lang="en-US" sz="1100" b="1" dirty="0">
                  <a:solidFill>
                    <a:prstClr val="white">
                      <a:lumMod val="65000"/>
                    </a:prstClr>
                  </a:solidFill>
                  <a:latin typeface="Calibri"/>
                </a:rPr>
                <a:t/>
              </a:r>
              <a:br>
                <a:rPr lang="en-US" sz="1100" b="1" dirty="0">
                  <a:solidFill>
                    <a:prstClr val="white">
                      <a:lumMod val="65000"/>
                    </a:prstClr>
                  </a:solidFill>
                  <a:latin typeface="Calibri"/>
                </a:rPr>
              </a:br>
              <a:r>
                <a:rPr lang="en-US" sz="900" dirty="0" err="1">
                  <a:solidFill>
                    <a:prstClr val="white">
                      <a:lumMod val="65000"/>
                    </a:prstClr>
                  </a:solidFill>
                  <a:latin typeface="Calibri"/>
                </a:rPr>
                <a:t>Lorem</a:t>
              </a:r>
              <a:r>
                <a:rPr lang="en-US" sz="900" dirty="0">
                  <a:solidFill>
                    <a:prstClr val="white">
                      <a:lumMod val="65000"/>
                    </a:prstClr>
                  </a:solidFill>
                  <a:latin typeface="Calibri"/>
                </a:rPr>
                <a:t> ipsum dolor sit amet, consectetur adipiscing elit. Curabitur elementum posuere pretium. </a:t>
              </a:r>
            </a:p>
          </p:txBody>
        </p:sp>
      </p:grpSp>
      <p:grpSp>
        <p:nvGrpSpPr>
          <p:cNvPr id="66" name="Group 39"/>
          <p:cNvGrpSpPr/>
          <p:nvPr/>
        </p:nvGrpSpPr>
        <p:grpSpPr>
          <a:xfrm>
            <a:off x="5805888" y="3900543"/>
            <a:ext cx="3560742" cy="786461"/>
            <a:chOff x="5891539" y="1092425"/>
            <a:chExt cx="4486782" cy="990904"/>
          </a:xfrm>
        </p:grpSpPr>
        <p:grpSp>
          <p:nvGrpSpPr>
            <p:cNvPr id="67" name="Group 40"/>
            <p:cNvGrpSpPr/>
            <p:nvPr/>
          </p:nvGrpSpPr>
          <p:grpSpPr>
            <a:xfrm>
              <a:off x="5891539" y="1092425"/>
              <a:ext cx="1606953" cy="538575"/>
              <a:chOff x="7794624" y="1615788"/>
              <a:chExt cx="1606953" cy="538575"/>
            </a:xfrm>
          </p:grpSpPr>
          <p:cxnSp>
            <p:nvCxnSpPr>
              <p:cNvPr id="69" name="Straight Connector 42"/>
              <p:cNvCxnSpPr/>
              <p:nvPr/>
            </p:nvCxnSpPr>
            <p:spPr>
              <a:xfrm flipH="1" flipV="1">
                <a:off x="7794624" y="1615788"/>
                <a:ext cx="220663" cy="515155"/>
              </a:xfrm>
              <a:prstGeom prst="line">
                <a:avLst/>
              </a:prstGeom>
              <a:noFill/>
              <a:ln w="6350" cap="flat" cmpd="sng" algn="ctr">
                <a:solidFill>
                  <a:sysClr val="window" lastClr="FFFFFF">
                    <a:lumMod val="85000"/>
                  </a:sysClr>
                </a:solidFill>
                <a:prstDash val="sysDash"/>
                <a:miter lim="800000"/>
              </a:ln>
              <a:effectLst/>
            </p:spPr>
          </p:cxnSp>
          <p:cxnSp>
            <p:nvCxnSpPr>
              <p:cNvPr id="70" name="Straight Connector 43"/>
              <p:cNvCxnSpPr/>
              <p:nvPr/>
            </p:nvCxnSpPr>
            <p:spPr>
              <a:xfrm>
                <a:off x="8015287" y="2154363"/>
                <a:ext cx="1386290" cy="0"/>
              </a:xfrm>
              <a:prstGeom prst="line">
                <a:avLst/>
              </a:prstGeom>
              <a:noFill/>
              <a:ln w="6350" cap="flat" cmpd="sng" algn="ctr">
                <a:solidFill>
                  <a:sysClr val="window" lastClr="FFFFFF">
                    <a:lumMod val="85000"/>
                  </a:sysClr>
                </a:solidFill>
                <a:prstDash val="sysDash"/>
                <a:miter lim="800000"/>
                <a:tailEnd type="oval"/>
              </a:ln>
              <a:effectLst/>
            </p:spPr>
          </p:cxnSp>
        </p:grpSp>
        <p:sp>
          <p:nvSpPr>
            <p:cNvPr id="68" name="Content Placeholder 2"/>
            <p:cNvSpPr txBox="1">
              <a:spLocks/>
            </p:cNvSpPr>
            <p:nvPr/>
          </p:nvSpPr>
          <p:spPr>
            <a:xfrm>
              <a:off x="7678645" y="1193290"/>
              <a:ext cx="2699676" cy="89003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725668" fontAlgn="auto">
                <a:spcAft>
                  <a:spcPts val="0"/>
                </a:spcAft>
                <a:buNone/>
                <a:defRPr/>
              </a:pPr>
              <a:r>
                <a:rPr lang="id-ID" sz="1100" b="1">
                  <a:solidFill>
                    <a:prstClr val="white">
                      <a:lumMod val="65000"/>
                    </a:prstClr>
                  </a:solidFill>
                  <a:latin typeface="Calibri"/>
                </a:rPr>
                <a:t>Bottom Idea</a:t>
              </a:r>
              <a:r>
                <a:rPr lang="en-US" sz="1100" b="1">
                  <a:solidFill>
                    <a:prstClr val="white">
                      <a:lumMod val="65000"/>
                    </a:prstClr>
                  </a:solidFill>
                  <a:latin typeface="Calibri"/>
                </a:rPr>
                <a:t/>
              </a:r>
              <a:br>
                <a:rPr lang="en-US" sz="1100" b="1">
                  <a:solidFill>
                    <a:prstClr val="white">
                      <a:lumMod val="65000"/>
                    </a:prstClr>
                  </a:solidFill>
                  <a:latin typeface="Calibri"/>
                </a:rPr>
              </a:br>
              <a:r>
                <a:rPr lang="en-US" sz="900">
                  <a:solidFill>
                    <a:prstClr val="white">
                      <a:lumMod val="65000"/>
                    </a:prstClr>
                  </a:solidFill>
                  <a:latin typeface="Calibri"/>
                </a:rPr>
                <a:t>Lorem </a:t>
              </a:r>
              <a:r>
                <a:rPr lang="en-US" sz="900" dirty="0">
                  <a:solidFill>
                    <a:prstClr val="white">
                      <a:lumMod val="65000"/>
                    </a:prstClr>
                  </a:solidFill>
                  <a:latin typeface="Calibri"/>
                </a:rPr>
                <a:t>ipsum dolor sit amet, consectetur adipiscing elit. Curabitur elementum posuere pretium. </a:t>
              </a:r>
            </a:p>
          </p:txBody>
        </p:sp>
      </p:grpSp>
      <p:grpSp>
        <p:nvGrpSpPr>
          <p:cNvPr id="71" name="Group 44"/>
          <p:cNvGrpSpPr/>
          <p:nvPr/>
        </p:nvGrpSpPr>
        <p:grpSpPr>
          <a:xfrm>
            <a:off x="360649" y="4346604"/>
            <a:ext cx="3476483" cy="854086"/>
            <a:chOff x="9630" y="5086811"/>
            <a:chExt cx="4380610" cy="1076109"/>
          </a:xfrm>
        </p:grpSpPr>
        <p:grpSp>
          <p:nvGrpSpPr>
            <p:cNvPr id="72" name="Group 45"/>
            <p:cNvGrpSpPr/>
            <p:nvPr/>
          </p:nvGrpSpPr>
          <p:grpSpPr>
            <a:xfrm flipH="1">
              <a:off x="2783287" y="5086811"/>
              <a:ext cx="1606953" cy="538575"/>
              <a:chOff x="7794624" y="1615788"/>
              <a:chExt cx="1606953" cy="538575"/>
            </a:xfrm>
          </p:grpSpPr>
          <p:cxnSp>
            <p:nvCxnSpPr>
              <p:cNvPr id="74" name="Straight Connector 47"/>
              <p:cNvCxnSpPr/>
              <p:nvPr/>
            </p:nvCxnSpPr>
            <p:spPr>
              <a:xfrm flipH="1" flipV="1">
                <a:off x="7794624" y="1615788"/>
                <a:ext cx="220663" cy="515155"/>
              </a:xfrm>
              <a:prstGeom prst="line">
                <a:avLst/>
              </a:prstGeom>
              <a:noFill/>
              <a:ln w="6350" cap="flat" cmpd="sng" algn="ctr">
                <a:solidFill>
                  <a:sysClr val="window" lastClr="FFFFFF">
                    <a:lumMod val="85000"/>
                  </a:sysClr>
                </a:solidFill>
                <a:prstDash val="sysDash"/>
                <a:miter lim="800000"/>
              </a:ln>
              <a:effectLst/>
            </p:spPr>
          </p:cxnSp>
          <p:cxnSp>
            <p:nvCxnSpPr>
              <p:cNvPr id="75" name="Straight Connector 48"/>
              <p:cNvCxnSpPr/>
              <p:nvPr/>
            </p:nvCxnSpPr>
            <p:spPr>
              <a:xfrm>
                <a:off x="8015287" y="2154363"/>
                <a:ext cx="1386290" cy="0"/>
              </a:xfrm>
              <a:prstGeom prst="line">
                <a:avLst/>
              </a:prstGeom>
              <a:noFill/>
              <a:ln w="6350" cap="flat" cmpd="sng" algn="ctr">
                <a:solidFill>
                  <a:sysClr val="window" lastClr="FFFFFF">
                    <a:lumMod val="85000"/>
                  </a:sysClr>
                </a:solidFill>
                <a:prstDash val="sysDash"/>
                <a:miter lim="800000"/>
                <a:tailEnd type="oval"/>
              </a:ln>
              <a:effectLst/>
            </p:spPr>
          </p:cxnSp>
        </p:grpSp>
        <p:sp>
          <p:nvSpPr>
            <p:cNvPr id="73" name="Content Placeholder 2"/>
            <p:cNvSpPr txBox="1">
              <a:spLocks/>
            </p:cNvSpPr>
            <p:nvPr/>
          </p:nvSpPr>
          <p:spPr>
            <a:xfrm>
              <a:off x="9630" y="5272881"/>
              <a:ext cx="2699676" cy="89003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725668" fontAlgn="auto">
                <a:spcAft>
                  <a:spcPts val="0"/>
                </a:spcAft>
                <a:buNone/>
                <a:defRPr/>
              </a:pPr>
              <a:r>
                <a:rPr lang="id-ID" sz="1100" b="1">
                  <a:solidFill>
                    <a:prstClr val="white">
                      <a:lumMod val="65000"/>
                    </a:prstClr>
                  </a:solidFill>
                  <a:latin typeface="Calibri"/>
                </a:rPr>
                <a:t>Bottom Idea</a:t>
              </a:r>
              <a:r>
                <a:rPr lang="en-US" sz="1100" b="1">
                  <a:solidFill>
                    <a:prstClr val="white">
                      <a:lumMod val="65000"/>
                    </a:prstClr>
                  </a:solidFill>
                  <a:latin typeface="Calibri"/>
                </a:rPr>
                <a:t/>
              </a:r>
              <a:br>
                <a:rPr lang="en-US" sz="1100" b="1">
                  <a:solidFill>
                    <a:prstClr val="white">
                      <a:lumMod val="65000"/>
                    </a:prstClr>
                  </a:solidFill>
                  <a:latin typeface="Calibri"/>
                </a:rPr>
              </a:br>
              <a:r>
                <a:rPr lang="en-US" sz="900">
                  <a:solidFill>
                    <a:prstClr val="white">
                      <a:lumMod val="65000"/>
                    </a:prstClr>
                  </a:solidFill>
                  <a:latin typeface="Calibri"/>
                </a:rPr>
                <a:t>Lorem </a:t>
              </a:r>
              <a:r>
                <a:rPr lang="en-US" sz="900" dirty="0">
                  <a:solidFill>
                    <a:prstClr val="white">
                      <a:lumMod val="65000"/>
                    </a:prstClr>
                  </a:solidFill>
                  <a:latin typeface="Calibri"/>
                </a:rPr>
                <a:t>ipsum dolor sit amet, consectetur adipiscing elit. Curabitur elementum posuere pretium. </a:t>
              </a:r>
            </a:p>
          </p:txBody>
        </p:sp>
      </p:grpSp>
    </p:spTree>
    <p:extLst>
      <p:ext uri="{BB962C8B-B14F-4D97-AF65-F5344CB8AC3E}">
        <p14:creationId xmlns:p14="http://schemas.microsoft.com/office/powerpoint/2010/main" val="3658716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3544274" y="857191"/>
            <a:ext cx="2641617" cy="415269"/>
          </a:xfrm>
          <a:prstGeom prst="rect">
            <a:avLst/>
          </a:prstGeom>
          <a:noFill/>
        </p:spPr>
        <p:txBody>
          <a:bodyPr wrap="square" lIns="72567" tIns="36283" rIns="72567" bIns="36283" rtlCol="0">
            <a:spAutoFit/>
          </a:bodyPr>
          <a:lstStyle/>
          <a:p>
            <a:pPr algn="ctr" fontAlgn="auto">
              <a:spcBef>
                <a:spcPts val="0"/>
              </a:spcBef>
              <a:spcAft>
                <a:spcPts val="0"/>
              </a:spcAft>
            </a:pPr>
            <a:r>
              <a:rPr lang="en-GB" sz="2200" dirty="0">
                <a:solidFill>
                  <a:srgbClr val="262626"/>
                </a:solidFill>
                <a:latin typeface="微软雅黑" panose="020B0503020204020204" pitchFamily="34" charset="-122"/>
                <a:ea typeface="微软雅黑" panose="020B0503020204020204" pitchFamily="34" charset="-122"/>
              </a:rPr>
              <a:t>EXCEL PIE CHART</a:t>
            </a:r>
            <a:endParaRPr lang="en-IN" sz="2200" dirty="0">
              <a:solidFill>
                <a:srgbClr val="262626"/>
              </a:solidFill>
              <a:latin typeface="微软雅黑" panose="020B0503020204020204" pitchFamily="34" charset="-122"/>
              <a:ea typeface="微软雅黑" panose="020B0503020204020204" pitchFamily="34" charset="-122"/>
            </a:endParaRPr>
          </a:p>
        </p:txBody>
      </p:sp>
      <p:graphicFrame>
        <p:nvGraphicFramePr>
          <p:cNvPr id="23" name="Chart 10"/>
          <p:cNvGraphicFramePr/>
          <p:nvPr>
            <p:extLst>
              <p:ext uri="{D42A27DB-BD31-4B8C-83A1-F6EECF244321}">
                <p14:modId xmlns:p14="http://schemas.microsoft.com/office/powerpoint/2010/main" val="108820434"/>
              </p:ext>
            </p:extLst>
          </p:nvPr>
        </p:nvGraphicFramePr>
        <p:xfrm>
          <a:off x="1847843" y="1620221"/>
          <a:ext cx="5632615" cy="3550168"/>
        </p:xfrm>
        <a:graphic>
          <a:graphicData uri="http://schemas.openxmlformats.org/drawingml/2006/chart">
            <c:chart xmlns:c="http://schemas.openxmlformats.org/drawingml/2006/chart" xmlns:r="http://schemas.openxmlformats.org/officeDocument/2006/relationships" r:id="rId2"/>
          </a:graphicData>
        </a:graphic>
      </p:graphicFrame>
      <p:grpSp>
        <p:nvGrpSpPr>
          <p:cNvPr id="24" name="Group 3"/>
          <p:cNvGrpSpPr/>
          <p:nvPr/>
        </p:nvGrpSpPr>
        <p:grpSpPr>
          <a:xfrm>
            <a:off x="646580" y="3618600"/>
            <a:ext cx="1007007" cy="784540"/>
            <a:chOff x="814735" y="3701966"/>
            <a:chExt cx="1268898" cy="988484"/>
          </a:xfrm>
        </p:grpSpPr>
        <p:sp>
          <p:nvSpPr>
            <p:cNvPr id="25" name="TextBox 24"/>
            <p:cNvSpPr txBox="1"/>
            <p:nvPr/>
          </p:nvSpPr>
          <p:spPr>
            <a:xfrm>
              <a:off x="1015201" y="4163631"/>
              <a:ext cx="739686" cy="329617"/>
            </a:xfrm>
            <a:prstGeom prst="rect">
              <a:avLst/>
            </a:prstGeom>
            <a:noFill/>
          </p:spPr>
          <p:txBody>
            <a:bodyPr wrap="none" rtlCol="0">
              <a:spAutoFit/>
            </a:bodyPr>
            <a:lstStyle/>
            <a:p>
              <a:pPr fontAlgn="auto">
                <a:spcBef>
                  <a:spcPts val="0"/>
                </a:spcBef>
                <a:spcAft>
                  <a:spcPts val="0"/>
                </a:spcAft>
              </a:pPr>
              <a:r>
                <a:rPr lang="en-GB" sz="1100" b="1" dirty="0">
                  <a:solidFill>
                    <a:srgbClr val="37A76F"/>
                  </a:solidFill>
                  <a:latin typeface="微软雅黑" panose="020B0503020204020204" pitchFamily="34" charset="-122"/>
                  <a:ea typeface="微软雅黑" panose="020B0503020204020204" pitchFamily="34" charset="-122"/>
                  <a:cs typeface="Open Sans" panose="020B0606030504020204" pitchFamily="34" charset="0"/>
                </a:rPr>
                <a:t>Profit</a:t>
              </a:r>
              <a:endParaRPr lang="en-IN" sz="1100" b="1" dirty="0">
                <a:solidFill>
                  <a:srgbClr val="37A76F"/>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6" name="TextBox 25"/>
            <p:cNvSpPr txBox="1"/>
            <p:nvPr/>
          </p:nvSpPr>
          <p:spPr>
            <a:xfrm>
              <a:off x="814735" y="4399612"/>
              <a:ext cx="1268898" cy="290838"/>
            </a:xfrm>
            <a:prstGeom prst="rect">
              <a:avLst/>
            </a:prstGeom>
            <a:noFill/>
          </p:spPr>
          <p:txBody>
            <a:bodyPr wrap="none" rtlCol="0">
              <a:spAutoFit/>
            </a:bodyPr>
            <a:lstStyle/>
            <a:p>
              <a:pPr fontAlgn="auto">
                <a:spcBef>
                  <a:spcPts val="0"/>
                </a:spcBef>
                <a:spcAft>
                  <a:spcPts val="0"/>
                </a:spcAft>
              </a:pPr>
              <a:r>
                <a:rPr lang="en-GB" sz="900" b="1" dirty="0">
                  <a:solidFill>
                    <a:prstClr val="black">
                      <a:lumMod val="75000"/>
                      <a:lumOff val="25000"/>
                    </a:prstClr>
                  </a:solidFill>
                  <a:latin typeface="微软雅黑" panose="020B0503020204020204" pitchFamily="34" charset="-122"/>
                  <a:ea typeface="微软雅黑" panose="020B0503020204020204" pitchFamily="34" charset="-122"/>
                  <a:cs typeface="Open Sans" panose="020B0606030504020204" pitchFamily="34" charset="0"/>
                </a:rPr>
                <a:t>$35674million</a:t>
              </a:r>
              <a:endParaRPr lang="en-IN" sz="900" b="1" dirty="0">
                <a:solidFill>
                  <a:prstClr val="black">
                    <a:lumMod val="75000"/>
                    <a:lumOff val="25000"/>
                  </a:prst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7" name="Rectangle 17"/>
            <p:cNvSpPr/>
            <p:nvPr/>
          </p:nvSpPr>
          <p:spPr>
            <a:xfrm>
              <a:off x="1141916" y="3701966"/>
              <a:ext cx="539715" cy="484731"/>
            </a:xfrm>
            <a:prstGeom prst="rect">
              <a:avLst/>
            </a:prstGeom>
          </p:spPr>
          <p:txBody>
            <a:bodyPr wrap="none">
              <a:spAutoFit/>
            </a:bodyPr>
            <a:lstStyle/>
            <a:p>
              <a:pPr fontAlgn="auto">
                <a:spcBef>
                  <a:spcPts val="0"/>
                </a:spcBef>
                <a:spcAft>
                  <a:spcPts val="0"/>
                </a:spcAft>
              </a:pPr>
              <a:r>
                <a:rPr lang="en-IN" sz="1900" dirty="0">
                  <a:solidFill>
                    <a:srgbClr val="37A76F"/>
                  </a:solidFill>
                  <a:latin typeface="微软雅黑" panose="020B0503020204020204" pitchFamily="34" charset="-122"/>
                  <a:ea typeface="微软雅黑" panose="020B0503020204020204" pitchFamily="34" charset="-122"/>
                </a:rPr>
                <a:t></a:t>
              </a:r>
            </a:p>
          </p:txBody>
        </p:sp>
      </p:grpSp>
      <p:grpSp>
        <p:nvGrpSpPr>
          <p:cNvPr id="28" name="Group 1"/>
          <p:cNvGrpSpPr/>
          <p:nvPr/>
        </p:nvGrpSpPr>
        <p:grpSpPr>
          <a:xfrm>
            <a:off x="646580" y="2332784"/>
            <a:ext cx="1007007" cy="719385"/>
            <a:chOff x="814735" y="2081896"/>
            <a:chExt cx="1268898" cy="906391"/>
          </a:xfrm>
        </p:grpSpPr>
        <p:sp>
          <p:nvSpPr>
            <p:cNvPr id="29" name="TextBox 28"/>
            <p:cNvSpPr txBox="1"/>
            <p:nvPr/>
          </p:nvSpPr>
          <p:spPr>
            <a:xfrm>
              <a:off x="1100238" y="2451229"/>
              <a:ext cx="598293" cy="329616"/>
            </a:xfrm>
            <a:prstGeom prst="rect">
              <a:avLst/>
            </a:prstGeom>
            <a:noFill/>
          </p:spPr>
          <p:txBody>
            <a:bodyPr wrap="none" rtlCol="0">
              <a:spAutoFit/>
            </a:bodyPr>
            <a:lstStyle/>
            <a:p>
              <a:pPr fontAlgn="auto">
                <a:spcBef>
                  <a:spcPts val="0"/>
                </a:spcBef>
                <a:spcAft>
                  <a:spcPts val="0"/>
                </a:spcAft>
              </a:pPr>
              <a:r>
                <a:rPr lang="en-GB" sz="1100" b="1" dirty="0">
                  <a:solidFill>
                    <a:srgbClr val="51C3F9">
                      <a:lumMod val="75000"/>
                    </a:srgbClr>
                  </a:solidFill>
                  <a:latin typeface="微软雅黑" panose="020B0503020204020204" pitchFamily="34" charset="-122"/>
                  <a:ea typeface="微软雅黑" panose="020B0503020204020204" pitchFamily="34" charset="-122"/>
                  <a:cs typeface="Open Sans" panose="020B0606030504020204" pitchFamily="34" charset="0"/>
                </a:rPr>
                <a:t>Sale</a:t>
              </a:r>
              <a:endParaRPr lang="en-IN" sz="1100" b="1" dirty="0">
                <a:solidFill>
                  <a:srgbClr val="51C3F9">
                    <a:lumMod val="75000"/>
                  </a:srgb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0" name="TextBox 29"/>
            <p:cNvSpPr txBox="1"/>
            <p:nvPr/>
          </p:nvSpPr>
          <p:spPr>
            <a:xfrm>
              <a:off x="814735" y="2697449"/>
              <a:ext cx="1268898" cy="290838"/>
            </a:xfrm>
            <a:prstGeom prst="rect">
              <a:avLst/>
            </a:prstGeom>
            <a:noFill/>
          </p:spPr>
          <p:txBody>
            <a:bodyPr wrap="none" rtlCol="0">
              <a:spAutoFit/>
            </a:bodyPr>
            <a:lstStyle/>
            <a:p>
              <a:pPr fontAlgn="auto">
                <a:spcBef>
                  <a:spcPts val="0"/>
                </a:spcBef>
                <a:spcAft>
                  <a:spcPts val="0"/>
                </a:spcAft>
              </a:pPr>
              <a:r>
                <a:rPr lang="en-GB" sz="900" b="1" dirty="0">
                  <a:solidFill>
                    <a:prstClr val="black">
                      <a:lumMod val="75000"/>
                      <a:lumOff val="25000"/>
                    </a:prstClr>
                  </a:solidFill>
                  <a:latin typeface="微软雅黑" panose="020B0503020204020204" pitchFamily="34" charset="-122"/>
                  <a:ea typeface="微软雅黑" panose="020B0503020204020204" pitchFamily="34" charset="-122"/>
                  <a:cs typeface="Open Sans" panose="020B0606030504020204" pitchFamily="34" charset="0"/>
                </a:rPr>
                <a:t>$35674million</a:t>
              </a:r>
              <a:endParaRPr lang="en-IN" sz="900" b="1" dirty="0">
                <a:solidFill>
                  <a:prstClr val="black">
                    <a:lumMod val="75000"/>
                    <a:lumOff val="25000"/>
                  </a:prst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1" name="Rectangle 18"/>
            <p:cNvSpPr/>
            <p:nvPr/>
          </p:nvSpPr>
          <p:spPr>
            <a:xfrm>
              <a:off x="1159279" y="2081896"/>
              <a:ext cx="523556" cy="465341"/>
            </a:xfrm>
            <a:prstGeom prst="rect">
              <a:avLst/>
            </a:prstGeom>
          </p:spPr>
          <p:txBody>
            <a:bodyPr wrap="none">
              <a:spAutoFit/>
            </a:bodyPr>
            <a:lstStyle/>
            <a:p>
              <a:pPr fontAlgn="auto">
                <a:spcBef>
                  <a:spcPts val="0"/>
                </a:spcBef>
                <a:spcAft>
                  <a:spcPts val="0"/>
                </a:spcAft>
              </a:pPr>
              <a:r>
                <a:rPr lang="en-IN" dirty="0">
                  <a:solidFill>
                    <a:srgbClr val="51C3F9">
                      <a:lumMod val="75000"/>
                    </a:srgbClr>
                  </a:solidFill>
                  <a:latin typeface="微软雅黑" panose="020B0503020204020204" pitchFamily="34" charset="-122"/>
                  <a:ea typeface="微软雅黑" panose="020B0503020204020204" pitchFamily="34" charset="-122"/>
                </a:rPr>
                <a:t></a:t>
              </a:r>
            </a:p>
          </p:txBody>
        </p:sp>
      </p:grpSp>
      <p:grpSp>
        <p:nvGrpSpPr>
          <p:cNvPr id="32" name="Group 5"/>
          <p:cNvGrpSpPr/>
          <p:nvPr/>
        </p:nvGrpSpPr>
        <p:grpSpPr>
          <a:xfrm>
            <a:off x="7662033" y="3704415"/>
            <a:ext cx="1081993" cy="698726"/>
            <a:chOff x="9654698" y="3810089"/>
            <a:chExt cx="1363387" cy="880362"/>
          </a:xfrm>
        </p:grpSpPr>
        <p:sp>
          <p:nvSpPr>
            <p:cNvPr id="33" name="TextBox 32"/>
            <p:cNvSpPr txBox="1"/>
            <p:nvPr/>
          </p:nvSpPr>
          <p:spPr>
            <a:xfrm>
              <a:off x="9654698" y="4163629"/>
              <a:ext cx="1309297" cy="329616"/>
            </a:xfrm>
            <a:prstGeom prst="rect">
              <a:avLst/>
            </a:prstGeom>
            <a:noFill/>
          </p:spPr>
          <p:txBody>
            <a:bodyPr wrap="none" rtlCol="0">
              <a:spAutoFit/>
            </a:bodyPr>
            <a:lstStyle/>
            <a:p>
              <a:pPr fontAlgn="auto">
                <a:spcBef>
                  <a:spcPts val="0"/>
                </a:spcBef>
                <a:spcAft>
                  <a:spcPts val="0"/>
                </a:spcAft>
              </a:pPr>
              <a:r>
                <a:rPr lang="en-GB" sz="1100" b="1" dirty="0">
                  <a:solidFill>
                    <a:srgbClr val="F26649"/>
                  </a:solidFill>
                  <a:latin typeface="微软雅黑" panose="020B0503020204020204" pitchFamily="34" charset="-122"/>
                  <a:ea typeface="微软雅黑" panose="020B0503020204020204" pitchFamily="34" charset="-122"/>
                  <a:cs typeface="Open Sans" panose="020B0606030504020204" pitchFamily="34" charset="0"/>
                </a:rPr>
                <a:t>Expenditure</a:t>
              </a:r>
              <a:endParaRPr lang="en-IN" sz="1100" b="1" dirty="0">
                <a:solidFill>
                  <a:srgbClr val="F26649"/>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4" name="TextBox 33"/>
            <p:cNvSpPr txBox="1"/>
            <p:nvPr/>
          </p:nvSpPr>
          <p:spPr>
            <a:xfrm>
              <a:off x="9749186" y="4399613"/>
              <a:ext cx="1268899" cy="290838"/>
            </a:xfrm>
            <a:prstGeom prst="rect">
              <a:avLst/>
            </a:prstGeom>
            <a:noFill/>
          </p:spPr>
          <p:txBody>
            <a:bodyPr wrap="none" rtlCol="0">
              <a:spAutoFit/>
            </a:bodyPr>
            <a:lstStyle/>
            <a:p>
              <a:pPr fontAlgn="auto">
                <a:spcBef>
                  <a:spcPts val="0"/>
                </a:spcBef>
                <a:spcAft>
                  <a:spcPts val="0"/>
                </a:spcAft>
              </a:pPr>
              <a:r>
                <a:rPr lang="en-GB" sz="900" b="1" dirty="0">
                  <a:solidFill>
                    <a:prstClr val="black">
                      <a:lumMod val="75000"/>
                      <a:lumOff val="25000"/>
                    </a:prstClr>
                  </a:solidFill>
                  <a:latin typeface="微软雅黑" panose="020B0503020204020204" pitchFamily="34" charset="-122"/>
                  <a:ea typeface="微软雅黑" panose="020B0503020204020204" pitchFamily="34" charset="-122"/>
                  <a:cs typeface="Open Sans" panose="020B0606030504020204" pitchFamily="34" charset="0"/>
                </a:rPr>
                <a:t>$35674million</a:t>
              </a:r>
              <a:endParaRPr lang="en-IN" sz="900" b="1" dirty="0">
                <a:solidFill>
                  <a:prstClr val="black">
                    <a:lumMod val="75000"/>
                    <a:lumOff val="25000"/>
                  </a:prst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5" name="Rectangle 29"/>
            <p:cNvSpPr/>
            <p:nvPr/>
          </p:nvSpPr>
          <p:spPr>
            <a:xfrm>
              <a:off x="10076806" y="3810089"/>
              <a:ext cx="523557" cy="465341"/>
            </a:xfrm>
            <a:prstGeom prst="rect">
              <a:avLst/>
            </a:prstGeom>
          </p:spPr>
          <p:txBody>
            <a:bodyPr wrap="none">
              <a:spAutoFit/>
            </a:bodyPr>
            <a:lstStyle/>
            <a:p>
              <a:pPr fontAlgn="auto">
                <a:spcBef>
                  <a:spcPts val="0"/>
                </a:spcBef>
                <a:spcAft>
                  <a:spcPts val="0"/>
                </a:spcAft>
              </a:pPr>
              <a:r>
                <a:rPr lang="en-IN" dirty="0">
                  <a:solidFill>
                    <a:srgbClr val="F26649"/>
                  </a:solidFill>
                  <a:latin typeface="微软雅黑" panose="020B0503020204020204" pitchFamily="34" charset="-122"/>
                  <a:ea typeface="微软雅黑" panose="020B0503020204020204" pitchFamily="34" charset="-122"/>
                </a:rPr>
                <a:t></a:t>
              </a:r>
            </a:p>
          </p:txBody>
        </p:sp>
      </p:grpSp>
      <p:grpSp>
        <p:nvGrpSpPr>
          <p:cNvPr id="36" name="Group 4"/>
          <p:cNvGrpSpPr/>
          <p:nvPr/>
        </p:nvGrpSpPr>
        <p:grpSpPr>
          <a:xfrm>
            <a:off x="7737023" y="2332784"/>
            <a:ext cx="1007007" cy="719385"/>
            <a:chOff x="9749185" y="2081896"/>
            <a:chExt cx="1268898" cy="906391"/>
          </a:xfrm>
        </p:grpSpPr>
        <p:sp>
          <p:nvSpPr>
            <p:cNvPr id="37" name="TextBox 36"/>
            <p:cNvSpPr txBox="1"/>
            <p:nvPr/>
          </p:nvSpPr>
          <p:spPr>
            <a:xfrm>
              <a:off x="9848763" y="2461467"/>
              <a:ext cx="998233" cy="329616"/>
            </a:xfrm>
            <a:prstGeom prst="rect">
              <a:avLst/>
            </a:prstGeom>
            <a:noFill/>
          </p:spPr>
          <p:txBody>
            <a:bodyPr wrap="none" rtlCol="0">
              <a:spAutoFit/>
            </a:bodyPr>
            <a:lstStyle/>
            <a:p>
              <a:pPr fontAlgn="auto">
                <a:spcBef>
                  <a:spcPts val="0"/>
                </a:spcBef>
                <a:spcAft>
                  <a:spcPts val="0"/>
                </a:spcAft>
              </a:pPr>
              <a:r>
                <a:rPr lang="en-GB" sz="1100" b="1" dirty="0">
                  <a:solidFill>
                    <a:srgbClr val="FFC000"/>
                  </a:solidFill>
                  <a:latin typeface="微软雅黑" panose="020B0503020204020204" pitchFamily="34" charset="-122"/>
                  <a:ea typeface="微软雅黑" panose="020B0503020204020204" pitchFamily="34" charset="-122"/>
                  <a:cs typeface="Open Sans" panose="020B0606030504020204" pitchFamily="34" charset="0"/>
                </a:rPr>
                <a:t>Revenue</a:t>
              </a:r>
              <a:endParaRPr lang="en-IN" sz="1100" b="1" dirty="0">
                <a:solidFill>
                  <a:srgbClr val="FFC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8" name="TextBox 37"/>
            <p:cNvSpPr txBox="1"/>
            <p:nvPr/>
          </p:nvSpPr>
          <p:spPr>
            <a:xfrm>
              <a:off x="9749185" y="2697449"/>
              <a:ext cx="1268898" cy="290838"/>
            </a:xfrm>
            <a:prstGeom prst="rect">
              <a:avLst/>
            </a:prstGeom>
            <a:noFill/>
          </p:spPr>
          <p:txBody>
            <a:bodyPr wrap="none" rtlCol="0">
              <a:spAutoFit/>
            </a:bodyPr>
            <a:lstStyle/>
            <a:p>
              <a:pPr fontAlgn="auto">
                <a:spcBef>
                  <a:spcPts val="0"/>
                </a:spcBef>
                <a:spcAft>
                  <a:spcPts val="0"/>
                </a:spcAft>
              </a:pPr>
              <a:r>
                <a:rPr lang="en-GB" sz="900" b="1" dirty="0">
                  <a:solidFill>
                    <a:prstClr val="black">
                      <a:lumMod val="75000"/>
                      <a:lumOff val="25000"/>
                    </a:prstClr>
                  </a:solidFill>
                  <a:latin typeface="微软雅黑" panose="020B0503020204020204" pitchFamily="34" charset="-122"/>
                  <a:ea typeface="微软雅黑" panose="020B0503020204020204" pitchFamily="34" charset="-122"/>
                  <a:cs typeface="Open Sans" panose="020B0606030504020204" pitchFamily="34" charset="0"/>
                </a:rPr>
                <a:t>$35674million</a:t>
              </a:r>
              <a:endParaRPr lang="en-IN" sz="900" b="1" dirty="0">
                <a:solidFill>
                  <a:prstClr val="black">
                    <a:lumMod val="75000"/>
                    <a:lumOff val="25000"/>
                  </a:prst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9" name="Rectangle 30"/>
            <p:cNvSpPr/>
            <p:nvPr/>
          </p:nvSpPr>
          <p:spPr>
            <a:xfrm>
              <a:off x="10093729" y="2081896"/>
              <a:ext cx="523556" cy="465341"/>
            </a:xfrm>
            <a:prstGeom prst="rect">
              <a:avLst/>
            </a:prstGeom>
          </p:spPr>
          <p:txBody>
            <a:bodyPr wrap="none">
              <a:spAutoFit/>
            </a:bodyPr>
            <a:lstStyle/>
            <a:p>
              <a:pPr fontAlgn="auto">
                <a:spcBef>
                  <a:spcPts val="0"/>
                </a:spcBef>
                <a:spcAft>
                  <a:spcPts val="0"/>
                </a:spcAft>
              </a:pPr>
              <a:r>
                <a:rPr lang="en-IN" dirty="0">
                  <a:solidFill>
                    <a:srgbClr val="FFC000"/>
                  </a:solidFill>
                  <a:latin typeface="微软雅黑" panose="020B0503020204020204" pitchFamily="34" charset="-122"/>
                  <a:ea typeface="微软雅黑" panose="020B0503020204020204" pitchFamily="34" charset="-122"/>
                </a:rPr>
                <a:t></a:t>
              </a:r>
            </a:p>
          </p:txBody>
        </p:sp>
      </p:grpSp>
      <p:sp>
        <p:nvSpPr>
          <p:cNvPr id="40" name="Rectangle 31"/>
          <p:cNvSpPr/>
          <p:nvPr/>
        </p:nvSpPr>
        <p:spPr>
          <a:xfrm>
            <a:off x="2400656" y="5260189"/>
            <a:ext cx="4987733" cy="696522"/>
          </a:xfrm>
          <a:prstGeom prst="rect">
            <a:avLst/>
          </a:prstGeom>
        </p:spPr>
        <p:txBody>
          <a:bodyPr wrap="square" lIns="72567" tIns="36283" rIns="72567" bIns="36283">
            <a:spAutoFit/>
          </a:bodyPr>
          <a:lstStyle/>
          <a:p>
            <a:pPr algn="ctr" fontAlgn="auto">
              <a:lnSpc>
                <a:spcPct val="150000"/>
              </a:lnSpc>
              <a:spcBef>
                <a:spcPts val="0"/>
              </a:spcBef>
              <a:spcAft>
                <a:spcPts val="0"/>
              </a:spcAft>
            </a:pPr>
            <a:r>
              <a:rPr lang="en-GB" sz="900" b="1"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Lorem</a:t>
            </a:r>
            <a:r>
              <a:rPr lang="en-GB" sz="900" b="1"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GB" sz="900" b="1"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Ipsum</a:t>
            </a:r>
            <a:r>
              <a:rPr lang="en-GB" sz="9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is simply dummy text of the printing and typesetting industry. </a:t>
            </a:r>
            <a:r>
              <a:rPr lang="en-GB" sz="9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Lorem</a:t>
            </a:r>
            <a:r>
              <a:rPr lang="en-GB" sz="9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a:t>
            </a:r>
            <a:r>
              <a:rPr lang="en-GB" sz="900" dirty="0" err="1">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Ipsum</a:t>
            </a:r>
            <a:r>
              <a:rPr lang="en-GB" sz="9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rPr>
              <a:t> has been the industry's standard dummy text ever since the 1500s, when an unknown.</a:t>
            </a:r>
            <a:endParaRPr lang="en-IN" sz="900" dirty="0">
              <a:solidFill>
                <a:prstClr val="white">
                  <a:lumMod val="50000"/>
                </a:prst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1" name="TextBox 40"/>
          <p:cNvSpPr txBox="1"/>
          <p:nvPr/>
        </p:nvSpPr>
        <p:spPr>
          <a:xfrm>
            <a:off x="4173411" y="1249205"/>
            <a:ext cx="1839230" cy="244276"/>
          </a:xfrm>
          <a:prstGeom prst="rect">
            <a:avLst/>
          </a:prstGeom>
          <a:noFill/>
        </p:spPr>
        <p:txBody>
          <a:bodyPr wrap="none" lIns="72567" tIns="36283" rIns="72567" bIns="36283" rtlCol="0">
            <a:spAutoFit/>
          </a:bodyPr>
          <a:lstStyle/>
          <a:p>
            <a:pPr fontAlgn="auto">
              <a:spcBef>
                <a:spcPts val="0"/>
              </a:spcBef>
              <a:spcAft>
                <a:spcPts val="0"/>
              </a:spcAft>
            </a:pPr>
            <a:r>
              <a:rPr lang="en-GB" sz="1100" b="1" dirty="0">
                <a:solidFill>
                  <a:srgbClr val="51C3F9">
                    <a:lumMod val="50000"/>
                  </a:srgbClr>
                </a:solidFill>
                <a:latin typeface="微软雅黑" panose="020B0503020204020204" pitchFamily="34" charset="-122"/>
                <a:ea typeface="微软雅黑" panose="020B0503020204020204" pitchFamily="34" charset="-122"/>
              </a:rPr>
              <a:t>Your sub title goes here</a:t>
            </a:r>
            <a:endParaRPr lang="en-IN" sz="1100" b="1" dirty="0">
              <a:solidFill>
                <a:srgbClr val="51C3F9">
                  <a:lumMod val="50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6270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heel(1)">
                                      <p:cBhvr>
                                        <p:cTn id="15" dur="500"/>
                                        <p:tgtEl>
                                          <p:spTgt spid="23"/>
                                        </p:tgtEl>
                                      </p:cBhvr>
                                    </p:animEffect>
                                  </p:childTnLst>
                                </p:cTn>
                              </p:par>
                            </p:childTnLst>
                          </p:cTn>
                        </p:par>
                        <p:par>
                          <p:cTn id="16" fill="hold">
                            <p:stCondLst>
                              <p:cond delay="1500"/>
                            </p:stCondLst>
                            <p:childTnLst>
                              <p:par>
                                <p:cTn id="17" presetID="2" presetClass="entr" presetSubtype="4"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500" fill="hold"/>
                                        <p:tgtEl>
                                          <p:spTgt spid="40"/>
                                        </p:tgtEl>
                                        <p:attrNameLst>
                                          <p:attrName>ppt_x</p:attrName>
                                        </p:attrNameLst>
                                      </p:cBhvr>
                                      <p:tavLst>
                                        <p:tav tm="0">
                                          <p:val>
                                            <p:strVal val="#ppt_x"/>
                                          </p:val>
                                        </p:tav>
                                        <p:tav tm="100000">
                                          <p:val>
                                            <p:strVal val="#ppt_x"/>
                                          </p:val>
                                        </p:tav>
                                      </p:tavLst>
                                    </p:anim>
                                    <p:anim calcmode="lin" valueType="num">
                                      <p:cBhvr additive="base">
                                        <p:cTn id="20" dur="500" fill="hold"/>
                                        <p:tgtEl>
                                          <p:spTgt spid="40"/>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ppt_x"/>
                                          </p:val>
                                        </p:tav>
                                        <p:tav tm="100000">
                                          <p:val>
                                            <p:strVal val="#ppt_x"/>
                                          </p:val>
                                        </p:tav>
                                      </p:tavLst>
                                    </p:anim>
                                    <p:anim calcmode="lin" valueType="num">
                                      <p:cBhvr additive="base">
                                        <p:cTn id="25" dur="500" fill="hold"/>
                                        <p:tgtEl>
                                          <p:spTgt spid="28"/>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2" presetClass="entr" presetSubtype="4"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 presetClass="entr" presetSubtype="4"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ppt_x"/>
                                          </p:val>
                                        </p:tav>
                                        <p:tav tm="100000">
                                          <p:val>
                                            <p:strVal val="#ppt_x"/>
                                          </p:val>
                                        </p:tav>
                                      </p:tavLst>
                                    </p:anim>
                                    <p:anim calcmode="lin" valueType="num">
                                      <p:cBhvr additive="base">
                                        <p:cTn id="4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Graphic spid="23" grpId="0">
        <p:bldAsOne/>
      </p:bldGraphic>
      <p:bldP spid="40"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1079860" y="3931057"/>
            <a:ext cx="6749465" cy="1145310"/>
          </a:xfrm>
          <a:prstGeom prst="ellipse">
            <a:avLst/>
          </a:prstGeom>
          <a:gradFill flip="none" rotWithShape="1">
            <a:gsLst>
              <a:gs pos="100000">
                <a:sysClr val="windowText" lastClr="000000">
                  <a:alpha val="0"/>
                </a:sysClr>
              </a:gs>
              <a:gs pos="0">
                <a:sysClr val="windowText" lastClr="000000"/>
              </a:gs>
            </a:gsLst>
            <a:path path="circle">
              <a:fillToRect l="50000" t="50000" r="50000" b="50000"/>
            </a:path>
            <a:tileRect/>
          </a:gradFill>
          <a:ln w="12700" cap="flat" cmpd="sng" algn="ctr">
            <a:noFill/>
            <a:prstDash val="solid"/>
            <a:miter lim="800000"/>
          </a:ln>
          <a:effectLst>
            <a:softEdge rad="457200"/>
          </a:effectLst>
        </p:spPr>
        <p:txBody>
          <a:bodyPr lIns="72567" tIns="36283" rIns="72567" bIns="36283" rtlCol="0" anchor="ctr"/>
          <a:lstStyle/>
          <a:p>
            <a:pPr algn="ctr" defTabSz="725668" fontAlgn="auto">
              <a:spcBef>
                <a:spcPts val="0"/>
              </a:spcBef>
              <a:spcAft>
                <a:spcPts val="0"/>
              </a:spcAft>
              <a:defRPr/>
            </a:pPr>
            <a:endParaRPr lang="zh-CN" altLang="en-US" sz="1400" kern="0">
              <a:solidFill>
                <a:prstClr val="white"/>
              </a:solidFill>
              <a:latin typeface="Calibri"/>
              <a:ea typeface="宋体"/>
            </a:endParaRPr>
          </a:p>
        </p:txBody>
      </p:sp>
      <p:graphicFrame>
        <p:nvGraphicFramePr>
          <p:cNvPr id="16" name="图表 15"/>
          <p:cNvGraphicFramePr/>
          <p:nvPr>
            <p:extLst>
              <p:ext uri="{D42A27DB-BD31-4B8C-83A1-F6EECF244321}">
                <p14:modId xmlns:p14="http://schemas.microsoft.com/office/powerpoint/2010/main" val="3693897248"/>
              </p:ext>
            </p:extLst>
          </p:nvPr>
        </p:nvGraphicFramePr>
        <p:xfrm>
          <a:off x="2050859" y="1943066"/>
          <a:ext cx="4747119" cy="3165037"/>
        </p:xfrm>
        <a:graphic>
          <a:graphicData uri="http://schemas.openxmlformats.org/drawingml/2006/chart">
            <c:chart xmlns:c="http://schemas.openxmlformats.org/drawingml/2006/chart" xmlns:r="http://schemas.openxmlformats.org/officeDocument/2006/relationships" r:id="rId2"/>
          </a:graphicData>
        </a:graphic>
      </p:graphicFrame>
      <p:sp>
        <p:nvSpPr>
          <p:cNvPr id="17" name="任意多边形 16"/>
          <p:cNvSpPr/>
          <p:nvPr/>
        </p:nvSpPr>
        <p:spPr>
          <a:xfrm>
            <a:off x="2494326" y="2187500"/>
            <a:ext cx="2936156" cy="1743558"/>
          </a:xfrm>
          <a:custGeom>
            <a:avLst/>
            <a:gdLst>
              <a:gd name="connsiteX0" fmla="*/ 2438400 w 3712460"/>
              <a:gd name="connsiteY0" fmla="*/ 0 h 2196803"/>
              <a:gd name="connsiteX1" fmla="*/ 3600686 w 3712460"/>
              <a:gd name="connsiteY1" fmla="*/ 140253 h 2196803"/>
              <a:gd name="connsiteX2" fmla="*/ 3655516 w 3712460"/>
              <a:gd name="connsiteY2" fmla="*/ 156128 h 2196803"/>
              <a:gd name="connsiteX3" fmla="*/ 3666662 w 3712460"/>
              <a:gd name="connsiteY3" fmla="*/ 188272 h 2196803"/>
              <a:gd name="connsiteX4" fmla="*/ 3712460 w 3712460"/>
              <a:gd name="connsiteY4" fmla="*/ 525165 h 2196803"/>
              <a:gd name="connsiteX5" fmla="*/ 1458210 w 3712460"/>
              <a:gd name="connsiteY5" fmla="*/ 2196803 h 2196803"/>
              <a:gd name="connsiteX6" fmla="*/ 1308060 w 3712460"/>
              <a:gd name="connsiteY6" fmla="*/ 2191181 h 2196803"/>
              <a:gd name="connsiteX7" fmla="*/ 1276114 w 3712460"/>
              <a:gd name="connsiteY7" fmla="*/ 2183847 h 2196803"/>
              <a:gd name="connsiteX8" fmla="*/ 0 w 3712460"/>
              <a:gd name="connsiteY8" fmla="*/ 1162050 h 2196803"/>
              <a:gd name="connsiteX9" fmla="*/ 2438400 w 3712460"/>
              <a:gd name="connsiteY9" fmla="*/ 0 h 2196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12460" h="2196803">
                <a:moveTo>
                  <a:pt x="2438400" y="0"/>
                </a:moveTo>
                <a:cubicBezTo>
                  <a:pt x="2859241" y="0"/>
                  <a:pt x="3255182" y="50808"/>
                  <a:pt x="3600686" y="140253"/>
                </a:cubicBezTo>
                <a:lnTo>
                  <a:pt x="3655516" y="156128"/>
                </a:lnTo>
                <a:lnTo>
                  <a:pt x="3666662" y="188272"/>
                </a:lnTo>
                <a:cubicBezTo>
                  <a:pt x="3696691" y="297091"/>
                  <a:pt x="3712460" y="409763"/>
                  <a:pt x="3712460" y="525165"/>
                </a:cubicBezTo>
                <a:cubicBezTo>
                  <a:pt x="3712460" y="1448385"/>
                  <a:pt x="2703198" y="2196803"/>
                  <a:pt x="1458210" y="2196803"/>
                </a:cubicBezTo>
                <a:lnTo>
                  <a:pt x="1308060" y="2191181"/>
                </a:lnTo>
                <a:lnTo>
                  <a:pt x="1276114" y="2183847"/>
                </a:lnTo>
                <a:cubicBezTo>
                  <a:pt x="516003" y="1987066"/>
                  <a:pt x="0" y="1603275"/>
                  <a:pt x="0" y="1162050"/>
                </a:cubicBezTo>
                <a:cubicBezTo>
                  <a:pt x="0" y="520268"/>
                  <a:pt x="1091709" y="0"/>
                  <a:pt x="2438400" y="0"/>
                </a:cubicBezTo>
                <a:close/>
              </a:path>
            </a:pathLst>
          </a:custGeom>
          <a:gradFill>
            <a:gsLst>
              <a:gs pos="100000">
                <a:sysClr val="window" lastClr="FFFFFF">
                  <a:alpha val="66000"/>
                </a:sysClr>
              </a:gs>
              <a:gs pos="34000">
                <a:sysClr val="window" lastClr="FFFFFF">
                  <a:alpha val="0"/>
                </a:sysClr>
              </a:gs>
            </a:gsLst>
            <a:lin ang="3600000" scaled="0"/>
          </a:gradFill>
          <a:ln w="12700" cap="flat" cmpd="sng" algn="ctr">
            <a:noFill/>
            <a:prstDash val="solid"/>
            <a:miter lim="800000"/>
          </a:ln>
          <a:effectLst/>
        </p:spPr>
        <p:txBody>
          <a:bodyPr lIns="72567" tIns="36283" rIns="72567" bIns="36283" rtlCol="0" anchor="ctr"/>
          <a:lstStyle/>
          <a:p>
            <a:pPr algn="ctr" defTabSz="725668" fontAlgn="auto">
              <a:spcBef>
                <a:spcPts val="0"/>
              </a:spcBef>
              <a:spcAft>
                <a:spcPts val="0"/>
              </a:spcAft>
              <a:defRPr/>
            </a:pPr>
            <a:endParaRPr lang="zh-CN" altLang="en-US" sz="1400" kern="0">
              <a:solidFill>
                <a:prstClr val="white"/>
              </a:solidFill>
              <a:latin typeface="Calibri"/>
              <a:ea typeface="宋体"/>
            </a:endParaRPr>
          </a:p>
        </p:txBody>
      </p:sp>
      <p:sp>
        <p:nvSpPr>
          <p:cNvPr id="18" name="文本框 8"/>
          <p:cNvSpPr txBox="1"/>
          <p:nvPr/>
        </p:nvSpPr>
        <p:spPr>
          <a:xfrm>
            <a:off x="2806769" y="2594233"/>
            <a:ext cx="567635" cy="366414"/>
          </a:xfrm>
          <a:prstGeom prst="rect">
            <a:avLst/>
          </a:prstGeom>
          <a:noFill/>
        </p:spPr>
        <p:txBody>
          <a:bodyPr wrap="none" lIns="72567" tIns="36283" rIns="72567" bIns="36283" rtlCol="0">
            <a:spAutoFit/>
          </a:bodyPr>
          <a:lstStyle/>
          <a:p>
            <a:pPr fontAlgn="auto">
              <a:spcBef>
                <a:spcPts val="0"/>
              </a:spcBef>
              <a:spcAft>
                <a:spcPts val="0"/>
              </a:spcAft>
            </a:pPr>
            <a:r>
              <a:rPr lang="en-US" altLang="zh-CN" sz="1900">
                <a:solidFill>
                  <a:prstClr val="white"/>
                </a:solidFill>
                <a:latin typeface="Calibri"/>
                <a:ea typeface="宋体"/>
              </a:rPr>
              <a:t>19%</a:t>
            </a:r>
            <a:endParaRPr lang="zh-CN" altLang="en-US" sz="1900">
              <a:solidFill>
                <a:prstClr val="white"/>
              </a:solidFill>
              <a:latin typeface="Calibri"/>
              <a:ea typeface="宋体"/>
            </a:endParaRPr>
          </a:p>
        </p:txBody>
      </p:sp>
      <p:sp>
        <p:nvSpPr>
          <p:cNvPr id="19" name="文本框 9"/>
          <p:cNvSpPr txBox="1"/>
          <p:nvPr/>
        </p:nvSpPr>
        <p:spPr>
          <a:xfrm>
            <a:off x="3744099" y="2247978"/>
            <a:ext cx="567635" cy="366414"/>
          </a:xfrm>
          <a:prstGeom prst="rect">
            <a:avLst/>
          </a:prstGeom>
          <a:noFill/>
        </p:spPr>
        <p:txBody>
          <a:bodyPr wrap="none" lIns="72567" tIns="36283" rIns="72567" bIns="36283" rtlCol="0">
            <a:spAutoFit/>
          </a:bodyPr>
          <a:lstStyle/>
          <a:p>
            <a:pPr fontAlgn="auto">
              <a:spcBef>
                <a:spcPts val="0"/>
              </a:spcBef>
              <a:spcAft>
                <a:spcPts val="0"/>
              </a:spcAft>
            </a:pPr>
            <a:r>
              <a:rPr lang="en-US" altLang="zh-CN" sz="1900">
                <a:solidFill>
                  <a:prstClr val="white"/>
                </a:solidFill>
                <a:latin typeface="Calibri"/>
                <a:ea typeface="宋体"/>
              </a:rPr>
              <a:t>12%</a:t>
            </a:r>
            <a:endParaRPr lang="zh-CN" altLang="en-US" sz="1900">
              <a:solidFill>
                <a:prstClr val="white"/>
              </a:solidFill>
              <a:latin typeface="Calibri"/>
              <a:ea typeface="宋体"/>
            </a:endParaRPr>
          </a:p>
        </p:txBody>
      </p:sp>
      <p:sp>
        <p:nvSpPr>
          <p:cNvPr id="20" name="文本框 6"/>
          <p:cNvSpPr txBox="1"/>
          <p:nvPr/>
        </p:nvSpPr>
        <p:spPr>
          <a:xfrm>
            <a:off x="4086778" y="3417227"/>
            <a:ext cx="567635" cy="366414"/>
          </a:xfrm>
          <a:prstGeom prst="rect">
            <a:avLst/>
          </a:prstGeom>
          <a:noFill/>
        </p:spPr>
        <p:txBody>
          <a:bodyPr wrap="none" lIns="72567" tIns="36283" rIns="72567" bIns="36283" rtlCol="0">
            <a:spAutoFit/>
          </a:bodyPr>
          <a:lstStyle/>
          <a:p>
            <a:pPr fontAlgn="auto">
              <a:spcBef>
                <a:spcPts val="0"/>
              </a:spcBef>
              <a:spcAft>
                <a:spcPts val="0"/>
              </a:spcAft>
            </a:pPr>
            <a:r>
              <a:rPr lang="en-US" altLang="zh-CN" sz="1900">
                <a:solidFill>
                  <a:prstClr val="white"/>
                </a:solidFill>
                <a:latin typeface="Calibri"/>
                <a:ea typeface="宋体"/>
              </a:rPr>
              <a:t>36%</a:t>
            </a:r>
            <a:endParaRPr lang="zh-CN" altLang="en-US" sz="1900">
              <a:solidFill>
                <a:prstClr val="white"/>
              </a:solidFill>
              <a:latin typeface="Calibri"/>
              <a:ea typeface="宋体"/>
            </a:endParaRPr>
          </a:p>
        </p:txBody>
      </p:sp>
      <p:sp>
        <p:nvSpPr>
          <p:cNvPr id="21" name="文本框 7"/>
          <p:cNvSpPr txBox="1"/>
          <p:nvPr/>
        </p:nvSpPr>
        <p:spPr>
          <a:xfrm>
            <a:off x="5203006" y="2614392"/>
            <a:ext cx="567635" cy="366414"/>
          </a:xfrm>
          <a:prstGeom prst="rect">
            <a:avLst/>
          </a:prstGeom>
          <a:noFill/>
        </p:spPr>
        <p:txBody>
          <a:bodyPr wrap="none" lIns="72567" tIns="36283" rIns="72567" bIns="36283" rtlCol="0">
            <a:spAutoFit/>
          </a:bodyPr>
          <a:lstStyle/>
          <a:p>
            <a:pPr fontAlgn="auto">
              <a:spcBef>
                <a:spcPts val="0"/>
              </a:spcBef>
              <a:spcAft>
                <a:spcPts val="0"/>
              </a:spcAft>
            </a:pPr>
            <a:r>
              <a:rPr lang="en-US" altLang="zh-CN" sz="1900">
                <a:solidFill>
                  <a:prstClr val="white"/>
                </a:solidFill>
                <a:latin typeface="Calibri"/>
                <a:ea typeface="宋体"/>
              </a:rPr>
              <a:t>33%</a:t>
            </a:r>
            <a:endParaRPr lang="zh-CN" altLang="en-US" sz="1900">
              <a:solidFill>
                <a:prstClr val="white"/>
              </a:solidFill>
              <a:latin typeface="Calibri"/>
              <a:ea typeface="宋体"/>
            </a:endParaRPr>
          </a:p>
        </p:txBody>
      </p:sp>
    </p:spTree>
    <p:extLst>
      <p:ext uri="{BB962C8B-B14F-4D97-AF65-F5344CB8AC3E}">
        <p14:creationId xmlns:p14="http://schemas.microsoft.com/office/powerpoint/2010/main" val="4008710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70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10" presetClass="entr" presetSubtype="0" fill="hold" grpId="0" nodeType="withEffect">
                                  <p:stCondLst>
                                    <p:cond delay="10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200"/>
                                        <p:tgtEl>
                                          <p:spTgt spid="15"/>
                                        </p:tgtEl>
                                      </p:cBhvr>
                                    </p:animEffect>
                                  </p:childTnLst>
                                </p:cTn>
                              </p:par>
                            </p:childTnLst>
                          </p:cTn>
                        </p:par>
                        <p:par>
                          <p:cTn id="16" fill="hold">
                            <p:stCondLst>
                              <p:cond delay="1300"/>
                            </p:stCondLst>
                            <p:childTnLst>
                              <p:par>
                                <p:cTn id="17" presetID="1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180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300"/>
                            </p:stCondLst>
                            <p:childTnLst>
                              <p:par>
                                <p:cTn id="25" presetID="10"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par>
                          <p:cTn id="28" fill="hold">
                            <p:stCondLst>
                              <p:cond delay="28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Graphic spid="16" grpId="0">
        <p:bldAsOne/>
      </p:bldGraphic>
      <p:bldP spid="17" grpId="0" animBg="1"/>
      <p:bldP spid="18" grpId="0"/>
      <p:bldP spid="19"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Freeform 5"/>
          <p:cNvSpPr>
            <a:spLocks/>
          </p:cNvSpPr>
          <p:nvPr/>
        </p:nvSpPr>
        <p:spPr bwMode="auto">
          <a:xfrm rot="21093461" flipH="1">
            <a:off x="3091890" y="2956463"/>
            <a:ext cx="1306116" cy="957204"/>
          </a:xfrm>
          <a:custGeom>
            <a:avLst/>
            <a:gdLst>
              <a:gd name="T0" fmla="*/ 435 w 463"/>
              <a:gd name="T1" fmla="*/ 143 h 339"/>
              <a:gd name="T2" fmla="*/ 435 w 463"/>
              <a:gd name="T3" fmla="*/ 143 h 339"/>
              <a:gd name="T4" fmla="*/ 376 w 463"/>
              <a:gd name="T5" fmla="*/ 0 h 339"/>
              <a:gd name="T6" fmla="*/ 289 w 463"/>
              <a:gd name="T7" fmla="*/ 36 h 339"/>
              <a:gd name="T8" fmla="*/ 304 w 463"/>
              <a:gd name="T9" fmla="*/ 80 h 339"/>
              <a:gd name="T10" fmla="*/ 0 w 463"/>
              <a:gd name="T11" fmla="*/ 339 h 339"/>
              <a:gd name="T12" fmla="*/ 400 w 463"/>
              <a:gd name="T13" fmla="*/ 329 h 339"/>
              <a:gd name="T14" fmla="*/ 400 w 463"/>
              <a:gd name="T15" fmla="*/ 329 h 339"/>
              <a:gd name="T16" fmla="*/ 400 w 463"/>
              <a:gd name="T17" fmla="*/ 328 h 339"/>
              <a:gd name="T18" fmla="*/ 435 w 463"/>
              <a:gd name="T19" fmla="*/ 143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3" h="339">
                <a:moveTo>
                  <a:pt x="435" y="143"/>
                </a:moveTo>
                <a:cubicBezTo>
                  <a:pt x="435" y="143"/>
                  <a:pt x="435" y="143"/>
                  <a:pt x="435" y="143"/>
                </a:cubicBezTo>
                <a:cubicBezTo>
                  <a:pt x="376" y="0"/>
                  <a:pt x="376" y="0"/>
                  <a:pt x="376" y="0"/>
                </a:cubicBezTo>
                <a:cubicBezTo>
                  <a:pt x="289" y="36"/>
                  <a:pt x="289" y="36"/>
                  <a:pt x="289" y="36"/>
                </a:cubicBezTo>
                <a:cubicBezTo>
                  <a:pt x="304" y="80"/>
                  <a:pt x="304" y="80"/>
                  <a:pt x="304" y="80"/>
                </a:cubicBezTo>
                <a:cubicBezTo>
                  <a:pt x="0" y="339"/>
                  <a:pt x="0" y="339"/>
                  <a:pt x="0" y="339"/>
                </a:cubicBezTo>
                <a:cubicBezTo>
                  <a:pt x="400" y="329"/>
                  <a:pt x="400" y="329"/>
                  <a:pt x="400" y="329"/>
                </a:cubicBezTo>
                <a:cubicBezTo>
                  <a:pt x="400" y="329"/>
                  <a:pt x="400" y="329"/>
                  <a:pt x="400" y="329"/>
                </a:cubicBezTo>
                <a:cubicBezTo>
                  <a:pt x="400" y="328"/>
                  <a:pt x="400" y="328"/>
                  <a:pt x="400" y="328"/>
                </a:cubicBezTo>
                <a:cubicBezTo>
                  <a:pt x="451" y="257"/>
                  <a:pt x="463" y="192"/>
                  <a:pt x="435" y="143"/>
                </a:cubicBezTo>
                <a:close/>
              </a:path>
            </a:pathLst>
          </a:custGeom>
          <a:solidFill>
            <a:srgbClr val="C42A13">
              <a:lumMod val="75000"/>
            </a:srgbClr>
          </a:solidFill>
          <a:ln>
            <a:noFill/>
          </a:ln>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defRPr/>
            </a:pPr>
            <a:endParaRPr lang="id-ID" sz="1300" kern="0">
              <a:solidFill>
                <a:srgbClr val="7E7E7E"/>
              </a:solidFill>
              <a:latin typeface="Lato Light"/>
              <a:ea typeface="+mn-ea"/>
            </a:endParaRPr>
          </a:p>
        </p:txBody>
      </p:sp>
      <p:sp>
        <p:nvSpPr>
          <p:cNvPr id="99" name="Freeform 6"/>
          <p:cNvSpPr>
            <a:spLocks/>
          </p:cNvSpPr>
          <p:nvPr/>
        </p:nvSpPr>
        <p:spPr bwMode="auto">
          <a:xfrm rot="21093461" flipH="1">
            <a:off x="3477902" y="2457409"/>
            <a:ext cx="1258491" cy="1402470"/>
          </a:xfrm>
          <a:custGeom>
            <a:avLst/>
            <a:gdLst>
              <a:gd name="T0" fmla="*/ 784 w 1057"/>
              <a:gd name="T1" fmla="*/ 0 h 1178"/>
              <a:gd name="T2" fmla="*/ 1057 w 1057"/>
              <a:gd name="T3" fmla="*/ 647 h 1178"/>
              <a:gd name="T4" fmla="*/ 225 w 1057"/>
              <a:gd name="T5" fmla="*/ 1178 h 1178"/>
              <a:gd name="T6" fmla="*/ 0 w 1057"/>
              <a:gd name="T7" fmla="*/ 673 h 1178"/>
              <a:gd name="T8" fmla="*/ 784 w 1057"/>
              <a:gd name="T9" fmla="*/ 0 h 1178"/>
            </a:gdLst>
            <a:ahLst/>
            <a:cxnLst>
              <a:cxn ang="0">
                <a:pos x="T0" y="T1"/>
              </a:cxn>
              <a:cxn ang="0">
                <a:pos x="T2" y="T3"/>
              </a:cxn>
              <a:cxn ang="0">
                <a:pos x="T4" y="T5"/>
              </a:cxn>
              <a:cxn ang="0">
                <a:pos x="T6" y="T7"/>
              </a:cxn>
              <a:cxn ang="0">
                <a:pos x="T8" y="T9"/>
              </a:cxn>
            </a:cxnLst>
            <a:rect l="0" t="0" r="r" b="b"/>
            <a:pathLst>
              <a:path w="1057" h="1178">
                <a:moveTo>
                  <a:pt x="784" y="0"/>
                </a:moveTo>
                <a:lnTo>
                  <a:pt x="1057" y="647"/>
                </a:lnTo>
                <a:lnTo>
                  <a:pt x="225" y="1178"/>
                </a:lnTo>
                <a:lnTo>
                  <a:pt x="0" y="673"/>
                </a:lnTo>
                <a:lnTo>
                  <a:pt x="784" y="0"/>
                </a:lnTo>
                <a:close/>
              </a:path>
            </a:pathLst>
          </a:custGeom>
          <a:solidFill>
            <a:srgbClr val="F9711C">
              <a:lumMod val="50000"/>
            </a:srgbClr>
          </a:solidFill>
          <a:ln>
            <a:noFill/>
          </a:ln>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defRPr/>
            </a:pPr>
            <a:endParaRPr lang="id-ID" sz="1300" kern="0">
              <a:solidFill>
                <a:srgbClr val="7E7E7E"/>
              </a:solidFill>
              <a:latin typeface="Lato Light"/>
              <a:ea typeface="+mn-ea"/>
            </a:endParaRPr>
          </a:p>
        </p:txBody>
      </p:sp>
      <p:sp>
        <p:nvSpPr>
          <p:cNvPr id="100" name="Freeform 7"/>
          <p:cNvSpPr>
            <a:spLocks/>
          </p:cNvSpPr>
          <p:nvPr/>
        </p:nvSpPr>
        <p:spPr bwMode="auto">
          <a:xfrm rot="21093461" flipH="1">
            <a:off x="3747613" y="2309033"/>
            <a:ext cx="1996678" cy="851245"/>
          </a:xfrm>
          <a:custGeom>
            <a:avLst/>
            <a:gdLst>
              <a:gd name="T0" fmla="*/ 290 w 708"/>
              <a:gd name="T1" fmla="*/ 88 h 302"/>
              <a:gd name="T2" fmla="*/ 708 w 708"/>
              <a:gd name="T3" fmla="*/ 18 h 302"/>
              <a:gd name="T4" fmla="*/ 377 w 708"/>
              <a:gd name="T5" fmla="*/ 302 h 302"/>
              <a:gd name="T6" fmla="*/ 0 w 708"/>
              <a:gd name="T7" fmla="*/ 276 h 302"/>
              <a:gd name="T8" fmla="*/ 209 w 708"/>
              <a:gd name="T9" fmla="*/ 126 h 302"/>
              <a:gd name="T10" fmla="*/ 290 w 708"/>
              <a:gd name="T11" fmla="*/ 88 h 302"/>
            </a:gdLst>
            <a:ahLst/>
            <a:cxnLst>
              <a:cxn ang="0">
                <a:pos x="T0" y="T1"/>
              </a:cxn>
              <a:cxn ang="0">
                <a:pos x="T2" y="T3"/>
              </a:cxn>
              <a:cxn ang="0">
                <a:pos x="T4" y="T5"/>
              </a:cxn>
              <a:cxn ang="0">
                <a:pos x="T6" y="T7"/>
              </a:cxn>
              <a:cxn ang="0">
                <a:pos x="T8" y="T9"/>
              </a:cxn>
              <a:cxn ang="0">
                <a:pos x="T10" y="T11"/>
              </a:cxn>
            </a:cxnLst>
            <a:rect l="0" t="0" r="r" b="b"/>
            <a:pathLst>
              <a:path w="708" h="302">
                <a:moveTo>
                  <a:pt x="290" y="88"/>
                </a:moveTo>
                <a:cubicBezTo>
                  <a:pt x="438" y="26"/>
                  <a:pt x="593" y="0"/>
                  <a:pt x="708" y="18"/>
                </a:cubicBezTo>
                <a:cubicBezTo>
                  <a:pt x="377" y="302"/>
                  <a:pt x="377" y="302"/>
                  <a:pt x="377" y="302"/>
                </a:cubicBezTo>
                <a:cubicBezTo>
                  <a:pt x="0" y="276"/>
                  <a:pt x="0" y="276"/>
                  <a:pt x="0" y="276"/>
                </a:cubicBezTo>
                <a:cubicBezTo>
                  <a:pt x="54" y="221"/>
                  <a:pt x="127" y="169"/>
                  <a:pt x="209" y="126"/>
                </a:cubicBezTo>
                <a:cubicBezTo>
                  <a:pt x="235" y="112"/>
                  <a:pt x="262" y="100"/>
                  <a:pt x="290" y="88"/>
                </a:cubicBezTo>
                <a:close/>
              </a:path>
            </a:pathLst>
          </a:custGeom>
          <a:solidFill>
            <a:srgbClr val="F9711C"/>
          </a:solidFill>
          <a:ln>
            <a:noFill/>
          </a:ln>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defRPr/>
            </a:pPr>
            <a:endParaRPr lang="id-ID" sz="1300" kern="0">
              <a:solidFill>
                <a:srgbClr val="7E7E7E"/>
              </a:solidFill>
              <a:latin typeface="Lato Light"/>
              <a:ea typeface="+mn-ea"/>
            </a:endParaRPr>
          </a:p>
        </p:txBody>
      </p:sp>
      <p:sp>
        <p:nvSpPr>
          <p:cNvPr id="101" name="Freeform 8"/>
          <p:cNvSpPr>
            <a:spLocks/>
          </p:cNvSpPr>
          <p:nvPr/>
        </p:nvSpPr>
        <p:spPr bwMode="auto">
          <a:xfrm rot="21093461" flipH="1">
            <a:off x="3211700" y="2689010"/>
            <a:ext cx="1315641" cy="770288"/>
          </a:xfrm>
          <a:custGeom>
            <a:avLst/>
            <a:gdLst>
              <a:gd name="T0" fmla="*/ 417 w 466"/>
              <a:gd name="T1" fmla="*/ 52 h 273"/>
              <a:gd name="T2" fmla="*/ 321 w 466"/>
              <a:gd name="T3" fmla="*/ 0 h 273"/>
              <a:gd name="T4" fmla="*/ 0 w 466"/>
              <a:gd name="T5" fmla="*/ 273 h 273"/>
              <a:gd name="T6" fmla="*/ 400 w 466"/>
              <a:gd name="T7" fmla="*/ 263 h 273"/>
              <a:gd name="T8" fmla="*/ 417 w 466"/>
              <a:gd name="T9" fmla="*/ 52 h 273"/>
            </a:gdLst>
            <a:ahLst/>
            <a:cxnLst>
              <a:cxn ang="0">
                <a:pos x="T0" y="T1"/>
              </a:cxn>
              <a:cxn ang="0">
                <a:pos x="T2" y="T3"/>
              </a:cxn>
              <a:cxn ang="0">
                <a:pos x="T4" y="T5"/>
              </a:cxn>
              <a:cxn ang="0">
                <a:pos x="T6" y="T7"/>
              </a:cxn>
              <a:cxn ang="0">
                <a:pos x="T8" y="T9"/>
              </a:cxn>
            </a:cxnLst>
            <a:rect l="0" t="0" r="r" b="b"/>
            <a:pathLst>
              <a:path w="466" h="273">
                <a:moveTo>
                  <a:pt x="417" y="52"/>
                </a:moveTo>
                <a:cubicBezTo>
                  <a:pt x="395" y="29"/>
                  <a:pt x="362" y="10"/>
                  <a:pt x="321" y="0"/>
                </a:cubicBezTo>
                <a:cubicBezTo>
                  <a:pt x="0" y="273"/>
                  <a:pt x="0" y="273"/>
                  <a:pt x="0" y="273"/>
                </a:cubicBezTo>
                <a:cubicBezTo>
                  <a:pt x="400" y="263"/>
                  <a:pt x="400" y="263"/>
                  <a:pt x="400" y="263"/>
                </a:cubicBezTo>
                <a:cubicBezTo>
                  <a:pt x="460" y="179"/>
                  <a:pt x="466" y="104"/>
                  <a:pt x="417" y="52"/>
                </a:cubicBezTo>
                <a:close/>
              </a:path>
            </a:pathLst>
          </a:custGeom>
          <a:solidFill>
            <a:srgbClr val="C42A13"/>
          </a:solidFill>
          <a:ln>
            <a:noFill/>
          </a:ln>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defRPr/>
            </a:pPr>
            <a:endParaRPr lang="id-ID" sz="1300" kern="0">
              <a:solidFill>
                <a:srgbClr val="7E7E7E"/>
              </a:solidFill>
              <a:latin typeface="Lato Light"/>
              <a:ea typeface="+mn-ea"/>
            </a:endParaRPr>
          </a:p>
        </p:txBody>
      </p:sp>
      <p:sp>
        <p:nvSpPr>
          <p:cNvPr id="102" name="Freeform 9"/>
          <p:cNvSpPr>
            <a:spLocks/>
          </p:cNvSpPr>
          <p:nvPr/>
        </p:nvSpPr>
        <p:spPr bwMode="auto">
          <a:xfrm rot="21093461" flipH="1">
            <a:off x="3303885" y="3425112"/>
            <a:ext cx="1309687" cy="459553"/>
          </a:xfrm>
          <a:custGeom>
            <a:avLst/>
            <a:gdLst>
              <a:gd name="T0" fmla="*/ 948 w 1100"/>
              <a:gd name="T1" fmla="*/ 0 h 386"/>
              <a:gd name="T2" fmla="*/ 1100 w 1100"/>
              <a:gd name="T3" fmla="*/ 362 h 386"/>
              <a:gd name="T4" fmla="*/ 154 w 1100"/>
              <a:gd name="T5" fmla="*/ 386 h 386"/>
              <a:gd name="T6" fmla="*/ 0 w 1100"/>
              <a:gd name="T7" fmla="*/ 23 h 386"/>
              <a:gd name="T8" fmla="*/ 948 w 1100"/>
              <a:gd name="T9" fmla="*/ 0 h 386"/>
            </a:gdLst>
            <a:ahLst/>
            <a:cxnLst>
              <a:cxn ang="0">
                <a:pos x="T0" y="T1"/>
              </a:cxn>
              <a:cxn ang="0">
                <a:pos x="T2" y="T3"/>
              </a:cxn>
              <a:cxn ang="0">
                <a:pos x="T4" y="T5"/>
              </a:cxn>
              <a:cxn ang="0">
                <a:pos x="T6" y="T7"/>
              </a:cxn>
              <a:cxn ang="0">
                <a:pos x="T8" y="T9"/>
              </a:cxn>
            </a:cxnLst>
            <a:rect l="0" t="0" r="r" b="b"/>
            <a:pathLst>
              <a:path w="1100" h="386">
                <a:moveTo>
                  <a:pt x="948" y="0"/>
                </a:moveTo>
                <a:lnTo>
                  <a:pt x="1100" y="362"/>
                </a:lnTo>
                <a:lnTo>
                  <a:pt x="154" y="386"/>
                </a:lnTo>
                <a:lnTo>
                  <a:pt x="0" y="23"/>
                </a:lnTo>
                <a:lnTo>
                  <a:pt x="948" y="0"/>
                </a:lnTo>
                <a:close/>
              </a:path>
            </a:pathLst>
          </a:custGeom>
          <a:solidFill>
            <a:srgbClr val="C42A13">
              <a:lumMod val="50000"/>
            </a:srgbClr>
          </a:solidFill>
          <a:ln>
            <a:noFill/>
          </a:ln>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defRPr/>
            </a:pPr>
            <a:endParaRPr lang="id-ID" sz="1300" kern="0">
              <a:solidFill>
                <a:srgbClr val="7E7E7E"/>
              </a:solidFill>
              <a:latin typeface="Lato Light"/>
              <a:ea typeface="+mn-ea"/>
            </a:endParaRPr>
          </a:p>
        </p:txBody>
      </p:sp>
      <p:sp>
        <p:nvSpPr>
          <p:cNvPr id="103" name="Freeform 10"/>
          <p:cNvSpPr>
            <a:spLocks/>
          </p:cNvSpPr>
          <p:nvPr/>
        </p:nvSpPr>
        <p:spPr bwMode="auto">
          <a:xfrm rot="21093461" flipH="1">
            <a:off x="3415326" y="3730565"/>
            <a:ext cx="1057275" cy="671471"/>
          </a:xfrm>
          <a:custGeom>
            <a:avLst/>
            <a:gdLst>
              <a:gd name="T0" fmla="*/ 86 w 375"/>
              <a:gd name="T1" fmla="*/ 79 h 238"/>
              <a:gd name="T2" fmla="*/ 0 w 375"/>
              <a:gd name="T3" fmla="*/ 81 h 238"/>
              <a:gd name="T4" fmla="*/ 166 w 375"/>
              <a:gd name="T5" fmla="*/ 238 h 238"/>
              <a:gd name="T6" fmla="*/ 375 w 375"/>
              <a:gd name="T7" fmla="*/ 72 h 238"/>
              <a:gd name="T8" fmla="*/ 345 w 375"/>
              <a:gd name="T9" fmla="*/ 0 h 238"/>
              <a:gd name="T10" fmla="*/ 86 w 375"/>
              <a:gd name="T11" fmla="*/ 79 h 238"/>
            </a:gdLst>
            <a:ahLst/>
            <a:cxnLst>
              <a:cxn ang="0">
                <a:pos x="T0" y="T1"/>
              </a:cxn>
              <a:cxn ang="0">
                <a:pos x="T2" y="T3"/>
              </a:cxn>
              <a:cxn ang="0">
                <a:pos x="T4" y="T5"/>
              </a:cxn>
              <a:cxn ang="0">
                <a:pos x="T6" y="T7"/>
              </a:cxn>
              <a:cxn ang="0">
                <a:pos x="T8" y="T9"/>
              </a:cxn>
              <a:cxn ang="0">
                <a:pos x="T10" y="T11"/>
              </a:cxn>
            </a:cxnLst>
            <a:rect l="0" t="0" r="r" b="b"/>
            <a:pathLst>
              <a:path w="375" h="238">
                <a:moveTo>
                  <a:pt x="86" y="79"/>
                </a:moveTo>
                <a:cubicBezTo>
                  <a:pt x="0" y="81"/>
                  <a:pt x="0" y="81"/>
                  <a:pt x="0" y="81"/>
                </a:cubicBezTo>
                <a:cubicBezTo>
                  <a:pt x="166" y="238"/>
                  <a:pt x="166" y="238"/>
                  <a:pt x="166" y="238"/>
                </a:cubicBezTo>
                <a:cubicBezTo>
                  <a:pt x="251" y="189"/>
                  <a:pt x="324" y="131"/>
                  <a:pt x="375" y="72"/>
                </a:cubicBezTo>
                <a:cubicBezTo>
                  <a:pt x="345" y="0"/>
                  <a:pt x="345" y="0"/>
                  <a:pt x="345" y="0"/>
                </a:cubicBezTo>
                <a:lnTo>
                  <a:pt x="86" y="79"/>
                </a:lnTo>
                <a:close/>
              </a:path>
            </a:pathLst>
          </a:custGeom>
          <a:solidFill>
            <a:srgbClr val="38B28A">
              <a:lumMod val="50000"/>
            </a:srgbClr>
          </a:solidFill>
          <a:ln>
            <a:noFill/>
          </a:ln>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defRPr/>
            </a:pPr>
            <a:endParaRPr lang="id-ID" sz="1300" kern="0">
              <a:solidFill>
                <a:srgbClr val="7E7E7E"/>
              </a:solidFill>
              <a:latin typeface="Lato Light"/>
              <a:ea typeface="+mn-ea"/>
            </a:endParaRPr>
          </a:p>
        </p:txBody>
      </p:sp>
      <p:sp>
        <p:nvSpPr>
          <p:cNvPr id="104" name="Freeform 11"/>
          <p:cNvSpPr>
            <a:spLocks/>
          </p:cNvSpPr>
          <p:nvPr/>
        </p:nvSpPr>
        <p:spPr bwMode="auto">
          <a:xfrm rot="21093461" flipH="1">
            <a:off x="3483981" y="3718996"/>
            <a:ext cx="1060847" cy="467887"/>
          </a:xfrm>
          <a:custGeom>
            <a:avLst/>
            <a:gdLst>
              <a:gd name="T0" fmla="*/ 0 w 376"/>
              <a:gd name="T1" fmla="*/ 10 h 166"/>
              <a:gd name="T2" fmla="*/ 376 w 376"/>
              <a:gd name="T3" fmla="*/ 0 h 166"/>
              <a:gd name="T4" fmla="*/ 167 w 376"/>
              <a:gd name="T5" fmla="*/ 166 h 166"/>
              <a:gd name="T6" fmla="*/ 0 w 376"/>
              <a:gd name="T7" fmla="*/ 10 h 166"/>
            </a:gdLst>
            <a:ahLst/>
            <a:cxnLst>
              <a:cxn ang="0">
                <a:pos x="T0" y="T1"/>
              </a:cxn>
              <a:cxn ang="0">
                <a:pos x="T2" y="T3"/>
              </a:cxn>
              <a:cxn ang="0">
                <a:pos x="T4" y="T5"/>
              </a:cxn>
              <a:cxn ang="0">
                <a:pos x="T6" y="T7"/>
              </a:cxn>
            </a:cxnLst>
            <a:rect l="0" t="0" r="r" b="b"/>
            <a:pathLst>
              <a:path w="376" h="166">
                <a:moveTo>
                  <a:pt x="0" y="10"/>
                </a:moveTo>
                <a:cubicBezTo>
                  <a:pt x="376" y="0"/>
                  <a:pt x="376" y="0"/>
                  <a:pt x="376" y="0"/>
                </a:cubicBezTo>
                <a:cubicBezTo>
                  <a:pt x="325" y="59"/>
                  <a:pt x="252" y="117"/>
                  <a:pt x="167" y="166"/>
                </a:cubicBezTo>
                <a:lnTo>
                  <a:pt x="0" y="10"/>
                </a:lnTo>
                <a:close/>
              </a:path>
            </a:pathLst>
          </a:custGeom>
          <a:solidFill>
            <a:srgbClr val="38B28A"/>
          </a:solidFill>
          <a:ln>
            <a:noFill/>
          </a:ln>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defRPr/>
            </a:pPr>
            <a:endParaRPr lang="id-ID" sz="1300" kern="0">
              <a:solidFill>
                <a:srgbClr val="7E7E7E"/>
              </a:solidFill>
              <a:latin typeface="Lato Light"/>
              <a:ea typeface="+mn-ea"/>
            </a:endParaRPr>
          </a:p>
        </p:txBody>
      </p:sp>
      <p:sp>
        <p:nvSpPr>
          <p:cNvPr id="105" name="Freeform 12"/>
          <p:cNvSpPr>
            <a:spLocks/>
          </p:cNvSpPr>
          <p:nvPr/>
        </p:nvSpPr>
        <p:spPr bwMode="auto">
          <a:xfrm rot="21093461" flipH="1">
            <a:off x="3742281" y="2309426"/>
            <a:ext cx="1996678" cy="778621"/>
          </a:xfrm>
          <a:custGeom>
            <a:avLst/>
            <a:gdLst>
              <a:gd name="T0" fmla="*/ 211 w 708"/>
              <a:gd name="T1" fmla="*/ 132 h 276"/>
              <a:gd name="T2" fmla="*/ 292 w 708"/>
              <a:gd name="T3" fmla="*/ 94 h 276"/>
              <a:gd name="T4" fmla="*/ 703 w 708"/>
              <a:gd name="T5" fmla="*/ 23 h 276"/>
              <a:gd name="T6" fmla="*/ 708 w 708"/>
              <a:gd name="T7" fmla="*/ 18 h 276"/>
              <a:gd name="T8" fmla="*/ 290 w 708"/>
              <a:gd name="T9" fmla="*/ 88 h 276"/>
              <a:gd name="T10" fmla="*/ 209 w 708"/>
              <a:gd name="T11" fmla="*/ 126 h 276"/>
              <a:gd name="T12" fmla="*/ 0 w 708"/>
              <a:gd name="T13" fmla="*/ 276 h 276"/>
              <a:gd name="T14" fmla="*/ 8 w 708"/>
              <a:gd name="T15" fmla="*/ 276 h 276"/>
              <a:gd name="T16" fmla="*/ 211 w 708"/>
              <a:gd name="T17" fmla="*/ 1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8" h="276">
                <a:moveTo>
                  <a:pt x="211" y="132"/>
                </a:moveTo>
                <a:cubicBezTo>
                  <a:pt x="238" y="118"/>
                  <a:pt x="265" y="105"/>
                  <a:pt x="292" y="94"/>
                </a:cubicBezTo>
                <a:cubicBezTo>
                  <a:pt x="437" y="33"/>
                  <a:pt x="589" y="7"/>
                  <a:pt x="703" y="23"/>
                </a:cubicBezTo>
                <a:cubicBezTo>
                  <a:pt x="708" y="18"/>
                  <a:pt x="708" y="18"/>
                  <a:pt x="708" y="18"/>
                </a:cubicBezTo>
                <a:cubicBezTo>
                  <a:pt x="593" y="0"/>
                  <a:pt x="438" y="26"/>
                  <a:pt x="290" y="88"/>
                </a:cubicBezTo>
                <a:cubicBezTo>
                  <a:pt x="262" y="100"/>
                  <a:pt x="235" y="112"/>
                  <a:pt x="209" y="126"/>
                </a:cubicBezTo>
                <a:cubicBezTo>
                  <a:pt x="127" y="169"/>
                  <a:pt x="54" y="221"/>
                  <a:pt x="0" y="276"/>
                </a:cubicBezTo>
                <a:cubicBezTo>
                  <a:pt x="8" y="276"/>
                  <a:pt x="8" y="276"/>
                  <a:pt x="8" y="276"/>
                </a:cubicBezTo>
                <a:cubicBezTo>
                  <a:pt x="61" y="223"/>
                  <a:pt x="132" y="173"/>
                  <a:pt x="211" y="132"/>
                </a:cubicBezTo>
                <a:close/>
              </a:path>
            </a:pathLst>
          </a:custGeom>
          <a:solidFill>
            <a:srgbClr val="FFFFFF">
              <a:alpha val="25000"/>
            </a:srgbClr>
          </a:solidFill>
          <a:ln>
            <a:noFill/>
          </a:ln>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defRPr/>
            </a:pPr>
            <a:endParaRPr lang="id-ID" sz="1300" kern="0">
              <a:solidFill>
                <a:srgbClr val="7E7E7E"/>
              </a:solidFill>
              <a:latin typeface="Lato Light"/>
              <a:ea typeface="+mn-ea"/>
            </a:endParaRPr>
          </a:p>
        </p:txBody>
      </p:sp>
      <p:sp>
        <p:nvSpPr>
          <p:cNvPr id="106" name="Freeform 13"/>
          <p:cNvSpPr>
            <a:spLocks/>
          </p:cNvSpPr>
          <p:nvPr/>
        </p:nvSpPr>
        <p:spPr bwMode="auto">
          <a:xfrm rot="21093461" flipH="1">
            <a:off x="3283251" y="2988447"/>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07" name="Freeform 14"/>
          <p:cNvSpPr>
            <a:spLocks/>
          </p:cNvSpPr>
          <p:nvPr/>
        </p:nvSpPr>
        <p:spPr bwMode="auto">
          <a:xfrm rot="21093461" flipH="1">
            <a:off x="3285374" y="2977137"/>
            <a:ext cx="2381" cy="238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08" name="Freeform 15"/>
          <p:cNvSpPr>
            <a:spLocks/>
          </p:cNvSpPr>
          <p:nvPr/>
        </p:nvSpPr>
        <p:spPr bwMode="auto">
          <a:xfrm rot="21093461" flipH="1">
            <a:off x="3288854" y="2968107"/>
            <a:ext cx="3573" cy="238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09" name="Freeform 16"/>
          <p:cNvSpPr>
            <a:spLocks/>
          </p:cNvSpPr>
          <p:nvPr/>
        </p:nvSpPr>
        <p:spPr bwMode="auto">
          <a:xfrm rot="21093461" flipH="1">
            <a:off x="3276036" y="2995285"/>
            <a:ext cx="3573" cy="238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10" name="Freeform 17"/>
          <p:cNvSpPr>
            <a:spLocks/>
          </p:cNvSpPr>
          <p:nvPr/>
        </p:nvSpPr>
        <p:spPr bwMode="auto">
          <a:xfrm rot="21093461" flipH="1">
            <a:off x="3293526" y="2959077"/>
            <a:ext cx="2381" cy="238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11" name="Freeform 18"/>
          <p:cNvSpPr>
            <a:spLocks/>
          </p:cNvSpPr>
          <p:nvPr/>
        </p:nvSpPr>
        <p:spPr bwMode="auto">
          <a:xfrm rot="21093461" flipH="1">
            <a:off x="3269651" y="3025383"/>
            <a:ext cx="0" cy="238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12" name="Freeform 19"/>
          <p:cNvSpPr>
            <a:spLocks/>
          </p:cNvSpPr>
          <p:nvPr/>
        </p:nvSpPr>
        <p:spPr bwMode="auto">
          <a:xfrm rot="21093461" flipH="1">
            <a:off x="3270509" y="3013064"/>
            <a:ext cx="2381" cy="5953"/>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13" name="Freeform 20"/>
          <p:cNvSpPr>
            <a:spLocks/>
          </p:cNvSpPr>
          <p:nvPr/>
        </p:nvSpPr>
        <p:spPr bwMode="auto">
          <a:xfrm rot="21093461" flipH="1">
            <a:off x="3275011" y="3004134"/>
            <a:ext cx="0" cy="357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14" name="Freeform 21"/>
          <p:cNvSpPr>
            <a:spLocks/>
          </p:cNvSpPr>
          <p:nvPr/>
        </p:nvSpPr>
        <p:spPr bwMode="auto">
          <a:xfrm rot="21093461" flipH="1">
            <a:off x="3266210" y="3042745"/>
            <a:ext cx="0" cy="238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15" name="Freeform 22"/>
          <p:cNvSpPr>
            <a:spLocks/>
          </p:cNvSpPr>
          <p:nvPr/>
        </p:nvSpPr>
        <p:spPr bwMode="auto">
          <a:xfrm rot="21093461" flipH="1">
            <a:off x="3267341" y="3034151"/>
            <a:ext cx="0" cy="238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16" name="Freeform 23"/>
          <p:cNvSpPr>
            <a:spLocks/>
          </p:cNvSpPr>
          <p:nvPr/>
        </p:nvSpPr>
        <p:spPr bwMode="auto">
          <a:xfrm rot="21093461" flipH="1">
            <a:off x="3265253" y="305370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17" name="Freeform 25"/>
          <p:cNvSpPr>
            <a:spLocks/>
          </p:cNvSpPr>
          <p:nvPr/>
        </p:nvSpPr>
        <p:spPr bwMode="auto">
          <a:xfrm rot="21093461" flipH="1">
            <a:off x="3313705" y="2924700"/>
            <a:ext cx="3573" cy="238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18" name="Freeform 26"/>
          <p:cNvSpPr>
            <a:spLocks/>
          </p:cNvSpPr>
          <p:nvPr/>
        </p:nvSpPr>
        <p:spPr bwMode="auto">
          <a:xfrm rot="21093461" flipH="1">
            <a:off x="3298190" y="2949959"/>
            <a:ext cx="2381" cy="238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19" name="Freeform 27"/>
          <p:cNvSpPr>
            <a:spLocks/>
          </p:cNvSpPr>
          <p:nvPr/>
        </p:nvSpPr>
        <p:spPr bwMode="auto">
          <a:xfrm rot="21093461" flipH="1">
            <a:off x="3302768" y="2939658"/>
            <a:ext cx="2381" cy="3572"/>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0" y="1"/>
                  <a:pt x="0"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20" name="Freeform 28"/>
          <p:cNvSpPr>
            <a:spLocks/>
          </p:cNvSpPr>
          <p:nvPr/>
        </p:nvSpPr>
        <p:spPr bwMode="auto">
          <a:xfrm rot="21093461" flipH="1">
            <a:off x="3310237" y="2933904"/>
            <a:ext cx="0" cy="238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pPr>
            <a:endParaRPr lang="id-ID" sz="1300">
              <a:solidFill>
                <a:srgbClr val="7E7E7E"/>
              </a:solidFill>
              <a:latin typeface="Lato Light"/>
              <a:ea typeface="+mn-ea"/>
            </a:endParaRPr>
          </a:p>
        </p:txBody>
      </p:sp>
      <p:sp>
        <p:nvSpPr>
          <p:cNvPr id="121" name="Freeform 29"/>
          <p:cNvSpPr>
            <a:spLocks/>
          </p:cNvSpPr>
          <p:nvPr/>
        </p:nvSpPr>
        <p:spPr bwMode="auto">
          <a:xfrm rot="21093461" flipH="1">
            <a:off x="4131901" y="3529998"/>
            <a:ext cx="2130029" cy="1079831"/>
          </a:xfrm>
          <a:custGeom>
            <a:avLst/>
            <a:gdLst>
              <a:gd name="T0" fmla="*/ 0 w 755"/>
              <a:gd name="T1" fmla="*/ 8 h 383"/>
              <a:gd name="T2" fmla="*/ 110 w 755"/>
              <a:gd name="T3" fmla="*/ 270 h 383"/>
              <a:gd name="T4" fmla="*/ 115 w 755"/>
              <a:gd name="T5" fmla="*/ 282 h 383"/>
              <a:gd name="T6" fmla="*/ 115 w 755"/>
              <a:gd name="T7" fmla="*/ 282 h 383"/>
              <a:gd name="T8" fmla="*/ 115 w 755"/>
              <a:gd name="T9" fmla="*/ 282 h 383"/>
              <a:gd name="T10" fmla="*/ 136 w 755"/>
              <a:gd name="T11" fmla="*/ 311 h 383"/>
              <a:gd name="T12" fmla="*/ 391 w 755"/>
              <a:gd name="T13" fmla="*/ 373 h 383"/>
              <a:gd name="T14" fmla="*/ 677 w 755"/>
              <a:gd name="T15" fmla="*/ 301 h 383"/>
              <a:gd name="T16" fmla="*/ 755 w 755"/>
              <a:gd name="T17" fmla="*/ 265 h 383"/>
              <a:gd name="T18" fmla="*/ 644 w 755"/>
              <a:gd name="T19" fmla="*/ 0 h 383"/>
              <a:gd name="T20" fmla="*/ 0 w 755"/>
              <a:gd name="T21" fmla="*/ 8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5" h="383">
                <a:moveTo>
                  <a:pt x="0" y="8"/>
                </a:moveTo>
                <a:cubicBezTo>
                  <a:pt x="110" y="270"/>
                  <a:pt x="110" y="270"/>
                  <a:pt x="110" y="270"/>
                </a:cubicBezTo>
                <a:cubicBezTo>
                  <a:pt x="111" y="274"/>
                  <a:pt x="113" y="278"/>
                  <a:pt x="115" y="282"/>
                </a:cubicBezTo>
                <a:cubicBezTo>
                  <a:pt x="115" y="282"/>
                  <a:pt x="115" y="282"/>
                  <a:pt x="115" y="282"/>
                </a:cubicBezTo>
                <a:cubicBezTo>
                  <a:pt x="115" y="282"/>
                  <a:pt x="115" y="282"/>
                  <a:pt x="115" y="282"/>
                </a:cubicBezTo>
                <a:cubicBezTo>
                  <a:pt x="120" y="292"/>
                  <a:pt x="127" y="302"/>
                  <a:pt x="136" y="311"/>
                </a:cubicBezTo>
                <a:cubicBezTo>
                  <a:pt x="181" y="361"/>
                  <a:pt x="273" y="383"/>
                  <a:pt x="391" y="373"/>
                </a:cubicBezTo>
                <a:cubicBezTo>
                  <a:pt x="482" y="366"/>
                  <a:pt x="581" y="341"/>
                  <a:pt x="677" y="301"/>
                </a:cubicBezTo>
                <a:cubicBezTo>
                  <a:pt x="703" y="290"/>
                  <a:pt x="730" y="278"/>
                  <a:pt x="755" y="265"/>
                </a:cubicBezTo>
                <a:cubicBezTo>
                  <a:pt x="644" y="0"/>
                  <a:pt x="644" y="0"/>
                  <a:pt x="644" y="0"/>
                </a:cubicBezTo>
                <a:lnTo>
                  <a:pt x="0" y="8"/>
                </a:lnTo>
                <a:close/>
              </a:path>
            </a:pathLst>
          </a:custGeom>
          <a:solidFill>
            <a:srgbClr val="92AF27">
              <a:lumMod val="50000"/>
            </a:srgbClr>
          </a:solidFill>
          <a:ln>
            <a:noFill/>
          </a:ln>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defRPr/>
            </a:pPr>
            <a:endParaRPr lang="id-ID" sz="1300" kern="0">
              <a:solidFill>
                <a:srgbClr val="7E7E7E"/>
              </a:solidFill>
              <a:latin typeface="Lato Light"/>
              <a:ea typeface="+mn-ea"/>
            </a:endParaRPr>
          </a:p>
        </p:txBody>
      </p:sp>
      <p:sp>
        <p:nvSpPr>
          <p:cNvPr id="122" name="Freeform 30"/>
          <p:cNvSpPr>
            <a:spLocks/>
          </p:cNvSpPr>
          <p:nvPr/>
        </p:nvSpPr>
        <p:spPr bwMode="auto">
          <a:xfrm rot="21093461" flipH="1">
            <a:off x="4346515" y="2945269"/>
            <a:ext cx="1878806" cy="894105"/>
          </a:xfrm>
          <a:custGeom>
            <a:avLst/>
            <a:gdLst>
              <a:gd name="T0" fmla="*/ 91 w 666"/>
              <a:gd name="T1" fmla="*/ 0 h 317"/>
              <a:gd name="T2" fmla="*/ 481 w 666"/>
              <a:gd name="T3" fmla="*/ 23 h 317"/>
              <a:gd name="T4" fmla="*/ 666 w 666"/>
              <a:gd name="T5" fmla="*/ 200 h 317"/>
              <a:gd name="T6" fmla="*/ 587 w 666"/>
              <a:gd name="T7" fmla="*/ 236 h 317"/>
              <a:gd name="T8" fmla="*/ 302 w 666"/>
              <a:gd name="T9" fmla="*/ 308 h 317"/>
              <a:gd name="T10" fmla="*/ 46 w 666"/>
              <a:gd name="T11" fmla="*/ 245 h 317"/>
              <a:gd name="T12" fmla="*/ 55 w 666"/>
              <a:gd name="T13" fmla="*/ 45 h 317"/>
              <a:gd name="T14" fmla="*/ 91 w 666"/>
              <a:gd name="T15" fmla="*/ 0 h 3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6" h="317">
                <a:moveTo>
                  <a:pt x="91" y="0"/>
                </a:moveTo>
                <a:cubicBezTo>
                  <a:pt x="481" y="23"/>
                  <a:pt x="481" y="23"/>
                  <a:pt x="481" y="23"/>
                </a:cubicBezTo>
                <a:cubicBezTo>
                  <a:pt x="666" y="200"/>
                  <a:pt x="666" y="200"/>
                  <a:pt x="666" y="200"/>
                </a:cubicBezTo>
                <a:cubicBezTo>
                  <a:pt x="641" y="213"/>
                  <a:pt x="614" y="224"/>
                  <a:pt x="587" y="236"/>
                </a:cubicBezTo>
                <a:cubicBezTo>
                  <a:pt x="492" y="275"/>
                  <a:pt x="393" y="300"/>
                  <a:pt x="302" y="308"/>
                </a:cubicBezTo>
                <a:cubicBezTo>
                  <a:pt x="183" y="317"/>
                  <a:pt x="92" y="295"/>
                  <a:pt x="46" y="245"/>
                </a:cubicBezTo>
                <a:cubicBezTo>
                  <a:pt x="0" y="197"/>
                  <a:pt x="3" y="125"/>
                  <a:pt x="55" y="45"/>
                </a:cubicBezTo>
                <a:cubicBezTo>
                  <a:pt x="64" y="31"/>
                  <a:pt x="77" y="16"/>
                  <a:pt x="91" y="0"/>
                </a:cubicBezTo>
                <a:close/>
              </a:path>
            </a:pathLst>
          </a:custGeom>
          <a:solidFill>
            <a:srgbClr val="92AF27"/>
          </a:solidFill>
          <a:ln>
            <a:noFill/>
          </a:ln>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defRPr/>
            </a:pPr>
            <a:endParaRPr lang="id-ID" sz="1300" kern="0">
              <a:solidFill>
                <a:srgbClr val="7E7E7E"/>
              </a:solidFill>
              <a:latin typeface="Lato Light"/>
              <a:ea typeface="+mn-ea"/>
            </a:endParaRPr>
          </a:p>
        </p:txBody>
      </p:sp>
      <p:sp>
        <p:nvSpPr>
          <p:cNvPr id="123" name="Freeform 31"/>
          <p:cNvSpPr>
            <a:spLocks/>
          </p:cNvSpPr>
          <p:nvPr/>
        </p:nvSpPr>
        <p:spPr bwMode="auto">
          <a:xfrm rot="21093461" flipH="1">
            <a:off x="4386605" y="3488404"/>
            <a:ext cx="1819275" cy="352403"/>
          </a:xfrm>
          <a:custGeom>
            <a:avLst/>
            <a:gdLst>
              <a:gd name="T0" fmla="*/ 562 w 645"/>
              <a:gd name="T1" fmla="*/ 34 h 125"/>
              <a:gd name="T2" fmla="*/ 277 w 645"/>
              <a:gd name="T3" fmla="*/ 106 h 125"/>
              <a:gd name="T4" fmla="*/ 21 w 645"/>
              <a:gd name="T5" fmla="*/ 44 h 125"/>
              <a:gd name="T6" fmla="*/ 0 w 645"/>
              <a:gd name="T7" fmla="*/ 13 h 125"/>
              <a:gd name="T8" fmla="*/ 25 w 645"/>
              <a:gd name="T9" fmla="*/ 53 h 125"/>
              <a:gd name="T10" fmla="*/ 281 w 645"/>
              <a:gd name="T11" fmla="*/ 116 h 125"/>
              <a:gd name="T12" fmla="*/ 566 w 645"/>
              <a:gd name="T13" fmla="*/ 44 h 125"/>
              <a:gd name="T14" fmla="*/ 645 w 645"/>
              <a:gd name="T15" fmla="*/ 8 h 125"/>
              <a:gd name="T16" fmla="*/ 637 w 645"/>
              <a:gd name="T17" fmla="*/ 0 h 125"/>
              <a:gd name="T18" fmla="*/ 562 w 645"/>
              <a:gd name="T19" fmla="*/ 3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5" h="125">
                <a:moveTo>
                  <a:pt x="562" y="34"/>
                </a:moveTo>
                <a:cubicBezTo>
                  <a:pt x="467" y="74"/>
                  <a:pt x="368" y="99"/>
                  <a:pt x="277" y="106"/>
                </a:cubicBezTo>
                <a:cubicBezTo>
                  <a:pt x="158" y="116"/>
                  <a:pt x="67" y="93"/>
                  <a:pt x="21" y="44"/>
                </a:cubicBezTo>
                <a:cubicBezTo>
                  <a:pt x="12" y="34"/>
                  <a:pt x="5" y="24"/>
                  <a:pt x="0" y="13"/>
                </a:cubicBezTo>
                <a:cubicBezTo>
                  <a:pt x="5" y="28"/>
                  <a:pt x="14" y="41"/>
                  <a:pt x="25" y="53"/>
                </a:cubicBezTo>
                <a:cubicBezTo>
                  <a:pt x="71" y="103"/>
                  <a:pt x="162" y="125"/>
                  <a:pt x="281" y="116"/>
                </a:cubicBezTo>
                <a:cubicBezTo>
                  <a:pt x="372" y="108"/>
                  <a:pt x="471" y="83"/>
                  <a:pt x="566" y="44"/>
                </a:cubicBezTo>
                <a:cubicBezTo>
                  <a:pt x="593" y="32"/>
                  <a:pt x="620" y="21"/>
                  <a:pt x="645" y="8"/>
                </a:cubicBezTo>
                <a:cubicBezTo>
                  <a:pt x="637" y="0"/>
                  <a:pt x="637" y="0"/>
                  <a:pt x="637" y="0"/>
                </a:cubicBezTo>
                <a:cubicBezTo>
                  <a:pt x="613" y="13"/>
                  <a:pt x="587" y="23"/>
                  <a:pt x="562" y="34"/>
                </a:cubicBezTo>
                <a:close/>
              </a:path>
            </a:pathLst>
          </a:custGeom>
          <a:solidFill>
            <a:srgbClr val="FFFFFF">
              <a:alpha val="25000"/>
            </a:srgbClr>
          </a:solidFill>
          <a:ln>
            <a:noFill/>
          </a:ln>
        </p:spPr>
        <p:txBody>
          <a:bodyPr vert="horz" wrap="square" lIns="68561" tIns="34281" rIns="68561" bIns="34281" numCol="1" anchor="t" anchorCtr="0" compatLnSpc="1">
            <a:prstTxWarp prst="textNoShape">
              <a:avLst/>
            </a:prstTxWarp>
          </a:bodyPr>
          <a:lstStyle/>
          <a:p>
            <a:pPr defTabSz="685619" fontAlgn="auto">
              <a:spcBef>
                <a:spcPts val="0"/>
              </a:spcBef>
              <a:spcAft>
                <a:spcPts val="0"/>
              </a:spcAft>
              <a:defRPr/>
            </a:pPr>
            <a:endParaRPr lang="id-ID" sz="1300" kern="0">
              <a:solidFill>
                <a:srgbClr val="7E7E7E"/>
              </a:solidFill>
              <a:latin typeface="Lato Light"/>
              <a:ea typeface="+mn-ea"/>
            </a:endParaRPr>
          </a:p>
        </p:txBody>
      </p:sp>
      <p:cxnSp>
        <p:nvCxnSpPr>
          <p:cNvPr id="124" name="Elbow Connector 58"/>
          <p:cNvCxnSpPr/>
          <p:nvPr/>
        </p:nvCxnSpPr>
        <p:spPr>
          <a:xfrm flipV="1">
            <a:off x="5167196" y="2596637"/>
            <a:ext cx="1323673" cy="257160"/>
          </a:xfrm>
          <a:prstGeom prst="bentConnector3">
            <a:avLst>
              <a:gd name="adj1" fmla="val -772"/>
            </a:avLst>
          </a:prstGeom>
          <a:noFill/>
          <a:ln w="19050" cap="flat" cmpd="sng" algn="ctr">
            <a:solidFill>
              <a:srgbClr val="041B31"/>
            </a:solidFill>
            <a:prstDash val="sysDash"/>
            <a:miter lim="800000"/>
            <a:tailEnd type="oval"/>
          </a:ln>
          <a:effectLst/>
        </p:spPr>
      </p:cxnSp>
      <p:cxnSp>
        <p:nvCxnSpPr>
          <p:cNvPr id="125" name="Elbow Connector 60"/>
          <p:cNvCxnSpPr/>
          <p:nvPr/>
        </p:nvCxnSpPr>
        <p:spPr>
          <a:xfrm rot="10800000" flipV="1">
            <a:off x="2702660" y="3092367"/>
            <a:ext cx="1020218" cy="0"/>
          </a:xfrm>
          <a:prstGeom prst="bentConnector3">
            <a:avLst>
              <a:gd name="adj1" fmla="val 50000"/>
            </a:avLst>
          </a:prstGeom>
          <a:noFill/>
          <a:ln w="19050" cap="flat" cmpd="sng" algn="ctr">
            <a:solidFill>
              <a:srgbClr val="041B31"/>
            </a:solidFill>
            <a:prstDash val="sysDash"/>
            <a:miter lim="800000"/>
            <a:tailEnd type="oval"/>
          </a:ln>
          <a:effectLst/>
        </p:spPr>
      </p:cxnSp>
      <p:sp>
        <p:nvSpPr>
          <p:cNvPr id="126" name="TextBox 125"/>
          <p:cNvSpPr txBox="1"/>
          <p:nvPr/>
        </p:nvSpPr>
        <p:spPr>
          <a:xfrm>
            <a:off x="1174265" y="2837256"/>
            <a:ext cx="717145" cy="223120"/>
          </a:xfrm>
          <a:prstGeom prst="rect">
            <a:avLst/>
          </a:prstGeom>
          <a:noFill/>
        </p:spPr>
        <p:txBody>
          <a:bodyPr wrap="none" lIns="68561" tIns="34281" rIns="68561" bIns="34281" rtlCol="0">
            <a:spAutoFit/>
          </a:bodyPr>
          <a:lstStyle/>
          <a:p>
            <a:pPr algn="r" defTabSz="685619" fontAlgn="auto">
              <a:spcBef>
                <a:spcPts val="0"/>
              </a:spcBef>
              <a:spcAft>
                <a:spcPts val="0"/>
              </a:spcAft>
            </a:pPr>
            <a:r>
              <a:rPr lang="id-ID" sz="1000" b="1" dirty="0">
                <a:solidFill>
                  <a:srgbClr val="041B31"/>
                </a:solidFill>
                <a:latin typeface="Raleway" panose="020B0003030101060003" pitchFamily="34" charset="0"/>
                <a:ea typeface="+mn-ea"/>
              </a:rPr>
              <a:t>Research</a:t>
            </a:r>
          </a:p>
        </p:txBody>
      </p:sp>
      <p:cxnSp>
        <p:nvCxnSpPr>
          <p:cNvPr id="127" name="Straight Connector 62"/>
          <p:cNvCxnSpPr/>
          <p:nvPr/>
        </p:nvCxnSpPr>
        <p:spPr>
          <a:xfrm>
            <a:off x="730410" y="3068074"/>
            <a:ext cx="1161000" cy="0"/>
          </a:xfrm>
          <a:prstGeom prst="line">
            <a:avLst/>
          </a:prstGeom>
          <a:noFill/>
          <a:ln w="19050" cap="flat" cmpd="sng" algn="ctr">
            <a:solidFill>
              <a:srgbClr val="041B31"/>
            </a:solidFill>
            <a:prstDash val="solid"/>
            <a:miter lim="800000"/>
          </a:ln>
          <a:effectLst/>
        </p:spPr>
      </p:cxnSp>
      <p:sp>
        <p:nvSpPr>
          <p:cNvPr id="128" name="Rectangle 63"/>
          <p:cNvSpPr/>
          <p:nvPr/>
        </p:nvSpPr>
        <p:spPr>
          <a:xfrm>
            <a:off x="306253" y="3085350"/>
            <a:ext cx="1585157" cy="484704"/>
          </a:xfrm>
          <a:prstGeom prst="rect">
            <a:avLst/>
          </a:prstGeom>
        </p:spPr>
        <p:txBody>
          <a:bodyPr wrap="square" lIns="68561" tIns="34281" rIns="68561" bIns="34281">
            <a:spAutoFit/>
          </a:bodyPr>
          <a:lstStyle/>
          <a:p>
            <a:pPr algn="r" defTabSz="685619" fontAlgn="auto">
              <a:spcBef>
                <a:spcPts val="0"/>
              </a:spcBef>
              <a:spcAft>
                <a:spcPts val="0"/>
              </a:spcAft>
            </a:pPr>
            <a:r>
              <a:rPr lang="en-US" sz="900" dirty="0">
                <a:solidFill>
                  <a:srgbClr val="7E7E7E"/>
                </a:solidFill>
                <a:latin typeface="Raleway Light"/>
                <a:ea typeface="+mn-ea"/>
                <a:cs typeface="Raleway Light"/>
              </a:rPr>
              <a:t>Creativity is the key to success in the future primary</a:t>
            </a:r>
            <a:endParaRPr lang="id-ID" sz="900" dirty="0">
              <a:solidFill>
                <a:srgbClr val="7E7E7E"/>
              </a:solidFill>
              <a:latin typeface="Raleway"/>
              <a:ea typeface="+mn-ea"/>
              <a:cs typeface="Raleway"/>
            </a:endParaRPr>
          </a:p>
        </p:txBody>
      </p:sp>
      <p:sp>
        <p:nvSpPr>
          <p:cNvPr id="129" name="TextBox 128"/>
          <p:cNvSpPr txBox="1"/>
          <p:nvPr/>
        </p:nvSpPr>
        <p:spPr>
          <a:xfrm>
            <a:off x="1889702" y="2789555"/>
            <a:ext cx="919078" cy="577031"/>
          </a:xfrm>
          <a:prstGeom prst="rect">
            <a:avLst/>
          </a:prstGeom>
          <a:noFill/>
        </p:spPr>
        <p:txBody>
          <a:bodyPr wrap="none" lIns="68561" tIns="34281" rIns="68561" bIns="34281" rtlCol="0">
            <a:spAutoFit/>
          </a:bodyPr>
          <a:lstStyle/>
          <a:p>
            <a:pPr algn="r" defTabSz="685619" fontAlgn="auto">
              <a:spcBef>
                <a:spcPts val="0"/>
              </a:spcBef>
              <a:spcAft>
                <a:spcPts val="0"/>
              </a:spcAft>
            </a:pPr>
            <a:r>
              <a:rPr lang="id-ID" sz="3300" b="1" dirty="0">
                <a:solidFill>
                  <a:srgbClr val="C42A13"/>
                </a:solidFill>
                <a:latin typeface="Raleway" panose="020B0003030101060003" pitchFamily="34" charset="0"/>
                <a:ea typeface="+mn-ea"/>
              </a:rPr>
              <a:t>13%</a:t>
            </a:r>
          </a:p>
        </p:txBody>
      </p:sp>
      <p:sp>
        <p:nvSpPr>
          <p:cNvPr id="130" name="TextBox 129"/>
          <p:cNvSpPr txBox="1"/>
          <p:nvPr/>
        </p:nvSpPr>
        <p:spPr>
          <a:xfrm>
            <a:off x="1923253" y="4332138"/>
            <a:ext cx="669849" cy="230804"/>
          </a:xfrm>
          <a:prstGeom prst="rect">
            <a:avLst/>
          </a:prstGeom>
          <a:noFill/>
        </p:spPr>
        <p:txBody>
          <a:bodyPr wrap="none" lIns="68561" tIns="34281" rIns="68561" bIns="34281" rtlCol="0">
            <a:spAutoFit/>
          </a:bodyPr>
          <a:lstStyle/>
          <a:p>
            <a:pPr algn="r" defTabSz="685619" fontAlgn="auto">
              <a:spcBef>
                <a:spcPts val="0"/>
              </a:spcBef>
              <a:spcAft>
                <a:spcPts val="0"/>
              </a:spcAft>
            </a:pPr>
            <a:r>
              <a:rPr lang="id-ID" sz="1000" b="1" dirty="0">
                <a:solidFill>
                  <a:srgbClr val="041B31"/>
                </a:solidFill>
                <a:latin typeface="Raleway" panose="020B0003030101060003" pitchFamily="34" charset="0"/>
                <a:ea typeface="+mn-ea"/>
              </a:rPr>
              <a:t>Analysis</a:t>
            </a:r>
          </a:p>
        </p:txBody>
      </p:sp>
      <p:cxnSp>
        <p:nvCxnSpPr>
          <p:cNvPr id="131" name="Straight Connector 67"/>
          <p:cNvCxnSpPr/>
          <p:nvPr/>
        </p:nvCxnSpPr>
        <p:spPr>
          <a:xfrm>
            <a:off x="1432103" y="4562955"/>
            <a:ext cx="1161000" cy="0"/>
          </a:xfrm>
          <a:prstGeom prst="line">
            <a:avLst/>
          </a:prstGeom>
          <a:noFill/>
          <a:ln w="19050" cap="flat" cmpd="sng" algn="ctr">
            <a:solidFill>
              <a:srgbClr val="041B31"/>
            </a:solidFill>
            <a:prstDash val="solid"/>
            <a:miter lim="800000"/>
          </a:ln>
          <a:effectLst/>
        </p:spPr>
      </p:cxnSp>
      <p:sp>
        <p:nvSpPr>
          <p:cNvPr id="132" name="Rectangle 68"/>
          <p:cNvSpPr/>
          <p:nvPr/>
        </p:nvSpPr>
        <p:spPr>
          <a:xfrm>
            <a:off x="968594" y="4580232"/>
            <a:ext cx="1624510" cy="484704"/>
          </a:xfrm>
          <a:prstGeom prst="rect">
            <a:avLst/>
          </a:prstGeom>
        </p:spPr>
        <p:txBody>
          <a:bodyPr wrap="square" lIns="68561" tIns="34281" rIns="68561" bIns="34281">
            <a:spAutoFit/>
          </a:bodyPr>
          <a:lstStyle/>
          <a:p>
            <a:pPr algn="r" defTabSz="685619" fontAlgn="auto">
              <a:spcBef>
                <a:spcPts val="0"/>
              </a:spcBef>
              <a:spcAft>
                <a:spcPts val="0"/>
              </a:spcAft>
            </a:pPr>
            <a:r>
              <a:rPr lang="en-US" sz="900" dirty="0">
                <a:solidFill>
                  <a:srgbClr val="7E7E7E"/>
                </a:solidFill>
                <a:latin typeface="Raleway Light"/>
                <a:ea typeface="+mn-ea"/>
                <a:cs typeface="Raleway Light"/>
              </a:rPr>
              <a:t>Creativity is the key to success in the future primary</a:t>
            </a:r>
            <a:endParaRPr lang="id-ID" sz="900" dirty="0">
              <a:solidFill>
                <a:srgbClr val="7E7E7E"/>
              </a:solidFill>
              <a:latin typeface="Raleway"/>
              <a:ea typeface="+mn-ea"/>
              <a:cs typeface="Raleway"/>
            </a:endParaRPr>
          </a:p>
        </p:txBody>
      </p:sp>
      <p:sp>
        <p:nvSpPr>
          <p:cNvPr id="133" name="TextBox 132"/>
          <p:cNvSpPr txBox="1"/>
          <p:nvPr/>
        </p:nvSpPr>
        <p:spPr>
          <a:xfrm>
            <a:off x="2560793" y="4275932"/>
            <a:ext cx="731132" cy="577031"/>
          </a:xfrm>
          <a:prstGeom prst="rect">
            <a:avLst/>
          </a:prstGeom>
          <a:noFill/>
        </p:spPr>
        <p:txBody>
          <a:bodyPr wrap="none" lIns="68561" tIns="34281" rIns="68561" bIns="34281" rtlCol="0">
            <a:spAutoFit/>
          </a:bodyPr>
          <a:lstStyle/>
          <a:p>
            <a:pPr algn="r" defTabSz="685619" fontAlgn="auto">
              <a:spcBef>
                <a:spcPts val="0"/>
              </a:spcBef>
              <a:spcAft>
                <a:spcPts val="0"/>
              </a:spcAft>
            </a:pPr>
            <a:r>
              <a:rPr lang="id-ID" sz="3300" b="1" dirty="0">
                <a:solidFill>
                  <a:srgbClr val="38B28A"/>
                </a:solidFill>
                <a:latin typeface="Raleway" panose="020B0003030101060003" pitchFamily="34" charset="0"/>
                <a:ea typeface="+mn-ea"/>
              </a:rPr>
              <a:t>6%</a:t>
            </a:r>
          </a:p>
        </p:txBody>
      </p:sp>
      <p:cxnSp>
        <p:nvCxnSpPr>
          <p:cNvPr id="134" name="Elbow Connector 70"/>
          <p:cNvCxnSpPr/>
          <p:nvPr/>
        </p:nvCxnSpPr>
        <p:spPr>
          <a:xfrm rot="10800000" flipV="1">
            <a:off x="2936618" y="3944657"/>
            <a:ext cx="840401" cy="328234"/>
          </a:xfrm>
          <a:prstGeom prst="bentConnector3">
            <a:avLst>
              <a:gd name="adj1" fmla="val 101155"/>
            </a:avLst>
          </a:prstGeom>
          <a:noFill/>
          <a:ln w="19050" cap="flat" cmpd="sng" algn="ctr">
            <a:solidFill>
              <a:srgbClr val="041B31"/>
            </a:solidFill>
            <a:prstDash val="sysDash"/>
            <a:miter lim="800000"/>
            <a:tailEnd type="oval"/>
          </a:ln>
          <a:effectLst/>
        </p:spPr>
      </p:cxnSp>
      <p:cxnSp>
        <p:nvCxnSpPr>
          <p:cNvPr id="135" name="Elbow Connector 94"/>
          <p:cNvCxnSpPr>
            <a:endCxn id="139" idx="0"/>
          </p:cNvCxnSpPr>
          <p:nvPr/>
        </p:nvCxnSpPr>
        <p:spPr>
          <a:xfrm rot="16200000" flipH="1">
            <a:off x="5585230" y="3812892"/>
            <a:ext cx="986014" cy="485381"/>
          </a:xfrm>
          <a:prstGeom prst="bentConnector3">
            <a:avLst>
              <a:gd name="adj1" fmla="val 174"/>
            </a:avLst>
          </a:prstGeom>
          <a:noFill/>
          <a:ln w="19050" cap="flat" cmpd="sng" algn="ctr">
            <a:solidFill>
              <a:srgbClr val="041B31"/>
            </a:solidFill>
            <a:prstDash val="sysDash"/>
            <a:miter lim="800000"/>
            <a:tailEnd type="oval"/>
          </a:ln>
          <a:effectLst/>
        </p:spPr>
      </p:cxnSp>
      <p:sp>
        <p:nvSpPr>
          <p:cNvPr id="136" name="TextBox 135"/>
          <p:cNvSpPr txBox="1"/>
          <p:nvPr/>
        </p:nvSpPr>
        <p:spPr>
          <a:xfrm>
            <a:off x="6742873" y="4525044"/>
            <a:ext cx="874304" cy="230804"/>
          </a:xfrm>
          <a:prstGeom prst="rect">
            <a:avLst/>
          </a:prstGeom>
          <a:noFill/>
        </p:spPr>
        <p:txBody>
          <a:bodyPr wrap="none" lIns="68561" tIns="34281" rIns="68561" bIns="34281" rtlCol="0">
            <a:spAutoFit/>
          </a:bodyPr>
          <a:lstStyle/>
          <a:p>
            <a:pPr defTabSz="685619" fontAlgn="auto">
              <a:spcBef>
                <a:spcPts val="0"/>
              </a:spcBef>
              <a:spcAft>
                <a:spcPts val="0"/>
              </a:spcAft>
            </a:pPr>
            <a:r>
              <a:rPr lang="id-ID" sz="1000" b="1" dirty="0">
                <a:solidFill>
                  <a:srgbClr val="041B31"/>
                </a:solidFill>
                <a:latin typeface="Raleway" panose="020B0003030101060003" pitchFamily="34" charset="0"/>
                <a:ea typeface="+mn-ea"/>
              </a:rPr>
              <a:t>Advertising</a:t>
            </a:r>
          </a:p>
        </p:txBody>
      </p:sp>
      <p:cxnSp>
        <p:nvCxnSpPr>
          <p:cNvPr id="137" name="Straight Connector 97"/>
          <p:cNvCxnSpPr/>
          <p:nvPr/>
        </p:nvCxnSpPr>
        <p:spPr>
          <a:xfrm>
            <a:off x="6742873" y="4755862"/>
            <a:ext cx="1161000" cy="0"/>
          </a:xfrm>
          <a:prstGeom prst="line">
            <a:avLst/>
          </a:prstGeom>
          <a:noFill/>
          <a:ln w="19050" cap="flat" cmpd="sng" algn="ctr">
            <a:solidFill>
              <a:srgbClr val="041B31"/>
            </a:solidFill>
            <a:prstDash val="solid"/>
            <a:miter lim="800000"/>
          </a:ln>
          <a:effectLst/>
        </p:spPr>
      </p:cxnSp>
      <p:sp>
        <p:nvSpPr>
          <p:cNvPr id="138" name="Rectangle 98"/>
          <p:cNvSpPr/>
          <p:nvPr/>
        </p:nvSpPr>
        <p:spPr>
          <a:xfrm>
            <a:off x="6734364" y="4773138"/>
            <a:ext cx="1602531" cy="484704"/>
          </a:xfrm>
          <a:prstGeom prst="rect">
            <a:avLst/>
          </a:prstGeom>
        </p:spPr>
        <p:txBody>
          <a:bodyPr wrap="square" lIns="68561" tIns="34281" rIns="68561" bIns="34281">
            <a:spAutoFit/>
          </a:bodyPr>
          <a:lstStyle/>
          <a:p>
            <a:pPr defTabSz="685619" fontAlgn="auto">
              <a:spcBef>
                <a:spcPts val="0"/>
              </a:spcBef>
              <a:spcAft>
                <a:spcPts val="0"/>
              </a:spcAft>
            </a:pPr>
            <a:r>
              <a:rPr lang="en-US" sz="900" dirty="0">
                <a:solidFill>
                  <a:srgbClr val="7E7E7E"/>
                </a:solidFill>
                <a:latin typeface="Raleway Light"/>
                <a:ea typeface="+mn-ea"/>
                <a:cs typeface="Raleway Light"/>
              </a:rPr>
              <a:t>Creativity is the key to success in the future primary</a:t>
            </a:r>
            <a:endParaRPr lang="id-ID" sz="900" dirty="0">
              <a:solidFill>
                <a:srgbClr val="7E7E7E"/>
              </a:solidFill>
              <a:latin typeface="Raleway"/>
              <a:ea typeface="+mn-ea"/>
              <a:cs typeface="Raleway"/>
            </a:endParaRPr>
          </a:p>
        </p:txBody>
      </p:sp>
      <p:sp>
        <p:nvSpPr>
          <p:cNvPr id="139" name="TextBox 138"/>
          <p:cNvSpPr txBox="1"/>
          <p:nvPr/>
        </p:nvSpPr>
        <p:spPr>
          <a:xfrm>
            <a:off x="5825480" y="4548589"/>
            <a:ext cx="990897" cy="577046"/>
          </a:xfrm>
          <a:prstGeom prst="rect">
            <a:avLst/>
          </a:prstGeom>
          <a:noFill/>
        </p:spPr>
        <p:txBody>
          <a:bodyPr wrap="none" lIns="68561" tIns="34281" rIns="68561" bIns="34281" rtlCol="0">
            <a:spAutoFit/>
          </a:bodyPr>
          <a:lstStyle/>
          <a:p>
            <a:pPr defTabSz="685619" fontAlgn="auto">
              <a:spcBef>
                <a:spcPts val="0"/>
              </a:spcBef>
              <a:spcAft>
                <a:spcPts val="0"/>
              </a:spcAft>
            </a:pPr>
            <a:r>
              <a:rPr lang="id-ID" sz="3300" b="1" dirty="0">
                <a:solidFill>
                  <a:srgbClr val="92AF27"/>
                </a:solidFill>
                <a:latin typeface="Raleway" panose="020B0003030101060003" pitchFamily="34" charset="0"/>
                <a:ea typeface="+mn-ea"/>
              </a:rPr>
              <a:t>60%</a:t>
            </a:r>
          </a:p>
        </p:txBody>
      </p:sp>
      <p:sp>
        <p:nvSpPr>
          <p:cNvPr id="140" name="TextBox 139"/>
          <p:cNvSpPr txBox="1"/>
          <p:nvPr/>
        </p:nvSpPr>
        <p:spPr>
          <a:xfrm>
            <a:off x="616551" y="1580354"/>
            <a:ext cx="7881367" cy="358345"/>
          </a:xfrm>
          <a:prstGeom prst="rect">
            <a:avLst/>
          </a:prstGeom>
          <a:noFill/>
        </p:spPr>
        <p:txBody>
          <a:bodyPr wrap="square" lIns="34287" tIns="17144" rIns="34287" bIns="17144" rtlCol="0">
            <a:spAutoFit/>
          </a:bodyPr>
          <a:lstStyle/>
          <a:p>
            <a:pPr algn="just" defTabSz="685619" fontAlgn="auto">
              <a:lnSpc>
                <a:spcPct val="130000"/>
              </a:lnSpc>
              <a:spcBef>
                <a:spcPts val="0"/>
              </a:spcBef>
              <a:spcAft>
                <a:spcPts val="0"/>
              </a:spcAft>
            </a:pPr>
            <a:r>
              <a:rPr lang="pt-BR" sz="800" dirty="0">
                <a:solidFill>
                  <a:srgbClr val="7E7E7E"/>
                </a:solidFill>
                <a:latin typeface="Raleway Light"/>
                <a:ea typeface="+mn-ea"/>
                <a:cs typeface="Raleway Light"/>
              </a:rPr>
              <a:t>Lorem ipsum dolor sit amet, consectetur adipiscing elit. Aliquam tincidunt ante nec sem congue convallis. Pellentesque vel mauris quis nisl ornare rutrum in id risus. Pellentesque vel mauris quis nisl ornare rutrum in id risus. Proin vehicula ut sem et tempus. Interdum adipiscing ante nec mauris quis.</a:t>
            </a:r>
          </a:p>
        </p:txBody>
      </p:sp>
      <p:sp>
        <p:nvSpPr>
          <p:cNvPr id="141" name="TextBox 140"/>
          <p:cNvSpPr txBox="1"/>
          <p:nvPr/>
        </p:nvSpPr>
        <p:spPr>
          <a:xfrm>
            <a:off x="607891" y="1395759"/>
            <a:ext cx="2843560" cy="242359"/>
          </a:xfrm>
          <a:prstGeom prst="rect">
            <a:avLst/>
          </a:prstGeom>
          <a:noFill/>
        </p:spPr>
        <p:txBody>
          <a:bodyPr wrap="square" lIns="34287" tIns="17144" rIns="34287" bIns="17144" rtlCol="0">
            <a:spAutoFit/>
          </a:bodyPr>
          <a:lstStyle/>
          <a:p>
            <a:pPr defTabSz="685619" fontAlgn="auto">
              <a:spcBef>
                <a:spcPts val="0"/>
              </a:spcBef>
              <a:spcAft>
                <a:spcPts val="0"/>
              </a:spcAft>
            </a:pPr>
            <a:r>
              <a:rPr lang="id-ID" sz="1300" b="1" dirty="0">
                <a:solidFill>
                  <a:srgbClr val="C42A13"/>
                </a:solidFill>
                <a:latin typeface="Raleway Light"/>
                <a:ea typeface="+mn-ea"/>
                <a:cs typeface="Raleway Light"/>
              </a:rPr>
              <a:t>Basic Subtitle </a:t>
            </a:r>
          </a:p>
        </p:txBody>
      </p:sp>
      <p:sp>
        <p:nvSpPr>
          <p:cNvPr id="142" name="TextBox 141"/>
          <p:cNvSpPr txBox="1"/>
          <p:nvPr/>
        </p:nvSpPr>
        <p:spPr>
          <a:xfrm>
            <a:off x="7318973" y="2215967"/>
            <a:ext cx="874304" cy="230804"/>
          </a:xfrm>
          <a:prstGeom prst="rect">
            <a:avLst/>
          </a:prstGeom>
          <a:noFill/>
        </p:spPr>
        <p:txBody>
          <a:bodyPr wrap="none" lIns="68561" tIns="34281" rIns="68561" bIns="34281" rtlCol="0">
            <a:spAutoFit/>
          </a:bodyPr>
          <a:lstStyle/>
          <a:p>
            <a:pPr defTabSz="685619" fontAlgn="auto">
              <a:spcBef>
                <a:spcPts val="0"/>
              </a:spcBef>
              <a:spcAft>
                <a:spcPts val="0"/>
              </a:spcAft>
            </a:pPr>
            <a:r>
              <a:rPr lang="id-ID" sz="1000" b="1" dirty="0">
                <a:solidFill>
                  <a:srgbClr val="041B31"/>
                </a:solidFill>
                <a:latin typeface="Raleway" panose="020B0003030101060003" pitchFamily="34" charset="0"/>
                <a:ea typeface="+mn-ea"/>
              </a:rPr>
              <a:t>Advertising</a:t>
            </a:r>
          </a:p>
        </p:txBody>
      </p:sp>
      <p:cxnSp>
        <p:nvCxnSpPr>
          <p:cNvPr id="143" name="Straight Connector 81"/>
          <p:cNvCxnSpPr/>
          <p:nvPr/>
        </p:nvCxnSpPr>
        <p:spPr>
          <a:xfrm>
            <a:off x="7318973" y="2446784"/>
            <a:ext cx="1161000" cy="0"/>
          </a:xfrm>
          <a:prstGeom prst="line">
            <a:avLst/>
          </a:prstGeom>
          <a:noFill/>
          <a:ln w="19050" cap="flat" cmpd="sng" algn="ctr">
            <a:solidFill>
              <a:srgbClr val="041B31"/>
            </a:solidFill>
            <a:prstDash val="solid"/>
            <a:miter lim="800000"/>
          </a:ln>
          <a:effectLst/>
        </p:spPr>
      </p:cxnSp>
      <p:sp>
        <p:nvSpPr>
          <p:cNvPr id="144" name="Rectangle 82"/>
          <p:cNvSpPr/>
          <p:nvPr/>
        </p:nvSpPr>
        <p:spPr>
          <a:xfrm>
            <a:off x="7310464" y="2464061"/>
            <a:ext cx="1602531" cy="484704"/>
          </a:xfrm>
          <a:prstGeom prst="rect">
            <a:avLst/>
          </a:prstGeom>
        </p:spPr>
        <p:txBody>
          <a:bodyPr wrap="square" lIns="68561" tIns="34281" rIns="68561" bIns="34281">
            <a:spAutoFit/>
          </a:bodyPr>
          <a:lstStyle/>
          <a:p>
            <a:pPr defTabSz="685619" fontAlgn="auto">
              <a:spcBef>
                <a:spcPts val="0"/>
              </a:spcBef>
              <a:spcAft>
                <a:spcPts val="0"/>
              </a:spcAft>
            </a:pPr>
            <a:r>
              <a:rPr lang="en-US" sz="900" dirty="0">
                <a:solidFill>
                  <a:srgbClr val="7E7E7E"/>
                </a:solidFill>
                <a:latin typeface="Raleway Light"/>
                <a:ea typeface="+mn-ea"/>
                <a:cs typeface="Raleway Light"/>
              </a:rPr>
              <a:t>Creativity is the key to success in the future primary</a:t>
            </a:r>
            <a:endParaRPr lang="id-ID" sz="900" dirty="0">
              <a:solidFill>
                <a:srgbClr val="7E7E7E"/>
              </a:solidFill>
              <a:latin typeface="Raleway"/>
              <a:ea typeface="+mn-ea"/>
              <a:cs typeface="Raleway"/>
            </a:endParaRPr>
          </a:p>
        </p:txBody>
      </p:sp>
      <p:sp>
        <p:nvSpPr>
          <p:cNvPr id="145" name="TextBox 144"/>
          <p:cNvSpPr txBox="1"/>
          <p:nvPr/>
        </p:nvSpPr>
        <p:spPr>
          <a:xfrm>
            <a:off x="6454177" y="2227512"/>
            <a:ext cx="947439" cy="577031"/>
          </a:xfrm>
          <a:prstGeom prst="rect">
            <a:avLst/>
          </a:prstGeom>
          <a:noFill/>
        </p:spPr>
        <p:txBody>
          <a:bodyPr wrap="none" lIns="68561" tIns="34281" rIns="68561" bIns="34281" rtlCol="0">
            <a:spAutoFit/>
          </a:bodyPr>
          <a:lstStyle/>
          <a:p>
            <a:pPr algn="r" defTabSz="685619" fontAlgn="auto">
              <a:spcBef>
                <a:spcPts val="0"/>
              </a:spcBef>
              <a:spcAft>
                <a:spcPts val="0"/>
              </a:spcAft>
            </a:pPr>
            <a:r>
              <a:rPr lang="id-ID" sz="3300" b="1" dirty="0">
                <a:solidFill>
                  <a:srgbClr val="F9711C"/>
                </a:solidFill>
                <a:latin typeface="Raleway" panose="020B0003030101060003" pitchFamily="34" charset="0"/>
                <a:ea typeface="+mn-ea"/>
              </a:rPr>
              <a:t>33%</a:t>
            </a:r>
          </a:p>
        </p:txBody>
      </p:sp>
    </p:spTree>
    <p:extLst>
      <p:ext uri="{BB962C8B-B14F-4D97-AF65-F5344CB8AC3E}">
        <p14:creationId xmlns:p14="http://schemas.microsoft.com/office/powerpoint/2010/main" val="488712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0-#ppt_w/2"/>
                                          </p:val>
                                        </p:tav>
                                        <p:tav tm="100000">
                                          <p:val>
                                            <p:strVal val="#ppt_x"/>
                                          </p:val>
                                        </p:tav>
                                      </p:tavLst>
                                    </p:anim>
                                    <p:anim calcmode="lin" valueType="num">
                                      <p:cBhvr additive="base">
                                        <p:cTn id="8" dur="500" fill="hold"/>
                                        <p:tgtEl>
                                          <p:spTgt spid="14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0"/>
                                        </p:tgtEl>
                                        <p:attrNameLst>
                                          <p:attrName>style.visibility</p:attrName>
                                        </p:attrNameLst>
                                      </p:cBhvr>
                                      <p:to>
                                        <p:strVal val="visible"/>
                                      </p:to>
                                    </p:set>
                                    <p:anim calcmode="lin" valueType="num">
                                      <p:cBhvr additive="base">
                                        <p:cTn id="11" dur="500" fill="hold"/>
                                        <p:tgtEl>
                                          <p:spTgt spid="140"/>
                                        </p:tgtEl>
                                        <p:attrNameLst>
                                          <p:attrName>ppt_x</p:attrName>
                                        </p:attrNameLst>
                                      </p:cBhvr>
                                      <p:tavLst>
                                        <p:tav tm="0">
                                          <p:val>
                                            <p:strVal val="0-#ppt_w/2"/>
                                          </p:val>
                                        </p:tav>
                                        <p:tav tm="100000">
                                          <p:val>
                                            <p:strVal val="#ppt_x"/>
                                          </p:val>
                                        </p:tav>
                                      </p:tavLst>
                                    </p:anim>
                                    <p:anim calcmode="lin" valueType="num">
                                      <p:cBhvr additive="base">
                                        <p:cTn id="12" dur="500" fill="hold"/>
                                        <p:tgtEl>
                                          <p:spTgt spid="14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123"/>
                                        </p:tgtEl>
                                        <p:attrNameLst>
                                          <p:attrName>style.visibility</p:attrName>
                                        </p:attrNameLst>
                                      </p:cBhvr>
                                      <p:to>
                                        <p:strVal val="visible"/>
                                      </p:to>
                                    </p:set>
                                    <p:anim calcmode="lin" valueType="num">
                                      <p:cBhvr>
                                        <p:cTn id="16" dur="1000" fill="hold"/>
                                        <p:tgtEl>
                                          <p:spTgt spid="123"/>
                                        </p:tgtEl>
                                        <p:attrNameLst>
                                          <p:attrName>ppt_w</p:attrName>
                                        </p:attrNameLst>
                                      </p:cBhvr>
                                      <p:tavLst>
                                        <p:tav tm="0">
                                          <p:val>
                                            <p:fltVal val="0"/>
                                          </p:val>
                                        </p:tav>
                                        <p:tav tm="100000">
                                          <p:val>
                                            <p:strVal val="#ppt_w"/>
                                          </p:val>
                                        </p:tav>
                                      </p:tavLst>
                                    </p:anim>
                                    <p:anim calcmode="lin" valueType="num">
                                      <p:cBhvr>
                                        <p:cTn id="17" dur="1000" fill="hold"/>
                                        <p:tgtEl>
                                          <p:spTgt spid="123"/>
                                        </p:tgtEl>
                                        <p:attrNameLst>
                                          <p:attrName>ppt_h</p:attrName>
                                        </p:attrNameLst>
                                      </p:cBhvr>
                                      <p:tavLst>
                                        <p:tav tm="0">
                                          <p:val>
                                            <p:fltVal val="0"/>
                                          </p:val>
                                        </p:tav>
                                        <p:tav tm="100000">
                                          <p:val>
                                            <p:strVal val="#ppt_h"/>
                                          </p:val>
                                        </p:tav>
                                      </p:tavLst>
                                    </p:anim>
                                    <p:anim calcmode="lin" valueType="num">
                                      <p:cBhvr>
                                        <p:cTn id="18" dur="1000" fill="hold"/>
                                        <p:tgtEl>
                                          <p:spTgt spid="123"/>
                                        </p:tgtEl>
                                        <p:attrNameLst>
                                          <p:attrName>style.rotation</p:attrName>
                                        </p:attrNameLst>
                                      </p:cBhvr>
                                      <p:tavLst>
                                        <p:tav tm="0">
                                          <p:val>
                                            <p:fltVal val="90"/>
                                          </p:val>
                                        </p:tav>
                                        <p:tav tm="100000">
                                          <p:val>
                                            <p:fltVal val="0"/>
                                          </p:val>
                                        </p:tav>
                                      </p:tavLst>
                                    </p:anim>
                                    <p:animEffect transition="in" filter="fade">
                                      <p:cBhvr>
                                        <p:cTn id="19" dur="1000"/>
                                        <p:tgtEl>
                                          <p:spTgt spid="123"/>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105"/>
                                        </p:tgtEl>
                                        <p:attrNameLst>
                                          <p:attrName>style.visibility</p:attrName>
                                        </p:attrNameLst>
                                      </p:cBhvr>
                                      <p:to>
                                        <p:strVal val="visible"/>
                                      </p:to>
                                    </p:set>
                                    <p:anim calcmode="lin" valueType="num">
                                      <p:cBhvr>
                                        <p:cTn id="22" dur="1000" fill="hold"/>
                                        <p:tgtEl>
                                          <p:spTgt spid="105"/>
                                        </p:tgtEl>
                                        <p:attrNameLst>
                                          <p:attrName>ppt_w</p:attrName>
                                        </p:attrNameLst>
                                      </p:cBhvr>
                                      <p:tavLst>
                                        <p:tav tm="0">
                                          <p:val>
                                            <p:fltVal val="0"/>
                                          </p:val>
                                        </p:tav>
                                        <p:tav tm="100000">
                                          <p:val>
                                            <p:strVal val="#ppt_w"/>
                                          </p:val>
                                        </p:tav>
                                      </p:tavLst>
                                    </p:anim>
                                    <p:anim calcmode="lin" valueType="num">
                                      <p:cBhvr>
                                        <p:cTn id="23" dur="1000" fill="hold"/>
                                        <p:tgtEl>
                                          <p:spTgt spid="105"/>
                                        </p:tgtEl>
                                        <p:attrNameLst>
                                          <p:attrName>ppt_h</p:attrName>
                                        </p:attrNameLst>
                                      </p:cBhvr>
                                      <p:tavLst>
                                        <p:tav tm="0">
                                          <p:val>
                                            <p:fltVal val="0"/>
                                          </p:val>
                                        </p:tav>
                                        <p:tav tm="100000">
                                          <p:val>
                                            <p:strVal val="#ppt_h"/>
                                          </p:val>
                                        </p:tav>
                                      </p:tavLst>
                                    </p:anim>
                                    <p:anim calcmode="lin" valueType="num">
                                      <p:cBhvr>
                                        <p:cTn id="24" dur="1000" fill="hold"/>
                                        <p:tgtEl>
                                          <p:spTgt spid="105"/>
                                        </p:tgtEl>
                                        <p:attrNameLst>
                                          <p:attrName>style.rotation</p:attrName>
                                        </p:attrNameLst>
                                      </p:cBhvr>
                                      <p:tavLst>
                                        <p:tav tm="0">
                                          <p:val>
                                            <p:fltVal val="90"/>
                                          </p:val>
                                        </p:tav>
                                        <p:tav tm="100000">
                                          <p:val>
                                            <p:fltVal val="0"/>
                                          </p:val>
                                        </p:tav>
                                      </p:tavLst>
                                    </p:anim>
                                    <p:animEffect transition="in" filter="fade">
                                      <p:cBhvr>
                                        <p:cTn id="25" dur="1000"/>
                                        <p:tgtEl>
                                          <p:spTgt spid="105"/>
                                        </p:tgtEl>
                                      </p:cBhvr>
                                    </p:animEffect>
                                  </p:childTnLst>
                                </p:cTn>
                              </p:par>
                              <p:par>
                                <p:cTn id="26" presetID="31" presetClass="entr" presetSubtype="0" fill="hold" grpId="0" nodeType="withEffect">
                                  <p:stCondLst>
                                    <p:cond delay="0"/>
                                  </p:stCondLst>
                                  <p:childTnLst>
                                    <p:set>
                                      <p:cBhvr>
                                        <p:cTn id="27" dur="1" fill="hold">
                                          <p:stCondLst>
                                            <p:cond delay="0"/>
                                          </p:stCondLst>
                                        </p:cTn>
                                        <p:tgtEl>
                                          <p:spTgt spid="100"/>
                                        </p:tgtEl>
                                        <p:attrNameLst>
                                          <p:attrName>style.visibility</p:attrName>
                                        </p:attrNameLst>
                                      </p:cBhvr>
                                      <p:to>
                                        <p:strVal val="visible"/>
                                      </p:to>
                                    </p:set>
                                    <p:anim calcmode="lin" valueType="num">
                                      <p:cBhvr>
                                        <p:cTn id="28" dur="1000" fill="hold"/>
                                        <p:tgtEl>
                                          <p:spTgt spid="100"/>
                                        </p:tgtEl>
                                        <p:attrNameLst>
                                          <p:attrName>ppt_w</p:attrName>
                                        </p:attrNameLst>
                                      </p:cBhvr>
                                      <p:tavLst>
                                        <p:tav tm="0">
                                          <p:val>
                                            <p:fltVal val="0"/>
                                          </p:val>
                                        </p:tav>
                                        <p:tav tm="100000">
                                          <p:val>
                                            <p:strVal val="#ppt_w"/>
                                          </p:val>
                                        </p:tav>
                                      </p:tavLst>
                                    </p:anim>
                                    <p:anim calcmode="lin" valueType="num">
                                      <p:cBhvr>
                                        <p:cTn id="29" dur="1000" fill="hold"/>
                                        <p:tgtEl>
                                          <p:spTgt spid="100"/>
                                        </p:tgtEl>
                                        <p:attrNameLst>
                                          <p:attrName>ppt_h</p:attrName>
                                        </p:attrNameLst>
                                      </p:cBhvr>
                                      <p:tavLst>
                                        <p:tav tm="0">
                                          <p:val>
                                            <p:fltVal val="0"/>
                                          </p:val>
                                        </p:tav>
                                        <p:tav tm="100000">
                                          <p:val>
                                            <p:strVal val="#ppt_h"/>
                                          </p:val>
                                        </p:tav>
                                      </p:tavLst>
                                    </p:anim>
                                    <p:anim calcmode="lin" valueType="num">
                                      <p:cBhvr>
                                        <p:cTn id="30" dur="1000" fill="hold"/>
                                        <p:tgtEl>
                                          <p:spTgt spid="100"/>
                                        </p:tgtEl>
                                        <p:attrNameLst>
                                          <p:attrName>style.rotation</p:attrName>
                                        </p:attrNameLst>
                                      </p:cBhvr>
                                      <p:tavLst>
                                        <p:tav tm="0">
                                          <p:val>
                                            <p:fltVal val="90"/>
                                          </p:val>
                                        </p:tav>
                                        <p:tav tm="100000">
                                          <p:val>
                                            <p:fltVal val="0"/>
                                          </p:val>
                                        </p:tav>
                                      </p:tavLst>
                                    </p:anim>
                                    <p:animEffect transition="in" filter="fade">
                                      <p:cBhvr>
                                        <p:cTn id="31" dur="1000"/>
                                        <p:tgtEl>
                                          <p:spTgt spid="100"/>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99"/>
                                        </p:tgtEl>
                                        <p:attrNameLst>
                                          <p:attrName>style.visibility</p:attrName>
                                        </p:attrNameLst>
                                      </p:cBhvr>
                                      <p:to>
                                        <p:strVal val="visible"/>
                                      </p:to>
                                    </p:set>
                                    <p:anim calcmode="lin" valueType="num">
                                      <p:cBhvr>
                                        <p:cTn id="34" dur="1000" fill="hold"/>
                                        <p:tgtEl>
                                          <p:spTgt spid="99"/>
                                        </p:tgtEl>
                                        <p:attrNameLst>
                                          <p:attrName>ppt_w</p:attrName>
                                        </p:attrNameLst>
                                      </p:cBhvr>
                                      <p:tavLst>
                                        <p:tav tm="0">
                                          <p:val>
                                            <p:fltVal val="0"/>
                                          </p:val>
                                        </p:tav>
                                        <p:tav tm="100000">
                                          <p:val>
                                            <p:strVal val="#ppt_w"/>
                                          </p:val>
                                        </p:tav>
                                      </p:tavLst>
                                    </p:anim>
                                    <p:anim calcmode="lin" valueType="num">
                                      <p:cBhvr>
                                        <p:cTn id="35" dur="1000" fill="hold"/>
                                        <p:tgtEl>
                                          <p:spTgt spid="99"/>
                                        </p:tgtEl>
                                        <p:attrNameLst>
                                          <p:attrName>ppt_h</p:attrName>
                                        </p:attrNameLst>
                                      </p:cBhvr>
                                      <p:tavLst>
                                        <p:tav tm="0">
                                          <p:val>
                                            <p:fltVal val="0"/>
                                          </p:val>
                                        </p:tav>
                                        <p:tav tm="100000">
                                          <p:val>
                                            <p:strVal val="#ppt_h"/>
                                          </p:val>
                                        </p:tav>
                                      </p:tavLst>
                                    </p:anim>
                                    <p:anim calcmode="lin" valueType="num">
                                      <p:cBhvr>
                                        <p:cTn id="36" dur="1000" fill="hold"/>
                                        <p:tgtEl>
                                          <p:spTgt spid="99"/>
                                        </p:tgtEl>
                                        <p:attrNameLst>
                                          <p:attrName>style.rotation</p:attrName>
                                        </p:attrNameLst>
                                      </p:cBhvr>
                                      <p:tavLst>
                                        <p:tav tm="0">
                                          <p:val>
                                            <p:fltVal val="90"/>
                                          </p:val>
                                        </p:tav>
                                        <p:tav tm="100000">
                                          <p:val>
                                            <p:fltVal val="0"/>
                                          </p:val>
                                        </p:tav>
                                      </p:tavLst>
                                    </p:anim>
                                    <p:animEffect transition="in" filter="fade">
                                      <p:cBhvr>
                                        <p:cTn id="37" dur="1000"/>
                                        <p:tgtEl>
                                          <p:spTgt spid="99"/>
                                        </p:tgtEl>
                                      </p:cBhvr>
                                    </p:animEffect>
                                  </p:childTnLst>
                                </p:cTn>
                              </p:par>
                              <p:par>
                                <p:cTn id="38" presetID="31" presetClass="entr" presetSubtype="0" fill="hold" grpId="0" nodeType="withEffect">
                                  <p:stCondLst>
                                    <p:cond delay="0"/>
                                  </p:stCondLst>
                                  <p:childTnLst>
                                    <p:set>
                                      <p:cBhvr>
                                        <p:cTn id="39" dur="1" fill="hold">
                                          <p:stCondLst>
                                            <p:cond delay="0"/>
                                          </p:stCondLst>
                                        </p:cTn>
                                        <p:tgtEl>
                                          <p:spTgt spid="101"/>
                                        </p:tgtEl>
                                        <p:attrNameLst>
                                          <p:attrName>style.visibility</p:attrName>
                                        </p:attrNameLst>
                                      </p:cBhvr>
                                      <p:to>
                                        <p:strVal val="visible"/>
                                      </p:to>
                                    </p:set>
                                    <p:anim calcmode="lin" valueType="num">
                                      <p:cBhvr>
                                        <p:cTn id="40" dur="1000" fill="hold"/>
                                        <p:tgtEl>
                                          <p:spTgt spid="101"/>
                                        </p:tgtEl>
                                        <p:attrNameLst>
                                          <p:attrName>ppt_w</p:attrName>
                                        </p:attrNameLst>
                                      </p:cBhvr>
                                      <p:tavLst>
                                        <p:tav tm="0">
                                          <p:val>
                                            <p:fltVal val="0"/>
                                          </p:val>
                                        </p:tav>
                                        <p:tav tm="100000">
                                          <p:val>
                                            <p:strVal val="#ppt_w"/>
                                          </p:val>
                                        </p:tav>
                                      </p:tavLst>
                                    </p:anim>
                                    <p:anim calcmode="lin" valueType="num">
                                      <p:cBhvr>
                                        <p:cTn id="41" dur="1000" fill="hold"/>
                                        <p:tgtEl>
                                          <p:spTgt spid="101"/>
                                        </p:tgtEl>
                                        <p:attrNameLst>
                                          <p:attrName>ppt_h</p:attrName>
                                        </p:attrNameLst>
                                      </p:cBhvr>
                                      <p:tavLst>
                                        <p:tav tm="0">
                                          <p:val>
                                            <p:fltVal val="0"/>
                                          </p:val>
                                        </p:tav>
                                        <p:tav tm="100000">
                                          <p:val>
                                            <p:strVal val="#ppt_h"/>
                                          </p:val>
                                        </p:tav>
                                      </p:tavLst>
                                    </p:anim>
                                    <p:anim calcmode="lin" valueType="num">
                                      <p:cBhvr>
                                        <p:cTn id="42" dur="1000" fill="hold"/>
                                        <p:tgtEl>
                                          <p:spTgt spid="101"/>
                                        </p:tgtEl>
                                        <p:attrNameLst>
                                          <p:attrName>style.rotation</p:attrName>
                                        </p:attrNameLst>
                                      </p:cBhvr>
                                      <p:tavLst>
                                        <p:tav tm="0">
                                          <p:val>
                                            <p:fltVal val="90"/>
                                          </p:val>
                                        </p:tav>
                                        <p:tav tm="100000">
                                          <p:val>
                                            <p:fltVal val="0"/>
                                          </p:val>
                                        </p:tav>
                                      </p:tavLst>
                                    </p:anim>
                                    <p:animEffect transition="in" filter="fade">
                                      <p:cBhvr>
                                        <p:cTn id="43" dur="1000"/>
                                        <p:tgtEl>
                                          <p:spTgt spid="101"/>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02"/>
                                        </p:tgtEl>
                                        <p:attrNameLst>
                                          <p:attrName>style.visibility</p:attrName>
                                        </p:attrNameLst>
                                      </p:cBhvr>
                                      <p:to>
                                        <p:strVal val="visible"/>
                                      </p:to>
                                    </p:set>
                                    <p:anim calcmode="lin" valueType="num">
                                      <p:cBhvr>
                                        <p:cTn id="46" dur="1000" fill="hold"/>
                                        <p:tgtEl>
                                          <p:spTgt spid="102"/>
                                        </p:tgtEl>
                                        <p:attrNameLst>
                                          <p:attrName>ppt_w</p:attrName>
                                        </p:attrNameLst>
                                      </p:cBhvr>
                                      <p:tavLst>
                                        <p:tav tm="0">
                                          <p:val>
                                            <p:fltVal val="0"/>
                                          </p:val>
                                        </p:tav>
                                        <p:tav tm="100000">
                                          <p:val>
                                            <p:strVal val="#ppt_w"/>
                                          </p:val>
                                        </p:tav>
                                      </p:tavLst>
                                    </p:anim>
                                    <p:anim calcmode="lin" valueType="num">
                                      <p:cBhvr>
                                        <p:cTn id="47" dur="1000" fill="hold"/>
                                        <p:tgtEl>
                                          <p:spTgt spid="102"/>
                                        </p:tgtEl>
                                        <p:attrNameLst>
                                          <p:attrName>ppt_h</p:attrName>
                                        </p:attrNameLst>
                                      </p:cBhvr>
                                      <p:tavLst>
                                        <p:tav tm="0">
                                          <p:val>
                                            <p:fltVal val="0"/>
                                          </p:val>
                                        </p:tav>
                                        <p:tav tm="100000">
                                          <p:val>
                                            <p:strVal val="#ppt_h"/>
                                          </p:val>
                                        </p:tav>
                                      </p:tavLst>
                                    </p:anim>
                                    <p:anim calcmode="lin" valueType="num">
                                      <p:cBhvr>
                                        <p:cTn id="48" dur="1000" fill="hold"/>
                                        <p:tgtEl>
                                          <p:spTgt spid="102"/>
                                        </p:tgtEl>
                                        <p:attrNameLst>
                                          <p:attrName>style.rotation</p:attrName>
                                        </p:attrNameLst>
                                      </p:cBhvr>
                                      <p:tavLst>
                                        <p:tav tm="0">
                                          <p:val>
                                            <p:fltVal val="90"/>
                                          </p:val>
                                        </p:tav>
                                        <p:tav tm="100000">
                                          <p:val>
                                            <p:fltVal val="0"/>
                                          </p:val>
                                        </p:tav>
                                      </p:tavLst>
                                    </p:anim>
                                    <p:animEffect transition="in" filter="fade">
                                      <p:cBhvr>
                                        <p:cTn id="49" dur="1000"/>
                                        <p:tgtEl>
                                          <p:spTgt spid="102"/>
                                        </p:tgtEl>
                                      </p:cBhvr>
                                    </p:animEffect>
                                  </p:childTnLst>
                                </p:cTn>
                              </p:par>
                              <p:par>
                                <p:cTn id="50" presetID="31" presetClass="entr" presetSubtype="0" fill="hold" grpId="0" nodeType="withEffect">
                                  <p:stCondLst>
                                    <p:cond delay="0"/>
                                  </p:stCondLst>
                                  <p:childTnLst>
                                    <p:set>
                                      <p:cBhvr>
                                        <p:cTn id="51" dur="1" fill="hold">
                                          <p:stCondLst>
                                            <p:cond delay="0"/>
                                          </p:stCondLst>
                                        </p:cTn>
                                        <p:tgtEl>
                                          <p:spTgt spid="98"/>
                                        </p:tgtEl>
                                        <p:attrNameLst>
                                          <p:attrName>style.visibility</p:attrName>
                                        </p:attrNameLst>
                                      </p:cBhvr>
                                      <p:to>
                                        <p:strVal val="visible"/>
                                      </p:to>
                                    </p:set>
                                    <p:anim calcmode="lin" valueType="num">
                                      <p:cBhvr>
                                        <p:cTn id="52" dur="1000" fill="hold"/>
                                        <p:tgtEl>
                                          <p:spTgt spid="98"/>
                                        </p:tgtEl>
                                        <p:attrNameLst>
                                          <p:attrName>ppt_w</p:attrName>
                                        </p:attrNameLst>
                                      </p:cBhvr>
                                      <p:tavLst>
                                        <p:tav tm="0">
                                          <p:val>
                                            <p:fltVal val="0"/>
                                          </p:val>
                                        </p:tav>
                                        <p:tav tm="100000">
                                          <p:val>
                                            <p:strVal val="#ppt_w"/>
                                          </p:val>
                                        </p:tav>
                                      </p:tavLst>
                                    </p:anim>
                                    <p:anim calcmode="lin" valueType="num">
                                      <p:cBhvr>
                                        <p:cTn id="53" dur="1000" fill="hold"/>
                                        <p:tgtEl>
                                          <p:spTgt spid="98"/>
                                        </p:tgtEl>
                                        <p:attrNameLst>
                                          <p:attrName>ppt_h</p:attrName>
                                        </p:attrNameLst>
                                      </p:cBhvr>
                                      <p:tavLst>
                                        <p:tav tm="0">
                                          <p:val>
                                            <p:fltVal val="0"/>
                                          </p:val>
                                        </p:tav>
                                        <p:tav tm="100000">
                                          <p:val>
                                            <p:strVal val="#ppt_h"/>
                                          </p:val>
                                        </p:tav>
                                      </p:tavLst>
                                    </p:anim>
                                    <p:anim calcmode="lin" valueType="num">
                                      <p:cBhvr>
                                        <p:cTn id="54" dur="1000" fill="hold"/>
                                        <p:tgtEl>
                                          <p:spTgt spid="98"/>
                                        </p:tgtEl>
                                        <p:attrNameLst>
                                          <p:attrName>style.rotation</p:attrName>
                                        </p:attrNameLst>
                                      </p:cBhvr>
                                      <p:tavLst>
                                        <p:tav tm="0">
                                          <p:val>
                                            <p:fltVal val="90"/>
                                          </p:val>
                                        </p:tav>
                                        <p:tav tm="100000">
                                          <p:val>
                                            <p:fltVal val="0"/>
                                          </p:val>
                                        </p:tav>
                                      </p:tavLst>
                                    </p:anim>
                                    <p:animEffect transition="in" filter="fade">
                                      <p:cBhvr>
                                        <p:cTn id="55" dur="1000"/>
                                        <p:tgtEl>
                                          <p:spTgt spid="98"/>
                                        </p:tgtEl>
                                      </p:cBhvr>
                                    </p:animEffect>
                                  </p:childTnLst>
                                </p:cTn>
                              </p:par>
                              <p:par>
                                <p:cTn id="56" presetID="31" presetClass="entr" presetSubtype="0" fill="hold" grpId="0" nodeType="withEffect">
                                  <p:stCondLst>
                                    <p:cond delay="0"/>
                                  </p:stCondLst>
                                  <p:childTnLst>
                                    <p:set>
                                      <p:cBhvr>
                                        <p:cTn id="57" dur="1" fill="hold">
                                          <p:stCondLst>
                                            <p:cond delay="0"/>
                                          </p:stCondLst>
                                        </p:cTn>
                                        <p:tgtEl>
                                          <p:spTgt spid="122"/>
                                        </p:tgtEl>
                                        <p:attrNameLst>
                                          <p:attrName>style.visibility</p:attrName>
                                        </p:attrNameLst>
                                      </p:cBhvr>
                                      <p:to>
                                        <p:strVal val="visible"/>
                                      </p:to>
                                    </p:set>
                                    <p:anim calcmode="lin" valueType="num">
                                      <p:cBhvr>
                                        <p:cTn id="58" dur="1000" fill="hold"/>
                                        <p:tgtEl>
                                          <p:spTgt spid="122"/>
                                        </p:tgtEl>
                                        <p:attrNameLst>
                                          <p:attrName>ppt_w</p:attrName>
                                        </p:attrNameLst>
                                      </p:cBhvr>
                                      <p:tavLst>
                                        <p:tav tm="0">
                                          <p:val>
                                            <p:fltVal val="0"/>
                                          </p:val>
                                        </p:tav>
                                        <p:tav tm="100000">
                                          <p:val>
                                            <p:strVal val="#ppt_w"/>
                                          </p:val>
                                        </p:tav>
                                      </p:tavLst>
                                    </p:anim>
                                    <p:anim calcmode="lin" valueType="num">
                                      <p:cBhvr>
                                        <p:cTn id="59" dur="1000" fill="hold"/>
                                        <p:tgtEl>
                                          <p:spTgt spid="122"/>
                                        </p:tgtEl>
                                        <p:attrNameLst>
                                          <p:attrName>ppt_h</p:attrName>
                                        </p:attrNameLst>
                                      </p:cBhvr>
                                      <p:tavLst>
                                        <p:tav tm="0">
                                          <p:val>
                                            <p:fltVal val="0"/>
                                          </p:val>
                                        </p:tav>
                                        <p:tav tm="100000">
                                          <p:val>
                                            <p:strVal val="#ppt_h"/>
                                          </p:val>
                                        </p:tav>
                                      </p:tavLst>
                                    </p:anim>
                                    <p:anim calcmode="lin" valueType="num">
                                      <p:cBhvr>
                                        <p:cTn id="60" dur="1000" fill="hold"/>
                                        <p:tgtEl>
                                          <p:spTgt spid="122"/>
                                        </p:tgtEl>
                                        <p:attrNameLst>
                                          <p:attrName>style.rotation</p:attrName>
                                        </p:attrNameLst>
                                      </p:cBhvr>
                                      <p:tavLst>
                                        <p:tav tm="0">
                                          <p:val>
                                            <p:fltVal val="90"/>
                                          </p:val>
                                        </p:tav>
                                        <p:tav tm="100000">
                                          <p:val>
                                            <p:fltVal val="0"/>
                                          </p:val>
                                        </p:tav>
                                      </p:tavLst>
                                    </p:anim>
                                    <p:animEffect transition="in" filter="fade">
                                      <p:cBhvr>
                                        <p:cTn id="61" dur="1000"/>
                                        <p:tgtEl>
                                          <p:spTgt spid="122"/>
                                        </p:tgtEl>
                                      </p:cBhvr>
                                    </p:animEffect>
                                  </p:childTnLst>
                                </p:cTn>
                              </p:par>
                              <p:par>
                                <p:cTn id="62" presetID="31" presetClass="entr" presetSubtype="0" fill="hold" grpId="0" nodeType="withEffect">
                                  <p:stCondLst>
                                    <p:cond delay="0"/>
                                  </p:stCondLst>
                                  <p:childTnLst>
                                    <p:set>
                                      <p:cBhvr>
                                        <p:cTn id="63" dur="1" fill="hold">
                                          <p:stCondLst>
                                            <p:cond delay="0"/>
                                          </p:stCondLst>
                                        </p:cTn>
                                        <p:tgtEl>
                                          <p:spTgt spid="121"/>
                                        </p:tgtEl>
                                        <p:attrNameLst>
                                          <p:attrName>style.visibility</p:attrName>
                                        </p:attrNameLst>
                                      </p:cBhvr>
                                      <p:to>
                                        <p:strVal val="visible"/>
                                      </p:to>
                                    </p:set>
                                    <p:anim calcmode="lin" valueType="num">
                                      <p:cBhvr>
                                        <p:cTn id="64" dur="1000" fill="hold"/>
                                        <p:tgtEl>
                                          <p:spTgt spid="121"/>
                                        </p:tgtEl>
                                        <p:attrNameLst>
                                          <p:attrName>ppt_w</p:attrName>
                                        </p:attrNameLst>
                                      </p:cBhvr>
                                      <p:tavLst>
                                        <p:tav tm="0">
                                          <p:val>
                                            <p:fltVal val="0"/>
                                          </p:val>
                                        </p:tav>
                                        <p:tav tm="100000">
                                          <p:val>
                                            <p:strVal val="#ppt_w"/>
                                          </p:val>
                                        </p:tav>
                                      </p:tavLst>
                                    </p:anim>
                                    <p:anim calcmode="lin" valueType="num">
                                      <p:cBhvr>
                                        <p:cTn id="65" dur="1000" fill="hold"/>
                                        <p:tgtEl>
                                          <p:spTgt spid="121"/>
                                        </p:tgtEl>
                                        <p:attrNameLst>
                                          <p:attrName>ppt_h</p:attrName>
                                        </p:attrNameLst>
                                      </p:cBhvr>
                                      <p:tavLst>
                                        <p:tav tm="0">
                                          <p:val>
                                            <p:fltVal val="0"/>
                                          </p:val>
                                        </p:tav>
                                        <p:tav tm="100000">
                                          <p:val>
                                            <p:strVal val="#ppt_h"/>
                                          </p:val>
                                        </p:tav>
                                      </p:tavLst>
                                    </p:anim>
                                    <p:anim calcmode="lin" valueType="num">
                                      <p:cBhvr>
                                        <p:cTn id="66" dur="1000" fill="hold"/>
                                        <p:tgtEl>
                                          <p:spTgt spid="121"/>
                                        </p:tgtEl>
                                        <p:attrNameLst>
                                          <p:attrName>style.rotation</p:attrName>
                                        </p:attrNameLst>
                                      </p:cBhvr>
                                      <p:tavLst>
                                        <p:tav tm="0">
                                          <p:val>
                                            <p:fltVal val="90"/>
                                          </p:val>
                                        </p:tav>
                                        <p:tav tm="100000">
                                          <p:val>
                                            <p:fltVal val="0"/>
                                          </p:val>
                                        </p:tav>
                                      </p:tavLst>
                                    </p:anim>
                                    <p:animEffect transition="in" filter="fade">
                                      <p:cBhvr>
                                        <p:cTn id="67" dur="1000"/>
                                        <p:tgtEl>
                                          <p:spTgt spid="121"/>
                                        </p:tgtEl>
                                      </p:cBhvr>
                                    </p:animEffect>
                                  </p:childTnLst>
                                </p:cTn>
                              </p:par>
                              <p:par>
                                <p:cTn id="68" presetID="31" presetClass="entr" presetSubtype="0" fill="hold" grpId="0" nodeType="withEffect">
                                  <p:stCondLst>
                                    <p:cond delay="0"/>
                                  </p:stCondLst>
                                  <p:childTnLst>
                                    <p:set>
                                      <p:cBhvr>
                                        <p:cTn id="69" dur="1" fill="hold">
                                          <p:stCondLst>
                                            <p:cond delay="0"/>
                                          </p:stCondLst>
                                        </p:cTn>
                                        <p:tgtEl>
                                          <p:spTgt spid="103"/>
                                        </p:tgtEl>
                                        <p:attrNameLst>
                                          <p:attrName>style.visibility</p:attrName>
                                        </p:attrNameLst>
                                      </p:cBhvr>
                                      <p:to>
                                        <p:strVal val="visible"/>
                                      </p:to>
                                    </p:set>
                                    <p:anim calcmode="lin" valueType="num">
                                      <p:cBhvr>
                                        <p:cTn id="70" dur="1000" fill="hold"/>
                                        <p:tgtEl>
                                          <p:spTgt spid="103"/>
                                        </p:tgtEl>
                                        <p:attrNameLst>
                                          <p:attrName>ppt_w</p:attrName>
                                        </p:attrNameLst>
                                      </p:cBhvr>
                                      <p:tavLst>
                                        <p:tav tm="0">
                                          <p:val>
                                            <p:fltVal val="0"/>
                                          </p:val>
                                        </p:tav>
                                        <p:tav tm="100000">
                                          <p:val>
                                            <p:strVal val="#ppt_w"/>
                                          </p:val>
                                        </p:tav>
                                      </p:tavLst>
                                    </p:anim>
                                    <p:anim calcmode="lin" valueType="num">
                                      <p:cBhvr>
                                        <p:cTn id="71" dur="1000" fill="hold"/>
                                        <p:tgtEl>
                                          <p:spTgt spid="103"/>
                                        </p:tgtEl>
                                        <p:attrNameLst>
                                          <p:attrName>ppt_h</p:attrName>
                                        </p:attrNameLst>
                                      </p:cBhvr>
                                      <p:tavLst>
                                        <p:tav tm="0">
                                          <p:val>
                                            <p:fltVal val="0"/>
                                          </p:val>
                                        </p:tav>
                                        <p:tav tm="100000">
                                          <p:val>
                                            <p:strVal val="#ppt_h"/>
                                          </p:val>
                                        </p:tav>
                                      </p:tavLst>
                                    </p:anim>
                                    <p:anim calcmode="lin" valueType="num">
                                      <p:cBhvr>
                                        <p:cTn id="72" dur="1000" fill="hold"/>
                                        <p:tgtEl>
                                          <p:spTgt spid="103"/>
                                        </p:tgtEl>
                                        <p:attrNameLst>
                                          <p:attrName>style.rotation</p:attrName>
                                        </p:attrNameLst>
                                      </p:cBhvr>
                                      <p:tavLst>
                                        <p:tav tm="0">
                                          <p:val>
                                            <p:fltVal val="90"/>
                                          </p:val>
                                        </p:tav>
                                        <p:tav tm="100000">
                                          <p:val>
                                            <p:fltVal val="0"/>
                                          </p:val>
                                        </p:tav>
                                      </p:tavLst>
                                    </p:anim>
                                    <p:animEffect transition="in" filter="fade">
                                      <p:cBhvr>
                                        <p:cTn id="73" dur="1000"/>
                                        <p:tgtEl>
                                          <p:spTgt spid="103"/>
                                        </p:tgtEl>
                                      </p:cBhvr>
                                    </p:animEffect>
                                  </p:childTnLst>
                                </p:cTn>
                              </p:par>
                              <p:par>
                                <p:cTn id="74" presetID="31" presetClass="entr" presetSubtype="0" fill="hold" grpId="0" nodeType="withEffect">
                                  <p:stCondLst>
                                    <p:cond delay="0"/>
                                  </p:stCondLst>
                                  <p:childTnLst>
                                    <p:set>
                                      <p:cBhvr>
                                        <p:cTn id="75" dur="1" fill="hold">
                                          <p:stCondLst>
                                            <p:cond delay="0"/>
                                          </p:stCondLst>
                                        </p:cTn>
                                        <p:tgtEl>
                                          <p:spTgt spid="104"/>
                                        </p:tgtEl>
                                        <p:attrNameLst>
                                          <p:attrName>style.visibility</p:attrName>
                                        </p:attrNameLst>
                                      </p:cBhvr>
                                      <p:to>
                                        <p:strVal val="visible"/>
                                      </p:to>
                                    </p:set>
                                    <p:anim calcmode="lin" valueType="num">
                                      <p:cBhvr>
                                        <p:cTn id="76" dur="1000" fill="hold"/>
                                        <p:tgtEl>
                                          <p:spTgt spid="104"/>
                                        </p:tgtEl>
                                        <p:attrNameLst>
                                          <p:attrName>ppt_w</p:attrName>
                                        </p:attrNameLst>
                                      </p:cBhvr>
                                      <p:tavLst>
                                        <p:tav tm="0">
                                          <p:val>
                                            <p:fltVal val="0"/>
                                          </p:val>
                                        </p:tav>
                                        <p:tav tm="100000">
                                          <p:val>
                                            <p:strVal val="#ppt_w"/>
                                          </p:val>
                                        </p:tav>
                                      </p:tavLst>
                                    </p:anim>
                                    <p:anim calcmode="lin" valueType="num">
                                      <p:cBhvr>
                                        <p:cTn id="77" dur="1000" fill="hold"/>
                                        <p:tgtEl>
                                          <p:spTgt spid="104"/>
                                        </p:tgtEl>
                                        <p:attrNameLst>
                                          <p:attrName>ppt_h</p:attrName>
                                        </p:attrNameLst>
                                      </p:cBhvr>
                                      <p:tavLst>
                                        <p:tav tm="0">
                                          <p:val>
                                            <p:fltVal val="0"/>
                                          </p:val>
                                        </p:tav>
                                        <p:tav tm="100000">
                                          <p:val>
                                            <p:strVal val="#ppt_h"/>
                                          </p:val>
                                        </p:tav>
                                      </p:tavLst>
                                    </p:anim>
                                    <p:anim calcmode="lin" valueType="num">
                                      <p:cBhvr>
                                        <p:cTn id="78" dur="1000" fill="hold"/>
                                        <p:tgtEl>
                                          <p:spTgt spid="104"/>
                                        </p:tgtEl>
                                        <p:attrNameLst>
                                          <p:attrName>style.rotation</p:attrName>
                                        </p:attrNameLst>
                                      </p:cBhvr>
                                      <p:tavLst>
                                        <p:tav tm="0">
                                          <p:val>
                                            <p:fltVal val="90"/>
                                          </p:val>
                                        </p:tav>
                                        <p:tav tm="100000">
                                          <p:val>
                                            <p:fltVal val="0"/>
                                          </p:val>
                                        </p:tav>
                                      </p:tavLst>
                                    </p:anim>
                                    <p:animEffect transition="in" filter="fade">
                                      <p:cBhvr>
                                        <p:cTn id="79" dur="1000"/>
                                        <p:tgtEl>
                                          <p:spTgt spid="104"/>
                                        </p:tgtEl>
                                      </p:cBhvr>
                                    </p:animEffect>
                                  </p:childTnLst>
                                </p:cTn>
                              </p:par>
                            </p:childTnLst>
                          </p:cTn>
                        </p:par>
                        <p:par>
                          <p:cTn id="80" fill="hold">
                            <p:stCondLst>
                              <p:cond delay="1500"/>
                            </p:stCondLst>
                            <p:childTnLst>
                              <p:par>
                                <p:cTn id="81" presetID="22" presetClass="entr" presetSubtype="4" fill="hold" nodeType="afterEffect">
                                  <p:stCondLst>
                                    <p:cond delay="0"/>
                                  </p:stCondLst>
                                  <p:childTnLst>
                                    <p:set>
                                      <p:cBhvr>
                                        <p:cTn id="82" dur="1" fill="hold">
                                          <p:stCondLst>
                                            <p:cond delay="0"/>
                                          </p:stCondLst>
                                        </p:cTn>
                                        <p:tgtEl>
                                          <p:spTgt spid="125"/>
                                        </p:tgtEl>
                                        <p:attrNameLst>
                                          <p:attrName>style.visibility</p:attrName>
                                        </p:attrNameLst>
                                      </p:cBhvr>
                                      <p:to>
                                        <p:strVal val="visible"/>
                                      </p:to>
                                    </p:set>
                                    <p:animEffect transition="in" filter="wipe(down)">
                                      <p:cBhvr>
                                        <p:cTn id="83" dur="500"/>
                                        <p:tgtEl>
                                          <p:spTgt spid="125"/>
                                        </p:tgtEl>
                                      </p:cBhvr>
                                    </p:animEffect>
                                  </p:childTnLst>
                                </p:cTn>
                              </p:par>
                              <p:par>
                                <p:cTn id="84" presetID="22" presetClass="entr" presetSubtype="4" fill="hold" nodeType="withEffect">
                                  <p:stCondLst>
                                    <p:cond delay="0"/>
                                  </p:stCondLst>
                                  <p:childTnLst>
                                    <p:set>
                                      <p:cBhvr>
                                        <p:cTn id="85" dur="1" fill="hold">
                                          <p:stCondLst>
                                            <p:cond delay="0"/>
                                          </p:stCondLst>
                                        </p:cTn>
                                        <p:tgtEl>
                                          <p:spTgt spid="124"/>
                                        </p:tgtEl>
                                        <p:attrNameLst>
                                          <p:attrName>style.visibility</p:attrName>
                                        </p:attrNameLst>
                                      </p:cBhvr>
                                      <p:to>
                                        <p:strVal val="visible"/>
                                      </p:to>
                                    </p:set>
                                    <p:animEffect transition="in" filter="wipe(down)">
                                      <p:cBhvr>
                                        <p:cTn id="86" dur="500"/>
                                        <p:tgtEl>
                                          <p:spTgt spid="124"/>
                                        </p:tgtEl>
                                      </p:cBhvr>
                                    </p:animEffect>
                                  </p:childTnLst>
                                </p:cTn>
                              </p:par>
                              <p:par>
                                <p:cTn id="87" presetID="22" presetClass="entr" presetSubtype="1" fill="hold" nodeType="withEffect">
                                  <p:stCondLst>
                                    <p:cond delay="0"/>
                                  </p:stCondLst>
                                  <p:childTnLst>
                                    <p:set>
                                      <p:cBhvr>
                                        <p:cTn id="88" dur="1" fill="hold">
                                          <p:stCondLst>
                                            <p:cond delay="0"/>
                                          </p:stCondLst>
                                        </p:cTn>
                                        <p:tgtEl>
                                          <p:spTgt spid="134"/>
                                        </p:tgtEl>
                                        <p:attrNameLst>
                                          <p:attrName>style.visibility</p:attrName>
                                        </p:attrNameLst>
                                      </p:cBhvr>
                                      <p:to>
                                        <p:strVal val="visible"/>
                                      </p:to>
                                    </p:set>
                                    <p:animEffect transition="in" filter="wipe(up)">
                                      <p:cBhvr>
                                        <p:cTn id="89" dur="500"/>
                                        <p:tgtEl>
                                          <p:spTgt spid="134"/>
                                        </p:tgtEl>
                                      </p:cBhvr>
                                    </p:animEffect>
                                  </p:childTnLst>
                                </p:cTn>
                              </p:par>
                              <p:par>
                                <p:cTn id="90" presetID="22" presetClass="entr" presetSubtype="1" fill="hold" nodeType="withEffect">
                                  <p:stCondLst>
                                    <p:cond delay="0"/>
                                  </p:stCondLst>
                                  <p:childTnLst>
                                    <p:set>
                                      <p:cBhvr>
                                        <p:cTn id="91" dur="1" fill="hold">
                                          <p:stCondLst>
                                            <p:cond delay="0"/>
                                          </p:stCondLst>
                                        </p:cTn>
                                        <p:tgtEl>
                                          <p:spTgt spid="135"/>
                                        </p:tgtEl>
                                        <p:attrNameLst>
                                          <p:attrName>style.visibility</p:attrName>
                                        </p:attrNameLst>
                                      </p:cBhvr>
                                      <p:to>
                                        <p:strVal val="visible"/>
                                      </p:to>
                                    </p:set>
                                    <p:animEffect transition="in" filter="wipe(up)">
                                      <p:cBhvr>
                                        <p:cTn id="92" dur="500"/>
                                        <p:tgtEl>
                                          <p:spTgt spid="13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26"/>
                                        </p:tgtEl>
                                        <p:attrNameLst>
                                          <p:attrName>style.visibility</p:attrName>
                                        </p:attrNameLst>
                                      </p:cBhvr>
                                      <p:to>
                                        <p:strVal val="visible"/>
                                      </p:to>
                                    </p:set>
                                    <p:animEffect transition="in" filter="fade">
                                      <p:cBhvr>
                                        <p:cTn id="95" dur="500"/>
                                        <p:tgtEl>
                                          <p:spTgt spid="126"/>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28"/>
                                        </p:tgtEl>
                                        <p:attrNameLst>
                                          <p:attrName>style.visibility</p:attrName>
                                        </p:attrNameLst>
                                      </p:cBhvr>
                                      <p:to>
                                        <p:strVal val="visible"/>
                                      </p:to>
                                    </p:set>
                                    <p:animEffect transition="in" filter="fade">
                                      <p:cBhvr>
                                        <p:cTn id="98" dur="500"/>
                                        <p:tgtEl>
                                          <p:spTgt spid="128"/>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130"/>
                                        </p:tgtEl>
                                        <p:attrNameLst>
                                          <p:attrName>style.visibility</p:attrName>
                                        </p:attrNameLst>
                                      </p:cBhvr>
                                      <p:to>
                                        <p:strVal val="visible"/>
                                      </p:to>
                                    </p:set>
                                    <p:animEffect transition="in" filter="fade">
                                      <p:cBhvr>
                                        <p:cTn id="104" dur="500"/>
                                        <p:tgtEl>
                                          <p:spTgt spid="13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32"/>
                                        </p:tgtEl>
                                        <p:attrNameLst>
                                          <p:attrName>style.visibility</p:attrName>
                                        </p:attrNameLst>
                                      </p:cBhvr>
                                      <p:to>
                                        <p:strVal val="visible"/>
                                      </p:to>
                                    </p:set>
                                    <p:animEffect transition="in" filter="fade">
                                      <p:cBhvr>
                                        <p:cTn id="107" dur="500"/>
                                        <p:tgtEl>
                                          <p:spTgt spid="132"/>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133"/>
                                        </p:tgtEl>
                                        <p:attrNameLst>
                                          <p:attrName>style.visibility</p:attrName>
                                        </p:attrNameLst>
                                      </p:cBhvr>
                                      <p:to>
                                        <p:strVal val="visible"/>
                                      </p:to>
                                    </p:set>
                                    <p:animEffect transition="in" filter="fade">
                                      <p:cBhvr>
                                        <p:cTn id="110" dur="500"/>
                                        <p:tgtEl>
                                          <p:spTgt spid="133"/>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136"/>
                                        </p:tgtEl>
                                        <p:attrNameLst>
                                          <p:attrName>style.visibility</p:attrName>
                                        </p:attrNameLst>
                                      </p:cBhvr>
                                      <p:to>
                                        <p:strVal val="visible"/>
                                      </p:to>
                                    </p:set>
                                    <p:animEffect transition="in" filter="fade">
                                      <p:cBhvr>
                                        <p:cTn id="113" dur="500"/>
                                        <p:tgtEl>
                                          <p:spTgt spid="136"/>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38"/>
                                        </p:tgtEl>
                                        <p:attrNameLst>
                                          <p:attrName>style.visibility</p:attrName>
                                        </p:attrNameLst>
                                      </p:cBhvr>
                                      <p:to>
                                        <p:strVal val="visible"/>
                                      </p:to>
                                    </p:set>
                                    <p:animEffect transition="in" filter="fade">
                                      <p:cBhvr>
                                        <p:cTn id="116" dur="500"/>
                                        <p:tgtEl>
                                          <p:spTgt spid="138"/>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39"/>
                                        </p:tgtEl>
                                        <p:attrNameLst>
                                          <p:attrName>style.visibility</p:attrName>
                                        </p:attrNameLst>
                                      </p:cBhvr>
                                      <p:to>
                                        <p:strVal val="visible"/>
                                      </p:to>
                                    </p:set>
                                    <p:animEffect transition="in" filter="fade">
                                      <p:cBhvr>
                                        <p:cTn id="119" dur="500"/>
                                        <p:tgtEl>
                                          <p:spTgt spid="139"/>
                                        </p:tgtEl>
                                      </p:cBhvr>
                                    </p:animEffect>
                                  </p:childTnLst>
                                </p:cTn>
                              </p:par>
                              <p:par>
                                <p:cTn id="120" presetID="22" presetClass="entr" presetSubtype="2" fill="hold" nodeType="withEffect">
                                  <p:stCondLst>
                                    <p:cond delay="0"/>
                                  </p:stCondLst>
                                  <p:childTnLst>
                                    <p:set>
                                      <p:cBhvr>
                                        <p:cTn id="121" dur="1" fill="hold">
                                          <p:stCondLst>
                                            <p:cond delay="0"/>
                                          </p:stCondLst>
                                        </p:cTn>
                                        <p:tgtEl>
                                          <p:spTgt spid="127"/>
                                        </p:tgtEl>
                                        <p:attrNameLst>
                                          <p:attrName>style.visibility</p:attrName>
                                        </p:attrNameLst>
                                      </p:cBhvr>
                                      <p:to>
                                        <p:strVal val="visible"/>
                                      </p:to>
                                    </p:set>
                                    <p:animEffect transition="in" filter="wipe(right)">
                                      <p:cBhvr>
                                        <p:cTn id="122" dur="500"/>
                                        <p:tgtEl>
                                          <p:spTgt spid="127"/>
                                        </p:tgtEl>
                                      </p:cBhvr>
                                    </p:animEffect>
                                  </p:childTnLst>
                                </p:cTn>
                              </p:par>
                              <p:par>
                                <p:cTn id="123" presetID="22" presetClass="entr" presetSubtype="2" fill="hold" nodeType="withEffect">
                                  <p:stCondLst>
                                    <p:cond delay="0"/>
                                  </p:stCondLst>
                                  <p:childTnLst>
                                    <p:set>
                                      <p:cBhvr>
                                        <p:cTn id="124" dur="1" fill="hold">
                                          <p:stCondLst>
                                            <p:cond delay="0"/>
                                          </p:stCondLst>
                                        </p:cTn>
                                        <p:tgtEl>
                                          <p:spTgt spid="131"/>
                                        </p:tgtEl>
                                        <p:attrNameLst>
                                          <p:attrName>style.visibility</p:attrName>
                                        </p:attrNameLst>
                                      </p:cBhvr>
                                      <p:to>
                                        <p:strVal val="visible"/>
                                      </p:to>
                                    </p:set>
                                    <p:animEffect transition="in" filter="wipe(right)">
                                      <p:cBhvr>
                                        <p:cTn id="125" dur="500"/>
                                        <p:tgtEl>
                                          <p:spTgt spid="131"/>
                                        </p:tgtEl>
                                      </p:cBhvr>
                                    </p:animEffect>
                                  </p:childTnLst>
                                </p:cTn>
                              </p:par>
                              <p:par>
                                <p:cTn id="126" presetID="22" presetClass="entr" presetSubtype="8" fill="hold" nodeType="withEffect">
                                  <p:stCondLst>
                                    <p:cond delay="0"/>
                                  </p:stCondLst>
                                  <p:childTnLst>
                                    <p:set>
                                      <p:cBhvr>
                                        <p:cTn id="127" dur="1" fill="hold">
                                          <p:stCondLst>
                                            <p:cond delay="0"/>
                                          </p:stCondLst>
                                        </p:cTn>
                                        <p:tgtEl>
                                          <p:spTgt spid="137"/>
                                        </p:tgtEl>
                                        <p:attrNameLst>
                                          <p:attrName>style.visibility</p:attrName>
                                        </p:attrNameLst>
                                      </p:cBhvr>
                                      <p:to>
                                        <p:strVal val="visible"/>
                                      </p:to>
                                    </p:set>
                                    <p:animEffect transition="in" filter="wipe(left)">
                                      <p:cBhvr>
                                        <p:cTn id="128" dur="500"/>
                                        <p:tgtEl>
                                          <p:spTgt spid="137"/>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42"/>
                                        </p:tgtEl>
                                        <p:attrNameLst>
                                          <p:attrName>style.visibility</p:attrName>
                                        </p:attrNameLst>
                                      </p:cBhvr>
                                      <p:to>
                                        <p:strVal val="visible"/>
                                      </p:to>
                                    </p:set>
                                    <p:animEffect transition="in" filter="fade">
                                      <p:cBhvr>
                                        <p:cTn id="131" dur="500"/>
                                        <p:tgtEl>
                                          <p:spTgt spid="142"/>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44"/>
                                        </p:tgtEl>
                                        <p:attrNameLst>
                                          <p:attrName>style.visibility</p:attrName>
                                        </p:attrNameLst>
                                      </p:cBhvr>
                                      <p:to>
                                        <p:strVal val="visible"/>
                                      </p:to>
                                    </p:set>
                                    <p:animEffect transition="in" filter="fade">
                                      <p:cBhvr>
                                        <p:cTn id="134" dur="500"/>
                                        <p:tgtEl>
                                          <p:spTgt spid="144"/>
                                        </p:tgtEl>
                                      </p:cBhvr>
                                    </p:animEffect>
                                  </p:childTnLst>
                                </p:cTn>
                              </p:par>
                              <p:par>
                                <p:cTn id="135" presetID="22" presetClass="entr" presetSubtype="8" fill="hold" nodeType="withEffect">
                                  <p:stCondLst>
                                    <p:cond delay="0"/>
                                  </p:stCondLst>
                                  <p:childTnLst>
                                    <p:set>
                                      <p:cBhvr>
                                        <p:cTn id="136" dur="1" fill="hold">
                                          <p:stCondLst>
                                            <p:cond delay="0"/>
                                          </p:stCondLst>
                                        </p:cTn>
                                        <p:tgtEl>
                                          <p:spTgt spid="143"/>
                                        </p:tgtEl>
                                        <p:attrNameLst>
                                          <p:attrName>style.visibility</p:attrName>
                                        </p:attrNameLst>
                                      </p:cBhvr>
                                      <p:to>
                                        <p:strVal val="visible"/>
                                      </p:to>
                                    </p:set>
                                    <p:animEffect transition="in" filter="wipe(left)">
                                      <p:cBhvr>
                                        <p:cTn id="137" dur="500"/>
                                        <p:tgtEl>
                                          <p:spTgt spid="143"/>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45"/>
                                        </p:tgtEl>
                                        <p:attrNameLst>
                                          <p:attrName>style.visibility</p:attrName>
                                        </p:attrNameLst>
                                      </p:cBhvr>
                                      <p:to>
                                        <p:strVal val="visible"/>
                                      </p:to>
                                    </p:set>
                                    <p:animEffect transition="in" filter="fade">
                                      <p:cBhvr>
                                        <p:cTn id="140"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animBg="1"/>
      <p:bldP spid="101" grpId="0" animBg="1"/>
      <p:bldP spid="102" grpId="0" animBg="1"/>
      <p:bldP spid="103" grpId="0" animBg="1"/>
      <p:bldP spid="104" grpId="0" animBg="1"/>
      <p:bldP spid="105" grpId="0" animBg="1"/>
      <p:bldP spid="121" grpId="0" animBg="1"/>
      <p:bldP spid="122" grpId="0" animBg="1"/>
      <p:bldP spid="123" grpId="0" animBg="1"/>
      <p:bldP spid="126" grpId="0"/>
      <p:bldP spid="128" grpId="0"/>
      <p:bldP spid="129" grpId="0"/>
      <p:bldP spid="130" grpId="0"/>
      <p:bldP spid="132" grpId="0"/>
      <p:bldP spid="133" grpId="0"/>
      <p:bldP spid="136" grpId="0"/>
      <p:bldP spid="138" grpId="0"/>
      <p:bldP spid="139" grpId="0"/>
      <p:bldP spid="140" grpId="0"/>
      <p:bldP spid="141" grpId="0"/>
      <p:bldP spid="142" grpId="0"/>
      <p:bldP spid="144" grpId="0"/>
      <p:bldP spid="1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2792594" y="1048074"/>
            <a:ext cx="3482621" cy="600128"/>
          </a:xfrm>
          <a:prstGeom prst="rect">
            <a:avLst/>
          </a:prstGeom>
          <a:noFill/>
          <a:ln w="9525">
            <a:noFill/>
            <a:miter lim="800000"/>
            <a:headEnd/>
            <a:tailEnd/>
          </a:ln>
        </p:spPr>
        <p:txBody>
          <a:bodyPr wrap="none" lIns="45717" tIns="22859" rIns="45717" bIns="22859">
            <a:spAutoFit/>
          </a:bodyPr>
          <a:lstStyle/>
          <a:p>
            <a:pPr algn="ctr" defTabSz="1088162" fontAlgn="auto">
              <a:spcBef>
                <a:spcPts val="0"/>
              </a:spcBef>
              <a:spcAft>
                <a:spcPts val="0"/>
              </a:spcAft>
            </a:pPr>
            <a:r>
              <a:rPr lang="en-CA" sz="3600" spc="-150">
                <a:solidFill>
                  <a:prstClr val="white">
                    <a:lumMod val="50000"/>
                  </a:prstClr>
                </a:solidFill>
                <a:latin typeface="Calibri"/>
                <a:ea typeface="Open Sans" pitchFamily="34" charset="0"/>
                <a:cs typeface="Open Sans" pitchFamily="34" charset="0"/>
              </a:rPr>
              <a:t>Customer Character</a:t>
            </a:r>
          </a:p>
        </p:txBody>
      </p:sp>
      <p:sp>
        <p:nvSpPr>
          <p:cNvPr id="36" name="Text Box 7"/>
          <p:cNvSpPr txBox="1">
            <a:spLocks noChangeArrowheads="1"/>
          </p:cNvSpPr>
          <p:nvPr/>
        </p:nvSpPr>
        <p:spPr bwMode="auto">
          <a:xfrm>
            <a:off x="609600" y="1644481"/>
            <a:ext cx="7848600" cy="384697"/>
          </a:xfrm>
          <a:prstGeom prst="rect">
            <a:avLst/>
          </a:prstGeom>
          <a:noFill/>
          <a:ln w="9525">
            <a:noFill/>
            <a:miter lim="800000"/>
            <a:headEnd/>
            <a:tailEnd/>
          </a:ln>
        </p:spPr>
        <p:txBody>
          <a:bodyPr wrap="square" lIns="45717" tIns="22859" rIns="45717" bIns="22859" anchor="ctr">
            <a:spAutoFit/>
          </a:bodyPr>
          <a:lstStyle/>
          <a:p>
            <a:pPr algn="ctr" defTabSz="1088162" fontAlgn="auto">
              <a:spcBef>
                <a:spcPts val="0"/>
              </a:spcBef>
              <a:spcAft>
                <a:spcPts val="0"/>
              </a:spcAft>
            </a:pPr>
            <a:r>
              <a:rPr lang="en-US" sz="1100" i="1">
                <a:solidFill>
                  <a:prstClr val="white">
                    <a:lumMod val="50000"/>
                  </a:prstClr>
                </a:solidFill>
                <a:latin typeface="Open Sans" pitchFamily="34" charset="0"/>
                <a:ea typeface="Open Sans" pitchFamily="34" charset="0"/>
                <a:cs typeface="Open Sans" pitchFamily="34" charset="0"/>
              </a:rPr>
              <a:t>Vivamus quam dolor, tempor ac gravida sit amet, porta fermentum magna. Aliquam euismod commodo nisl, vel luctus lorem fermentum quis. Duis quis purus adipiscing mi scelerisque dictum quis vel eros. </a:t>
            </a:r>
          </a:p>
        </p:txBody>
      </p:sp>
      <p:graphicFrame>
        <p:nvGraphicFramePr>
          <p:cNvPr id="37" name="Chart 1"/>
          <p:cNvGraphicFramePr/>
          <p:nvPr>
            <p:extLst>
              <p:ext uri="{D42A27DB-BD31-4B8C-83A1-F6EECF244321}">
                <p14:modId xmlns:p14="http://schemas.microsoft.com/office/powerpoint/2010/main" val="2012358762"/>
              </p:ext>
            </p:extLst>
          </p:nvPr>
        </p:nvGraphicFramePr>
        <p:xfrm>
          <a:off x="2476500" y="2146745"/>
          <a:ext cx="4114800" cy="1855580"/>
        </p:xfrm>
        <a:graphic>
          <a:graphicData uri="http://schemas.openxmlformats.org/drawingml/2006/chart">
            <c:chart xmlns:c="http://schemas.openxmlformats.org/drawingml/2006/chart" xmlns:r="http://schemas.openxmlformats.org/officeDocument/2006/relationships" r:id="rId2"/>
          </a:graphicData>
        </a:graphic>
      </p:graphicFrame>
      <p:sp>
        <p:nvSpPr>
          <p:cNvPr id="38" name="Rectangle 11"/>
          <p:cNvSpPr/>
          <p:nvPr/>
        </p:nvSpPr>
        <p:spPr>
          <a:xfrm>
            <a:off x="381001" y="4535692"/>
            <a:ext cx="1841699" cy="1107990"/>
          </a:xfrm>
          <a:prstGeom prst="rect">
            <a:avLst/>
          </a:prstGeom>
        </p:spPr>
        <p:txBody>
          <a:bodyPr wrap="square" lIns="91434" tIns="45717" rIns="91434" bIns="45717">
            <a:spAutoFit/>
          </a:bodyPr>
          <a:lstStyle/>
          <a:p>
            <a:pPr algn="ctr" defTabSz="914341" fontAlgn="auto">
              <a:lnSpc>
                <a:spcPct val="200000"/>
              </a:lnSpc>
              <a:spcBef>
                <a:spcPts val="0"/>
              </a:spcBef>
              <a:spcAft>
                <a:spcPts val="0"/>
              </a:spcAft>
            </a:pPr>
            <a:r>
              <a:rPr lang="en-US" b="1">
                <a:solidFill>
                  <a:srgbClr val="0E7FB7"/>
                </a:solidFill>
                <a:latin typeface="Calibri"/>
                <a:ea typeface="Open Sans" pitchFamily="34" charset="0"/>
                <a:cs typeface="Open Sans" pitchFamily="34" charset="0"/>
              </a:rPr>
              <a:t>Unique</a:t>
            </a:r>
            <a:endParaRPr lang="en-US" sz="1000">
              <a:solidFill>
                <a:srgbClr val="0E7FB7"/>
              </a:solidFill>
              <a:latin typeface="Open Sans" pitchFamily="34" charset="0"/>
              <a:ea typeface="Open Sans" pitchFamily="34" charset="0"/>
              <a:cs typeface="Open Sans" pitchFamily="34" charset="0"/>
            </a:endParaRPr>
          </a:p>
          <a:p>
            <a:pPr algn="ctr" defTabSz="914341" fontAlgn="auto">
              <a:spcBef>
                <a:spcPts val="0"/>
              </a:spcBef>
              <a:spcAft>
                <a:spcPts val="0"/>
              </a:spcAft>
            </a:pPr>
            <a:r>
              <a:rPr lang="en-US" sz="1000">
                <a:solidFill>
                  <a:prstClr val="white">
                    <a:lumMod val="65000"/>
                  </a:prstClr>
                </a:solidFill>
                <a:latin typeface="Open Sans" pitchFamily="34" charset="0"/>
                <a:ea typeface="Open Sans" pitchFamily="34" charset="0"/>
                <a:cs typeface="Open Sans" pitchFamily="34" charset="0"/>
              </a:rPr>
              <a:t>Vivamus quam dolor, tempor ac gravida sit amet, porta fermentum.</a:t>
            </a:r>
          </a:p>
        </p:txBody>
      </p:sp>
      <p:sp>
        <p:nvSpPr>
          <p:cNvPr id="39" name="Rounded Rectangle 12"/>
          <p:cNvSpPr/>
          <p:nvPr/>
        </p:nvSpPr>
        <p:spPr>
          <a:xfrm>
            <a:off x="975427" y="4002325"/>
            <a:ext cx="652843" cy="630903"/>
          </a:xfrm>
          <a:prstGeom prst="roundRect">
            <a:avLst/>
          </a:prstGeom>
          <a:solidFill>
            <a:srgbClr val="0E7FB7"/>
          </a:solidFill>
          <a:ln w="25400" cap="flat" cmpd="sng" algn="ctr">
            <a:noFill/>
            <a:prstDash val="solid"/>
          </a:ln>
          <a:effectLst/>
        </p:spPr>
        <p:txBody>
          <a:bodyPr lIns="91434" tIns="45717" rIns="91434" bIns="45717" rtlCol="0" anchor="ctr"/>
          <a:lstStyle/>
          <a:p>
            <a:pPr algn="ctr" defTabSz="914341" fontAlgn="auto">
              <a:spcBef>
                <a:spcPts val="0"/>
              </a:spcBef>
              <a:spcAft>
                <a:spcPts val="0"/>
              </a:spcAft>
              <a:defRPr/>
            </a:pPr>
            <a:r>
              <a:rPr lang="en-US" sz="1600" kern="0">
                <a:solidFill>
                  <a:prstClr val="white"/>
                </a:solidFill>
                <a:latin typeface="Open Sans" pitchFamily="34" charset="0"/>
                <a:ea typeface="Open Sans" pitchFamily="34" charset="0"/>
                <a:cs typeface="Open Sans" pitchFamily="34" charset="0"/>
              </a:rPr>
              <a:t>30%</a:t>
            </a:r>
          </a:p>
        </p:txBody>
      </p:sp>
      <p:sp>
        <p:nvSpPr>
          <p:cNvPr id="40" name="Rectangle 13"/>
          <p:cNvSpPr/>
          <p:nvPr/>
        </p:nvSpPr>
        <p:spPr>
          <a:xfrm>
            <a:off x="2501702" y="4535692"/>
            <a:ext cx="1841699" cy="1107990"/>
          </a:xfrm>
          <a:prstGeom prst="rect">
            <a:avLst/>
          </a:prstGeom>
        </p:spPr>
        <p:txBody>
          <a:bodyPr wrap="square" lIns="91434" tIns="45717" rIns="91434" bIns="45717">
            <a:spAutoFit/>
          </a:bodyPr>
          <a:lstStyle/>
          <a:p>
            <a:pPr algn="ctr" defTabSz="914341" fontAlgn="auto">
              <a:lnSpc>
                <a:spcPct val="200000"/>
              </a:lnSpc>
              <a:spcBef>
                <a:spcPts val="0"/>
              </a:spcBef>
              <a:spcAft>
                <a:spcPts val="0"/>
              </a:spcAft>
            </a:pPr>
            <a:r>
              <a:rPr lang="en-US" b="1">
                <a:solidFill>
                  <a:srgbClr val="45C1A4"/>
                </a:solidFill>
                <a:latin typeface="Calibri"/>
                <a:ea typeface="Open Sans" pitchFamily="34" charset="0"/>
                <a:cs typeface="Open Sans" pitchFamily="34" charset="0"/>
              </a:rPr>
              <a:t>Personal</a:t>
            </a:r>
            <a:endParaRPr lang="en-US" sz="1000">
              <a:solidFill>
                <a:srgbClr val="45C1A4"/>
              </a:solidFill>
              <a:latin typeface="Open Sans" pitchFamily="34" charset="0"/>
              <a:ea typeface="Open Sans" pitchFamily="34" charset="0"/>
              <a:cs typeface="Open Sans" pitchFamily="34" charset="0"/>
            </a:endParaRPr>
          </a:p>
          <a:p>
            <a:pPr algn="ctr" defTabSz="914341" fontAlgn="auto">
              <a:spcBef>
                <a:spcPts val="0"/>
              </a:spcBef>
              <a:spcAft>
                <a:spcPts val="0"/>
              </a:spcAft>
            </a:pPr>
            <a:r>
              <a:rPr lang="en-US" sz="1000">
                <a:solidFill>
                  <a:prstClr val="white">
                    <a:lumMod val="65000"/>
                  </a:prstClr>
                </a:solidFill>
                <a:latin typeface="Open Sans" pitchFamily="34" charset="0"/>
                <a:ea typeface="Open Sans" pitchFamily="34" charset="0"/>
                <a:cs typeface="Open Sans" pitchFamily="34" charset="0"/>
              </a:rPr>
              <a:t>Vivamus quam dolor, tempor ac gravida sit amet, porta fermentum.</a:t>
            </a:r>
          </a:p>
        </p:txBody>
      </p:sp>
      <p:sp>
        <p:nvSpPr>
          <p:cNvPr id="41" name="Rounded Rectangle 14"/>
          <p:cNvSpPr/>
          <p:nvPr/>
        </p:nvSpPr>
        <p:spPr>
          <a:xfrm>
            <a:off x="3096129" y="4002325"/>
            <a:ext cx="652843" cy="630903"/>
          </a:xfrm>
          <a:prstGeom prst="roundRect">
            <a:avLst/>
          </a:prstGeom>
          <a:solidFill>
            <a:srgbClr val="45C1A4"/>
          </a:solidFill>
          <a:ln w="25400" cap="flat" cmpd="sng" algn="ctr">
            <a:noFill/>
            <a:prstDash val="solid"/>
          </a:ln>
          <a:effectLst/>
        </p:spPr>
        <p:txBody>
          <a:bodyPr lIns="91434" tIns="45717" rIns="91434" bIns="45717" rtlCol="0" anchor="ctr"/>
          <a:lstStyle/>
          <a:p>
            <a:pPr algn="ctr" defTabSz="914341" fontAlgn="auto">
              <a:spcBef>
                <a:spcPts val="0"/>
              </a:spcBef>
              <a:spcAft>
                <a:spcPts val="0"/>
              </a:spcAft>
              <a:defRPr/>
            </a:pPr>
            <a:r>
              <a:rPr lang="en-US" sz="1600" kern="0">
                <a:solidFill>
                  <a:prstClr val="white"/>
                </a:solidFill>
                <a:latin typeface="Open Sans" pitchFamily="34" charset="0"/>
                <a:ea typeface="Open Sans" pitchFamily="34" charset="0"/>
                <a:cs typeface="Open Sans" pitchFamily="34" charset="0"/>
              </a:rPr>
              <a:t>30%</a:t>
            </a:r>
          </a:p>
        </p:txBody>
      </p:sp>
      <p:sp>
        <p:nvSpPr>
          <p:cNvPr id="42" name="Rectangle 15"/>
          <p:cNvSpPr/>
          <p:nvPr/>
        </p:nvSpPr>
        <p:spPr>
          <a:xfrm>
            <a:off x="4711502" y="4535692"/>
            <a:ext cx="1841699" cy="1107990"/>
          </a:xfrm>
          <a:prstGeom prst="rect">
            <a:avLst/>
          </a:prstGeom>
        </p:spPr>
        <p:txBody>
          <a:bodyPr wrap="square" lIns="91434" tIns="45717" rIns="91434" bIns="45717">
            <a:spAutoFit/>
          </a:bodyPr>
          <a:lstStyle/>
          <a:p>
            <a:pPr algn="ctr" defTabSz="914341" fontAlgn="auto">
              <a:lnSpc>
                <a:spcPct val="200000"/>
              </a:lnSpc>
              <a:spcBef>
                <a:spcPts val="0"/>
              </a:spcBef>
              <a:spcAft>
                <a:spcPts val="0"/>
              </a:spcAft>
            </a:pPr>
            <a:r>
              <a:rPr lang="en-US" b="1">
                <a:solidFill>
                  <a:srgbClr val="B9D51F"/>
                </a:solidFill>
                <a:latin typeface="Calibri"/>
                <a:ea typeface="Open Sans" pitchFamily="34" charset="0"/>
                <a:cs typeface="Open Sans" pitchFamily="34" charset="0"/>
              </a:rPr>
              <a:t>Addict</a:t>
            </a:r>
            <a:endParaRPr lang="en-US" sz="1000">
              <a:solidFill>
                <a:srgbClr val="B9D51F"/>
              </a:solidFill>
              <a:latin typeface="Open Sans" pitchFamily="34" charset="0"/>
              <a:ea typeface="Open Sans" pitchFamily="34" charset="0"/>
              <a:cs typeface="Open Sans" pitchFamily="34" charset="0"/>
            </a:endParaRPr>
          </a:p>
          <a:p>
            <a:pPr algn="ctr" defTabSz="914341" fontAlgn="auto">
              <a:spcBef>
                <a:spcPts val="0"/>
              </a:spcBef>
              <a:spcAft>
                <a:spcPts val="0"/>
              </a:spcAft>
            </a:pPr>
            <a:r>
              <a:rPr lang="en-US" sz="1000">
                <a:solidFill>
                  <a:prstClr val="white">
                    <a:lumMod val="65000"/>
                  </a:prstClr>
                </a:solidFill>
                <a:latin typeface="Open Sans" pitchFamily="34" charset="0"/>
                <a:ea typeface="Open Sans" pitchFamily="34" charset="0"/>
                <a:cs typeface="Open Sans" pitchFamily="34" charset="0"/>
              </a:rPr>
              <a:t>Vivamus quam dolor, tempor ac gravida sit amet, porta fermentum.</a:t>
            </a:r>
          </a:p>
        </p:txBody>
      </p:sp>
      <p:sp>
        <p:nvSpPr>
          <p:cNvPr id="43" name="Rounded Rectangle 16"/>
          <p:cNvSpPr/>
          <p:nvPr/>
        </p:nvSpPr>
        <p:spPr>
          <a:xfrm>
            <a:off x="5305928" y="4002325"/>
            <a:ext cx="652843" cy="630903"/>
          </a:xfrm>
          <a:prstGeom prst="roundRect">
            <a:avLst/>
          </a:prstGeom>
          <a:solidFill>
            <a:srgbClr val="B9D51F"/>
          </a:solidFill>
          <a:ln w="25400" cap="flat" cmpd="sng" algn="ctr">
            <a:noFill/>
            <a:prstDash val="solid"/>
          </a:ln>
          <a:effectLst/>
        </p:spPr>
        <p:txBody>
          <a:bodyPr lIns="91434" tIns="45717" rIns="91434" bIns="45717" rtlCol="0" anchor="ctr"/>
          <a:lstStyle/>
          <a:p>
            <a:pPr algn="ctr" defTabSz="914341" fontAlgn="auto">
              <a:spcBef>
                <a:spcPts val="0"/>
              </a:spcBef>
              <a:spcAft>
                <a:spcPts val="0"/>
              </a:spcAft>
              <a:defRPr/>
            </a:pPr>
            <a:r>
              <a:rPr lang="en-US" sz="1600" kern="0">
                <a:solidFill>
                  <a:prstClr val="white"/>
                </a:solidFill>
                <a:latin typeface="Open Sans" pitchFamily="34" charset="0"/>
                <a:ea typeface="Open Sans" pitchFamily="34" charset="0"/>
                <a:cs typeface="Open Sans" pitchFamily="34" charset="0"/>
              </a:rPr>
              <a:t>20%</a:t>
            </a:r>
          </a:p>
        </p:txBody>
      </p:sp>
      <p:sp>
        <p:nvSpPr>
          <p:cNvPr id="44" name="Rectangle 17"/>
          <p:cNvSpPr/>
          <p:nvPr/>
        </p:nvSpPr>
        <p:spPr>
          <a:xfrm>
            <a:off x="6845102" y="4535692"/>
            <a:ext cx="1841699" cy="1107990"/>
          </a:xfrm>
          <a:prstGeom prst="rect">
            <a:avLst/>
          </a:prstGeom>
        </p:spPr>
        <p:txBody>
          <a:bodyPr wrap="square" lIns="91434" tIns="45717" rIns="91434" bIns="45717">
            <a:spAutoFit/>
          </a:bodyPr>
          <a:lstStyle/>
          <a:p>
            <a:pPr algn="ctr" defTabSz="914341" fontAlgn="auto">
              <a:lnSpc>
                <a:spcPct val="200000"/>
              </a:lnSpc>
              <a:spcBef>
                <a:spcPts val="0"/>
              </a:spcBef>
              <a:spcAft>
                <a:spcPts val="0"/>
              </a:spcAft>
            </a:pPr>
            <a:r>
              <a:rPr lang="en-US" b="1">
                <a:solidFill>
                  <a:srgbClr val="F2685A"/>
                </a:solidFill>
                <a:latin typeface="Calibri"/>
                <a:ea typeface="Open Sans" pitchFamily="34" charset="0"/>
                <a:cs typeface="Open Sans" pitchFamily="34" charset="0"/>
              </a:rPr>
              <a:t>Hectic</a:t>
            </a:r>
            <a:endParaRPr lang="en-US" sz="1000">
              <a:solidFill>
                <a:srgbClr val="F2685A"/>
              </a:solidFill>
              <a:latin typeface="Open Sans" pitchFamily="34" charset="0"/>
              <a:ea typeface="Open Sans" pitchFamily="34" charset="0"/>
              <a:cs typeface="Open Sans" pitchFamily="34" charset="0"/>
            </a:endParaRPr>
          </a:p>
          <a:p>
            <a:pPr algn="ctr" defTabSz="914341" fontAlgn="auto">
              <a:spcBef>
                <a:spcPts val="0"/>
              </a:spcBef>
              <a:spcAft>
                <a:spcPts val="0"/>
              </a:spcAft>
            </a:pPr>
            <a:r>
              <a:rPr lang="en-US" sz="1000">
                <a:solidFill>
                  <a:prstClr val="white">
                    <a:lumMod val="65000"/>
                  </a:prstClr>
                </a:solidFill>
                <a:latin typeface="Open Sans" pitchFamily="34" charset="0"/>
                <a:ea typeface="Open Sans" pitchFamily="34" charset="0"/>
                <a:cs typeface="Open Sans" pitchFamily="34" charset="0"/>
              </a:rPr>
              <a:t>Vivamus quam dolor, tempor ac gravida sit amet, porta fermentum.</a:t>
            </a:r>
          </a:p>
        </p:txBody>
      </p:sp>
      <p:sp>
        <p:nvSpPr>
          <p:cNvPr id="45" name="Rounded Rectangle 18"/>
          <p:cNvSpPr/>
          <p:nvPr/>
        </p:nvSpPr>
        <p:spPr>
          <a:xfrm>
            <a:off x="7439528" y="4002325"/>
            <a:ext cx="652843" cy="630903"/>
          </a:xfrm>
          <a:prstGeom prst="roundRect">
            <a:avLst/>
          </a:prstGeom>
          <a:solidFill>
            <a:srgbClr val="F2685A"/>
          </a:solidFill>
          <a:ln w="25400" cap="flat" cmpd="sng" algn="ctr">
            <a:noFill/>
            <a:prstDash val="solid"/>
          </a:ln>
          <a:effectLst/>
        </p:spPr>
        <p:txBody>
          <a:bodyPr lIns="91434" tIns="45717" rIns="91434" bIns="45717" rtlCol="0" anchor="ctr"/>
          <a:lstStyle/>
          <a:p>
            <a:pPr algn="ctr" defTabSz="914341" fontAlgn="auto">
              <a:spcBef>
                <a:spcPts val="0"/>
              </a:spcBef>
              <a:spcAft>
                <a:spcPts val="0"/>
              </a:spcAft>
              <a:defRPr/>
            </a:pPr>
            <a:r>
              <a:rPr lang="en-US" sz="1600" kern="0">
                <a:solidFill>
                  <a:prstClr val="white"/>
                </a:solidFill>
                <a:latin typeface="Open Sans" pitchFamily="34" charset="0"/>
                <a:ea typeface="Open Sans" pitchFamily="34" charset="0"/>
                <a:cs typeface="Open Sans" pitchFamily="34" charset="0"/>
              </a:rPr>
              <a:t>20%</a:t>
            </a:r>
          </a:p>
        </p:txBody>
      </p:sp>
    </p:spTree>
    <p:extLst>
      <p:ext uri="{BB962C8B-B14F-4D97-AF65-F5344CB8AC3E}">
        <p14:creationId xmlns:p14="http://schemas.microsoft.com/office/powerpoint/2010/main" val="720438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50" fill="hold"/>
                                        <p:tgtEl>
                                          <p:spTgt spid="35"/>
                                        </p:tgtEl>
                                        <p:attrNameLst>
                                          <p:attrName>ppt_x</p:attrName>
                                        </p:attrNameLst>
                                      </p:cBhvr>
                                      <p:tavLst>
                                        <p:tav tm="0">
                                          <p:val>
                                            <p:strVal val="#ppt_x"/>
                                          </p:val>
                                        </p:tav>
                                        <p:tav tm="100000">
                                          <p:val>
                                            <p:strVal val="#ppt_x"/>
                                          </p:val>
                                        </p:tav>
                                      </p:tavLst>
                                    </p:anim>
                                    <p:anim calcmode="lin" valueType="num">
                                      <p:cBhvr additive="base">
                                        <p:cTn id="8" dur="25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250" fill="hold"/>
                                        <p:tgtEl>
                                          <p:spTgt spid="36"/>
                                        </p:tgtEl>
                                        <p:attrNameLst>
                                          <p:attrName>ppt_x</p:attrName>
                                        </p:attrNameLst>
                                      </p:cBhvr>
                                      <p:tavLst>
                                        <p:tav tm="0">
                                          <p:val>
                                            <p:strVal val="#ppt_x"/>
                                          </p:val>
                                        </p:tav>
                                        <p:tav tm="100000">
                                          <p:val>
                                            <p:strVal val="#ppt_x"/>
                                          </p:val>
                                        </p:tav>
                                      </p:tavLst>
                                    </p:anim>
                                    <p:anim calcmode="lin" valueType="num">
                                      <p:cBhvr additive="base">
                                        <p:cTn id="13" dur="250" fill="hold"/>
                                        <p:tgtEl>
                                          <p:spTgt spid="36"/>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250" fill="hold"/>
                                        <p:tgtEl>
                                          <p:spTgt spid="37"/>
                                        </p:tgtEl>
                                        <p:attrNameLst>
                                          <p:attrName>ppt_x</p:attrName>
                                        </p:attrNameLst>
                                      </p:cBhvr>
                                      <p:tavLst>
                                        <p:tav tm="0">
                                          <p:val>
                                            <p:strVal val="#ppt_x"/>
                                          </p:val>
                                        </p:tav>
                                        <p:tav tm="100000">
                                          <p:val>
                                            <p:strVal val="#ppt_x"/>
                                          </p:val>
                                        </p:tav>
                                      </p:tavLst>
                                    </p:anim>
                                    <p:anim calcmode="lin" valueType="num">
                                      <p:cBhvr additive="base">
                                        <p:cTn id="18" dur="250" fill="hold"/>
                                        <p:tgtEl>
                                          <p:spTgt spid="3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250" fill="hold"/>
                                        <p:tgtEl>
                                          <p:spTgt spid="39"/>
                                        </p:tgtEl>
                                        <p:attrNameLst>
                                          <p:attrName>ppt_x</p:attrName>
                                        </p:attrNameLst>
                                      </p:cBhvr>
                                      <p:tavLst>
                                        <p:tav tm="0">
                                          <p:val>
                                            <p:strVal val="#ppt_x"/>
                                          </p:val>
                                        </p:tav>
                                        <p:tav tm="100000">
                                          <p:val>
                                            <p:strVal val="#ppt_x"/>
                                          </p:val>
                                        </p:tav>
                                      </p:tavLst>
                                    </p:anim>
                                    <p:anim calcmode="lin" valueType="num">
                                      <p:cBhvr additive="base">
                                        <p:cTn id="23" dur="250" fill="hold"/>
                                        <p:tgtEl>
                                          <p:spTgt spid="39"/>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250" fill="hold"/>
                                        <p:tgtEl>
                                          <p:spTgt spid="38"/>
                                        </p:tgtEl>
                                        <p:attrNameLst>
                                          <p:attrName>ppt_x</p:attrName>
                                        </p:attrNameLst>
                                      </p:cBhvr>
                                      <p:tavLst>
                                        <p:tav tm="0">
                                          <p:val>
                                            <p:strVal val="#ppt_x"/>
                                          </p:val>
                                        </p:tav>
                                        <p:tav tm="100000">
                                          <p:val>
                                            <p:strVal val="#ppt_x"/>
                                          </p:val>
                                        </p:tav>
                                      </p:tavLst>
                                    </p:anim>
                                    <p:anim calcmode="lin" valueType="num">
                                      <p:cBhvr additive="base">
                                        <p:cTn id="28" dur="250" fill="hold"/>
                                        <p:tgtEl>
                                          <p:spTgt spid="3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250" fill="hold"/>
                                        <p:tgtEl>
                                          <p:spTgt spid="41"/>
                                        </p:tgtEl>
                                        <p:attrNameLst>
                                          <p:attrName>ppt_x</p:attrName>
                                        </p:attrNameLst>
                                      </p:cBhvr>
                                      <p:tavLst>
                                        <p:tav tm="0">
                                          <p:val>
                                            <p:strVal val="#ppt_x"/>
                                          </p:val>
                                        </p:tav>
                                        <p:tav tm="100000">
                                          <p:val>
                                            <p:strVal val="#ppt_x"/>
                                          </p:val>
                                        </p:tav>
                                      </p:tavLst>
                                    </p:anim>
                                    <p:anim calcmode="lin" valueType="num">
                                      <p:cBhvr additive="base">
                                        <p:cTn id="33" dur="250" fill="hold"/>
                                        <p:tgtEl>
                                          <p:spTgt spid="41"/>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250" fill="hold"/>
                                        <p:tgtEl>
                                          <p:spTgt spid="40"/>
                                        </p:tgtEl>
                                        <p:attrNameLst>
                                          <p:attrName>ppt_x</p:attrName>
                                        </p:attrNameLst>
                                      </p:cBhvr>
                                      <p:tavLst>
                                        <p:tav tm="0">
                                          <p:val>
                                            <p:strVal val="#ppt_x"/>
                                          </p:val>
                                        </p:tav>
                                        <p:tav tm="100000">
                                          <p:val>
                                            <p:strVal val="#ppt_x"/>
                                          </p:val>
                                        </p:tav>
                                      </p:tavLst>
                                    </p:anim>
                                    <p:anim calcmode="lin" valueType="num">
                                      <p:cBhvr additive="base">
                                        <p:cTn id="38" dur="250" fill="hold"/>
                                        <p:tgtEl>
                                          <p:spTgt spid="40"/>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additive="base">
                                        <p:cTn id="42" dur="250" fill="hold"/>
                                        <p:tgtEl>
                                          <p:spTgt spid="43"/>
                                        </p:tgtEl>
                                        <p:attrNameLst>
                                          <p:attrName>ppt_x</p:attrName>
                                        </p:attrNameLst>
                                      </p:cBhvr>
                                      <p:tavLst>
                                        <p:tav tm="0">
                                          <p:val>
                                            <p:strVal val="#ppt_x"/>
                                          </p:val>
                                        </p:tav>
                                        <p:tav tm="100000">
                                          <p:val>
                                            <p:strVal val="#ppt_x"/>
                                          </p:val>
                                        </p:tav>
                                      </p:tavLst>
                                    </p:anim>
                                    <p:anim calcmode="lin" valueType="num">
                                      <p:cBhvr additive="base">
                                        <p:cTn id="43" dur="250" fill="hold"/>
                                        <p:tgtEl>
                                          <p:spTgt spid="43"/>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250" fill="hold"/>
                                        <p:tgtEl>
                                          <p:spTgt spid="42"/>
                                        </p:tgtEl>
                                        <p:attrNameLst>
                                          <p:attrName>ppt_x</p:attrName>
                                        </p:attrNameLst>
                                      </p:cBhvr>
                                      <p:tavLst>
                                        <p:tav tm="0">
                                          <p:val>
                                            <p:strVal val="#ppt_x"/>
                                          </p:val>
                                        </p:tav>
                                        <p:tav tm="100000">
                                          <p:val>
                                            <p:strVal val="#ppt_x"/>
                                          </p:val>
                                        </p:tav>
                                      </p:tavLst>
                                    </p:anim>
                                    <p:anim calcmode="lin" valueType="num">
                                      <p:cBhvr additive="base">
                                        <p:cTn id="48" dur="250" fill="hold"/>
                                        <p:tgtEl>
                                          <p:spTgt spid="42"/>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additive="base">
                                        <p:cTn id="52" dur="250" fill="hold"/>
                                        <p:tgtEl>
                                          <p:spTgt spid="45"/>
                                        </p:tgtEl>
                                        <p:attrNameLst>
                                          <p:attrName>ppt_x</p:attrName>
                                        </p:attrNameLst>
                                      </p:cBhvr>
                                      <p:tavLst>
                                        <p:tav tm="0">
                                          <p:val>
                                            <p:strVal val="#ppt_x"/>
                                          </p:val>
                                        </p:tav>
                                        <p:tav tm="100000">
                                          <p:val>
                                            <p:strVal val="#ppt_x"/>
                                          </p:val>
                                        </p:tav>
                                      </p:tavLst>
                                    </p:anim>
                                    <p:anim calcmode="lin" valueType="num">
                                      <p:cBhvr additive="base">
                                        <p:cTn id="53" dur="250" fill="hold"/>
                                        <p:tgtEl>
                                          <p:spTgt spid="45"/>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250" fill="hold"/>
                                        <p:tgtEl>
                                          <p:spTgt spid="44"/>
                                        </p:tgtEl>
                                        <p:attrNameLst>
                                          <p:attrName>ppt_x</p:attrName>
                                        </p:attrNameLst>
                                      </p:cBhvr>
                                      <p:tavLst>
                                        <p:tav tm="0">
                                          <p:val>
                                            <p:strVal val="#ppt_x"/>
                                          </p:val>
                                        </p:tav>
                                        <p:tav tm="100000">
                                          <p:val>
                                            <p:strVal val="#ppt_x"/>
                                          </p:val>
                                        </p:tav>
                                      </p:tavLst>
                                    </p:anim>
                                    <p:anim calcmode="lin" valueType="num">
                                      <p:cBhvr additive="base">
                                        <p:cTn id="58" dur="25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Graphic spid="37" grpId="0">
        <p:bldAsOne/>
      </p:bldGraphic>
      <p:bldP spid="38" grpId="0"/>
      <p:bldP spid="39" grpId="0" animBg="1"/>
      <p:bldP spid="40" grpId="0"/>
      <p:bldP spid="41" grpId="0" animBg="1"/>
      <p:bldP spid="42" grpId="0"/>
      <p:bldP spid="43" grpId="0" animBg="1"/>
      <p:bldP spid="44" grpId="0"/>
      <p:bldP spid="4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Group 2"/>
          <p:cNvGrpSpPr>
            <a:grpSpLocks/>
          </p:cNvGrpSpPr>
          <p:nvPr/>
        </p:nvGrpSpPr>
        <p:grpSpPr bwMode="auto">
          <a:xfrm>
            <a:off x="3390901" y="2144167"/>
            <a:ext cx="1733550" cy="1651534"/>
            <a:chOff x="0" y="0"/>
            <a:chExt cx="1186" cy="1256"/>
          </a:xfrm>
        </p:grpSpPr>
        <p:sp>
          <p:nvSpPr>
            <p:cNvPr id="96" name="Freeform 9"/>
            <p:cNvSpPr>
              <a:spLocks/>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w 1186"/>
                <a:gd name="T41" fmla="*/ 0 h 837"/>
                <a:gd name="T42" fmla="*/ 1186 w 1186"/>
                <a:gd name="T43" fmla="*/ 837 h 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725668" fontAlgn="auto">
                <a:spcBef>
                  <a:spcPts val="0"/>
                </a:spcBef>
                <a:spcAft>
                  <a:spcPts val="0"/>
                </a:spcAft>
                <a:defRPr/>
              </a:pPr>
              <a:endParaRPr lang="zh-CN" altLang="en-US" sz="1400" kern="0">
                <a:solidFill>
                  <a:srgbClr val="000000"/>
                </a:solidFill>
              </a:endParaRPr>
            </a:p>
          </p:txBody>
        </p:sp>
        <p:sp>
          <p:nvSpPr>
            <p:cNvPr id="97" name="Freeform 10"/>
            <p:cNvSpPr>
              <a:spLocks/>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w 1186"/>
                <a:gd name="T11" fmla="*/ 0 h 1010"/>
                <a:gd name="T12" fmla="*/ 1186 w 1186"/>
                <a:gd name="T13" fmla="*/ 1010 h 1010"/>
              </a:gdLst>
              <a:ahLst/>
              <a:cxnLst>
                <a:cxn ang="0">
                  <a:pos x="T0" y="T1"/>
                </a:cxn>
                <a:cxn ang="0">
                  <a:pos x="T2" y="T3"/>
                </a:cxn>
                <a:cxn ang="0">
                  <a:pos x="T4" y="T5"/>
                </a:cxn>
                <a:cxn ang="0">
                  <a:pos x="T6" y="T7"/>
                </a:cxn>
                <a:cxn ang="0">
                  <a:pos x="T8" y="T9"/>
                </a:cxn>
              </a:cxnLst>
              <a:rect l="T10" t="T11" r="T12" b="T13"/>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725668" fontAlgn="auto">
                <a:spcBef>
                  <a:spcPts val="0"/>
                </a:spcBef>
                <a:spcAft>
                  <a:spcPts val="0"/>
                </a:spcAft>
                <a:defRPr/>
              </a:pPr>
              <a:endParaRPr lang="zh-CN" altLang="en-US" sz="1400" kern="0">
                <a:solidFill>
                  <a:srgbClr val="000000"/>
                </a:solidFill>
              </a:endParaRPr>
            </a:p>
          </p:txBody>
        </p:sp>
      </p:grpSp>
      <p:grpSp>
        <p:nvGrpSpPr>
          <p:cNvPr id="98" name="Group 5"/>
          <p:cNvGrpSpPr>
            <a:grpSpLocks/>
          </p:cNvGrpSpPr>
          <p:nvPr/>
        </p:nvGrpSpPr>
        <p:grpSpPr bwMode="auto">
          <a:xfrm>
            <a:off x="5124450" y="2282748"/>
            <a:ext cx="1733550" cy="1512954"/>
            <a:chOff x="0" y="0"/>
            <a:chExt cx="1185" cy="1151"/>
          </a:xfrm>
        </p:grpSpPr>
        <p:sp>
          <p:nvSpPr>
            <p:cNvPr id="99" name="Freeform 12"/>
            <p:cNvSpPr>
              <a:spLocks/>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w 1185"/>
                <a:gd name="T41" fmla="*/ 0 h 838"/>
                <a:gd name="T42" fmla="*/ 1185 w 1185"/>
                <a:gd name="T43" fmla="*/ 838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725668" fontAlgn="auto">
                <a:spcBef>
                  <a:spcPts val="0"/>
                </a:spcBef>
                <a:spcAft>
                  <a:spcPts val="0"/>
                </a:spcAft>
                <a:defRPr/>
              </a:pPr>
              <a:endParaRPr lang="zh-CN" altLang="en-US" sz="1400" kern="0">
                <a:solidFill>
                  <a:srgbClr val="000000"/>
                </a:solidFill>
              </a:endParaRPr>
            </a:p>
          </p:txBody>
        </p:sp>
        <p:sp>
          <p:nvSpPr>
            <p:cNvPr id="100" name="Freeform 13"/>
            <p:cNvSpPr>
              <a:spLocks/>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w 1185"/>
                <a:gd name="T11" fmla="*/ 0 h 906"/>
                <a:gd name="T12" fmla="*/ 1185 w 1185"/>
                <a:gd name="T13" fmla="*/ 906 h 906"/>
              </a:gdLst>
              <a:ahLst/>
              <a:cxnLst>
                <a:cxn ang="0">
                  <a:pos x="T0" y="T1"/>
                </a:cxn>
                <a:cxn ang="0">
                  <a:pos x="T2" y="T3"/>
                </a:cxn>
                <a:cxn ang="0">
                  <a:pos x="T4" y="T5"/>
                </a:cxn>
                <a:cxn ang="0">
                  <a:pos x="T6" y="T7"/>
                </a:cxn>
                <a:cxn ang="0">
                  <a:pos x="T8" y="T9"/>
                </a:cxn>
              </a:cxnLst>
              <a:rect l="T10" t="T11" r="T12" b="T13"/>
              <a:pathLst>
                <a:path w="1185" h="906">
                  <a:moveTo>
                    <a:pt x="0" y="593"/>
                  </a:moveTo>
                  <a:lnTo>
                    <a:pt x="1185" y="0"/>
                  </a:lnTo>
                  <a:lnTo>
                    <a:pt x="1185" y="315"/>
                  </a:lnTo>
                  <a:lnTo>
                    <a:pt x="0" y="906"/>
                  </a:lnTo>
                  <a:lnTo>
                    <a:pt x="0" y="59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725668" fontAlgn="auto">
                <a:spcBef>
                  <a:spcPts val="0"/>
                </a:spcBef>
                <a:spcAft>
                  <a:spcPts val="0"/>
                </a:spcAft>
                <a:defRPr/>
              </a:pPr>
              <a:endParaRPr lang="zh-CN" altLang="en-US" sz="1400" kern="0">
                <a:solidFill>
                  <a:srgbClr val="000000"/>
                </a:solidFill>
              </a:endParaRPr>
            </a:p>
          </p:txBody>
        </p:sp>
      </p:grpSp>
      <p:grpSp>
        <p:nvGrpSpPr>
          <p:cNvPr id="101" name="Group 8"/>
          <p:cNvGrpSpPr>
            <a:grpSpLocks/>
          </p:cNvGrpSpPr>
          <p:nvPr/>
        </p:nvGrpSpPr>
        <p:grpSpPr bwMode="auto">
          <a:xfrm>
            <a:off x="2671763" y="2328465"/>
            <a:ext cx="2451100" cy="1465808"/>
            <a:chOff x="0" y="0"/>
            <a:chExt cx="1676" cy="1115"/>
          </a:xfrm>
        </p:grpSpPr>
        <p:sp>
          <p:nvSpPr>
            <p:cNvPr id="102" name="Freeform 15"/>
            <p:cNvSpPr>
              <a:spLocks/>
            </p:cNvSpPr>
            <p:nvPr/>
          </p:nvSpPr>
          <p:spPr bwMode="auto">
            <a:xfrm>
              <a:off x="0" y="0"/>
              <a:ext cx="1676" cy="592"/>
            </a:xfrm>
            <a:custGeom>
              <a:avLst/>
              <a:gdLst>
                <a:gd name="T0" fmla="*/ 1676 w 1676"/>
                <a:gd name="T1" fmla="*/ 592 h 592"/>
                <a:gd name="T2" fmla="*/ 490 w 1676"/>
                <a:gd name="T3" fmla="*/ 0 h 592"/>
                <a:gd name="T4" fmla="*/ 436 w 1676"/>
                <a:gd name="T5" fmla="*/ 28 h 592"/>
                <a:gd name="T6" fmla="*/ 383 w 1676"/>
                <a:gd name="T7" fmla="*/ 60 h 592"/>
                <a:gd name="T8" fmla="*/ 333 w 1676"/>
                <a:gd name="T9" fmla="*/ 91 h 592"/>
                <a:gd name="T10" fmla="*/ 286 w 1676"/>
                <a:gd name="T11" fmla="*/ 124 h 592"/>
                <a:gd name="T12" fmla="*/ 242 w 1676"/>
                <a:gd name="T13" fmla="*/ 158 h 592"/>
                <a:gd name="T14" fmla="*/ 202 w 1676"/>
                <a:gd name="T15" fmla="*/ 194 h 592"/>
                <a:gd name="T16" fmla="*/ 165 w 1676"/>
                <a:gd name="T17" fmla="*/ 229 h 592"/>
                <a:gd name="T18" fmla="*/ 131 w 1676"/>
                <a:gd name="T19" fmla="*/ 266 h 592"/>
                <a:gd name="T20" fmla="*/ 101 w 1676"/>
                <a:gd name="T21" fmla="*/ 305 h 592"/>
                <a:gd name="T22" fmla="*/ 88 w 1676"/>
                <a:gd name="T23" fmla="*/ 323 h 592"/>
                <a:gd name="T24" fmla="*/ 75 w 1676"/>
                <a:gd name="T25" fmla="*/ 343 h 592"/>
                <a:gd name="T26" fmla="*/ 64 w 1676"/>
                <a:gd name="T27" fmla="*/ 363 h 592"/>
                <a:gd name="T28" fmla="*/ 53 w 1676"/>
                <a:gd name="T29" fmla="*/ 383 h 592"/>
                <a:gd name="T30" fmla="*/ 43 w 1676"/>
                <a:gd name="T31" fmla="*/ 403 h 592"/>
                <a:gd name="T32" fmla="*/ 34 w 1676"/>
                <a:gd name="T33" fmla="*/ 423 h 592"/>
                <a:gd name="T34" fmla="*/ 25 w 1676"/>
                <a:gd name="T35" fmla="*/ 444 h 592"/>
                <a:gd name="T36" fmla="*/ 20 w 1676"/>
                <a:gd name="T37" fmla="*/ 464 h 592"/>
                <a:gd name="T38" fmla="*/ 13 w 1676"/>
                <a:gd name="T39" fmla="*/ 486 h 592"/>
                <a:gd name="T40" fmla="*/ 8 w 1676"/>
                <a:gd name="T41" fmla="*/ 507 h 592"/>
                <a:gd name="T42" fmla="*/ 4 w 1676"/>
                <a:gd name="T43" fmla="*/ 528 h 592"/>
                <a:gd name="T44" fmla="*/ 3 w 1676"/>
                <a:gd name="T45" fmla="*/ 550 h 592"/>
                <a:gd name="T46" fmla="*/ 0 w 1676"/>
                <a:gd name="T47" fmla="*/ 571 h 592"/>
                <a:gd name="T48" fmla="*/ 0 w 1676"/>
                <a:gd name="T49" fmla="*/ 592 h 592"/>
                <a:gd name="T50" fmla="*/ 1676 w 1676"/>
                <a:gd name="T51" fmla="*/ 592 h 592"/>
                <a:gd name="T52" fmla="*/ 0 w 1676"/>
                <a:gd name="T53" fmla="*/ 0 h 592"/>
                <a:gd name="T54" fmla="*/ 1676 w 1676"/>
                <a:gd name="T55" fmla="*/ 592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725668" fontAlgn="auto">
                <a:spcBef>
                  <a:spcPts val="0"/>
                </a:spcBef>
                <a:spcAft>
                  <a:spcPts val="0"/>
                </a:spcAft>
                <a:defRPr/>
              </a:pPr>
              <a:endParaRPr lang="zh-CN" altLang="en-US" sz="1400" kern="0">
                <a:solidFill>
                  <a:srgbClr val="000000"/>
                </a:solidFill>
              </a:endParaRPr>
            </a:p>
          </p:txBody>
        </p:sp>
        <p:sp>
          <p:nvSpPr>
            <p:cNvPr id="103"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725668" eaLnBrk="1" fontAlgn="auto" latinLnBrk="1" hangingPunct="1">
                <a:spcBef>
                  <a:spcPts val="0"/>
                </a:spcBef>
                <a:spcAft>
                  <a:spcPts val="0"/>
                </a:spcAft>
                <a:defRPr/>
              </a:pPr>
              <a:endParaRPr lang="zh-CN" altLang="en-US" sz="1400" b="1" kern="0">
                <a:solidFill>
                  <a:srgbClr val="000000"/>
                </a:solidFill>
                <a:latin typeface="Gulim" pitchFamily="34" charset="-127"/>
                <a:sym typeface="Gulim" pitchFamily="34" charset="-127"/>
              </a:endParaRPr>
            </a:p>
          </p:txBody>
        </p:sp>
      </p:grpSp>
      <p:grpSp>
        <p:nvGrpSpPr>
          <p:cNvPr id="104" name="Group 11"/>
          <p:cNvGrpSpPr>
            <a:grpSpLocks/>
          </p:cNvGrpSpPr>
          <p:nvPr/>
        </p:nvGrpSpPr>
        <p:grpSpPr bwMode="auto">
          <a:xfrm>
            <a:off x="5124451" y="2744205"/>
            <a:ext cx="2449513" cy="1051496"/>
            <a:chOff x="0" y="0"/>
            <a:chExt cx="1675" cy="800"/>
          </a:xfrm>
        </p:grpSpPr>
        <p:sp>
          <p:nvSpPr>
            <p:cNvPr id="105" name="Freeform 18"/>
            <p:cNvSpPr>
              <a:spLocks/>
            </p:cNvSpPr>
            <p:nvPr/>
          </p:nvSpPr>
          <p:spPr bwMode="auto">
            <a:xfrm>
              <a:off x="0" y="0"/>
              <a:ext cx="1675" cy="591"/>
            </a:xfrm>
            <a:custGeom>
              <a:avLst/>
              <a:gdLst>
                <a:gd name="T0" fmla="*/ 0 w 1675"/>
                <a:gd name="T1" fmla="*/ 591 h 591"/>
                <a:gd name="T2" fmla="*/ 1185 w 1675"/>
                <a:gd name="T3" fmla="*/ 0 h 591"/>
                <a:gd name="T4" fmla="*/ 1239 w 1675"/>
                <a:gd name="T5" fmla="*/ 28 h 591"/>
                <a:gd name="T6" fmla="*/ 1292 w 1675"/>
                <a:gd name="T7" fmla="*/ 58 h 591"/>
                <a:gd name="T8" fmla="*/ 1342 w 1675"/>
                <a:gd name="T9" fmla="*/ 89 h 591"/>
                <a:gd name="T10" fmla="*/ 1389 w 1675"/>
                <a:gd name="T11" fmla="*/ 124 h 591"/>
                <a:gd name="T12" fmla="*/ 1433 w 1675"/>
                <a:gd name="T13" fmla="*/ 156 h 591"/>
                <a:gd name="T14" fmla="*/ 1473 w 1675"/>
                <a:gd name="T15" fmla="*/ 192 h 591"/>
                <a:gd name="T16" fmla="*/ 1510 w 1675"/>
                <a:gd name="T17" fmla="*/ 228 h 591"/>
                <a:gd name="T18" fmla="*/ 1544 w 1675"/>
                <a:gd name="T19" fmla="*/ 265 h 591"/>
                <a:gd name="T20" fmla="*/ 1574 w 1675"/>
                <a:gd name="T21" fmla="*/ 303 h 591"/>
                <a:gd name="T22" fmla="*/ 1587 w 1675"/>
                <a:gd name="T23" fmla="*/ 323 h 591"/>
                <a:gd name="T24" fmla="*/ 1600 w 1675"/>
                <a:gd name="T25" fmla="*/ 342 h 591"/>
                <a:gd name="T26" fmla="*/ 1611 w 1675"/>
                <a:gd name="T27" fmla="*/ 361 h 591"/>
                <a:gd name="T28" fmla="*/ 1622 w 1675"/>
                <a:gd name="T29" fmla="*/ 381 h 591"/>
                <a:gd name="T30" fmla="*/ 1632 w 1675"/>
                <a:gd name="T31" fmla="*/ 401 h 591"/>
                <a:gd name="T32" fmla="*/ 1641 w 1675"/>
                <a:gd name="T33" fmla="*/ 423 h 591"/>
                <a:gd name="T34" fmla="*/ 1650 w 1675"/>
                <a:gd name="T35" fmla="*/ 443 h 591"/>
                <a:gd name="T36" fmla="*/ 1655 w 1675"/>
                <a:gd name="T37" fmla="*/ 464 h 591"/>
                <a:gd name="T38" fmla="*/ 1662 w 1675"/>
                <a:gd name="T39" fmla="*/ 484 h 591"/>
                <a:gd name="T40" fmla="*/ 1667 w 1675"/>
                <a:gd name="T41" fmla="*/ 505 h 591"/>
                <a:gd name="T42" fmla="*/ 1671 w 1675"/>
                <a:gd name="T43" fmla="*/ 527 h 591"/>
                <a:gd name="T44" fmla="*/ 1672 w 1675"/>
                <a:gd name="T45" fmla="*/ 548 h 591"/>
                <a:gd name="T46" fmla="*/ 1675 w 1675"/>
                <a:gd name="T47" fmla="*/ 569 h 591"/>
                <a:gd name="T48" fmla="*/ 1675 w 1675"/>
                <a:gd name="T49" fmla="*/ 591 h 591"/>
                <a:gd name="T50" fmla="*/ 0 w 1675"/>
                <a:gd name="T51" fmla="*/ 591 h 591"/>
                <a:gd name="T52" fmla="*/ 0 w 1675"/>
                <a:gd name="T53" fmla="*/ 0 h 591"/>
                <a:gd name="T54" fmla="*/ 1675 w 1675"/>
                <a:gd name="T55" fmla="*/ 591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725668" fontAlgn="auto">
                <a:spcBef>
                  <a:spcPts val="0"/>
                </a:spcBef>
                <a:spcAft>
                  <a:spcPts val="0"/>
                </a:spcAft>
                <a:defRPr/>
              </a:pPr>
              <a:endParaRPr lang="zh-CN" altLang="en-US" sz="1400" kern="0">
                <a:solidFill>
                  <a:srgbClr val="000000"/>
                </a:solidFill>
              </a:endParaRPr>
            </a:p>
          </p:txBody>
        </p:sp>
        <p:sp>
          <p:nvSpPr>
            <p:cNvPr id="106" name="Rectangle 19"/>
            <p:cNvSpPr>
              <a:spLocks noChangeArrowheads="1"/>
            </p:cNvSpPr>
            <p:nvPr/>
          </p:nvSpPr>
          <p:spPr bwMode="auto">
            <a:xfrm>
              <a:off x="0" y="591"/>
              <a:ext cx="1675" cy="209"/>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725668" eaLnBrk="1" fontAlgn="auto" latinLnBrk="1" hangingPunct="1">
                <a:spcBef>
                  <a:spcPts val="0"/>
                </a:spcBef>
                <a:spcAft>
                  <a:spcPts val="0"/>
                </a:spcAft>
                <a:defRPr/>
              </a:pPr>
              <a:endParaRPr lang="zh-CN" altLang="en-US" sz="1400" b="1" kern="0">
                <a:solidFill>
                  <a:srgbClr val="000000"/>
                </a:solidFill>
                <a:latin typeface="Gulim" pitchFamily="34" charset="-127"/>
                <a:sym typeface="Gulim" pitchFamily="34" charset="-127"/>
              </a:endParaRPr>
            </a:p>
          </p:txBody>
        </p:sp>
      </p:grpSp>
      <p:grpSp>
        <p:nvGrpSpPr>
          <p:cNvPr id="107" name="Group 14"/>
          <p:cNvGrpSpPr>
            <a:grpSpLocks/>
          </p:cNvGrpSpPr>
          <p:nvPr/>
        </p:nvGrpSpPr>
        <p:grpSpPr bwMode="auto">
          <a:xfrm>
            <a:off x="2135188" y="2969935"/>
            <a:ext cx="2449512" cy="1604387"/>
            <a:chOff x="0" y="0"/>
            <a:chExt cx="1676" cy="1221"/>
          </a:xfrm>
        </p:grpSpPr>
        <p:sp>
          <p:nvSpPr>
            <p:cNvPr id="108" name="Freeform 21"/>
            <p:cNvSpPr>
              <a:spLocks/>
            </p:cNvSpPr>
            <p:nvPr/>
          </p:nvSpPr>
          <p:spPr bwMode="auto">
            <a:xfrm>
              <a:off x="0" y="0"/>
              <a:ext cx="1676" cy="593"/>
            </a:xfrm>
            <a:custGeom>
              <a:avLst/>
              <a:gdLst>
                <a:gd name="T0" fmla="*/ 1676 w 1676"/>
                <a:gd name="T1" fmla="*/ 0 h 593"/>
                <a:gd name="T2" fmla="*/ 490 w 1676"/>
                <a:gd name="T3" fmla="*/ 593 h 593"/>
                <a:gd name="T4" fmla="*/ 436 w 1676"/>
                <a:gd name="T5" fmla="*/ 564 h 593"/>
                <a:gd name="T6" fmla="*/ 383 w 1676"/>
                <a:gd name="T7" fmla="*/ 533 h 593"/>
                <a:gd name="T8" fmla="*/ 333 w 1676"/>
                <a:gd name="T9" fmla="*/ 501 h 593"/>
                <a:gd name="T10" fmla="*/ 286 w 1676"/>
                <a:gd name="T11" fmla="*/ 469 h 593"/>
                <a:gd name="T12" fmla="*/ 242 w 1676"/>
                <a:gd name="T13" fmla="*/ 434 h 593"/>
                <a:gd name="T14" fmla="*/ 202 w 1676"/>
                <a:gd name="T15" fmla="*/ 400 h 593"/>
                <a:gd name="T16" fmla="*/ 165 w 1676"/>
                <a:gd name="T17" fmla="*/ 363 h 593"/>
                <a:gd name="T18" fmla="*/ 131 w 1676"/>
                <a:gd name="T19" fmla="*/ 326 h 593"/>
                <a:gd name="T20" fmla="*/ 101 w 1676"/>
                <a:gd name="T21" fmla="*/ 288 h 593"/>
                <a:gd name="T22" fmla="*/ 88 w 1676"/>
                <a:gd name="T23" fmla="*/ 269 h 593"/>
                <a:gd name="T24" fmla="*/ 75 w 1676"/>
                <a:gd name="T25" fmla="*/ 249 h 593"/>
                <a:gd name="T26" fmla="*/ 64 w 1676"/>
                <a:gd name="T27" fmla="*/ 229 h 593"/>
                <a:gd name="T28" fmla="*/ 53 w 1676"/>
                <a:gd name="T29" fmla="*/ 209 h 593"/>
                <a:gd name="T30" fmla="*/ 43 w 1676"/>
                <a:gd name="T31" fmla="*/ 189 h 593"/>
                <a:gd name="T32" fmla="*/ 34 w 1676"/>
                <a:gd name="T33" fmla="*/ 170 h 593"/>
                <a:gd name="T34" fmla="*/ 25 w 1676"/>
                <a:gd name="T35" fmla="*/ 148 h 593"/>
                <a:gd name="T36" fmla="*/ 20 w 1676"/>
                <a:gd name="T37" fmla="*/ 128 h 593"/>
                <a:gd name="T38" fmla="*/ 13 w 1676"/>
                <a:gd name="T39" fmla="*/ 107 h 593"/>
                <a:gd name="T40" fmla="*/ 8 w 1676"/>
                <a:gd name="T41" fmla="*/ 85 h 593"/>
                <a:gd name="T42" fmla="*/ 4 w 1676"/>
                <a:gd name="T43" fmla="*/ 66 h 593"/>
                <a:gd name="T44" fmla="*/ 3 w 1676"/>
                <a:gd name="T45" fmla="*/ 44 h 593"/>
                <a:gd name="T46" fmla="*/ 0 w 1676"/>
                <a:gd name="T47" fmla="*/ 21 h 593"/>
                <a:gd name="T48" fmla="*/ 0 w 1676"/>
                <a:gd name="T49" fmla="*/ 0 h 593"/>
                <a:gd name="T50" fmla="*/ 1676 w 1676"/>
                <a:gd name="T51" fmla="*/ 0 h 593"/>
                <a:gd name="T52" fmla="*/ 0 w 1676"/>
                <a:gd name="T53" fmla="*/ 0 h 593"/>
                <a:gd name="T54" fmla="*/ 1676 w 1676"/>
                <a:gd name="T55" fmla="*/ 593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725668" fontAlgn="auto">
                <a:spcBef>
                  <a:spcPts val="0"/>
                </a:spcBef>
                <a:spcAft>
                  <a:spcPts val="0"/>
                </a:spcAft>
                <a:defRPr/>
              </a:pPr>
              <a:endParaRPr lang="zh-CN" altLang="en-US" sz="1400" kern="0">
                <a:solidFill>
                  <a:srgbClr val="000000"/>
                </a:solidFill>
              </a:endParaRPr>
            </a:p>
          </p:txBody>
        </p:sp>
        <p:sp>
          <p:nvSpPr>
            <p:cNvPr id="109" name="Freeform 22"/>
            <p:cNvSpPr>
              <a:spLocks/>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50 h 1221"/>
                <a:gd name="T54" fmla="*/ 3 w 490"/>
                <a:gd name="T55" fmla="*/ 672 h 1221"/>
                <a:gd name="T56" fmla="*/ 4 w 490"/>
                <a:gd name="T57" fmla="*/ 694 h 1221"/>
                <a:gd name="T58" fmla="*/ 8 w 490"/>
                <a:gd name="T59" fmla="*/ 714 h 1221"/>
                <a:gd name="T60" fmla="*/ 13 w 490"/>
                <a:gd name="T61" fmla="*/ 735 h 1221"/>
                <a:gd name="T62" fmla="*/ 20 w 490"/>
                <a:gd name="T63" fmla="*/ 756 h 1221"/>
                <a:gd name="T64" fmla="*/ 25 w 490"/>
                <a:gd name="T65" fmla="*/ 776 h 1221"/>
                <a:gd name="T66" fmla="*/ 34 w 490"/>
                <a:gd name="T67" fmla="*/ 798 h 1221"/>
                <a:gd name="T68" fmla="*/ 43 w 490"/>
                <a:gd name="T69" fmla="*/ 818 h 1221"/>
                <a:gd name="T70" fmla="*/ 53 w 490"/>
                <a:gd name="T71" fmla="*/ 838 h 1221"/>
                <a:gd name="T72" fmla="*/ 64 w 490"/>
                <a:gd name="T73" fmla="*/ 858 h 1221"/>
                <a:gd name="T74" fmla="*/ 75 w 490"/>
                <a:gd name="T75" fmla="*/ 877 h 1221"/>
                <a:gd name="T76" fmla="*/ 88 w 490"/>
                <a:gd name="T77" fmla="*/ 897 h 1221"/>
                <a:gd name="T78" fmla="*/ 101 w 490"/>
                <a:gd name="T79" fmla="*/ 916 h 1221"/>
                <a:gd name="T80" fmla="*/ 131 w 490"/>
                <a:gd name="T81" fmla="*/ 954 h 1221"/>
                <a:gd name="T82" fmla="*/ 165 w 490"/>
                <a:gd name="T83" fmla="*/ 991 h 1221"/>
                <a:gd name="T84" fmla="*/ 202 w 490"/>
                <a:gd name="T85" fmla="*/ 1028 h 1221"/>
                <a:gd name="T86" fmla="*/ 242 w 490"/>
                <a:gd name="T87" fmla="*/ 1063 h 1221"/>
                <a:gd name="T88" fmla="*/ 286 w 490"/>
                <a:gd name="T89" fmla="*/ 1097 h 1221"/>
                <a:gd name="T90" fmla="*/ 333 w 490"/>
                <a:gd name="T91" fmla="*/ 1130 h 1221"/>
                <a:gd name="T92" fmla="*/ 383 w 490"/>
                <a:gd name="T93" fmla="*/ 1161 h 1221"/>
                <a:gd name="T94" fmla="*/ 436 w 490"/>
                <a:gd name="T95" fmla="*/ 1192 h 1221"/>
                <a:gd name="T96" fmla="*/ 490 w 490"/>
                <a:gd name="T97" fmla="*/ 1221 h 1221"/>
                <a:gd name="T98" fmla="*/ 490 w 490"/>
                <a:gd name="T99" fmla="*/ 593 h 1221"/>
                <a:gd name="T100" fmla="*/ 0 w 490"/>
                <a:gd name="T101" fmla="*/ 0 h 1221"/>
                <a:gd name="T102" fmla="*/ 490 w 490"/>
                <a:gd name="T103" fmla="*/ 1221 h 1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T100" t="T101" r="T102" b="T103"/>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725668" fontAlgn="auto">
                <a:spcBef>
                  <a:spcPts val="0"/>
                </a:spcBef>
                <a:spcAft>
                  <a:spcPts val="0"/>
                </a:spcAft>
                <a:defRPr/>
              </a:pPr>
              <a:endParaRPr lang="zh-CN" altLang="en-US" sz="1400" kern="0">
                <a:solidFill>
                  <a:srgbClr val="000000"/>
                </a:solidFill>
              </a:endParaRPr>
            </a:p>
          </p:txBody>
        </p:sp>
        <p:sp>
          <p:nvSpPr>
            <p:cNvPr id="110" name="Freeform 23"/>
            <p:cNvSpPr>
              <a:spLocks/>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w 1186"/>
                <a:gd name="T11" fmla="*/ 0 h 1221"/>
                <a:gd name="T12" fmla="*/ 1186 w 1186"/>
                <a:gd name="T13" fmla="*/ 1221 h 1221"/>
              </a:gdLst>
              <a:ahLst/>
              <a:cxnLst>
                <a:cxn ang="0">
                  <a:pos x="T0" y="T1"/>
                </a:cxn>
                <a:cxn ang="0">
                  <a:pos x="T2" y="T3"/>
                </a:cxn>
                <a:cxn ang="0">
                  <a:pos x="T4" y="T5"/>
                </a:cxn>
                <a:cxn ang="0">
                  <a:pos x="T6" y="T7"/>
                </a:cxn>
                <a:cxn ang="0">
                  <a:pos x="T8" y="T9"/>
                </a:cxn>
              </a:cxnLst>
              <a:rect l="T10" t="T11" r="T12" b="T13"/>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725668" fontAlgn="auto">
                <a:spcBef>
                  <a:spcPts val="0"/>
                </a:spcBef>
                <a:spcAft>
                  <a:spcPts val="0"/>
                </a:spcAft>
                <a:defRPr/>
              </a:pPr>
              <a:endParaRPr lang="zh-CN" altLang="en-US" sz="1400" kern="0">
                <a:solidFill>
                  <a:srgbClr val="000000"/>
                </a:solidFill>
              </a:endParaRPr>
            </a:p>
          </p:txBody>
        </p:sp>
      </p:grpSp>
      <p:grpSp>
        <p:nvGrpSpPr>
          <p:cNvPr id="111" name="Group 18"/>
          <p:cNvGrpSpPr>
            <a:grpSpLocks/>
          </p:cNvGrpSpPr>
          <p:nvPr/>
        </p:nvGrpSpPr>
        <p:grpSpPr bwMode="auto">
          <a:xfrm>
            <a:off x="5124451" y="3658551"/>
            <a:ext cx="2449513" cy="915772"/>
            <a:chOff x="0" y="0"/>
            <a:chExt cx="1675" cy="697"/>
          </a:xfrm>
        </p:grpSpPr>
        <p:sp>
          <p:nvSpPr>
            <p:cNvPr id="112" name="Freeform 25"/>
            <p:cNvSpPr>
              <a:spLocks/>
            </p:cNvSpPr>
            <p:nvPr/>
          </p:nvSpPr>
          <p:spPr bwMode="auto">
            <a:xfrm>
              <a:off x="0" y="0"/>
              <a:ext cx="1675" cy="593"/>
            </a:xfrm>
            <a:custGeom>
              <a:avLst/>
              <a:gdLst>
                <a:gd name="T0" fmla="*/ 0 w 1675"/>
                <a:gd name="T1" fmla="*/ 0 h 593"/>
                <a:gd name="T2" fmla="*/ 1185 w 1675"/>
                <a:gd name="T3" fmla="*/ 593 h 593"/>
                <a:gd name="T4" fmla="*/ 1239 w 1675"/>
                <a:gd name="T5" fmla="*/ 563 h 593"/>
                <a:gd name="T6" fmla="*/ 1292 w 1675"/>
                <a:gd name="T7" fmla="*/ 533 h 593"/>
                <a:gd name="T8" fmla="*/ 1342 w 1675"/>
                <a:gd name="T9" fmla="*/ 502 h 593"/>
                <a:gd name="T10" fmla="*/ 1389 w 1675"/>
                <a:gd name="T11" fmla="*/ 469 h 593"/>
                <a:gd name="T12" fmla="*/ 1433 w 1675"/>
                <a:gd name="T13" fmla="*/ 435 h 593"/>
                <a:gd name="T14" fmla="*/ 1473 w 1675"/>
                <a:gd name="T15" fmla="*/ 399 h 593"/>
                <a:gd name="T16" fmla="*/ 1510 w 1675"/>
                <a:gd name="T17" fmla="*/ 363 h 593"/>
                <a:gd name="T18" fmla="*/ 1544 w 1675"/>
                <a:gd name="T19" fmla="*/ 326 h 593"/>
                <a:gd name="T20" fmla="*/ 1574 w 1675"/>
                <a:gd name="T21" fmla="*/ 288 h 593"/>
                <a:gd name="T22" fmla="*/ 1587 w 1675"/>
                <a:gd name="T23" fmla="*/ 268 h 593"/>
                <a:gd name="T24" fmla="*/ 1600 w 1675"/>
                <a:gd name="T25" fmla="*/ 249 h 593"/>
                <a:gd name="T26" fmla="*/ 1611 w 1675"/>
                <a:gd name="T27" fmla="*/ 230 h 593"/>
                <a:gd name="T28" fmla="*/ 1622 w 1675"/>
                <a:gd name="T29" fmla="*/ 210 h 593"/>
                <a:gd name="T30" fmla="*/ 1632 w 1675"/>
                <a:gd name="T31" fmla="*/ 190 h 593"/>
                <a:gd name="T32" fmla="*/ 1641 w 1675"/>
                <a:gd name="T33" fmla="*/ 168 h 593"/>
                <a:gd name="T34" fmla="*/ 1650 w 1675"/>
                <a:gd name="T35" fmla="*/ 148 h 593"/>
                <a:gd name="T36" fmla="*/ 1655 w 1675"/>
                <a:gd name="T37" fmla="*/ 127 h 593"/>
                <a:gd name="T38" fmla="*/ 1662 w 1675"/>
                <a:gd name="T39" fmla="*/ 107 h 593"/>
                <a:gd name="T40" fmla="*/ 1667 w 1675"/>
                <a:gd name="T41" fmla="*/ 86 h 593"/>
                <a:gd name="T42" fmla="*/ 1671 w 1675"/>
                <a:gd name="T43" fmla="*/ 64 h 593"/>
                <a:gd name="T44" fmla="*/ 1672 w 1675"/>
                <a:gd name="T45" fmla="*/ 43 h 593"/>
                <a:gd name="T46" fmla="*/ 1675 w 1675"/>
                <a:gd name="T47" fmla="*/ 22 h 593"/>
                <a:gd name="T48" fmla="*/ 1675 w 1675"/>
                <a:gd name="T49" fmla="*/ 0 h 593"/>
                <a:gd name="T50" fmla="*/ 0 w 1675"/>
                <a:gd name="T51" fmla="*/ 0 h 593"/>
                <a:gd name="T52" fmla="*/ 0 w 1675"/>
                <a:gd name="T53" fmla="*/ 0 h 593"/>
                <a:gd name="T54" fmla="*/ 1675 w 1675"/>
                <a:gd name="T55" fmla="*/ 593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725668" fontAlgn="auto">
                <a:spcBef>
                  <a:spcPts val="0"/>
                </a:spcBef>
                <a:spcAft>
                  <a:spcPts val="0"/>
                </a:spcAft>
                <a:defRPr/>
              </a:pPr>
              <a:endParaRPr lang="zh-CN" altLang="en-US" sz="1400" kern="0">
                <a:solidFill>
                  <a:srgbClr val="000000"/>
                </a:solidFill>
              </a:endParaRPr>
            </a:p>
          </p:txBody>
        </p:sp>
        <p:sp>
          <p:nvSpPr>
            <p:cNvPr id="113" name="Freeform 26"/>
            <p:cNvSpPr>
              <a:spLocks/>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26 h 697"/>
                <a:gd name="T54" fmla="*/ 487 w 490"/>
                <a:gd name="T55" fmla="*/ 148 h 697"/>
                <a:gd name="T56" fmla="*/ 486 w 490"/>
                <a:gd name="T57" fmla="*/ 170 h 697"/>
                <a:gd name="T58" fmla="*/ 482 w 490"/>
                <a:gd name="T59" fmla="*/ 190 h 697"/>
                <a:gd name="T60" fmla="*/ 477 w 490"/>
                <a:gd name="T61" fmla="*/ 211 h 697"/>
                <a:gd name="T62" fmla="*/ 470 w 490"/>
                <a:gd name="T63" fmla="*/ 232 h 697"/>
                <a:gd name="T64" fmla="*/ 465 w 490"/>
                <a:gd name="T65" fmla="*/ 252 h 697"/>
                <a:gd name="T66" fmla="*/ 456 w 490"/>
                <a:gd name="T67" fmla="*/ 274 h 697"/>
                <a:gd name="T68" fmla="*/ 447 w 490"/>
                <a:gd name="T69" fmla="*/ 294 h 697"/>
                <a:gd name="T70" fmla="*/ 437 w 490"/>
                <a:gd name="T71" fmla="*/ 314 h 697"/>
                <a:gd name="T72" fmla="*/ 426 w 490"/>
                <a:gd name="T73" fmla="*/ 334 h 697"/>
                <a:gd name="T74" fmla="*/ 415 w 490"/>
                <a:gd name="T75" fmla="*/ 353 h 697"/>
                <a:gd name="T76" fmla="*/ 402 w 490"/>
                <a:gd name="T77" fmla="*/ 373 h 697"/>
                <a:gd name="T78" fmla="*/ 389 w 490"/>
                <a:gd name="T79" fmla="*/ 392 h 697"/>
                <a:gd name="T80" fmla="*/ 359 w 490"/>
                <a:gd name="T81" fmla="*/ 430 h 697"/>
                <a:gd name="T82" fmla="*/ 325 w 490"/>
                <a:gd name="T83" fmla="*/ 467 h 697"/>
                <a:gd name="T84" fmla="*/ 288 w 490"/>
                <a:gd name="T85" fmla="*/ 504 h 697"/>
                <a:gd name="T86" fmla="*/ 248 w 490"/>
                <a:gd name="T87" fmla="*/ 539 h 697"/>
                <a:gd name="T88" fmla="*/ 204 w 490"/>
                <a:gd name="T89" fmla="*/ 573 h 697"/>
                <a:gd name="T90" fmla="*/ 157 w 490"/>
                <a:gd name="T91" fmla="*/ 606 h 697"/>
                <a:gd name="T92" fmla="*/ 107 w 490"/>
                <a:gd name="T93" fmla="*/ 637 h 697"/>
                <a:gd name="T94" fmla="*/ 54 w 490"/>
                <a:gd name="T95" fmla="*/ 668 h 697"/>
                <a:gd name="T96" fmla="*/ 0 w 490"/>
                <a:gd name="T97" fmla="*/ 697 h 697"/>
                <a:gd name="T98" fmla="*/ 0 w 490"/>
                <a:gd name="T99" fmla="*/ 593 h 697"/>
                <a:gd name="T100" fmla="*/ 0 w 490"/>
                <a:gd name="T101" fmla="*/ 0 h 697"/>
                <a:gd name="T102" fmla="*/ 490 w 490"/>
                <a:gd name="T103" fmla="*/ 697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T100" t="T101" r="T102" b="T103"/>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725668" fontAlgn="auto">
                <a:spcBef>
                  <a:spcPts val="0"/>
                </a:spcBef>
                <a:spcAft>
                  <a:spcPts val="0"/>
                </a:spcAft>
                <a:defRPr/>
              </a:pPr>
              <a:endParaRPr lang="zh-CN" altLang="en-US" sz="1400" kern="0">
                <a:solidFill>
                  <a:srgbClr val="000000"/>
                </a:solidFill>
              </a:endParaRPr>
            </a:p>
          </p:txBody>
        </p:sp>
        <p:sp>
          <p:nvSpPr>
            <p:cNvPr id="114" name="Freeform 27"/>
            <p:cNvSpPr>
              <a:spLocks/>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w 1185"/>
                <a:gd name="T11" fmla="*/ 0 h 697"/>
                <a:gd name="T12" fmla="*/ 1185 w 1185"/>
                <a:gd name="T13" fmla="*/ 697 h 697"/>
              </a:gdLst>
              <a:ahLst/>
              <a:cxnLst>
                <a:cxn ang="0">
                  <a:pos x="T0" y="T1"/>
                </a:cxn>
                <a:cxn ang="0">
                  <a:pos x="T2" y="T3"/>
                </a:cxn>
                <a:cxn ang="0">
                  <a:pos x="T4" y="T5"/>
                </a:cxn>
                <a:cxn ang="0">
                  <a:pos x="T6" y="T7"/>
                </a:cxn>
                <a:cxn ang="0">
                  <a:pos x="T8" y="T9"/>
                </a:cxn>
              </a:cxnLst>
              <a:rect l="T10" t="T11" r="T12" b="T13"/>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725668" fontAlgn="auto">
                <a:spcBef>
                  <a:spcPts val="0"/>
                </a:spcBef>
                <a:spcAft>
                  <a:spcPts val="0"/>
                </a:spcAft>
                <a:defRPr/>
              </a:pPr>
              <a:endParaRPr lang="zh-CN" altLang="en-US" sz="1400" kern="0">
                <a:solidFill>
                  <a:srgbClr val="000000"/>
                </a:solidFill>
              </a:endParaRPr>
            </a:p>
          </p:txBody>
        </p:sp>
      </p:grpSp>
      <p:sp>
        <p:nvSpPr>
          <p:cNvPr id="115" name="Arc 28"/>
          <p:cNvSpPr>
            <a:spLocks/>
          </p:cNvSpPr>
          <p:nvPr/>
        </p:nvSpPr>
        <p:spPr bwMode="auto">
          <a:xfrm>
            <a:off x="4657725" y="1625562"/>
            <a:ext cx="1098550" cy="532892"/>
          </a:xfrm>
          <a:custGeom>
            <a:avLst/>
            <a:gdLst>
              <a:gd name="T0" fmla="*/ 0 w 40011"/>
              <a:gd name="T1" fmla="*/ 10366 h 21600"/>
              <a:gd name="T2" fmla="*/ 18449 w 40011"/>
              <a:gd name="T3" fmla="*/ 0 h 21600"/>
              <a:gd name="T4" fmla="*/ 40010 w 40011"/>
              <a:gd name="T5" fmla="*/ 20313 h 21600"/>
              <a:gd name="T6" fmla="*/ 0 w 40011"/>
              <a:gd name="T7" fmla="*/ 10366 h 21600"/>
              <a:gd name="T8" fmla="*/ 18449 w 40011"/>
              <a:gd name="T9" fmla="*/ 0 h 21600"/>
              <a:gd name="T10" fmla="*/ 40010 w 40011"/>
              <a:gd name="T11" fmla="*/ 20313 h 21600"/>
              <a:gd name="T12" fmla="*/ 18449 w 40011"/>
              <a:gd name="T13" fmla="*/ 21600 h 21600"/>
              <a:gd name="T14" fmla="*/ 0 w 40011"/>
              <a:gd name="T15" fmla="*/ 10366 h 21600"/>
              <a:gd name="T16" fmla="*/ 0 w 40011"/>
              <a:gd name="T17" fmla="*/ 0 h 21600"/>
              <a:gd name="T18" fmla="*/ 40011 w 40011"/>
              <a:gd name="T19" fmla="*/ 2160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40011" h="21600">
                <a:moveTo>
                  <a:pt x="0" y="10366"/>
                </a:moveTo>
                <a:cubicBezTo>
                  <a:pt x="3920" y="3928"/>
                  <a:pt x="10912" y="-1"/>
                  <a:pt x="18449" y="0"/>
                </a:cubicBezTo>
                <a:cubicBezTo>
                  <a:pt x="29878" y="0"/>
                  <a:pt x="39329" y="8903"/>
                  <a:pt x="40010" y="20313"/>
                </a:cubicBezTo>
              </a:path>
              <a:path w="40011" h="21600">
                <a:moveTo>
                  <a:pt x="0" y="10366"/>
                </a:moveTo>
                <a:cubicBezTo>
                  <a:pt x="3920" y="3928"/>
                  <a:pt x="10912" y="-1"/>
                  <a:pt x="18449" y="0"/>
                </a:cubicBezTo>
                <a:cubicBezTo>
                  <a:pt x="29878" y="0"/>
                  <a:pt x="39329" y="8903"/>
                  <a:pt x="40010" y="20313"/>
                </a:cubicBezTo>
                <a:lnTo>
                  <a:pt x="18449" y="21600"/>
                </a:lnTo>
                <a:lnTo>
                  <a:pt x="0" y="10366"/>
                </a:lnTo>
                <a:close/>
              </a:path>
            </a:pathLst>
          </a:custGeom>
          <a:noFill/>
          <a:ln w="31750" cap="rnd" cmpd="sng">
            <a:solidFill>
              <a:srgbClr val="C0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lIns="87915" tIns="43958" rIns="87915" bIns="43958"/>
          <a:lstStyle/>
          <a:p>
            <a:pPr defTabSz="725668" fontAlgn="auto">
              <a:spcBef>
                <a:spcPts val="0"/>
              </a:spcBef>
              <a:spcAft>
                <a:spcPts val="0"/>
              </a:spcAft>
              <a:defRPr/>
            </a:pPr>
            <a:endParaRPr lang="zh-CN" altLang="en-US" sz="1400" kern="0">
              <a:solidFill>
                <a:srgbClr val="000000"/>
              </a:solidFill>
            </a:endParaRPr>
          </a:p>
        </p:txBody>
      </p:sp>
      <p:sp>
        <p:nvSpPr>
          <p:cNvPr id="116" name="Arc 29"/>
          <p:cNvSpPr>
            <a:spLocks/>
          </p:cNvSpPr>
          <p:nvPr/>
        </p:nvSpPr>
        <p:spPr bwMode="auto">
          <a:xfrm>
            <a:off x="6551614" y="2049876"/>
            <a:ext cx="949325" cy="755762"/>
          </a:xfrm>
          <a:custGeom>
            <a:avLst/>
            <a:gdLst>
              <a:gd name="T0" fmla="*/ 0 w 36840"/>
              <a:gd name="T1" fmla="*/ 6293 h 32562"/>
              <a:gd name="T2" fmla="*/ 15240 w 36840"/>
              <a:gd name="T3" fmla="*/ 0 h 32562"/>
              <a:gd name="T4" fmla="*/ 36840 w 36840"/>
              <a:gd name="T5" fmla="*/ 21600 h 32562"/>
              <a:gd name="T6" fmla="*/ 33851 w 36840"/>
              <a:gd name="T7" fmla="*/ 32562 h 32562"/>
              <a:gd name="T8" fmla="*/ 0 w 36840"/>
              <a:gd name="T9" fmla="*/ 6293 h 32562"/>
              <a:gd name="T10" fmla="*/ 15240 w 36840"/>
              <a:gd name="T11" fmla="*/ 0 h 32562"/>
              <a:gd name="T12" fmla="*/ 36840 w 36840"/>
              <a:gd name="T13" fmla="*/ 21600 h 32562"/>
              <a:gd name="T14" fmla="*/ 33851 w 36840"/>
              <a:gd name="T15" fmla="*/ 32562 h 32562"/>
              <a:gd name="T16" fmla="*/ 15240 w 36840"/>
              <a:gd name="T17" fmla="*/ 21600 h 32562"/>
              <a:gd name="T18" fmla="*/ 0 w 36840"/>
              <a:gd name="T19" fmla="*/ 6293 h 32562"/>
              <a:gd name="T20" fmla="*/ 0 w 36840"/>
              <a:gd name="T21" fmla="*/ 0 h 32562"/>
              <a:gd name="T22" fmla="*/ 36840 w 36840"/>
              <a:gd name="T23" fmla="*/ 32562 h 32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36840" h="32562">
                <a:moveTo>
                  <a:pt x="0" y="6293"/>
                </a:moveTo>
                <a:cubicBezTo>
                  <a:pt x="4048" y="2262"/>
                  <a:pt x="9527" y="-1"/>
                  <a:pt x="15240" y="0"/>
                </a:cubicBezTo>
                <a:cubicBezTo>
                  <a:pt x="27169" y="0"/>
                  <a:pt x="36840" y="9670"/>
                  <a:pt x="36840" y="21600"/>
                </a:cubicBezTo>
                <a:cubicBezTo>
                  <a:pt x="36840" y="25455"/>
                  <a:pt x="35808" y="29240"/>
                  <a:pt x="33851" y="32562"/>
                </a:cubicBezTo>
              </a:path>
              <a:path w="36840" h="32562">
                <a:moveTo>
                  <a:pt x="0" y="6293"/>
                </a:moveTo>
                <a:cubicBezTo>
                  <a:pt x="4048" y="2262"/>
                  <a:pt x="9527" y="-1"/>
                  <a:pt x="15240" y="0"/>
                </a:cubicBezTo>
                <a:cubicBezTo>
                  <a:pt x="27169" y="0"/>
                  <a:pt x="36840" y="9670"/>
                  <a:pt x="36840" y="21600"/>
                </a:cubicBezTo>
                <a:cubicBezTo>
                  <a:pt x="36840" y="25455"/>
                  <a:pt x="35808" y="29240"/>
                  <a:pt x="33851" y="32562"/>
                </a:cubicBezTo>
                <a:lnTo>
                  <a:pt x="15240" y="21600"/>
                </a:lnTo>
                <a:lnTo>
                  <a:pt x="0" y="6293"/>
                </a:lnTo>
                <a:close/>
              </a:path>
            </a:pathLst>
          </a:custGeom>
          <a:noFill/>
          <a:ln w="31750" cap="rnd" cmpd="sng">
            <a:solidFill>
              <a:srgbClr val="FF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lIns="87915" tIns="43958" rIns="87915" bIns="43958"/>
          <a:lstStyle/>
          <a:p>
            <a:pPr defTabSz="725668" fontAlgn="auto">
              <a:spcBef>
                <a:spcPts val="0"/>
              </a:spcBef>
              <a:spcAft>
                <a:spcPts val="0"/>
              </a:spcAft>
              <a:defRPr/>
            </a:pPr>
            <a:endParaRPr lang="zh-CN" altLang="en-US" sz="1400" kern="0">
              <a:solidFill>
                <a:srgbClr val="000000"/>
              </a:solidFill>
            </a:endParaRPr>
          </a:p>
        </p:txBody>
      </p:sp>
      <p:sp>
        <p:nvSpPr>
          <p:cNvPr id="117" name="Text Box 30"/>
          <p:cNvSpPr>
            <a:spLocks noChangeArrowheads="1"/>
          </p:cNvSpPr>
          <p:nvPr/>
        </p:nvSpPr>
        <p:spPr bwMode="auto">
          <a:xfrm>
            <a:off x="6170613" y="3732841"/>
            <a:ext cx="1295400" cy="24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915" tIns="43958" rIns="87915" bIns="43958">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725668" eaLnBrk="1" fontAlgn="auto" latinLnBrk="1" hangingPunct="1">
              <a:spcBef>
                <a:spcPts val="0"/>
              </a:spcBef>
              <a:spcAft>
                <a:spcPts val="0"/>
              </a:spcAft>
              <a:defRPr/>
            </a:pPr>
            <a:r>
              <a:rPr lang="zh-CN" altLang="en-US" sz="1000" kern="0">
                <a:solidFill>
                  <a:srgbClr val="FFFFFF"/>
                </a:solidFill>
                <a:latin typeface="Arial Black" pitchFamily="34" charset="0"/>
                <a:sym typeface="Arial Black" pitchFamily="34" charset="0"/>
              </a:rPr>
              <a:t>在此插入内容</a:t>
            </a:r>
            <a:endParaRPr lang="zh-CN" altLang="en-US" sz="1400" kern="0">
              <a:solidFill>
                <a:srgbClr val="000000"/>
              </a:solidFill>
            </a:endParaRPr>
          </a:p>
        </p:txBody>
      </p:sp>
      <p:sp>
        <p:nvSpPr>
          <p:cNvPr id="118" name="Text Box 31"/>
          <p:cNvSpPr>
            <a:spLocks noChangeArrowheads="1"/>
          </p:cNvSpPr>
          <p:nvPr/>
        </p:nvSpPr>
        <p:spPr bwMode="auto">
          <a:xfrm>
            <a:off x="6026151" y="3214236"/>
            <a:ext cx="1439863" cy="24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915" tIns="43958" rIns="87915" bIns="43958">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000">
                <a:solidFill>
                  <a:srgbClr val="7F7F7F"/>
                </a:solidFill>
                <a:latin typeface="微软雅黑" pitchFamily="34" charset="-122"/>
                <a:ea typeface="微软雅黑" pitchFamily="34" charset="-122"/>
                <a:sym typeface="微软雅黑" pitchFamily="34" charset="-122"/>
              </a:rPr>
              <a:t>在此插入内容</a:t>
            </a:r>
            <a:endParaRPr lang="en-US" altLang="zh-CN" sz="1000">
              <a:solidFill>
                <a:srgbClr val="7F7F7F"/>
              </a:solidFill>
              <a:latin typeface="微软雅黑" pitchFamily="34" charset="-122"/>
              <a:ea typeface="微软雅黑" pitchFamily="34" charset="-122"/>
              <a:sym typeface="微软雅黑" pitchFamily="34" charset="-122"/>
            </a:endParaRPr>
          </a:p>
        </p:txBody>
      </p:sp>
      <p:sp>
        <p:nvSpPr>
          <p:cNvPr id="119" name="Text Box 32"/>
          <p:cNvSpPr>
            <a:spLocks noChangeArrowheads="1"/>
          </p:cNvSpPr>
          <p:nvPr/>
        </p:nvSpPr>
        <p:spPr bwMode="auto">
          <a:xfrm>
            <a:off x="2312989" y="3047082"/>
            <a:ext cx="1560512" cy="32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915" tIns="43958" rIns="87915" bIns="43958">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500" b="1">
                <a:solidFill>
                  <a:srgbClr val="0C0C0C"/>
                </a:solidFill>
                <a:latin typeface="微软雅黑" pitchFamily="34" charset="-122"/>
                <a:ea typeface="微软雅黑" pitchFamily="34" charset="-122"/>
                <a:sym typeface="微软雅黑" pitchFamily="34" charset="-122"/>
              </a:rPr>
              <a:t>在此插入内容</a:t>
            </a:r>
            <a:endParaRPr lang="en-US" altLang="zh-CN" sz="1500" b="1">
              <a:solidFill>
                <a:srgbClr val="0C0C0C"/>
              </a:solidFill>
              <a:latin typeface="微软雅黑" pitchFamily="34" charset="-122"/>
              <a:ea typeface="微软雅黑" pitchFamily="34" charset="-122"/>
              <a:sym typeface="微软雅黑" pitchFamily="34" charset="-122"/>
            </a:endParaRPr>
          </a:p>
        </p:txBody>
      </p:sp>
      <p:sp>
        <p:nvSpPr>
          <p:cNvPr id="120" name="Text Box 33"/>
          <p:cNvSpPr>
            <a:spLocks noChangeArrowheads="1"/>
          </p:cNvSpPr>
          <p:nvPr/>
        </p:nvSpPr>
        <p:spPr bwMode="auto">
          <a:xfrm>
            <a:off x="3857625" y="2318465"/>
            <a:ext cx="1441450" cy="29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915" tIns="43958" rIns="87915" bIns="43958">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300">
                <a:solidFill>
                  <a:srgbClr val="FFFFFF"/>
                </a:solidFill>
                <a:latin typeface="微软雅黑" pitchFamily="34" charset="-122"/>
                <a:ea typeface="微软雅黑" pitchFamily="34" charset="-122"/>
                <a:sym typeface="微软雅黑" pitchFamily="34" charset="-122"/>
              </a:rPr>
              <a:t>在此插入内容</a:t>
            </a:r>
            <a:endParaRPr lang="en-US" altLang="zh-CN" sz="1300">
              <a:solidFill>
                <a:srgbClr val="FFFFFF"/>
              </a:solidFill>
              <a:latin typeface="微软雅黑" pitchFamily="34" charset="-122"/>
              <a:ea typeface="微软雅黑" pitchFamily="34" charset="-122"/>
              <a:sym typeface="微软雅黑" pitchFamily="34" charset="-122"/>
            </a:endParaRPr>
          </a:p>
        </p:txBody>
      </p:sp>
      <p:sp>
        <p:nvSpPr>
          <p:cNvPr id="121" name="Text Box 34"/>
          <p:cNvSpPr>
            <a:spLocks noChangeArrowheads="1"/>
          </p:cNvSpPr>
          <p:nvPr/>
        </p:nvSpPr>
        <p:spPr bwMode="auto">
          <a:xfrm>
            <a:off x="2822575" y="2695632"/>
            <a:ext cx="1116013" cy="24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915" tIns="43958" rIns="87915" bIns="43958">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725668" eaLnBrk="1" fontAlgn="auto" latinLnBrk="1" hangingPunct="1">
              <a:spcBef>
                <a:spcPts val="0"/>
              </a:spcBef>
              <a:spcAft>
                <a:spcPts val="0"/>
              </a:spcAft>
              <a:defRPr/>
            </a:pPr>
            <a:r>
              <a:rPr lang="zh-CN" altLang="en-US" sz="1000" kern="0">
                <a:solidFill>
                  <a:srgbClr val="FFFFFF"/>
                </a:solidFill>
                <a:latin typeface="Arial Black" pitchFamily="34" charset="0"/>
                <a:sym typeface="Arial Black" pitchFamily="34" charset="0"/>
              </a:rPr>
              <a:t>在此插入内容</a:t>
            </a:r>
            <a:endParaRPr lang="zh-CN" altLang="en-US" sz="1400" kern="0">
              <a:solidFill>
                <a:srgbClr val="000000"/>
              </a:solidFill>
            </a:endParaRPr>
          </a:p>
        </p:txBody>
      </p:sp>
      <p:sp>
        <p:nvSpPr>
          <p:cNvPr id="122" name="Text Box 35"/>
          <p:cNvSpPr>
            <a:spLocks noChangeArrowheads="1"/>
          </p:cNvSpPr>
          <p:nvPr/>
        </p:nvSpPr>
        <p:spPr bwMode="auto">
          <a:xfrm>
            <a:off x="5162550" y="2508476"/>
            <a:ext cx="1295400" cy="24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915" tIns="43958" rIns="87915" bIns="43958">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725668" eaLnBrk="1" fontAlgn="auto" latinLnBrk="1" hangingPunct="1">
              <a:spcBef>
                <a:spcPts val="0"/>
              </a:spcBef>
              <a:spcAft>
                <a:spcPts val="0"/>
              </a:spcAft>
              <a:defRPr/>
            </a:pPr>
            <a:r>
              <a:rPr lang="zh-CN" altLang="en-US" sz="1000" kern="0">
                <a:solidFill>
                  <a:srgbClr val="FFFFFF"/>
                </a:solidFill>
                <a:latin typeface="Arial Black" pitchFamily="34" charset="0"/>
                <a:sym typeface="Arial Black" pitchFamily="34" charset="0"/>
              </a:rPr>
              <a:t>在此插入内容</a:t>
            </a:r>
            <a:endParaRPr lang="zh-CN" altLang="en-US" sz="1400" kern="0">
              <a:solidFill>
                <a:srgbClr val="000000"/>
              </a:solidFill>
            </a:endParaRPr>
          </a:p>
        </p:txBody>
      </p:sp>
      <p:sp>
        <p:nvSpPr>
          <p:cNvPr id="123" name="Text Box 36"/>
          <p:cNvSpPr>
            <a:spLocks noChangeArrowheads="1"/>
          </p:cNvSpPr>
          <p:nvPr/>
        </p:nvSpPr>
        <p:spPr bwMode="auto">
          <a:xfrm>
            <a:off x="977901" y="1614134"/>
            <a:ext cx="3387725" cy="904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915" tIns="43958" rIns="87915" bIns="43958">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buFont typeface="Arial" pitchFamily="34" charset="0"/>
              <a:buNone/>
            </a:pPr>
            <a:r>
              <a:rPr lang="zh-CN" altLang="en-US" sz="1300" b="1">
                <a:solidFill>
                  <a:srgbClr val="C00000"/>
                </a:solidFill>
                <a:latin typeface="微软雅黑" pitchFamily="34" charset="-122"/>
                <a:ea typeface="微软雅黑" pitchFamily="34" charset="-122"/>
                <a:sym typeface="微软雅黑" pitchFamily="34" charset="-122"/>
              </a:rPr>
              <a:t>在此插入内容</a:t>
            </a:r>
            <a:endParaRPr lang="en-US" altLang="zh-CN" sz="1300" b="1">
              <a:solidFill>
                <a:srgbClr val="C00000"/>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000">
                <a:solidFill>
                  <a:srgbClr val="0C0C0C"/>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00">
              <a:solidFill>
                <a:srgbClr val="0C0C0C"/>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000">
                <a:solidFill>
                  <a:srgbClr val="0C0C0C"/>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000">
              <a:solidFill>
                <a:srgbClr val="0C0C0C"/>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000">
                <a:solidFill>
                  <a:srgbClr val="0C0C0C"/>
                </a:solidFill>
                <a:latin typeface="微软雅黑" pitchFamily="34" charset="-122"/>
                <a:ea typeface="微软雅黑" pitchFamily="34" charset="-122"/>
                <a:sym typeface="微软雅黑" pitchFamily="34" charset="-122"/>
              </a:rPr>
              <a:t>在此插入内容在此插入内容在此插入内容</a:t>
            </a:r>
            <a:endParaRPr lang="en-US" altLang="zh-CN" sz="1000">
              <a:solidFill>
                <a:srgbClr val="0C0C0C"/>
              </a:solidFill>
              <a:latin typeface="微软雅黑" pitchFamily="34" charset="-122"/>
              <a:ea typeface="微软雅黑" pitchFamily="34" charset="-122"/>
              <a:sym typeface="微软雅黑" pitchFamily="34" charset="-122"/>
            </a:endParaRPr>
          </a:p>
          <a:p>
            <a:pPr eaLnBrk="1" hangingPunct="1">
              <a:buFont typeface="Arial" pitchFamily="34" charset="0"/>
              <a:buNone/>
            </a:pPr>
            <a:endParaRPr lang="zh-CN" altLang="en-US" sz="1000">
              <a:solidFill>
                <a:srgbClr val="7F7F7F"/>
              </a:solidFill>
              <a:latin typeface="微软雅黑" pitchFamily="34" charset="-122"/>
              <a:ea typeface="微软雅黑" pitchFamily="34" charset="-122"/>
              <a:sym typeface="微软雅黑" pitchFamily="34" charset="-122"/>
            </a:endParaRPr>
          </a:p>
        </p:txBody>
      </p:sp>
      <p:sp>
        <p:nvSpPr>
          <p:cNvPr id="124" name="Text Box 37"/>
          <p:cNvSpPr>
            <a:spLocks noChangeArrowheads="1"/>
          </p:cNvSpPr>
          <p:nvPr/>
        </p:nvSpPr>
        <p:spPr bwMode="auto">
          <a:xfrm>
            <a:off x="6551613" y="1454123"/>
            <a:ext cx="1404937" cy="504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915" tIns="43958" rIns="87915" bIns="43958">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latinLnBrk="1" hangingPunct="1">
              <a:buFont typeface="Arial" pitchFamily="34" charset="0"/>
              <a:buNone/>
            </a:pPr>
            <a:r>
              <a:rPr lang="zh-CN" altLang="en-US" sz="1300" b="1">
                <a:solidFill>
                  <a:srgbClr val="0C0C0C"/>
                </a:solidFill>
                <a:latin typeface="微软雅黑" pitchFamily="34" charset="-122"/>
                <a:ea typeface="微软雅黑" pitchFamily="34" charset="-122"/>
                <a:sym typeface="微软雅黑" pitchFamily="34" charset="-122"/>
              </a:rPr>
              <a:t>在此插入内容</a:t>
            </a:r>
            <a:r>
              <a:rPr lang="zh-CN" altLang="en-US" sz="1300">
                <a:solidFill>
                  <a:srgbClr val="0C0C0C"/>
                </a:solidFill>
                <a:latin typeface="微软雅黑" pitchFamily="34" charset="-122"/>
                <a:ea typeface="微软雅黑" pitchFamily="34" charset="-122"/>
                <a:sym typeface="微软雅黑" pitchFamily="34" charset="-122"/>
              </a:rPr>
              <a:t>在此插入内容</a:t>
            </a:r>
            <a:endParaRPr lang="zh-CN" altLang="en-US" sz="1300" b="1">
              <a:solidFill>
                <a:srgbClr val="0C0C0C"/>
              </a:solidFill>
              <a:latin typeface="微软雅黑" pitchFamily="34" charset="-122"/>
              <a:ea typeface="微软雅黑" pitchFamily="34" charset="-122"/>
              <a:sym typeface="微软雅黑" pitchFamily="34" charset="-122"/>
            </a:endParaRPr>
          </a:p>
        </p:txBody>
      </p:sp>
      <p:sp>
        <p:nvSpPr>
          <p:cNvPr id="125" name="Text Box 38"/>
          <p:cNvSpPr>
            <a:spLocks noChangeArrowheads="1"/>
          </p:cNvSpPr>
          <p:nvPr/>
        </p:nvSpPr>
        <p:spPr bwMode="auto">
          <a:xfrm>
            <a:off x="3616326" y="4114293"/>
            <a:ext cx="2701925" cy="1058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915" tIns="43958" rIns="87915" bIns="43958">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buFont typeface="Arial" pitchFamily="34" charset="0"/>
              <a:buNone/>
            </a:pPr>
            <a:r>
              <a:rPr lang="zh-CN" altLang="en-US" sz="1300" b="1">
                <a:solidFill>
                  <a:srgbClr val="0C0C0C"/>
                </a:solidFill>
                <a:latin typeface="微软雅黑" pitchFamily="34" charset="-122"/>
                <a:ea typeface="微软雅黑" pitchFamily="34" charset="-122"/>
                <a:sym typeface="微软雅黑" pitchFamily="34" charset="-122"/>
              </a:rPr>
              <a:t>在此插入内容</a:t>
            </a:r>
            <a:endParaRPr lang="en-US" altLang="zh-CN" sz="1300" b="1">
              <a:solidFill>
                <a:srgbClr val="0C0C0C"/>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000">
                <a:solidFill>
                  <a:srgbClr val="0C0C0C"/>
                </a:solidFill>
                <a:latin typeface="微软雅黑" pitchFamily="34" charset="-122"/>
                <a:ea typeface="微软雅黑" pitchFamily="34" charset="-122"/>
                <a:sym typeface="微软雅黑" pitchFamily="34" charset="-122"/>
              </a:rPr>
              <a:t>在此插入内容在此插入内容</a:t>
            </a:r>
            <a:endParaRPr lang="en-US" altLang="zh-CN" sz="1000">
              <a:solidFill>
                <a:srgbClr val="0C0C0C"/>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000">
                <a:solidFill>
                  <a:srgbClr val="0C0C0C"/>
                </a:solidFill>
                <a:latin typeface="微软雅黑" pitchFamily="34" charset="-122"/>
                <a:ea typeface="微软雅黑" pitchFamily="34" charset="-122"/>
                <a:sym typeface="微软雅黑" pitchFamily="34" charset="-122"/>
              </a:rPr>
              <a:t>在此插入内容在此插入内容在此插入内</a:t>
            </a:r>
            <a:endParaRPr lang="en-US" altLang="zh-CN" sz="1000">
              <a:solidFill>
                <a:srgbClr val="0C0C0C"/>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000">
                <a:solidFill>
                  <a:srgbClr val="0C0C0C"/>
                </a:solidFill>
                <a:latin typeface="微软雅黑" pitchFamily="34" charset="-122"/>
                <a:ea typeface="微软雅黑" pitchFamily="34" charset="-122"/>
                <a:sym typeface="微软雅黑" pitchFamily="34" charset="-122"/>
              </a:rPr>
              <a:t>在此插入内容在此插入内容在此插入内</a:t>
            </a:r>
            <a:endParaRPr lang="en-US" altLang="zh-CN" sz="1000">
              <a:solidFill>
                <a:srgbClr val="0C0C0C"/>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1000">
                <a:solidFill>
                  <a:srgbClr val="0C0C0C"/>
                </a:solidFill>
                <a:latin typeface="微软雅黑" pitchFamily="34" charset="-122"/>
                <a:ea typeface="微软雅黑" pitchFamily="34" charset="-122"/>
                <a:sym typeface="微软雅黑" pitchFamily="34" charset="-122"/>
              </a:rPr>
              <a:t>在此插入内容在此插入内容在此插入内容</a:t>
            </a:r>
            <a:endParaRPr lang="en-US" altLang="zh-CN" sz="1000">
              <a:solidFill>
                <a:srgbClr val="0C0C0C"/>
              </a:solidFill>
              <a:latin typeface="微软雅黑" pitchFamily="34" charset="-122"/>
              <a:ea typeface="微软雅黑" pitchFamily="34" charset="-122"/>
              <a:sym typeface="微软雅黑" pitchFamily="34" charset="-122"/>
            </a:endParaRPr>
          </a:p>
          <a:p>
            <a:pPr eaLnBrk="1" hangingPunct="1">
              <a:buFont typeface="Arial" pitchFamily="34" charset="0"/>
              <a:buNone/>
            </a:pPr>
            <a:endParaRPr lang="zh-CN" altLang="en-US" sz="1000">
              <a:solidFill>
                <a:srgbClr val="0C0C0C"/>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716741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1"/>
                                        </p:tgtEl>
                                        <p:attrNameLst>
                                          <p:attrName>style.visibility</p:attrName>
                                        </p:attrNameLst>
                                      </p:cBhvr>
                                      <p:to>
                                        <p:strVal val="visible"/>
                                      </p:to>
                                    </p:set>
                                  </p:childTnLst>
                                </p:cTn>
                              </p:par>
                              <p:par>
                                <p:cTn id="7" presetID="1" presetClass="entr" presetSubtype="0" fill="hold" nodeType="withEffect">
                                  <p:stCondLst>
                                    <p:cond delay="200"/>
                                  </p:stCondLst>
                                  <p:childTnLst>
                                    <p:set>
                                      <p:cBhvr>
                                        <p:cTn id="8" dur="1" fill="hold">
                                          <p:stCondLst>
                                            <p:cond delay="0"/>
                                          </p:stCondLst>
                                        </p:cTn>
                                        <p:tgtEl>
                                          <p:spTgt spid="104"/>
                                        </p:tgtEl>
                                        <p:attrNameLst>
                                          <p:attrName>style.visibility</p:attrName>
                                        </p:attrNameLst>
                                      </p:cBhvr>
                                      <p:to>
                                        <p:strVal val="visible"/>
                                      </p:to>
                                    </p:set>
                                  </p:childTnLst>
                                </p:cTn>
                              </p:par>
                              <p:par>
                                <p:cTn id="9" presetID="1" presetClass="entr" presetSubtype="0" fill="hold" nodeType="withEffect">
                                  <p:stCondLst>
                                    <p:cond delay="400"/>
                                  </p:stCondLst>
                                  <p:childTnLst>
                                    <p:set>
                                      <p:cBhvr>
                                        <p:cTn id="10" dur="1" fill="hold">
                                          <p:stCondLst>
                                            <p:cond delay="0"/>
                                          </p:stCondLst>
                                        </p:cTn>
                                        <p:tgtEl>
                                          <p:spTgt spid="98"/>
                                        </p:tgtEl>
                                        <p:attrNameLst>
                                          <p:attrName>style.visibility</p:attrName>
                                        </p:attrNameLst>
                                      </p:cBhvr>
                                      <p:to>
                                        <p:strVal val="visible"/>
                                      </p:to>
                                    </p:set>
                                  </p:childTnLst>
                                </p:cTn>
                              </p:par>
                              <p:par>
                                <p:cTn id="11" presetID="1" presetClass="entr" presetSubtype="0" fill="hold" nodeType="withEffect">
                                  <p:stCondLst>
                                    <p:cond delay="600"/>
                                  </p:stCondLst>
                                  <p:childTnLst>
                                    <p:set>
                                      <p:cBhvr>
                                        <p:cTn id="12" dur="1" fill="hold">
                                          <p:stCondLst>
                                            <p:cond delay="0"/>
                                          </p:stCondLst>
                                        </p:cTn>
                                        <p:tgtEl>
                                          <p:spTgt spid="95"/>
                                        </p:tgtEl>
                                        <p:attrNameLst>
                                          <p:attrName>style.visibility</p:attrName>
                                        </p:attrNameLst>
                                      </p:cBhvr>
                                      <p:to>
                                        <p:strVal val="visible"/>
                                      </p:to>
                                    </p:set>
                                  </p:childTnLst>
                                </p:cTn>
                              </p:par>
                              <p:par>
                                <p:cTn id="13" presetID="1" presetClass="entr" presetSubtype="0" fill="hold" nodeType="withEffect">
                                  <p:stCondLst>
                                    <p:cond delay="800"/>
                                  </p:stCondLst>
                                  <p:childTnLst>
                                    <p:set>
                                      <p:cBhvr>
                                        <p:cTn id="14" dur="1" fill="hold">
                                          <p:stCondLst>
                                            <p:cond delay="0"/>
                                          </p:stCondLst>
                                        </p:cTn>
                                        <p:tgtEl>
                                          <p:spTgt spid="101"/>
                                        </p:tgtEl>
                                        <p:attrNameLst>
                                          <p:attrName>style.visibility</p:attrName>
                                        </p:attrNameLst>
                                      </p:cBhvr>
                                      <p:to>
                                        <p:strVal val="visible"/>
                                      </p:to>
                                    </p:set>
                                  </p:childTnLst>
                                </p:cTn>
                              </p:par>
                              <p:par>
                                <p:cTn id="15" presetID="1" presetClass="entr" presetSubtype="0" fill="hold" nodeType="withEffect">
                                  <p:stCondLst>
                                    <p:cond delay="1000"/>
                                  </p:stCondLst>
                                  <p:childTnLst>
                                    <p:set>
                                      <p:cBhvr>
                                        <p:cTn id="16" dur="1" fill="hold">
                                          <p:stCondLst>
                                            <p:cond delay="0"/>
                                          </p:stCondLst>
                                        </p:cTn>
                                        <p:tgtEl>
                                          <p:spTgt spid="107"/>
                                        </p:tgtEl>
                                        <p:attrNameLst>
                                          <p:attrName>style.visibility</p:attrName>
                                        </p:attrNameLst>
                                      </p:cBhvr>
                                      <p:to>
                                        <p:strVal val="visible"/>
                                      </p:to>
                                    </p:set>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117"/>
                                        </p:tgtEl>
                                        <p:attrNameLst>
                                          <p:attrName>style.visibility</p:attrName>
                                        </p:attrNameLst>
                                      </p:cBhvr>
                                      <p:to>
                                        <p:strVal val="visible"/>
                                      </p:to>
                                    </p:set>
                                    <p:anim calcmode="lin" valueType="num">
                                      <p:cBhvr>
                                        <p:cTn id="20" dur="500" fill="hold"/>
                                        <p:tgtEl>
                                          <p:spTgt spid="117"/>
                                        </p:tgtEl>
                                        <p:attrNameLst>
                                          <p:attrName>ppt_w</p:attrName>
                                        </p:attrNameLst>
                                      </p:cBhvr>
                                      <p:tavLst>
                                        <p:tav tm="0">
                                          <p:val>
                                            <p:fltVal val="0"/>
                                          </p:val>
                                        </p:tav>
                                        <p:tav tm="100000">
                                          <p:val>
                                            <p:strVal val="#ppt_w"/>
                                          </p:val>
                                        </p:tav>
                                      </p:tavLst>
                                    </p:anim>
                                    <p:anim calcmode="lin" valueType="num">
                                      <p:cBhvr>
                                        <p:cTn id="21" dur="500" fill="hold"/>
                                        <p:tgtEl>
                                          <p:spTgt spid="117"/>
                                        </p:tgtEl>
                                        <p:attrNameLst>
                                          <p:attrName>ppt_h</p:attrName>
                                        </p:attrNameLst>
                                      </p:cBhvr>
                                      <p:tavLst>
                                        <p:tav tm="0">
                                          <p:val>
                                            <p:fltVal val="0"/>
                                          </p:val>
                                        </p:tav>
                                        <p:tav tm="100000">
                                          <p:val>
                                            <p:strVal val="#ppt_h"/>
                                          </p:val>
                                        </p:tav>
                                      </p:tavLst>
                                    </p:anim>
                                    <p:anim calcmode="lin" valueType="num">
                                      <p:cBhvr>
                                        <p:cTn id="22" dur="500" fill="hold"/>
                                        <p:tgtEl>
                                          <p:spTgt spid="117"/>
                                        </p:tgtEl>
                                        <p:attrNameLst>
                                          <p:attrName>style.rotation</p:attrName>
                                        </p:attrNameLst>
                                      </p:cBhvr>
                                      <p:tavLst>
                                        <p:tav tm="0">
                                          <p:val>
                                            <p:fltVal val="90"/>
                                          </p:val>
                                        </p:tav>
                                        <p:tav tm="100000">
                                          <p:val>
                                            <p:fltVal val="0"/>
                                          </p:val>
                                        </p:tav>
                                      </p:tavLst>
                                    </p:anim>
                                    <p:animEffect>
                                      <p:cBhvr>
                                        <p:cTn id="23" dur="500"/>
                                        <p:tgtEl>
                                          <p:spTgt spid="117"/>
                                        </p:tgtEl>
                                      </p:cBhvr>
                                    </p:animEffect>
                                  </p:childTnLst>
                                </p:cTn>
                              </p:par>
                              <p:par>
                                <p:cTn id="24" presetID="31" presetClass="entr" presetSubtype="0" fill="hold" grpId="0" nodeType="withEffect">
                                  <p:stCondLst>
                                    <p:cond delay="250"/>
                                  </p:stCondLst>
                                  <p:childTnLst>
                                    <p:set>
                                      <p:cBhvr>
                                        <p:cTn id="25" dur="1" fill="hold">
                                          <p:stCondLst>
                                            <p:cond delay="0"/>
                                          </p:stCondLst>
                                        </p:cTn>
                                        <p:tgtEl>
                                          <p:spTgt spid="118"/>
                                        </p:tgtEl>
                                        <p:attrNameLst>
                                          <p:attrName>style.visibility</p:attrName>
                                        </p:attrNameLst>
                                      </p:cBhvr>
                                      <p:to>
                                        <p:strVal val="visible"/>
                                      </p:to>
                                    </p:set>
                                    <p:anim calcmode="lin" valueType="num">
                                      <p:cBhvr>
                                        <p:cTn id="26" dur="500" fill="hold"/>
                                        <p:tgtEl>
                                          <p:spTgt spid="118"/>
                                        </p:tgtEl>
                                        <p:attrNameLst>
                                          <p:attrName>ppt_w</p:attrName>
                                        </p:attrNameLst>
                                      </p:cBhvr>
                                      <p:tavLst>
                                        <p:tav tm="0">
                                          <p:val>
                                            <p:fltVal val="0"/>
                                          </p:val>
                                        </p:tav>
                                        <p:tav tm="100000">
                                          <p:val>
                                            <p:strVal val="#ppt_w"/>
                                          </p:val>
                                        </p:tav>
                                      </p:tavLst>
                                    </p:anim>
                                    <p:anim calcmode="lin" valueType="num">
                                      <p:cBhvr>
                                        <p:cTn id="27" dur="500" fill="hold"/>
                                        <p:tgtEl>
                                          <p:spTgt spid="118"/>
                                        </p:tgtEl>
                                        <p:attrNameLst>
                                          <p:attrName>ppt_h</p:attrName>
                                        </p:attrNameLst>
                                      </p:cBhvr>
                                      <p:tavLst>
                                        <p:tav tm="0">
                                          <p:val>
                                            <p:fltVal val="0"/>
                                          </p:val>
                                        </p:tav>
                                        <p:tav tm="100000">
                                          <p:val>
                                            <p:strVal val="#ppt_h"/>
                                          </p:val>
                                        </p:tav>
                                      </p:tavLst>
                                    </p:anim>
                                    <p:anim calcmode="lin" valueType="num">
                                      <p:cBhvr>
                                        <p:cTn id="28" dur="500" fill="hold"/>
                                        <p:tgtEl>
                                          <p:spTgt spid="118"/>
                                        </p:tgtEl>
                                        <p:attrNameLst>
                                          <p:attrName>style.rotation</p:attrName>
                                        </p:attrNameLst>
                                      </p:cBhvr>
                                      <p:tavLst>
                                        <p:tav tm="0">
                                          <p:val>
                                            <p:fltVal val="90"/>
                                          </p:val>
                                        </p:tav>
                                        <p:tav tm="100000">
                                          <p:val>
                                            <p:fltVal val="0"/>
                                          </p:val>
                                        </p:tav>
                                      </p:tavLst>
                                    </p:anim>
                                    <p:animEffect>
                                      <p:cBhvr>
                                        <p:cTn id="29" dur="500"/>
                                        <p:tgtEl>
                                          <p:spTgt spid="118"/>
                                        </p:tgtEl>
                                      </p:cBhvr>
                                    </p:animEffect>
                                  </p:childTnLst>
                                </p:cTn>
                              </p:par>
                              <p:par>
                                <p:cTn id="30" presetID="31" presetClass="entr" presetSubtype="0" fill="hold" grpId="0" nodeType="withEffect">
                                  <p:stCondLst>
                                    <p:cond delay="500"/>
                                  </p:stCondLst>
                                  <p:childTnLst>
                                    <p:set>
                                      <p:cBhvr>
                                        <p:cTn id="31" dur="1" fill="hold">
                                          <p:stCondLst>
                                            <p:cond delay="0"/>
                                          </p:stCondLst>
                                        </p:cTn>
                                        <p:tgtEl>
                                          <p:spTgt spid="122"/>
                                        </p:tgtEl>
                                        <p:attrNameLst>
                                          <p:attrName>style.visibility</p:attrName>
                                        </p:attrNameLst>
                                      </p:cBhvr>
                                      <p:to>
                                        <p:strVal val="visible"/>
                                      </p:to>
                                    </p:set>
                                    <p:anim calcmode="lin" valueType="num">
                                      <p:cBhvr>
                                        <p:cTn id="32" dur="500" fill="hold"/>
                                        <p:tgtEl>
                                          <p:spTgt spid="122"/>
                                        </p:tgtEl>
                                        <p:attrNameLst>
                                          <p:attrName>ppt_w</p:attrName>
                                        </p:attrNameLst>
                                      </p:cBhvr>
                                      <p:tavLst>
                                        <p:tav tm="0">
                                          <p:val>
                                            <p:fltVal val="0"/>
                                          </p:val>
                                        </p:tav>
                                        <p:tav tm="100000">
                                          <p:val>
                                            <p:strVal val="#ppt_w"/>
                                          </p:val>
                                        </p:tav>
                                      </p:tavLst>
                                    </p:anim>
                                    <p:anim calcmode="lin" valueType="num">
                                      <p:cBhvr>
                                        <p:cTn id="33" dur="500" fill="hold"/>
                                        <p:tgtEl>
                                          <p:spTgt spid="122"/>
                                        </p:tgtEl>
                                        <p:attrNameLst>
                                          <p:attrName>ppt_h</p:attrName>
                                        </p:attrNameLst>
                                      </p:cBhvr>
                                      <p:tavLst>
                                        <p:tav tm="0">
                                          <p:val>
                                            <p:fltVal val="0"/>
                                          </p:val>
                                        </p:tav>
                                        <p:tav tm="100000">
                                          <p:val>
                                            <p:strVal val="#ppt_h"/>
                                          </p:val>
                                        </p:tav>
                                      </p:tavLst>
                                    </p:anim>
                                    <p:anim calcmode="lin" valueType="num">
                                      <p:cBhvr>
                                        <p:cTn id="34" dur="500" fill="hold"/>
                                        <p:tgtEl>
                                          <p:spTgt spid="122"/>
                                        </p:tgtEl>
                                        <p:attrNameLst>
                                          <p:attrName>style.rotation</p:attrName>
                                        </p:attrNameLst>
                                      </p:cBhvr>
                                      <p:tavLst>
                                        <p:tav tm="0">
                                          <p:val>
                                            <p:fltVal val="90"/>
                                          </p:val>
                                        </p:tav>
                                        <p:tav tm="100000">
                                          <p:val>
                                            <p:fltVal val="0"/>
                                          </p:val>
                                        </p:tav>
                                      </p:tavLst>
                                    </p:anim>
                                    <p:animEffect>
                                      <p:cBhvr>
                                        <p:cTn id="35" dur="500"/>
                                        <p:tgtEl>
                                          <p:spTgt spid="122"/>
                                        </p:tgtEl>
                                      </p:cBhvr>
                                    </p:animEffect>
                                  </p:childTnLst>
                                </p:cTn>
                              </p:par>
                              <p:par>
                                <p:cTn id="36" presetID="31" presetClass="entr" presetSubtype="0" fill="hold" grpId="0" nodeType="withEffect">
                                  <p:stCondLst>
                                    <p:cond delay="750"/>
                                  </p:stCondLst>
                                  <p:childTnLst>
                                    <p:set>
                                      <p:cBhvr>
                                        <p:cTn id="37" dur="1" fill="hold">
                                          <p:stCondLst>
                                            <p:cond delay="0"/>
                                          </p:stCondLst>
                                        </p:cTn>
                                        <p:tgtEl>
                                          <p:spTgt spid="120"/>
                                        </p:tgtEl>
                                        <p:attrNameLst>
                                          <p:attrName>style.visibility</p:attrName>
                                        </p:attrNameLst>
                                      </p:cBhvr>
                                      <p:to>
                                        <p:strVal val="visible"/>
                                      </p:to>
                                    </p:set>
                                    <p:anim calcmode="lin" valueType="num">
                                      <p:cBhvr>
                                        <p:cTn id="38" dur="500" fill="hold"/>
                                        <p:tgtEl>
                                          <p:spTgt spid="120"/>
                                        </p:tgtEl>
                                        <p:attrNameLst>
                                          <p:attrName>ppt_w</p:attrName>
                                        </p:attrNameLst>
                                      </p:cBhvr>
                                      <p:tavLst>
                                        <p:tav tm="0">
                                          <p:val>
                                            <p:fltVal val="0"/>
                                          </p:val>
                                        </p:tav>
                                        <p:tav tm="100000">
                                          <p:val>
                                            <p:strVal val="#ppt_w"/>
                                          </p:val>
                                        </p:tav>
                                      </p:tavLst>
                                    </p:anim>
                                    <p:anim calcmode="lin" valueType="num">
                                      <p:cBhvr>
                                        <p:cTn id="39" dur="500" fill="hold"/>
                                        <p:tgtEl>
                                          <p:spTgt spid="120"/>
                                        </p:tgtEl>
                                        <p:attrNameLst>
                                          <p:attrName>ppt_h</p:attrName>
                                        </p:attrNameLst>
                                      </p:cBhvr>
                                      <p:tavLst>
                                        <p:tav tm="0">
                                          <p:val>
                                            <p:fltVal val="0"/>
                                          </p:val>
                                        </p:tav>
                                        <p:tav tm="100000">
                                          <p:val>
                                            <p:strVal val="#ppt_h"/>
                                          </p:val>
                                        </p:tav>
                                      </p:tavLst>
                                    </p:anim>
                                    <p:anim calcmode="lin" valueType="num">
                                      <p:cBhvr>
                                        <p:cTn id="40" dur="500" fill="hold"/>
                                        <p:tgtEl>
                                          <p:spTgt spid="120"/>
                                        </p:tgtEl>
                                        <p:attrNameLst>
                                          <p:attrName>style.rotation</p:attrName>
                                        </p:attrNameLst>
                                      </p:cBhvr>
                                      <p:tavLst>
                                        <p:tav tm="0">
                                          <p:val>
                                            <p:fltVal val="90"/>
                                          </p:val>
                                        </p:tav>
                                        <p:tav tm="100000">
                                          <p:val>
                                            <p:fltVal val="0"/>
                                          </p:val>
                                        </p:tav>
                                      </p:tavLst>
                                    </p:anim>
                                    <p:animEffect>
                                      <p:cBhvr>
                                        <p:cTn id="41" dur="500"/>
                                        <p:tgtEl>
                                          <p:spTgt spid="120"/>
                                        </p:tgtEl>
                                      </p:cBhvr>
                                    </p:animEffect>
                                  </p:childTnLst>
                                </p:cTn>
                              </p:par>
                              <p:par>
                                <p:cTn id="42" presetID="31" presetClass="entr" presetSubtype="0" fill="hold" grpId="0" nodeType="withEffect">
                                  <p:stCondLst>
                                    <p:cond delay="1000"/>
                                  </p:stCondLst>
                                  <p:childTnLst>
                                    <p:set>
                                      <p:cBhvr>
                                        <p:cTn id="43" dur="1" fill="hold">
                                          <p:stCondLst>
                                            <p:cond delay="0"/>
                                          </p:stCondLst>
                                        </p:cTn>
                                        <p:tgtEl>
                                          <p:spTgt spid="121"/>
                                        </p:tgtEl>
                                        <p:attrNameLst>
                                          <p:attrName>style.visibility</p:attrName>
                                        </p:attrNameLst>
                                      </p:cBhvr>
                                      <p:to>
                                        <p:strVal val="visible"/>
                                      </p:to>
                                    </p:set>
                                    <p:anim calcmode="lin" valueType="num">
                                      <p:cBhvr>
                                        <p:cTn id="44" dur="500" fill="hold"/>
                                        <p:tgtEl>
                                          <p:spTgt spid="121"/>
                                        </p:tgtEl>
                                        <p:attrNameLst>
                                          <p:attrName>ppt_w</p:attrName>
                                        </p:attrNameLst>
                                      </p:cBhvr>
                                      <p:tavLst>
                                        <p:tav tm="0">
                                          <p:val>
                                            <p:fltVal val="0"/>
                                          </p:val>
                                        </p:tav>
                                        <p:tav tm="100000">
                                          <p:val>
                                            <p:strVal val="#ppt_w"/>
                                          </p:val>
                                        </p:tav>
                                      </p:tavLst>
                                    </p:anim>
                                    <p:anim calcmode="lin" valueType="num">
                                      <p:cBhvr>
                                        <p:cTn id="45" dur="500" fill="hold"/>
                                        <p:tgtEl>
                                          <p:spTgt spid="121"/>
                                        </p:tgtEl>
                                        <p:attrNameLst>
                                          <p:attrName>ppt_h</p:attrName>
                                        </p:attrNameLst>
                                      </p:cBhvr>
                                      <p:tavLst>
                                        <p:tav tm="0">
                                          <p:val>
                                            <p:fltVal val="0"/>
                                          </p:val>
                                        </p:tav>
                                        <p:tav tm="100000">
                                          <p:val>
                                            <p:strVal val="#ppt_h"/>
                                          </p:val>
                                        </p:tav>
                                      </p:tavLst>
                                    </p:anim>
                                    <p:anim calcmode="lin" valueType="num">
                                      <p:cBhvr>
                                        <p:cTn id="46" dur="500" fill="hold"/>
                                        <p:tgtEl>
                                          <p:spTgt spid="121"/>
                                        </p:tgtEl>
                                        <p:attrNameLst>
                                          <p:attrName>style.rotation</p:attrName>
                                        </p:attrNameLst>
                                      </p:cBhvr>
                                      <p:tavLst>
                                        <p:tav tm="0">
                                          <p:val>
                                            <p:fltVal val="90"/>
                                          </p:val>
                                        </p:tav>
                                        <p:tav tm="100000">
                                          <p:val>
                                            <p:fltVal val="0"/>
                                          </p:val>
                                        </p:tav>
                                      </p:tavLst>
                                    </p:anim>
                                    <p:animEffect>
                                      <p:cBhvr>
                                        <p:cTn id="47" dur="500"/>
                                        <p:tgtEl>
                                          <p:spTgt spid="121"/>
                                        </p:tgtEl>
                                      </p:cBhvr>
                                    </p:animEffect>
                                  </p:childTnLst>
                                </p:cTn>
                              </p:par>
                              <p:par>
                                <p:cTn id="48" presetID="31" presetClass="entr" presetSubtype="0" fill="hold" grpId="0" nodeType="withEffect">
                                  <p:stCondLst>
                                    <p:cond delay="1250"/>
                                  </p:stCondLst>
                                  <p:childTnLst>
                                    <p:set>
                                      <p:cBhvr>
                                        <p:cTn id="49" dur="1" fill="hold">
                                          <p:stCondLst>
                                            <p:cond delay="0"/>
                                          </p:stCondLst>
                                        </p:cTn>
                                        <p:tgtEl>
                                          <p:spTgt spid="119"/>
                                        </p:tgtEl>
                                        <p:attrNameLst>
                                          <p:attrName>style.visibility</p:attrName>
                                        </p:attrNameLst>
                                      </p:cBhvr>
                                      <p:to>
                                        <p:strVal val="visible"/>
                                      </p:to>
                                    </p:set>
                                    <p:anim calcmode="lin" valueType="num">
                                      <p:cBhvr>
                                        <p:cTn id="50" dur="500" fill="hold"/>
                                        <p:tgtEl>
                                          <p:spTgt spid="119"/>
                                        </p:tgtEl>
                                        <p:attrNameLst>
                                          <p:attrName>ppt_w</p:attrName>
                                        </p:attrNameLst>
                                      </p:cBhvr>
                                      <p:tavLst>
                                        <p:tav tm="0">
                                          <p:val>
                                            <p:fltVal val="0"/>
                                          </p:val>
                                        </p:tav>
                                        <p:tav tm="100000">
                                          <p:val>
                                            <p:strVal val="#ppt_w"/>
                                          </p:val>
                                        </p:tav>
                                      </p:tavLst>
                                    </p:anim>
                                    <p:anim calcmode="lin" valueType="num">
                                      <p:cBhvr>
                                        <p:cTn id="51" dur="500" fill="hold"/>
                                        <p:tgtEl>
                                          <p:spTgt spid="119"/>
                                        </p:tgtEl>
                                        <p:attrNameLst>
                                          <p:attrName>ppt_h</p:attrName>
                                        </p:attrNameLst>
                                      </p:cBhvr>
                                      <p:tavLst>
                                        <p:tav tm="0">
                                          <p:val>
                                            <p:fltVal val="0"/>
                                          </p:val>
                                        </p:tav>
                                        <p:tav tm="100000">
                                          <p:val>
                                            <p:strVal val="#ppt_h"/>
                                          </p:val>
                                        </p:tav>
                                      </p:tavLst>
                                    </p:anim>
                                    <p:anim calcmode="lin" valueType="num">
                                      <p:cBhvr>
                                        <p:cTn id="52" dur="500" fill="hold"/>
                                        <p:tgtEl>
                                          <p:spTgt spid="119"/>
                                        </p:tgtEl>
                                        <p:attrNameLst>
                                          <p:attrName>style.rotation</p:attrName>
                                        </p:attrNameLst>
                                      </p:cBhvr>
                                      <p:tavLst>
                                        <p:tav tm="0">
                                          <p:val>
                                            <p:fltVal val="90"/>
                                          </p:val>
                                        </p:tav>
                                        <p:tav tm="100000">
                                          <p:val>
                                            <p:fltVal val="0"/>
                                          </p:val>
                                        </p:tav>
                                      </p:tavLst>
                                    </p:anim>
                                    <p:animEffect>
                                      <p:cBhvr>
                                        <p:cTn id="53" dur="500"/>
                                        <p:tgtEl>
                                          <p:spTgt spid="119"/>
                                        </p:tgtEl>
                                      </p:cBhvr>
                                    </p:animEffect>
                                  </p:childTnLst>
                                </p:cTn>
                              </p:par>
                            </p:childTnLst>
                          </p:cTn>
                        </p:par>
                        <p:par>
                          <p:cTn id="54" fill="hold">
                            <p:stCondLst>
                              <p:cond delay="2750"/>
                            </p:stCondLst>
                            <p:childTnLst>
                              <p:par>
                                <p:cTn id="55" presetID="14" presetClass="entr" presetSubtype="10" fill="hold" grpId="0" nodeType="afterEffect">
                                  <p:stCondLst>
                                    <p:cond delay="0"/>
                                  </p:stCondLst>
                                  <p:childTnLst>
                                    <p:set>
                                      <p:cBhvr>
                                        <p:cTn id="56" dur="1" fill="hold">
                                          <p:stCondLst>
                                            <p:cond delay="0"/>
                                          </p:stCondLst>
                                        </p:cTn>
                                        <p:tgtEl>
                                          <p:spTgt spid="123"/>
                                        </p:tgtEl>
                                        <p:attrNameLst>
                                          <p:attrName>style.visibility</p:attrName>
                                        </p:attrNameLst>
                                      </p:cBhvr>
                                      <p:to>
                                        <p:strVal val="visible"/>
                                      </p:to>
                                    </p:set>
                                    <p:animEffect>
                                      <p:cBhvr>
                                        <p:cTn id="57" dur="500"/>
                                        <p:tgtEl>
                                          <p:spTgt spid="123"/>
                                        </p:tgtEl>
                                      </p:cBhvr>
                                    </p:animEffect>
                                  </p:childTnLst>
                                </p:cTn>
                              </p:par>
                            </p:childTnLst>
                          </p:cTn>
                        </p:par>
                        <p:par>
                          <p:cTn id="58" fill="hold">
                            <p:stCondLst>
                              <p:cond delay="3250"/>
                            </p:stCondLst>
                            <p:childTnLst>
                              <p:par>
                                <p:cTn id="59" presetID="22" presetClass="entr" presetSubtype="8" fill="hold" grpId="0" nodeType="afterEffect">
                                  <p:stCondLst>
                                    <p:cond delay="0"/>
                                  </p:stCondLst>
                                  <p:childTnLst>
                                    <p:set>
                                      <p:cBhvr>
                                        <p:cTn id="60" dur="1" fill="hold">
                                          <p:stCondLst>
                                            <p:cond delay="0"/>
                                          </p:stCondLst>
                                        </p:cTn>
                                        <p:tgtEl>
                                          <p:spTgt spid="115"/>
                                        </p:tgtEl>
                                        <p:attrNameLst>
                                          <p:attrName>style.visibility</p:attrName>
                                        </p:attrNameLst>
                                      </p:cBhvr>
                                      <p:to>
                                        <p:strVal val="visible"/>
                                      </p:to>
                                    </p:set>
                                    <p:animEffect>
                                      <p:cBhvr>
                                        <p:cTn id="61" dur="500"/>
                                        <p:tgtEl>
                                          <p:spTgt spid="115"/>
                                        </p:tgtEl>
                                      </p:cBhvr>
                                    </p:animEffect>
                                  </p:childTnLst>
                                </p:cTn>
                              </p:par>
                            </p:childTnLst>
                          </p:cTn>
                        </p:par>
                        <p:par>
                          <p:cTn id="62" fill="hold">
                            <p:stCondLst>
                              <p:cond delay="3750"/>
                            </p:stCondLst>
                            <p:childTnLst>
                              <p:par>
                                <p:cTn id="63" presetID="42" presetClass="entr" presetSubtype="0" fill="hold" grpId="0" nodeType="afterEffect">
                                  <p:stCondLst>
                                    <p:cond delay="0"/>
                                  </p:stCondLst>
                                  <p:childTnLst>
                                    <p:set>
                                      <p:cBhvr>
                                        <p:cTn id="64" dur="1" fill="hold">
                                          <p:stCondLst>
                                            <p:cond delay="0"/>
                                          </p:stCondLst>
                                        </p:cTn>
                                        <p:tgtEl>
                                          <p:spTgt spid="124"/>
                                        </p:tgtEl>
                                        <p:attrNameLst>
                                          <p:attrName>style.visibility</p:attrName>
                                        </p:attrNameLst>
                                      </p:cBhvr>
                                      <p:to>
                                        <p:strVal val="visible"/>
                                      </p:to>
                                    </p:set>
                                    <p:animEffect>
                                      <p:cBhvr>
                                        <p:cTn id="65" dur="1000"/>
                                        <p:tgtEl>
                                          <p:spTgt spid="124"/>
                                        </p:tgtEl>
                                      </p:cBhvr>
                                    </p:animEffect>
                                    <p:anim calcmode="lin" valueType="num">
                                      <p:cBhvr>
                                        <p:cTn id="66" dur="1000" fill="hold"/>
                                        <p:tgtEl>
                                          <p:spTgt spid="124"/>
                                        </p:tgtEl>
                                        <p:attrNameLst>
                                          <p:attrName>ppt_x</p:attrName>
                                        </p:attrNameLst>
                                      </p:cBhvr>
                                      <p:tavLst>
                                        <p:tav tm="0">
                                          <p:val>
                                            <p:strVal val="#ppt_x"/>
                                          </p:val>
                                        </p:tav>
                                        <p:tav tm="100000">
                                          <p:val>
                                            <p:strVal val="#ppt_x"/>
                                          </p:val>
                                        </p:tav>
                                      </p:tavLst>
                                    </p:anim>
                                    <p:anim calcmode="lin" valueType="num">
                                      <p:cBhvr>
                                        <p:cTn id="67" dur="1000" fill="hold"/>
                                        <p:tgtEl>
                                          <p:spTgt spid="124"/>
                                        </p:tgtEl>
                                        <p:attrNameLst>
                                          <p:attrName>ppt_y</p:attrName>
                                        </p:attrNameLst>
                                      </p:cBhvr>
                                      <p:tavLst>
                                        <p:tav tm="0">
                                          <p:val>
                                            <p:strVal val="#ppt_y+.1"/>
                                          </p:val>
                                        </p:tav>
                                        <p:tav tm="100000">
                                          <p:val>
                                            <p:strVal val="#ppt_y"/>
                                          </p:val>
                                        </p:tav>
                                      </p:tavLst>
                                    </p:anim>
                                  </p:childTnLst>
                                </p:cTn>
                              </p:par>
                            </p:childTnLst>
                          </p:cTn>
                        </p:par>
                        <p:par>
                          <p:cTn id="68" fill="hold">
                            <p:stCondLst>
                              <p:cond delay="4750"/>
                            </p:stCondLst>
                            <p:childTnLst>
                              <p:par>
                                <p:cTn id="69" presetID="22" presetClass="entr" presetSubtype="8" fill="hold" grpId="0" nodeType="afterEffect">
                                  <p:stCondLst>
                                    <p:cond delay="0"/>
                                  </p:stCondLst>
                                  <p:childTnLst>
                                    <p:set>
                                      <p:cBhvr>
                                        <p:cTn id="70" dur="1" fill="hold">
                                          <p:stCondLst>
                                            <p:cond delay="0"/>
                                          </p:stCondLst>
                                        </p:cTn>
                                        <p:tgtEl>
                                          <p:spTgt spid="116"/>
                                        </p:tgtEl>
                                        <p:attrNameLst>
                                          <p:attrName>style.visibility</p:attrName>
                                        </p:attrNameLst>
                                      </p:cBhvr>
                                      <p:to>
                                        <p:strVal val="visible"/>
                                      </p:to>
                                    </p:set>
                                    <p:animEffect>
                                      <p:cBhvr>
                                        <p:cTn id="71" dur="500"/>
                                        <p:tgtEl>
                                          <p:spTgt spid="116"/>
                                        </p:tgtEl>
                                      </p:cBhvr>
                                    </p:animEffect>
                                  </p:childTnLst>
                                </p:cTn>
                              </p:par>
                            </p:childTnLst>
                          </p:cTn>
                        </p:par>
                        <p:par>
                          <p:cTn id="72" fill="hold">
                            <p:stCondLst>
                              <p:cond delay="5250"/>
                            </p:stCondLst>
                            <p:childTnLst>
                              <p:par>
                                <p:cTn id="73" presetID="31" presetClass="entr" presetSubtype="0" fill="hold" grpId="0" nodeType="afterEffect">
                                  <p:stCondLst>
                                    <p:cond delay="0"/>
                                  </p:stCondLst>
                                  <p:childTnLst>
                                    <p:set>
                                      <p:cBhvr>
                                        <p:cTn id="74" dur="1" fill="hold">
                                          <p:stCondLst>
                                            <p:cond delay="0"/>
                                          </p:stCondLst>
                                        </p:cTn>
                                        <p:tgtEl>
                                          <p:spTgt spid="125"/>
                                        </p:tgtEl>
                                        <p:attrNameLst>
                                          <p:attrName>style.visibility</p:attrName>
                                        </p:attrNameLst>
                                      </p:cBhvr>
                                      <p:to>
                                        <p:strVal val="visible"/>
                                      </p:to>
                                    </p:set>
                                    <p:anim calcmode="lin" valueType="num">
                                      <p:cBhvr>
                                        <p:cTn id="75" dur="500" fill="hold"/>
                                        <p:tgtEl>
                                          <p:spTgt spid="125"/>
                                        </p:tgtEl>
                                        <p:attrNameLst>
                                          <p:attrName>ppt_w</p:attrName>
                                        </p:attrNameLst>
                                      </p:cBhvr>
                                      <p:tavLst>
                                        <p:tav tm="0">
                                          <p:val>
                                            <p:fltVal val="0"/>
                                          </p:val>
                                        </p:tav>
                                        <p:tav tm="100000">
                                          <p:val>
                                            <p:strVal val="#ppt_w"/>
                                          </p:val>
                                        </p:tav>
                                      </p:tavLst>
                                    </p:anim>
                                    <p:anim calcmode="lin" valueType="num">
                                      <p:cBhvr>
                                        <p:cTn id="76" dur="500" fill="hold"/>
                                        <p:tgtEl>
                                          <p:spTgt spid="125"/>
                                        </p:tgtEl>
                                        <p:attrNameLst>
                                          <p:attrName>ppt_h</p:attrName>
                                        </p:attrNameLst>
                                      </p:cBhvr>
                                      <p:tavLst>
                                        <p:tav tm="0">
                                          <p:val>
                                            <p:fltVal val="0"/>
                                          </p:val>
                                        </p:tav>
                                        <p:tav tm="100000">
                                          <p:val>
                                            <p:strVal val="#ppt_h"/>
                                          </p:val>
                                        </p:tav>
                                      </p:tavLst>
                                    </p:anim>
                                    <p:anim calcmode="lin" valueType="num">
                                      <p:cBhvr>
                                        <p:cTn id="77" dur="500" fill="hold"/>
                                        <p:tgtEl>
                                          <p:spTgt spid="125"/>
                                        </p:tgtEl>
                                        <p:attrNameLst>
                                          <p:attrName>style.rotation</p:attrName>
                                        </p:attrNameLst>
                                      </p:cBhvr>
                                      <p:tavLst>
                                        <p:tav tm="0">
                                          <p:val>
                                            <p:fltVal val="90"/>
                                          </p:val>
                                        </p:tav>
                                        <p:tav tm="100000">
                                          <p:val>
                                            <p:fltVal val="0"/>
                                          </p:val>
                                        </p:tav>
                                      </p:tavLst>
                                    </p:anim>
                                    <p:animEffect>
                                      <p:cBhvr>
                                        <p:cTn id="78"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animBg="1"/>
      <p:bldP spid="116" grpId="0" animBg="1"/>
      <p:bldP spid="117" grpId="0" bldLvl="0" autoUpdateAnimBg="0"/>
      <p:bldP spid="118" grpId="0" bldLvl="0" autoUpdateAnimBg="0"/>
      <p:bldP spid="119" grpId="0" bldLvl="0" autoUpdateAnimBg="0"/>
      <p:bldP spid="120" grpId="0" bldLvl="0" autoUpdateAnimBg="0"/>
      <p:bldP spid="121" grpId="0" bldLvl="0" autoUpdateAnimBg="0"/>
      <p:bldP spid="122" grpId="0" bldLvl="0" autoUpdateAnimBg="0"/>
      <p:bldP spid="123" grpId="0" bldLvl="0" autoUpdateAnimBg="0"/>
      <p:bldP spid="124" grpId="0" bldLvl="0" autoUpdateAnimBg="0"/>
      <p:bldP spid="125" grpId="0" bldLvl="0" autoUpdateAnimBg="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moa Colored">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Metro 3">
    <a:dk1>
      <a:sysClr val="windowText" lastClr="000000"/>
    </a:dk1>
    <a:lt1>
      <a:sysClr val="window" lastClr="FFFFFF"/>
    </a:lt1>
    <a:dk2>
      <a:srgbClr val="44546A"/>
    </a:dk2>
    <a:lt2>
      <a:srgbClr val="E7E6E6"/>
    </a:lt2>
    <a:accent1>
      <a:srgbClr val="FF0000"/>
    </a:accent1>
    <a:accent2>
      <a:srgbClr val="7030A0"/>
    </a:accent2>
    <a:accent3>
      <a:srgbClr val="ED7D31"/>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6_Colored Theme">
    <a:dk1>
      <a:srgbClr val="262626"/>
    </a:dk1>
    <a:lt1>
      <a:srgbClr val="FFFFFF"/>
    </a:lt1>
    <a:dk2>
      <a:srgbClr val="262626"/>
    </a:dk2>
    <a:lt2>
      <a:srgbClr val="FFFFFF"/>
    </a:lt2>
    <a:accent1>
      <a:srgbClr val="377790"/>
    </a:accent1>
    <a:accent2>
      <a:srgbClr val="189A80"/>
    </a:accent2>
    <a:accent3>
      <a:srgbClr val="F09C2A"/>
    </a:accent3>
    <a:accent4>
      <a:srgbClr val="D24132"/>
    </a:accent4>
    <a:accent5>
      <a:srgbClr val="564266"/>
    </a:accent5>
    <a:accent6>
      <a:srgbClr val="686868"/>
    </a:accent6>
    <a:hlink>
      <a:srgbClr val="FFFFFF"/>
    </a:hlink>
    <a:folHlink>
      <a:srgbClr val="595959"/>
    </a:folHlink>
  </a:clrScheme>
  <a:fontScheme name="Roboto">
    <a:majorFont>
      <a:latin typeface="Roboto Medium"/>
      <a:ea typeface=""/>
      <a:cs typeface="FontAwesome"/>
    </a:majorFont>
    <a:minorFont>
      <a:latin typeface="Roboto Condensed"/>
      <a:ea typeface=""/>
      <a:cs typeface="FontAwesom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BIZCORE-1">
    <a:dk1>
      <a:sysClr val="windowText" lastClr="000000"/>
    </a:dk1>
    <a:lt1>
      <a:sysClr val="window" lastClr="FFFFFF"/>
    </a:lt1>
    <a:dk2>
      <a:srgbClr val="262626"/>
    </a:dk2>
    <a:lt2>
      <a:srgbClr val="E2DFCC"/>
    </a:lt2>
    <a:accent1>
      <a:srgbClr val="99CB38"/>
    </a:accent1>
    <a:accent2>
      <a:srgbClr val="63A537"/>
    </a:accent2>
    <a:accent3>
      <a:srgbClr val="37A76F"/>
    </a:accent3>
    <a:accent4>
      <a:srgbClr val="44C1A3"/>
    </a:accent4>
    <a:accent5>
      <a:srgbClr val="EA5454"/>
    </a:accent5>
    <a:accent6>
      <a:srgbClr val="51C3F9"/>
    </a:accent6>
    <a:hlink>
      <a:srgbClr val="EE7B08"/>
    </a:hlink>
    <a:folHlink>
      <a:srgbClr val="977B2D"/>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23074</TotalTime>
  <Words>960</Words>
  <Application>Microsoft Office PowerPoint</Application>
  <PresentationFormat>全屏显示(4:3)</PresentationFormat>
  <Paragraphs>128</Paragraphs>
  <Slides>10</Slides>
  <Notes>0</Notes>
  <HiddenSlides>0</HiddenSlides>
  <MMClips>0</MMClips>
  <ScaleCrop>false</ScaleCrop>
  <HeadingPairs>
    <vt:vector size="4" baseType="variant">
      <vt:variant>
        <vt:lpstr>主题</vt:lpstr>
      </vt:variant>
      <vt:variant>
        <vt:i4>2</vt:i4>
      </vt:variant>
      <vt:variant>
        <vt:lpstr>幻灯片标题</vt:lpstr>
      </vt:variant>
      <vt:variant>
        <vt:i4>10</vt:i4>
      </vt:variant>
    </vt:vector>
  </HeadingPairs>
  <TitlesOfParts>
    <vt:vector size="12"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2019-08-19T14:42:14Z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